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48" r:id="rId2"/>
    <p:sldId id="573" r:id="rId3"/>
    <p:sldId id="510" r:id="rId4"/>
    <p:sldId id="737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5" r:id="rId13"/>
    <p:sldId id="756" r:id="rId14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276" y="7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2019/9/4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484561"/>
            <a:ext cx="6310313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4800" b="1" dirty="0" err="1" smtClean="0">
                <a:solidFill>
                  <a:schemeClr val="accent2"/>
                </a:solidFill>
              </a:rPr>
              <a:t>AutoIT</a:t>
            </a:r>
            <a:r>
              <a:rPr lang="zh-CN" altLang="en-US" sz="4800" b="1" dirty="0">
                <a:solidFill>
                  <a:schemeClr val="accent2"/>
                </a:solidFill>
              </a:rPr>
              <a:t>的使用</a:t>
            </a:r>
            <a:r>
              <a:rPr lang="en-US" altLang="zh-CN" sz="4800" b="1" dirty="0">
                <a:solidFill>
                  <a:schemeClr val="accent2"/>
                </a:solidFill>
              </a:rPr>
              <a:t>(</a:t>
            </a:r>
            <a:r>
              <a:rPr lang="zh-CN" altLang="en-US" sz="4800" b="1" dirty="0">
                <a:solidFill>
                  <a:schemeClr val="accent2"/>
                </a:solidFill>
              </a:rPr>
              <a:t>下</a:t>
            </a:r>
            <a:r>
              <a:rPr lang="en-US" altLang="zh-CN" sz="4800" b="1" dirty="0">
                <a:solidFill>
                  <a:schemeClr val="accent2"/>
                </a:solidFill>
              </a:rPr>
              <a:t>) 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649080" y="3372643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44619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第二个基于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3644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58469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的结合使用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228327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6551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的结合使用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51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06858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Freeform 8"/>
          <p:cNvSpPr>
            <a:spLocks/>
          </p:cNvSpPr>
          <p:nvPr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672 w 672"/>
              <a:gd name="T1" fmla="*/ 0 h 6067"/>
              <a:gd name="T2" fmla="*/ 0 w 672"/>
              <a:gd name="T3" fmla="*/ 2132 h 6067"/>
              <a:gd name="T4" fmla="*/ 0 w 672"/>
              <a:gd name="T5" fmla="*/ 3934 h 6067"/>
              <a:gd name="T6" fmla="*/ 672 w 672"/>
              <a:gd name="T7" fmla="*/ 6067 h 6067"/>
              <a:gd name="T8" fmla="*/ 672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Freeform 10"/>
          <p:cNvSpPr>
            <a:spLocks/>
          </p:cNvSpPr>
          <p:nvPr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672 w 672"/>
              <a:gd name="T3" fmla="*/ 2132 h 6067"/>
              <a:gd name="T4" fmla="*/ 672 w 672"/>
              <a:gd name="T5" fmla="*/ 3934 h 6067"/>
              <a:gd name="T6" fmla="*/ 0 w 672"/>
              <a:gd name="T7" fmla="*/ 6067 h 6067"/>
              <a:gd name="T8" fmla="*/ 0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Freeform 14"/>
          <p:cNvSpPr>
            <a:spLocks/>
          </p:cNvSpPr>
          <p:nvPr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8" name="Freeform 15"/>
          <p:cNvSpPr>
            <a:spLocks/>
          </p:cNvSpPr>
          <p:nvPr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Freeform 17"/>
          <p:cNvSpPr>
            <a:spLocks/>
          </p:cNvSpPr>
          <p:nvPr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18"/>
          <p:cNvSpPr>
            <a:spLocks/>
          </p:cNvSpPr>
          <p:nvPr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Freeform 20"/>
          <p:cNvSpPr>
            <a:spLocks/>
          </p:cNvSpPr>
          <p:nvPr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4" name="Freeform 21"/>
          <p:cNvSpPr>
            <a:spLocks/>
          </p:cNvSpPr>
          <p:nvPr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Rectangle 22"/>
          <p:cNvSpPr>
            <a:spLocks noChangeArrowheads="1"/>
          </p:cNvSpPr>
          <p:nvPr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Freeform 23"/>
          <p:cNvSpPr>
            <a:spLocks/>
          </p:cNvSpPr>
          <p:nvPr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7" name="Freeform 24"/>
          <p:cNvSpPr>
            <a:spLocks/>
          </p:cNvSpPr>
          <p:nvPr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Rectangle 25"/>
          <p:cNvSpPr>
            <a:spLocks noChangeArrowheads="1"/>
          </p:cNvSpPr>
          <p:nvPr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9" name="Freeform 26"/>
          <p:cNvSpPr>
            <a:spLocks/>
          </p:cNvSpPr>
          <p:nvPr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6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6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40" name="Freeform 27"/>
          <p:cNvSpPr>
            <a:spLocks/>
          </p:cNvSpPr>
          <p:nvPr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2" name="TextBox 63"/>
          <p:cNvSpPr txBox="1">
            <a:spLocks noChangeArrowheads="1"/>
          </p:cNvSpPr>
          <p:nvPr/>
        </p:nvSpPr>
        <p:spPr bwMode="auto">
          <a:xfrm>
            <a:off x="4268788" y="1443038"/>
            <a:ext cx="27398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关键字、语句</a:t>
            </a:r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3" name="TextBox 81"/>
          <p:cNvSpPr txBox="1">
            <a:spLocks noChangeArrowheads="1"/>
          </p:cNvSpPr>
          <p:nvPr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4" name="TextBox 82"/>
          <p:cNvSpPr txBox="1">
            <a:spLocks noChangeArrowheads="1"/>
          </p:cNvSpPr>
          <p:nvPr/>
        </p:nvSpPr>
        <p:spPr bwMode="auto">
          <a:xfrm>
            <a:off x="4268788" y="2384425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宏的使用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5" name="TextBox 83"/>
          <p:cNvSpPr txBox="1">
            <a:spLocks noChangeArrowheads="1"/>
          </p:cNvSpPr>
          <p:nvPr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6" name="TextBox 84"/>
          <p:cNvSpPr txBox="1">
            <a:spLocks noChangeArrowheads="1"/>
          </p:cNvSpPr>
          <p:nvPr/>
        </p:nvSpPr>
        <p:spPr bwMode="auto">
          <a:xfrm>
            <a:off x="4268788" y="3203575"/>
            <a:ext cx="28520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函数的定义和使用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7" name="TextBox 85"/>
          <p:cNvSpPr txBox="1">
            <a:spLocks noChangeArrowheads="1"/>
          </p:cNvSpPr>
          <p:nvPr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8" name="TextBox 86"/>
          <p:cNvSpPr txBox="1">
            <a:spLocks noChangeArrowheads="1"/>
          </p:cNvSpPr>
          <p:nvPr/>
        </p:nvSpPr>
        <p:spPr bwMode="auto">
          <a:xfrm>
            <a:off x="4268788" y="4144963"/>
            <a:ext cx="44619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第二个基于</a:t>
            </a:r>
            <a:r>
              <a:rPr lang="en-US" altLang="zh-CN" sz="26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9" name="TextBox 87"/>
          <p:cNvSpPr txBox="1">
            <a:spLocks noChangeArrowheads="1"/>
          </p:cNvSpPr>
          <p:nvPr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0" name="TextBox 88"/>
          <p:cNvSpPr txBox="1">
            <a:spLocks noChangeArrowheads="1"/>
          </p:cNvSpPr>
          <p:nvPr/>
        </p:nvSpPr>
        <p:spPr bwMode="auto">
          <a:xfrm>
            <a:off x="4268788" y="4991100"/>
            <a:ext cx="36551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的结合使用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1" name="TextBox 89"/>
          <p:cNvSpPr txBox="1">
            <a:spLocks noChangeArrowheads="1"/>
          </p:cNvSpPr>
          <p:nvPr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animBg="1" autoUpdateAnimBg="0"/>
      <p:bldP spid="9220" grpId="0" animBg="1" autoUpdateAnimBg="0"/>
      <p:bldP spid="9221" grpId="0" animBg="1"/>
      <p:bldP spid="9222" grpId="0" animBg="1" autoUpdateAnimBg="0"/>
      <p:bldP spid="9223" grpId="0" animBg="1"/>
      <p:bldP spid="9224" grpId="0" animBg="1" autoUpdateAnimBg="0"/>
      <p:bldP spid="9225" grpId="0" animBg="1" autoUpdateAnimBg="0"/>
      <p:bldP spid="9226" grpId="0" animBg="1" autoUpdateAnimBg="0"/>
      <p:bldP spid="9227" grpId="0" animBg="1"/>
      <p:bldP spid="9228" grpId="0" animBg="1"/>
      <p:bldP spid="9229" grpId="0" animBg="1" autoUpdateAnimBg="0"/>
      <p:bldP spid="9230" grpId="0" animBg="1"/>
      <p:bldP spid="9231" grpId="0" animBg="1"/>
      <p:bldP spid="9232" grpId="0" animBg="1" autoUpdateAnimBg="0"/>
      <p:bldP spid="9233" grpId="0" animBg="1"/>
      <p:bldP spid="9234" grpId="0" animBg="1"/>
      <p:bldP spid="9235" grpId="0" animBg="1" autoUpdateAnimBg="0"/>
      <p:bldP spid="9236" grpId="0" animBg="1"/>
      <p:bldP spid="9237" grpId="0" animBg="1"/>
      <p:bldP spid="9238" grpId="0" animBg="1" autoUpdateAnimBg="0"/>
      <p:bldP spid="9239" grpId="0" animBg="1"/>
      <p:bldP spid="9240" grpId="0" animBg="1"/>
      <p:bldP spid="9241" grpId="0" animBg="1" autoUpdateAnimBg="0"/>
      <p:bldP spid="9242" grpId="0" autoUpdateAnimBg="0"/>
      <p:bldP spid="9243" grpId="0" autoUpdateAnimBg="0"/>
      <p:bldP spid="9244" grpId="0" autoUpdateAnimBg="0"/>
      <p:bldP spid="9245" grpId="0" autoUpdateAnimBg="0"/>
      <p:bldP spid="9246" grpId="0" autoUpdateAnimBg="0"/>
      <p:bldP spid="9247" grpId="0" autoUpdateAnimBg="0"/>
      <p:bldP spid="9248" grpId="0" autoUpdateAnimBg="0"/>
      <p:bldP spid="9249" grpId="0" autoUpdateAnimBg="0"/>
      <p:bldP spid="9250" grpId="0" autoUpdateAnimBg="0"/>
      <p:bldP spid="92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程序入口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整合功能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关键字、语句</a:t>
            </a:r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000" b="1" dirty="0">
              <a:solidFill>
                <a:srgbClr val="FDCB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7398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关键字、语句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 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登录时检测状态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6567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宏的使用</a:t>
            </a:r>
            <a:endParaRPr lang="zh-CN" altLang="en-US" sz="4000" b="1" dirty="0">
              <a:solidFill>
                <a:srgbClr val="FDCB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635220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宏的使用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85746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 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功能入口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函数的定义和使用</a:t>
            </a:r>
            <a:endParaRPr lang="zh-CN" altLang="en-US" sz="4000" b="1" dirty="0">
              <a:solidFill>
                <a:srgbClr val="FDCB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66049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8520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函数的定义和使用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94905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函数的优化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语句的优化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结构的优化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功能实现的优化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72150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第二个基于</a:t>
            </a:r>
            <a:r>
              <a:rPr lang="en-US" altLang="zh-CN" sz="4000" b="1" dirty="0" err="1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  <a:endParaRPr lang="zh-CN" altLang="en-US" sz="4000" b="1" dirty="0">
              <a:solidFill>
                <a:srgbClr val="FDCB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111013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Pages>0</Pages>
  <Words>156</Words>
  <Characters>0</Characters>
  <Application>Microsoft Office PowerPoint</Application>
  <DocSecurity>0</DocSecurity>
  <PresentationFormat>自定义</PresentationFormat>
  <Lines>0</Lines>
  <Paragraphs>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仿宋_GB2312</vt:lpstr>
      <vt:lpstr>宋体</vt:lpstr>
      <vt:lpstr>微软雅黑</vt:lpstr>
      <vt:lpstr>Arial</vt:lpstr>
      <vt:lpstr>Calibri</vt:lpstr>
      <vt:lpstr>Wingdings</vt:lpstr>
      <vt:lpstr>1_默认设计模板</vt:lpstr>
      <vt:lpstr>AutoIT的使用(下)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727</cp:revision>
  <dcterms:created xsi:type="dcterms:W3CDTF">2013-01-25T01:44:32Z</dcterms:created>
  <dcterms:modified xsi:type="dcterms:W3CDTF">2019-09-04T03:10:54Z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