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48" r:id="rId2"/>
    <p:sldId id="573" r:id="rId3"/>
    <p:sldId id="510" r:id="rId4"/>
    <p:sldId id="737" r:id="rId5"/>
    <p:sldId id="765" r:id="rId6"/>
    <p:sldId id="766" r:id="rId7"/>
    <p:sldId id="767" r:id="rId8"/>
    <p:sldId id="757" r:id="rId9"/>
    <p:sldId id="758" r:id="rId10"/>
    <p:sldId id="768" r:id="rId11"/>
    <p:sldId id="769" r:id="rId12"/>
    <p:sldId id="771" r:id="rId13"/>
    <p:sldId id="772" r:id="rId14"/>
    <p:sldId id="773" r:id="rId15"/>
    <p:sldId id="774" r:id="rId16"/>
    <p:sldId id="775" r:id="rId17"/>
    <p:sldId id="759" r:id="rId18"/>
    <p:sldId id="760" r:id="rId19"/>
    <p:sldId id="781" r:id="rId20"/>
    <p:sldId id="782" r:id="rId21"/>
    <p:sldId id="761" r:id="rId22"/>
    <p:sldId id="762" r:id="rId23"/>
    <p:sldId id="783" r:id="rId24"/>
    <p:sldId id="784" r:id="rId25"/>
    <p:sldId id="763" r:id="rId26"/>
    <p:sldId id="764" r:id="rId27"/>
    <p:sldId id="785" r:id="rId28"/>
    <p:sldId id="790" r:id="rId29"/>
    <p:sldId id="786" r:id="rId30"/>
    <p:sldId id="791" r:id="rId31"/>
    <p:sldId id="787" r:id="rId32"/>
    <p:sldId id="788" r:id="rId33"/>
    <p:sldId id="756" r:id="rId3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2019/10/28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484561"/>
            <a:ext cx="63103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 smtClean="0">
                <a:solidFill>
                  <a:schemeClr val="accent2"/>
                </a:solidFill>
              </a:rPr>
              <a:t>Pytest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框架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上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49080" y="3372643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运行规则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查找当前目录及其子目录下以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test_*.py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或*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test.py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文件后，在文件中找到以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开头函数并执行。</a:t>
            </a:r>
          </a:p>
        </p:txBody>
      </p:sp>
    </p:spTree>
    <p:extLst>
      <p:ext uri="{BB962C8B-B14F-4D97-AF65-F5344CB8AC3E}">
        <p14:creationId xmlns:p14="http://schemas.microsoft.com/office/powerpoint/2010/main" val="315262033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运行测试类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多条用例时，需要建立测试类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多个测试模块时，可以选择执行部分模块用例。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py.test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test_two.py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59704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08720"/>
            <a:ext cx="103691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用例设计原则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test_*.py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文件*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开头，并且不能带有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开头的函数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开头的类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开头的方法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pakege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__init__.py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断言使用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39691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执行用例规则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某个目录下所有的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执行某一个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脚本名称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3.-k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按关键字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"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not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84960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执行用例规则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按节点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来自参数化的类名，函数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characters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模块里面的某个函数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test_mod.py::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test_func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模块里面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测试类里面的某个方法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test_mod.py::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TestClass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test_method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55749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764024"/>
            <a:ext cx="103691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执行用例规则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标记表达式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slow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将运行用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pytest.mark.slow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装饰器修饰的所有测试。后面章节会讲自定义标记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从包里面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pyargs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pkg.testing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返将导入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pkg.testing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并使用其文件系统位置来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查找来运行测试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157228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几个命令参数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   --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quiet decrease verbosity(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显示简单结果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错误时停止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maxfail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错误个数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达到指定数量时，停止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9564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功能入口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7110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en-US" altLang="zh-CN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6049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355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运行的三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xx.py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脚本方式直接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写的代码里面没用到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名称不是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开头命名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xx.py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脚本方式运行</a:t>
            </a:r>
          </a:p>
        </p:txBody>
      </p:sp>
    </p:spTree>
    <p:extLst>
      <p:ext uri="{BB962C8B-B14F-4D97-AF65-F5344CB8AC3E}">
        <p14:creationId xmlns:p14="http://schemas.microsoft.com/office/powerpoint/2010/main" val="19569490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355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运行的三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当脚本命名为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test_xx.py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框架，此时运行代码，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会自动识别到以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方式运行</a:t>
            </a:r>
          </a:p>
        </p:txBody>
      </p:sp>
    </p:spTree>
    <p:extLst>
      <p:ext uri="{BB962C8B-B14F-4D97-AF65-F5344CB8AC3E}">
        <p14:creationId xmlns:p14="http://schemas.microsoft.com/office/powerpoint/2010/main" val="91515742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2518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35355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18517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355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运行的三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改该工程设置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&gt;Setting-&gt;Tools-&gt;Python Integrated Tools-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test runner-&gt;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py.test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25000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11013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断言是写自动化测试基本最重要的一步，一个用例没有断言，就失去了自动化测试的意义了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断言简单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来讲就是实际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结果和期望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结果去对比，符合预期那就测试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，不符合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预期那就测试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failed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644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873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允许你使用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断言来验证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期望值。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信息：如果想在异常的时候，输出一些提示信息，返样报错后，就方便查看是什么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a%2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==0,"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为偶数，当前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s“ %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7234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常用断言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里面断言实际上就是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断言方法，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有以下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      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a in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b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!=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88783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28327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4855" y="598488"/>
            <a:ext cx="103691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pytest.mark.skip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可以标记无法在某些平台上运行的测试功能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，或者希望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失败的测试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某些条件时才希望测试通过，否则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跳过运行测试。 常见示例是在非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平台上跳过仅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，或跳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过测试依赖于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当前不可用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的外部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xfail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意味着你希望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测试由于某种原因而失败。 一个常见的例子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功能的测试尚未实施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，或尚未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错误。。 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377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跳过测试函数的最简单方法是使用跳过装饰器标记它，可以传递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pytest.mark.skip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(reason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本轮测试不执行此用例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test_the_unknown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6413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可以通过调用来在测试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执行或设置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期间强制跳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pytest.skip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）功能：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test_function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not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valid_config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pPr marL="2286000"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pytest.skip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本用例跳过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60470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805" y="1340768"/>
            <a:ext cx="105131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skipif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如果你希望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有条件地跳过某些内容，则可以使用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skipif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sys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pytest.mark.skipif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sys.version_info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(3,6),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reason="requires python3.6 or higher")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9756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特点</a:t>
            </a:r>
            <a:endParaRPr lang="en-US" altLang="zh-CN" sz="2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环境安装</a:t>
            </a:r>
            <a:endParaRPr lang="en-US" altLang="zh-CN" sz="2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598488"/>
            <a:ext cx="1051316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skipif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模块之间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skipif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对于较大的测试套件，通常最好有一个文件来定义标记，然后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一致适用于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整个测试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套件。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minversion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pytest.mark.skipif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(5&gt;3,reason=“test")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minversion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test_function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test_mymodule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minversion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48602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可以在类上使用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skipif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如果要跳过模块的所有测试功能，可以在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全局级别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pytestmark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名称：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pytestmark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pytest.mark.skipif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(...)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9766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585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自定义标记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可以支持自定义标记，自定义标记可以把一个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项目划分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多个模块，然后指定模块名称执行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pytest.mark.webtest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test_send_http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如果不想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执行标记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的用例，那就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”not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57165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518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的一种单元测试框架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测试框架类似，但是比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框架使用起来更简洁，效率更高。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518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非常容易上手，入门简单，文档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能够支持简单的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支持参数化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parametrize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执行测试过程中可以将某些测试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对某些预期失败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标记成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自定义功能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是框架的核心亮点功能</a:t>
            </a:r>
          </a:p>
        </p:txBody>
      </p:sp>
    </p:spTree>
    <p:extLst>
      <p:ext uri="{BB962C8B-B14F-4D97-AF65-F5344CB8AC3E}">
        <p14:creationId xmlns:p14="http://schemas.microsoft.com/office/powerpoint/2010/main" val="2746384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518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pytest-rerunfailures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（失败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重复执行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（完美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测试报告生成，失败截图展示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allure2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漂亮的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持续集成工具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支持运行由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nose,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框架编写的测试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61085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518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框架介绍及安装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环境安装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默认自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带的，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框架独立出来了，需用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5.1.1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06938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运行规则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用例设计原则</a:t>
            </a:r>
            <a:endParaRPr lang="en-US" altLang="zh-CN" sz="2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用例执行规则  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几个辅助命令</a:t>
            </a:r>
            <a:endParaRPr lang="en-US" altLang="zh-CN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56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35220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052736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快速使用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准备如右源码文件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2.cmd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中切换至源文件所在目录。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命令，或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py.test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命令，或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–m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命令。（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的三种运行方式）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8541" y="1556792"/>
            <a:ext cx="331236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add(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test_add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assert add(2,3)==5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11" y="4575489"/>
            <a:ext cx="8022723" cy="19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746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Pages>0</Pages>
  <Words>1333</Words>
  <Characters>0</Characters>
  <Application>Microsoft Office PowerPoint</Application>
  <DocSecurity>0</DocSecurity>
  <PresentationFormat>自定义</PresentationFormat>
  <Lines>0</Lines>
  <Paragraphs>192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Pytest框架(上)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759</cp:revision>
  <dcterms:created xsi:type="dcterms:W3CDTF">2013-01-25T01:44:32Z</dcterms:created>
  <dcterms:modified xsi:type="dcterms:W3CDTF">2019-10-28T12:15:58Z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