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11" r:id="rId3"/>
    <p:sldId id="412" r:id="rId4"/>
    <p:sldId id="415" r:id="rId5"/>
    <p:sldId id="414" r:id="rId6"/>
    <p:sldId id="416" r:id="rId7"/>
    <p:sldId id="41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7B7B"/>
    <a:srgbClr val="80717B"/>
    <a:srgbClr val="8A7185"/>
    <a:srgbClr val="BABABA"/>
    <a:srgbClr val="B0B0B0"/>
    <a:srgbClr val="B0A6B0"/>
    <a:srgbClr val="9DC3E6"/>
    <a:srgbClr val="404040"/>
    <a:srgbClr val="0070C0"/>
    <a:srgbClr val="005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6031" autoAdjust="0"/>
  </p:normalViewPr>
  <p:slideViewPr>
    <p:cSldViewPr snapToGrid="0" showGuides="1">
      <p:cViewPr varScale="1">
        <p:scale>
          <a:sx n="98" d="100"/>
          <a:sy n="98" d="100"/>
        </p:scale>
        <p:origin x="900" y="72"/>
      </p:cViewPr>
      <p:guideLst>
        <p:guide orient="horz" pos="2095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664" y="0"/>
            <a:ext cx="8784336" cy="6858000"/>
          </a:xfrm>
          <a:prstGeom prst="rect">
            <a:avLst/>
          </a:prstGeom>
        </p:spPr>
      </p:pic>
      <p:grpSp>
        <p:nvGrpSpPr>
          <p:cNvPr id="23" name="组合 22"/>
          <p:cNvGrpSpPr/>
          <p:nvPr userDrawn="1"/>
        </p:nvGrpSpPr>
        <p:grpSpPr>
          <a:xfrm>
            <a:off x="12190838" y="4094480"/>
            <a:ext cx="894715" cy="2733675"/>
            <a:chOff x="19324" y="6448"/>
            <a:chExt cx="1409" cy="4305"/>
          </a:xfrm>
        </p:grpSpPr>
        <p:grpSp>
          <p:nvGrpSpPr>
            <p:cNvPr id="24" name="组合 23"/>
            <p:cNvGrpSpPr/>
            <p:nvPr/>
          </p:nvGrpSpPr>
          <p:grpSpPr>
            <a:xfrm>
              <a:off x="19474" y="6448"/>
              <a:ext cx="1133" cy="3656"/>
              <a:chOff x="19474" y="6352"/>
              <a:chExt cx="1133" cy="365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9474" y="6983"/>
                <a:ext cx="1133" cy="501"/>
              </a:xfrm>
              <a:prstGeom prst="rect">
                <a:avLst/>
              </a:prstGeom>
              <a:solidFill>
                <a:srgbClr val="0092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9474" y="7614"/>
                <a:ext cx="1133" cy="50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9474" y="8245"/>
                <a:ext cx="1133" cy="50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9474" y="8876"/>
                <a:ext cx="1133" cy="501"/>
              </a:xfrm>
              <a:prstGeom prst="rect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9474" y="9507"/>
                <a:ext cx="1133" cy="50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9474" y="6352"/>
                <a:ext cx="1133" cy="50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TextBox 76"/>
            <p:cNvSpPr txBox="1"/>
            <p:nvPr/>
          </p:nvSpPr>
          <p:spPr>
            <a:xfrm>
              <a:off x="19324" y="10220"/>
              <a:ext cx="1409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参考色</a:t>
              </a:r>
              <a:endParaRPr lang="zh-CN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8450053" y="730626"/>
            <a:ext cx="2235196" cy="1691558"/>
            <a:chOff x="8153400" y="782955"/>
            <a:chExt cx="2668270" cy="2019300"/>
          </a:xfrm>
        </p:grpSpPr>
        <p:sp>
          <p:nvSpPr>
            <p:cNvPr id="20" name="椭圆 19"/>
            <p:cNvSpPr/>
            <p:nvPr userDrawn="1"/>
          </p:nvSpPr>
          <p:spPr>
            <a:xfrm>
              <a:off x="8439149" y="782955"/>
              <a:ext cx="2044700" cy="2019300"/>
            </a:xfrm>
            <a:prstGeom prst="ellipse">
              <a:avLst/>
            </a:prstGeom>
            <a:solidFill>
              <a:srgbClr val="E8F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 userDrawn="1"/>
          </p:nvGrpSpPr>
          <p:grpSpPr>
            <a:xfrm>
              <a:off x="8153400" y="1459230"/>
              <a:ext cx="2668270" cy="656112"/>
              <a:chOff x="15354" y="734"/>
              <a:chExt cx="3689" cy="906"/>
            </a:xfrm>
          </p:grpSpPr>
          <p:pic>
            <p:nvPicPr>
              <p:cNvPr id="22" name="图片 21" descr="LOGO上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16132" y="734"/>
                <a:ext cx="2145" cy="575"/>
              </a:xfrm>
              <a:prstGeom prst="rect">
                <a:avLst/>
              </a:prstGeom>
            </p:spPr>
          </p:pic>
          <p:sp>
            <p:nvSpPr>
              <p:cNvPr id="25" name="文本框 24"/>
              <p:cNvSpPr txBox="1"/>
              <p:nvPr userDrawn="1"/>
            </p:nvSpPr>
            <p:spPr>
              <a:xfrm>
                <a:off x="15354" y="1310"/>
                <a:ext cx="3689" cy="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sz="700" spc="100" dirty="0">
                    <a:gradFill>
                      <a:gsLst>
                        <a:gs pos="0">
                          <a:srgbClr val="058A4E"/>
                        </a:gs>
                        <a:gs pos="100000">
                          <a:srgbClr val="007BD3"/>
                        </a:gs>
                      </a:gsLst>
                      <a:lin ang="0" scaled="0"/>
                    </a:gradFill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挖掘数据价值 服务数字中国</a:t>
                </a:r>
                <a:endParaRPr sz="700" spc="100" dirty="0">
                  <a:gradFill>
                    <a:gsLst>
                      <a:gs pos="0">
                        <a:srgbClr val="058A4E"/>
                      </a:gs>
                      <a:gs pos="100000">
                        <a:srgbClr val="007BD3"/>
                      </a:gs>
                    </a:gsLst>
                    <a:lin ang="0" scaled="0"/>
                  </a:gra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/>
          <p:nvPr userDrawn="1"/>
        </p:nvSpPr>
        <p:spPr>
          <a:xfrm>
            <a:off x="1163320" y="4516755"/>
            <a:ext cx="862330" cy="862330"/>
          </a:xfrm>
          <a:prstGeom prst="ellipse">
            <a:avLst/>
          </a:prstGeom>
          <a:noFill/>
          <a:ln>
            <a:gradFill>
              <a:gsLst>
                <a:gs pos="0">
                  <a:srgbClr val="009240"/>
                </a:gs>
                <a:gs pos="100000">
                  <a:srgbClr val="00609D"/>
                </a:gs>
              </a:gsLst>
              <a:lin ang="27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 userDrawn="1"/>
        </p:nvSpPr>
        <p:spPr>
          <a:xfrm>
            <a:off x="6724015" y="3346450"/>
            <a:ext cx="862330" cy="862330"/>
          </a:xfrm>
          <a:prstGeom prst="ellipse">
            <a:avLst/>
          </a:prstGeom>
          <a:noFill/>
          <a:ln>
            <a:gradFill>
              <a:gsLst>
                <a:gs pos="0">
                  <a:srgbClr val="009240"/>
                </a:gs>
                <a:gs pos="100000">
                  <a:srgbClr val="00609D"/>
                </a:gs>
              </a:gsLst>
              <a:lin ang="27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>
          <a:xfrm>
            <a:off x="6737350" y="4506595"/>
            <a:ext cx="862330" cy="862330"/>
          </a:xfrm>
          <a:prstGeom prst="ellipse">
            <a:avLst/>
          </a:prstGeom>
          <a:noFill/>
          <a:ln>
            <a:gradFill>
              <a:gsLst>
                <a:gs pos="0">
                  <a:srgbClr val="009240"/>
                </a:gs>
                <a:gs pos="100000">
                  <a:srgbClr val="00609D"/>
                </a:gs>
              </a:gsLst>
              <a:lin ang="27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163320" y="3346450"/>
            <a:ext cx="862330" cy="862330"/>
          </a:xfrm>
          <a:prstGeom prst="ellipse">
            <a:avLst/>
          </a:prstGeom>
          <a:noFill/>
          <a:ln>
            <a:gradFill>
              <a:gsLst>
                <a:gs pos="0">
                  <a:srgbClr val="009240"/>
                </a:gs>
                <a:gs pos="100000">
                  <a:srgbClr val="00609D"/>
                </a:gs>
              </a:gsLst>
              <a:lin ang="27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6806565" y="4575810"/>
            <a:ext cx="723900" cy="723900"/>
            <a:chOff x="2365" y="5358"/>
            <a:chExt cx="1140" cy="1140"/>
          </a:xfrm>
        </p:grpSpPr>
        <p:sp>
          <p:nvSpPr>
            <p:cNvPr id="19" name="椭圆 18"/>
            <p:cNvSpPr/>
            <p:nvPr userDrawn="1"/>
          </p:nvSpPr>
          <p:spPr>
            <a:xfrm>
              <a:off x="2365" y="5358"/>
              <a:ext cx="1140" cy="1140"/>
            </a:xfrm>
            <a:prstGeom prst="ellipse">
              <a:avLst/>
            </a:prstGeom>
            <a:gradFill>
              <a:gsLst>
                <a:gs pos="0">
                  <a:srgbClr val="009240"/>
                </a:gs>
                <a:gs pos="100000">
                  <a:srgbClr val="00609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 userDrawn="1"/>
          </p:nvSpPr>
          <p:spPr>
            <a:xfrm>
              <a:off x="2609" y="5598"/>
              <a:ext cx="694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r>
                <a:rPr 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sz="2000"/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6793230" y="3415665"/>
            <a:ext cx="723900" cy="723900"/>
            <a:chOff x="2365" y="5358"/>
            <a:chExt cx="1140" cy="1140"/>
          </a:xfrm>
        </p:grpSpPr>
        <p:sp>
          <p:nvSpPr>
            <p:cNvPr id="22" name="椭圆 21"/>
            <p:cNvSpPr/>
            <p:nvPr userDrawn="1"/>
          </p:nvSpPr>
          <p:spPr>
            <a:xfrm>
              <a:off x="2365" y="5358"/>
              <a:ext cx="1140" cy="1140"/>
            </a:xfrm>
            <a:prstGeom prst="ellipse">
              <a:avLst/>
            </a:prstGeom>
            <a:gradFill>
              <a:gsLst>
                <a:gs pos="0">
                  <a:srgbClr val="009240"/>
                </a:gs>
                <a:gs pos="100000">
                  <a:srgbClr val="00609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 userDrawn="1"/>
          </p:nvSpPr>
          <p:spPr>
            <a:xfrm>
              <a:off x="2609" y="5598"/>
              <a:ext cx="694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000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232535" y="4585970"/>
            <a:ext cx="723900" cy="723900"/>
            <a:chOff x="2365" y="5358"/>
            <a:chExt cx="1140" cy="1140"/>
          </a:xfrm>
        </p:grpSpPr>
        <p:sp>
          <p:nvSpPr>
            <p:cNvPr id="15" name="椭圆 14"/>
            <p:cNvSpPr/>
            <p:nvPr userDrawn="1"/>
          </p:nvSpPr>
          <p:spPr>
            <a:xfrm>
              <a:off x="2365" y="5358"/>
              <a:ext cx="1140" cy="1140"/>
            </a:xfrm>
            <a:prstGeom prst="ellipse">
              <a:avLst/>
            </a:prstGeom>
            <a:gradFill>
              <a:gsLst>
                <a:gs pos="0">
                  <a:srgbClr val="009240"/>
                </a:gs>
                <a:gs pos="100000">
                  <a:srgbClr val="00609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 userDrawn="1"/>
          </p:nvSpPr>
          <p:spPr>
            <a:xfrm>
              <a:off x="2609" y="5598"/>
              <a:ext cx="694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r>
                <a:rPr 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sz="2000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1232535" y="3415665"/>
            <a:ext cx="723900" cy="723900"/>
            <a:chOff x="2365" y="5358"/>
            <a:chExt cx="1140" cy="1140"/>
          </a:xfrm>
        </p:grpSpPr>
        <p:sp>
          <p:nvSpPr>
            <p:cNvPr id="37" name="椭圆 36"/>
            <p:cNvSpPr/>
            <p:nvPr userDrawn="1"/>
          </p:nvSpPr>
          <p:spPr>
            <a:xfrm>
              <a:off x="2365" y="5358"/>
              <a:ext cx="1140" cy="1140"/>
            </a:xfrm>
            <a:prstGeom prst="ellipse">
              <a:avLst/>
            </a:prstGeom>
            <a:gradFill>
              <a:gsLst>
                <a:gs pos="0">
                  <a:srgbClr val="009240"/>
                </a:gs>
                <a:gs pos="100000">
                  <a:srgbClr val="00609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 userDrawn="1"/>
          </p:nvSpPr>
          <p:spPr>
            <a:xfrm>
              <a:off x="2609" y="5598"/>
              <a:ext cx="694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000"/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9758680" y="466090"/>
            <a:ext cx="2342515" cy="572135"/>
            <a:chOff x="15368" y="734"/>
            <a:chExt cx="3689" cy="901"/>
          </a:xfrm>
        </p:grpSpPr>
        <p:pic>
          <p:nvPicPr>
            <p:cNvPr id="9" name="图片 8" descr="LOGO上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6132" y="734"/>
              <a:ext cx="2145" cy="57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15368" y="1310"/>
              <a:ext cx="3689" cy="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750" spc="100" dirty="0">
                  <a:gradFill>
                    <a:gsLst>
                      <a:gs pos="0">
                        <a:srgbClr val="058A4E"/>
                      </a:gs>
                      <a:gs pos="100000">
                        <a:srgbClr val="007BD3"/>
                      </a:gs>
                    </a:gsLst>
                    <a:lin ang="0" scaled="0"/>
                  </a:gra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挖掘数据价值 服务数字中国</a:t>
              </a:r>
              <a:endParaRPr sz="750" spc="100" dirty="0">
                <a:gradFill>
                  <a:gsLst>
                    <a:gs pos="0">
                      <a:srgbClr val="058A4E"/>
                    </a:gs>
                    <a:gs pos="100000">
                      <a:srgbClr val="007BD3"/>
                    </a:gs>
                  </a:gsLst>
                  <a:lin ang="0" scaled="0"/>
                </a:gra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 userDrawn="1"/>
        </p:nvSpPr>
        <p:spPr>
          <a:xfrm>
            <a:off x="4077970" y="1716405"/>
            <a:ext cx="8114030" cy="419100"/>
          </a:xfrm>
          <a:prstGeom prst="rect">
            <a:avLst/>
          </a:prstGeom>
          <a:solidFill>
            <a:srgbClr val="AFDE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929640" y="951230"/>
            <a:ext cx="2771140" cy="171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dist"/>
            <a:r>
              <a:rPr lang="zh-CN" altLang="en-US" sz="8800" b="0" dirty="0">
                <a:gradFill>
                  <a:gsLst>
                    <a:gs pos="0">
                      <a:srgbClr val="058A4E"/>
                    </a:gs>
                    <a:gs pos="100000">
                      <a:srgbClr val="007BD3"/>
                    </a:gs>
                  </a:gsLst>
                  <a:lin ang="0" scaled="0"/>
                </a:gradFill>
                <a:cs typeface="+mn-ea"/>
                <a:sym typeface="+mn-lt"/>
              </a:rPr>
              <a:t>目录</a:t>
            </a:r>
            <a:endParaRPr lang="zh-CN" altLang="en-US" sz="8800" b="0" dirty="0">
              <a:gradFill>
                <a:gsLst>
                  <a:gs pos="0">
                    <a:srgbClr val="058A4E"/>
                  </a:gs>
                  <a:gs pos="100000">
                    <a:srgbClr val="007BD3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9758680" y="466090"/>
            <a:ext cx="2342515" cy="572135"/>
            <a:chOff x="15368" y="734"/>
            <a:chExt cx="3689" cy="901"/>
          </a:xfrm>
        </p:grpSpPr>
        <p:pic>
          <p:nvPicPr>
            <p:cNvPr id="6" name="图片 5" descr="LOGO上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6132" y="734"/>
              <a:ext cx="2145" cy="57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15368" y="1310"/>
              <a:ext cx="3689" cy="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750" spc="100" dirty="0">
                  <a:gradFill>
                    <a:gsLst>
                      <a:gs pos="0">
                        <a:srgbClr val="058A4E"/>
                      </a:gs>
                      <a:gs pos="100000">
                        <a:srgbClr val="007BD3"/>
                      </a:gs>
                    </a:gsLst>
                    <a:lin ang="0" scaled="0"/>
                  </a:gra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挖掘数据价值 服务数字中国</a:t>
              </a:r>
              <a:endParaRPr sz="750" spc="100" dirty="0">
                <a:gradFill>
                  <a:gsLst>
                    <a:gs pos="0">
                      <a:srgbClr val="058A4E"/>
                    </a:gs>
                    <a:gs pos="100000">
                      <a:srgbClr val="007BD3"/>
                    </a:gs>
                  </a:gsLst>
                  <a:lin ang="0" scaled="0"/>
                </a:gra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5180965" y="1570355"/>
            <a:ext cx="1830070" cy="1830070"/>
            <a:chOff x="8159" y="2725"/>
            <a:chExt cx="2882" cy="2882"/>
          </a:xfrm>
        </p:grpSpPr>
        <p:sp>
          <p:nvSpPr>
            <p:cNvPr id="34" name="椭圆 33"/>
            <p:cNvSpPr/>
            <p:nvPr userDrawn="1"/>
          </p:nvSpPr>
          <p:spPr>
            <a:xfrm>
              <a:off x="8159" y="2725"/>
              <a:ext cx="2882" cy="2882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rgbClr val="009240"/>
                  </a:gs>
                  <a:gs pos="100000">
                    <a:srgbClr val="00609D"/>
                  </a:gs>
                </a:gsLst>
                <a:lin ang="2700000" scaled="0"/>
              </a:gra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924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 userDrawn="1"/>
          </p:nvSpPr>
          <p:spPr>
            <a:xfrm>
              <a:off x="8418" y="2984"/>
              <a:ext cx="2363" cy="2363"/>
            </a:xfrm>
            <a:prstGeom prst="ellipse">
              <a:avLst/>
            </a:prstGeom>
            <a:gradFill>
              <a:gsLst>
                <a:gs pos="0">
                  <a:srgbClr val="009240"/>
                </a:gs>
                <a:gs pos="100000">
                  <a:srgbClr val="00609D"/>
                </a:gs>
              </a:gsLst>
              <a:lin ang="2700000" scaled="0"/>
            </a:gra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8247" y="2813"/>
              <a:ext cx="2706" cy="270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rgbClr val="009240"/>
                  </a:gs>
                  <a:gs pos="100000">
                    <a:srgbClr val="00609D"/>
                  </a:gs>
                </a:gsLst>
                <a:lin ang="2700000" scaled="0"/>
              </a:gra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924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 userDrawn="1"/>
          </p:nvSpPr>
          <p:spPr>
            <a:xfrm>
              <a:off x="8338" y="2904"/>
              <a:ext cx="2523" cy="2523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rgbClr val="009240"/>
                  </a:gs>
                  <a:gs pos="100000">
                    <a:srgbClr val="00609D"/>
                  </a:gs>
                </a:gsLst>
                <a:lin ang="2700000" scaled="0"/>
              </a:gra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924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9758680" y="466090"/>
            <a:ext cx="2342515" cy="572135"/>
            <a:chOff x="15368" y="734"/>
            <a:chExt cx="3689" cy="901"/>
          </a:xfrm>
        </p:grpSpPr>
        <p:pic>
          <p:nvPicPr>
            <p:cNvPr id="6" name="图片 5" descr="LOGO上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6132" y="734"/>
              <a:ext cx="2145" cy="57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15368" y="1310"/>
              <a:ext cx="3689" cy="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750" spc="100" dirty="0">
                  <a:gradFill>
                    <a:gsLst>
                      <a:gs pos="0">
                        <a:srgbClr val="058A4E"/>
                      </a:gs>
                      <a:gs pos="100000">
                        <a:srgbClr val="007BD3"/>
                      </a:gs>
                    </a:gsLst>
                    <a:lin ang="0" scaled="0"/>
                  </a:gra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挖掘数据价值 服务数字中国</a:t>
              </a:r>
              <a:endParaRPr sz="750" spc="100" dirty="0">
                <a:gradFill>
                  <a:gsLst>
                    <a:gs pos="0">
                      <a:srgbClr val="058A4E"/>
                    </a:gs>
                    <a:gs pos="100000">
                      <a:srgbClr val="007BD3"/>
                    </a:gs>
                  </a:gsLst>
                  <a:lin ang="0" scaled="0"/>
                </a:gra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9758680" y="466090"/>
            <a:ext cx="2342515" cy="572135"/>
            <a:chOff x="15368" y="734"/>
            <a:chExt cx="3689" cy="901"/>
          </a:xfrm>
        </p:grpSpPr>
        <p:pic>
          <p:nvPicPr>
            <p:cNvPr id="6" name="图片 5" descr="LOGO上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6132" y="734"/>
              <a:ext cx="2145" cy="57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15368" y="1310"/>
              <a:ext cx="3689" cy="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750" spc="100" dirty="0">
                  <a:gradFill>
                    <a:gsLst>
                      <a:gs pos="0">
                        <a:srgbClr val="058A4E"/>
                      </a:gs>
                      <a:gs pos="100000">
                        <a:srgbClr val="007BD3"/>
                      </a:gs>
                    </a:gsLst>
                    <a:lin ang="0" scaled="0"/>
                  </a:gra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挖掘数据价值 服务数字中国</a:t>
              </a:r>
              <a:endParaRPr sz="750" spc="100" dirty="0">
                <a:gradFill>
                  <a:gsLst>
                    <a:gs pos="0">
                      <a:srgbClr val="058A4E"/>
                    </a:gs>
                    <a:gs pos="100000">
                      <a:srgbClr val="007BD3"/>
                    </a:gs>
                  </a:gsLst>
                  <a:lin ang="0" scaled="0"/>
                </a:gra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LOGO上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3820" y="466090"/>
            <a:ext cx="1362075" cy="36512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12190838" y="4094480"/>
            <a:ext cx="894715" cy="2733675"/>
            <a:chOff x="19324" y="6448"/>
            <a:chExt cx="1409" cy="4305"/>
          </a:xfrm>
        </p:grpSpPr>
        <p:grpSp>
          <p:nvGrpSpPr>
            <p:cNvPr id="24" name="组合 23"/>
            <p:cNvGrpSpPr/>
            <p:nvPr/>
          </p:nvGrpSpPr>
          <p:grpSpPr>
            <a:xfrm>
              <a:off x="19474" y="6448"/>
              <a:ext cx="1133" cy="3656"/>
              <a:chOff x="19474" y="6352"/>
              <a:chExt cx="1133" cy="365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9474" y="6983"/>
                <a:ext cx="1133" cy="501"/>
              </a:xfrm>
              <a:prstGeom prst="rect">
                <a:avLst/>
              </a:prstGeom>
              <a:solidFill>
                <a:srgbClr val="0092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9474" y="7614"/>
                <a:ext cx="1133" cy="50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9474" y="8245"/>
                <a:ext cx="1133" cy="50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9474" y="8876"/>
                <a:ext cx="1133" cy="501"/>
              </a:xfrm>
              <a:prstGeom prst="rect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9474" y="9507"/>
                <a:ext cx="1133" cy="50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9474" y="6352"/>
                <a:ext cx="1133" cy="50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6" name="TextBox 76"/>
            <p:cNvSpPr txBox="1"/>
            <p:nvPr/>
          </p:nvSpPr>
          <p:spPr>
            <a:xfrm>
              <a:off x="19324" y="10220"/>
              <a:ext cx="1409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参考色</a:t>
              </a:r>
              <a:endParaRPr lang="zh-CN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0895" y="2413635"/>
            <a:ext cx="5948680" cy="1824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15000"/>
              </a:lnSpc>
            </a:pPr>
            <a:r>
              <a:rPr lang="zh-CN" altLang="en-US" sz="5400" b="1" spc="800" dirty="0">
                <a:gradFill>
                  <a:gsLst>
                    <a:gs pos="0">
                      <a:srgbClr val="009240"/>
                    </a:gs>
                    <a:gs pos="100000">
                      <a:srgbClr val="0070C0"/>
                    </a:gs>
                  </a:gsLst>
                  <a:lin ang="0" scaled="0"/>
                </a:gra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武大吉奥</a:t>
            </a:r>
            <a:endParaRPr lang="zh-CN" altLang="en-US" sz="5400" b="1" spc="800" dirty="0">
              <a:gradFill>
                <a:gsLst>
                  <a:gs pos="0">
                    <a:srgbClr val="009240"/>
                  </a:gs>
                  <a:gs pos="100000">
                    <a:srgbClr val="0070C0"/>
                  </a:gs>
                </a:gsLst>
                <a:lin ang="0" scaled="0"/>
              </a:gra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15000"/>
              </a:lnSpc>
            </a:pPr>
            <a:r>
              <a:rPr lang="zh-CN" altLang="en-US" sz="4400" spc="600" dirty="0">
                <a:gradFill>
                  <a:gsLst>
                    <a:gs pos="0">
                      <a:srgbClr val="009240"/>
                    </a:gs>
                    <a:gs pos="100000">
                      <a:srgbClr val="0070C0"/>
                    </a:gs>
                  </a:gsLst>
                  <a:lin ang="0" scaled="0"/>
                </a:gra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信息技术有限公司</a:t>
            </a:r>
            <a:endParaRPr lang="zh-CN" altLang="en-US" sz="4400" spc="600" dirty="0">
              <a:gradFill>
                <a:gsLst>
                  <a:gs pos="0">
                    <a:srgbClr val="009240"/>
                  </a:gs>
                  <a:gs pos="100000">
                    <a:srgbClr val="0070C0"/>
                  </a:gs>
                </a:gsLst>
                <a:lin ang="0" scaled="0"/>
              </a:gra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32"/>
          <p:cNvSpPr/>
          <p:nvPr/>
        </p:nvSpPr>
        <p:spPr>
          <a:xfrm>
            <a:off x="920828" y="4327155"/>
            <a:ext cx="1950517" cy="32579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2A96AA"/>
              </a:gs>
              <a:gs pos="1000">
                <a:srgbClr val="00924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 dirty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汇报人：</a:t>
            </a:r>
            <a:r>
              <a:rPr lang="en-US" altLang="zh-CN" sz="1350" dirty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XXX</a:t>
            </a:r>
            <a:endParaRPr lang="zh-CN" altLang="en-US" sz="1350" dirty="0">
              <a:solidFill>
                <a:schemeClr val="bg1">
                  <a:lumMod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4580890" y="68267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dirty="0">
                <a:gradFill>
                  <a:gsLst>
                    <a:gs pos="0">
                      <a:srgbClr val="009240"/>
                    </a:gs>
                    <a:gs pos="100000">
                      <a:srgbClr val="0070C0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目的以及意义</a:t>
            </a:r>
            <a:endParaRPr lang="zh-CN" altLang="en-US" sz="3200" dirty="0">
              <a:gradFill>
                <a:gsLst>
                  <a:gs pos="0">
                    <a:srgbClr val="009240"/>
                  </a:gs>
                  <a:gs pos="100000">
                    <a:srgbClr val="0070C0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1690" y="1502696"/>
            <a:ext cx="108542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dirty="0">
                <a:gradFill>
                  <a:gsLst>
                    <a:gs pos="0">
                      <a:srgbClr val="058A4E"/>
                    </a:gs>
                    <a:gs pos="100000">
                      <a:srgbClr val="007BD3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了解大数据中心基本功能和系统架构，在项目实际中运用大</a:t>
            </a:r>
            <a:endParaRPr lang="en-US" altLang="zh-CN" sz="3200" dirty="0">
              <a:gradFill>
                <a:gsLst>
                  <a:gs pos="0">
                    <a:srgbClr val="058A4E"/>
                  </a:gs>
                  <a:gs pos="100000">
                    <a:srgbClr val="007BD3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gradFill>
                  <a:gsLst>
                    <a:gs pos="0">
                      <a:srgbClr val="058A4E"/>
                    </a:gs>
                    <a:gs pos="100000">
                      <a:srgbClr val="007BD3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数据中心能力解决项目问题</a:t>
            </a:r>
            <a:endParaRPr lang="zh-CN" altLang="en-US" sz="3200" dirty="0">
              <a:gradFill>
                <a:gsLst>
                  <a:gs pos="0">
                    <a:srgbClr val="058A4E"/>
                  </a:gs>
                  <a:gs pos="100000">
                    <a:srgbClr val="007BD3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711" y="2843729"/>
            <a:ext cx="3191235" cy="320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5384049" y="6175323"/>
            <a:ext cx="1040558" cy="5232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zh-CN" sz="2800" b="1" dirty="0">
                <a:solidFill>
                  <a:srgbClr val="00B0F0"/>
                </a:solidFill>
                <a:effectLst/>
                <a:ea typeface="华文细黑" panose="02010600040101010101" pitchFamily="2" charset="-122"/>
                <a:cs typeface="宋体" panose="02010600030101010101" pitchFamily="2" charset="-122"/>
              </a:rPr>
              <a:t>签到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82" y="2222174"/>
            <a:ext cx="3231923" cy="320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5409630" y="5923212"/>
            <a:ext cx="1372739" cy="521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sz="2800" b="1" dirty="0">
                <a:solidFill>
                  <a:srgbClr val="00B0F0"/>
                </a:solidFill>
                <a:ea typeface="华文细黑" panose="02010600040101010101" pitchFamily="2" charset="-122"/>
              </a:rPr>
              <a:t>评价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演示</Application>
  <PresentationFormat>宽屏</PresentationFormat>
  <Paragraphs>16</Paragraphs>
  <Slides>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思源黑体 CN Regular</vt:lpstr>
      <vt:lpstr>黑体</vt:lpstr>
      <vt:lpstr>华文细黑</vt:lpstr>
      <vt:lpstr>Calibri</vt:lpstr>
      <vt:lpstr>Segoe UI</vt:lpstr>
      <vt:lpstr>Arial Unicode MS</vt:lpstr>
      <vt:lpstr>Times New Roman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武大吉奥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武大吉奥PPT模板</dc:title>
  <dc:creator>武大吉奥</dc:creator>
  <cp:lastModifiedBy>蒋家威</cp:lastModifiedBy>
  <cp:revision>313</cp:revision>
  <dcterms:created xsi:type="dcterms:W3CDTF">2016-12-09T01:44:00Z</dcterms:created>
  <dcterms:modified xsi:type="dcterms:W3CDTF">2020-09-24T15:00:01Z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