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50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2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3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8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9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6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5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6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1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0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Java</a:t>
            </a:r>
            <a:r>
              <a:rPr lang="zh-CN" altLang="en-US" dirty="0" smtClean="0">
                <a:solidFill>
                  <a:schemeClr val="accent2"/>
                </a:solidFill>
              </a:rPr>
              <a:t>内存优化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05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56" y="0"/>
            <a:ext cx="9421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897034"/>
            <a:ext cx="9153525" cy="369570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accent2"/>
                </a:solidFill>
              </a:rPr>
              <a:t>User</a:t>
            </a:r>
            <a:r>
              <a:rPr lang="zh-CN" altLang="en-US" sz="3600" dirty="0" smtClean="0">
                <a:solidFill>
                  <a:schemeClr val="accent2"/>
                </a:solidFill>
              </a:rPr>
              <a:t>对象内存分布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0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accent2"/>
                </a:solidFill>
              </a:rPr>
              <a:t>User</a:t>
            </a:r>
            <a:r>
              <a:rPr lang="zh-CN" altLang="en-US" sz="3600" dirty="0" smtClean="0">
                <a:solidFill>
                  <a:schemeClr val="accent2"/>
                </a:solidFill>
              </a:rPr>
              <a:t>对象大小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2219325"/>
            <a:ext cx="91344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6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JVM</a:t>
            </a:r>
            <a:r>
              <a:rPr lang="zh-CN" altLang="en-US" dirty="0" smtClean="0">
                <a:solidFill>
                  <a:schemeClr val="accent2"/>
                </a:solidFill>
              </a:rPr>
              <a:t>指针压缩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32G</a:t>
            </a:r>
            <a:r>
              <a:rPr lang="zh-CN" altLang="en-US" dirty="0" smtClean="0"/>
              <a:t>内存的字节数：</a:t>
            </a:r>
            <a:r>
              <a:rPr lang="en-US" altLang="zh-CN" dirty="0" smtClean="0"/>
              <a:t>1024*1024*1024*32 = 2^35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个字节能表示的最大数值：</a:t>
            </a:r>
            <a:r>
              <a:rPr lang="en-US" altLang="zh-CN" dirty="0" smtClean="0"/>
              <a:t>2^32</a:t>
            </a:r>
          </a:p>
          <a:p>
            <a:r>
              <a:rPr lang="zh-CN" altLang="en-US" dirty="0" smtClean="0"/>
              <a:t>每个对象大小必须是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字节的整数倍</a:t>
            </a:r>
            <a:endParaRPr lang="en-US" altLang="zh-CN" dirty="0" smtClean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内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个字节能表示的内存：</a:t>
            </a:r>
            <a:r>
              <a:rPr lang="en-US" altLang="zh-CN" dirty="0" smtClean="0"/>
              <a:t>2^32 * 2^3 = 2^35</a:t>
            </a:r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内指针地址与虚拟内存地址转换：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offset0</a:t>
            </a:r>
            <a:r>
              <a:rPr lang="zh-CN" altLang="en-US" dirty="0"/>
              <a:t>：</a:t>
            </a:r>
            <a:r>
              <a:rPr lang="en-US" altLang="zh-CN" dirty="0" err="1" smtClean="0"/>
              <a:t>jvm</a:t>
            </a:r>
            <a:r>
              <a:rPr lang="zh-CN" altLang="en-US" dirty="0"/>
              <a:t>内存</a:t>
            </a:r>
            <a:r>
              <a:rPr lang="zh-CN" altLang="en-US" dirty="0" smtClean="0"/>
              <a:t>的低</a:t>
            </a:r>
            <a:r>
              <a:rPr lang="zh-CN" altLang="en-US" dirty="0"/>
              <a:t>位相较于机器内存的低位有一个偏移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offset0 + pointer*8 = </a:t>
            </a:r>
            <a:r>
              <a:rPr lang="zh-CN" altLang="en-US" dirty="0" smtClean="0"/>
              <a:t>虚拟内存地址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75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基本数据类型集合的自动装箱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" y="1335849"/>
            <a:ext cx="7122173" cy="55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4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4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77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Java内存优化</vt:lpstr>
      <vt:lpstr>PowerPoint 演示文稿</vt:lpstr>
      <vt:lpstr>User对象内存分布</vt:lpstr>
      <vt:lpstr>User对象大小</vt:lpstr>
      <vt:lpstr>JVM指针压缩</vt:lpstr>
      <vt:lpstr>基本数据类型集合的自动装箱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姜纪波</dc:creator>
  <cp:lastModifiedBy>姜纪波</cp:lastModifiedBy>
  <cp:revision>16</cp:revision>
  <dcterms:created xsi:type="dcterms:W3CDTF">2020-05-22T01:34:56Z</dcterms:created>
  <dcterms:modified xsi:type="dcterms:W3CDTF">2020-05-22T10:35:39Z</dcterms:modified>
</cp:coreProperties>
</file>