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sldIdLst>
    <p:sldId id="312" r:id="rId4"/>
    <p:sldId id="279" r:id="rId5"/>
    <p:sldId id="275" r:id="rId6"/>
    <p:sldId id="281" r:id="rId7"/>
    <p:sldId id="282" r:id="rId8"/>
    <p:sldId id="283" r:id="rId9"/>
    <p:sldId id="349" r:id="rId10"/>
    <p:sldId id="343" r:id="rId11"/>
    <p:sldId id="285" r:id="rId12"/>
    <p:sldId id="288" r:id="rId13"/>
    <p:sldId id="290" r:id="rId15"/>
    <p:sldId id="347" r:id="rId16"/>
    <p:sldId id="348" r:id="rId17"/>
    <p:sldId id="351" r:id="rId18"/>
    <p:sldId id="302" r:id="rId19"/>
    <p:sldId id="301" r:id="rId20"/>
    <p:sldId id="352" r:id="rId21"/>
    <p:sldId id="339" r:id="rId22"/>
    <p:sldId id="34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wb-jjb318191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F:\400px_tools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9.xml"/><Relationship Id="rId19" Type="http://schemas.openxmlformats.org/officeDocument/2006/relationships/tags" Target="../tags/tag165.xml"/><Relationship Id="rId18" Type="http://schemas.openxmlformats.org/officeDocument/2006/relationships/image" Target="../media/image9.png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image" Target="../media/image11.png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F:\400px_tools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F:\400px_tools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admin\Desktop\123\sup\10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4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7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1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0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0.xml"/><Relationship Id="rId16" Type="http://schemas.openxmlformats.org/officeDocument/2006/relationships/image" Target="../media/image21.png"/><Relationship Id="rId15" Type="http://schemas.openxmlformats.org/officeDocument/2006/relationships/tags" Target="../tags/tag409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tags" Target="../tags/tag39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12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3.xml"/><Relationship Id="rId26" Type="http://schemas.openxmlformats.org/officeDocument/2006/relationships/tags" Target="../tags/tag432.xml"/><Relationship Id="rId25" Type="http://schemas.openxmlformats.org/officeDocument/2006/relationships/tags" Target="../tags/tag431.xml"/><Relationship Id="rId24" Type="http://schemas.openxmlformats.org/officeDocument/2006/relationships/tags" Target="../tags/tag430.xml"/><Relationship Id="rId23" Type="http://schemas.openxmlformats.org/officeDocument/2006/relationships/tags" Target="../tags/tag429.xml"/><Relationship Id="rId22" Type="http://schemas.openxmlformats.org/officeDocument/2006/relationships/tags" Target="../tags/tag428.xml"/><Relationship Id="rId21" Type="http://schemas.openxmlformats.org/officeDocument/2006/relationships/tags" Target="../tags/tag427.xml"/><Relationship Id="rId20" Type="http://schemas.openxmlformats.org/officeDocument/2006/relationships/tags" Target="../tags/tag426.xml"/><Relationship Id="rId2" Type="http://schemas.openxmlformats.org/officeDocument/2006/relationships/image" Target="../media/image2.png"/><Relationship Id="rId19" Type="http://schemas.openxmlformats.org/officeDocument/2006/relationships/tags" Target="../tags/tag425.xml"/><Relationship Id="rId18" Type="http://schemas.openxmlformats.org/officeDocument/2006/relationships/tags" Target="../tags/tag424.xml"/><Relationship Id="rId17" Type="http://schemas.openxmlformats.org/officeDocument/2006/relationships/tags" Target="../tags/tag423.xml"/><Relationship Id="rId16" Type="http://schemas.openxmlformats.org/officeDocument/2006/relationships/tags" Target="../tags/tag422.xml"/><Relationship Id="rId15" Type="http://schemas.openxmlformats.org/officeDocument/2006/relationships/tags" Target="../tags/tag421.xml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tags" Target="../tags/tag4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5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39.xml"/><Relationship Id="rId10" Type="http://schemas.openxmlformats.org/officeDocument/2006/relationships/tags" Target="../tags/tag438.xml"/><Relationship Id="rId1" Type="http://schemas.openxmlformats.org/officeDocument/2006/relationships/tags" Target="../tags/tag4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1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7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52.xml"/><Relationship Id="rId12" Type="http://schemas.openxmlformats.org/officeDocument/2006/relationships/tags" Target="../tags/tag451.xml"/><Relationship Id="rId11" Type="http://schemas.openxmlformats.org/officeDocument/2006/relationships/image" Target="../media/image25.png"/><Relationship Id="rId10" Type="http://schemas.openxmlformats.org/officeDocument/2006/relationships/image" Target="../media/image24.jpeg"/><Relationship Id="rId1" Type="http://schemas.openxmlformats.org/officeDocument/2006/relationships/tags" Target="../tags/tag44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54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75.xml"/><Relationship Id="rId26" Type="http://schemas.openxmlformats.org/officeDocument/2006/relationships/tags" Target="../tags/tag474.xml"/><Relationship Id="rId25" Type="http://schemas.openxmlformats.org/officeDocument/2006/relationships/tags" Target="../tags/tag473.xml"/><Relationship Id="rId24" Type="http://schemas.openxmlformats.org/officeDocument/2006/relationships/tags" Target="../tags/tag472.xml"/><Relationship Id="rId23" Type="http://schemas.openxmlformats.org/officeDocument/2006/relationships/tags" Target="../tags/tag471.xml"/><Relationship Id="rId22" Type="http://schemas.openxmlformats.org/officeDocument/2006/relationships/tags" Target="../tags/tag470.xml"/><Relationship Id="rId21" Type="http://schemas.openxmlformats.org/officeDocument/2006/relationships/tags" Target="../tags/tag469.xml"/><Relationship Id="rId20" Type="http://schemas.openxmlformats.org/officeDocument/2006/relationships/tags" Target="../tags/tag468.xml"/><Relationship Id="rId2" Type="http://schemas.openxmlformats.org/officeDocument/2006/relationships/image" Target="../media/image2.png"/><Relationship Id="rId19" Type="http://schemas.openxmlformats.org/officeDocument/2006/relationships/tags" Target="../tags/tag467.xml"/><Relationship Id="rId18" Type="http://schemas.openxmlformats.org/officeDocument/2006/relationships/tags" Target="../tags/tag466.xml"/><Relationship Id="rId17" Type="http://schemas.openxmlformats.org/officeDocument/2006/relationships/tags" Target="../tags/tag465.xml"/><Relationship Id="rId16" Type="http://schemas.openxmlformats.org/officeDocument/2006/relationships/tags" Target="../tags/tag464.xml"/><Relationship Id="rId15" Type="http://schemas.openxmlformats.org/officeDocument/2006/relationships/tags" Target="../tags/tag463.xml"/><Relationship Id="rId14" Type="http://schemas.openxmlformats.org/officeDocument/2006/relationships/tags" Target="../tags/tag462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5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80.xml"/><Relationship Id="rId8" Type="http://schemas.openxmlformats.org/officeDocument/2006/relationships/tags" Target="../tags/tag47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85.xml"/><Relationship Id="rId14" Type="http://schemas.openxmlformats.org/officeDocument/2006/relationships/image" Target="../media/image26.png"/><Relationship Id="rId13" Type="http://schemas.openxmlformats.org/officeDocument/2006/relationships/tags" Target="../tags/tag484.xml"/><Relationship Id="rId12" Type="http://schemas.openxmlformats.org/officeDocument/2006/relationships/tags" Target="../tags/tag483.xml"/><Relationship Id="rId11" Type="http://schemas.openxmlformats.org/officeDocument/2006/relationships/tags" Target="../tags/tag482.xml"/><Relationship Id="rId10" Type="http://schemas.openxmlformats.org/officeDocument/2006/relationships/tags" Target="../tags/tag481.xml"/><Relationship Id="rId1" Type="http://schemas.openxmlformats.org/officeDocument/2006/relationships/tags" Target="../tags/tag47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90.xml"/><Relationship Id="rId8" Type="http://schemas.openxmlformats.org/officeDocument/2006/relationships/tags" Target="../tags/tag48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99.xml"/><Relationship Id="rId2" Type="http://schemas.openxmlformats.org/officeDocument/2006/relationships/tags" Target="../tags/tag487.xml"/><Relationship Id="rId19" Type="http://schemas.openxmlformats.org/officeDocument/2006/relationships/tags" Target="../tags/tag498.xml"/><Relationship Id="rId18" Type="http://schemas.openxmlformats.org/officeDocument/2006/relationships/tags" Target="../tags/tag497.xml"/><Relationship Id="rId17" Type="http://schemas.openxmlformats.org/officeDocument/2006/relationships/tags" Target="../tags/tag496.xml"/><Relationship Id="rId16" Type="http://schemas.openxmlformats.org/officeDocument/2006/relationships/tags" Target="../tags/tag495.xml"/><Relationship Id="rId15" Type="http://schemas.openxmlformats.org/officeDocument/2006/relationships/tags" Target="../tags/tag494.xml"/><Relationship Id="rId14" Type="http://schemas.openxmlformats.org/officeDocument/2006/relationships/image" Target="../media/image28.png"/><Relationship Id="rId13" Type="http://schemas.openxmlformats.org/officeDocument/2006/relationships/image" Target="../media/image27.jpeg"/><Relationship Id="rId12" Type="http://schemas.openxmlformats.org/officeDocument/2006/relationships/tags" Target="../tags/tag493.xml"/><Relationship Id="rId11" Type="http://schemas.openxmlformats.org/officeDocument/2006/relationships/tags" Target="../tags/tag492.xml"/><Relationship Id="rId10" Type="http://schemas.openxmlformats.org/officeDocument/2006/relationships/tags" Target="../tags/tag491.xml"/><Relationship Id="rId1" Type="http://schemas.openxmlformats.org/officeDocument/2006/relationships/tags" Target="../tags/tag4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04.xml"/><Relationship Id="rId8" Type="http://schemas.openxmlformats.org/officeDocument/2006/relationships/tags" Target="../tags/tag50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08.xml"/><Relationship Id="rId13" Type="http://schemas.openxmlformats.org/officeDocument/2006/relationships/image" Target="../media/image29.png"/><Relationship Id="rId12" Type="http://schemas.openxmlformats.org/officeDocument/2006/relationships/tags" Target="../tags/tag507.xml"/><Relationship Id="rId11" Type="http://schemas.openxmlformats.org/officeDocument/2006/relationships/tags" Target="../tags/tag506.xml"/><Relationship Id="rId10" Type="http://schemas.openxmlformats.org/officeDocument/2006/relationships/tags" Target="../tags/tag505.xml"/><Relationship Id="rId1" Type="http://schemas.openxmlformats.org/officeDocument/2006/relationships/tags" Target="../tags/tag50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510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tags" Target="../tags/tag5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19.xml"/><Relationship Id="rId3" Type="http://schemas.openxmlformats.org/officeDocument/2006/relationships/image" Target="file:///F:\400px_tools/pic_temp/0_pic_quater_left_up.png" TargetMode="Externa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33.xml"/><Relationship Id="rId20" Type="http://schemas.openxmlformats.org/officeDocument/2006/relationships/tags" Target="../tags/tag332.xml"/><Relationship Id="rId2" Type="http://schemas.openxmlformats.org/officeDocument/2006/relationships/image" Target="../media/image2.png"/><Relationship Id="rId19" Type="http://schemas.openxmlformats.org/officeDocument/2006/relationships/tags" Target="../tags/tag331.xml"/><Relationship Id="rId18" Type="http://schemas.openxmlformats.org/officeDocument/2006/relationships/tags" Target="../tags/tag330.xml"/><Relationship Id="rId17" Type="http://schemas.openxmlformats.org/officeDocument/2006/relationships/tags" Target="../tags/tag329.xml"/><Relationship Id="rId16" Type="http://schemas.openxmlformats.org/officeDocument/2006/relationships/tags" Target="../tags/tag328.xml"/><Relationship Id="rId15" Type="http://schemas.openxmlformats.org/officeDocument/2006/relationships/tags" Target="../tags/tag327.xml"/><Relationship Id="rId14" Type="http://schemas.openxmlformats.org/officeDocument/2006/relationships/tags" Target="../tags/tag326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image" Target="../media/image12.png"/><Relationship Id="rId1" Type="http://schemas.openxmlformats.org/officeDocument/2006/relationships/tags" Target="../tags/tag3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5.xml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55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8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tags" Target="../tags/tag35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87.xml"/><Relationship Id="rId20" Type="http://schemas.openxmlformats.org/officeDocument/2006/relationships/tags" Target="../tags/tag386.xml"/><Relationship Id="rId2" Type="http://schemas.openxmlformats.org/officeDocument/2006/relationships/tags" Target="../tags/tag374.xml"/><Relationship Id="rId19" Type="http://schemas.openxmlformats.org/officeDocument/2006/relationships/tags" Target="../tags/tag385.xml"/><Relationship Id="rId18" Type="http://schemas.openxmlformats.org/officeDocument/2006/relationships/tags" Target="../tags/tag384.xml"/><Relationship Id="rId17" Type="http://schemas.openxmlformats.org/officeDocument/2006/relationships/tags" Target="../tags/tag383.xml"/><Relationship Id="rId16" Type="http://schemas.openxmlformats.org/officeDocument/2006/relationships/tags" Target="../tags/tag382.xml"/><Relationship Id="rId15" Type="http://schemas.openxmlformats.org/officeDocument/2006/relationships/tags" Target="../tags/tag381.xml"/><Relationship Id="rId14" Type="http://schemas.openxmlformats.org/officeDocument/2006/relationships/tags" Target="../tags/tag380.xml"/><Relationship Id="rId13" Type="http://schemas.openxmlformats.org/officeDocument/2006/relationships/tags" Target="../tags/tag379.xml"/><Relationship Id="rId12" Type="http://schemas.openxmlformats.org/officeDocument/2006/relationships/tags" Target="../tags/tag378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tags" Target="../tags/tag3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19.png"/><Relationship Id="rId5" Type="http://schemas.openxmlformats.org/officeDocument/2006/relationships/tags" Target="../tags/tag39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396.xml"/><Relationship Id="rId7" Type="http://schemas.openxmlformats.org/officeDocument/2006/relationships/image" Target="file:///F:\400px_tools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39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39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  <a:endParaRPr lang="en-US" altLang="zh-CN" sz="44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176495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1874573" y="937762"/>
            <a:ext cx="514001" cy="715598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369987" y="1102900"/>
            <a:ext cx="169427" cy="338854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848375" y="923465"/>
            <a:ext cx="481831" cy="48612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917004" y="1307357"/>
            <a:ext cx="379603" cy="191589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754725" y="1339526"/>
            <a:ext cx="202312" cy="202312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0234411" y="1310216"/>
            <a:ext cx="76492" cy="76492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02853" y="1270898"/>
            <a:ext cx="528298" cy="24306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62904" y="980655"/>
            <a:ext cx="349578" cy="524724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203188" y="968502"/>
            <a:ext cx="243060" cy="54617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3944" y="1429602"/>
            <a:ext cx="37889" cy="37889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8094767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459105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459105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选择合适的数据类型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333240" y="2320925"/>
            <a:ext cx="365696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Integer有个对象池，当通过Integer.valueOf(...)实例化在-128~127之间的数值时会复用,可以通过jvm参数：java.lang.Integer.IntegerCache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.high调整上限；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基本数据类型尽量通过parseInt(...)parseLong(...)形式转换，这样得到的是基本数据类型；而通过valueOf得到的是包装类型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316612" y="1810566"/>
            <a:ext cx="3534380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复用</a:t>
            </a:r>
            <a:r>
              <a:rPr lang="en-US" altLang="zh-CN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Integer</a:t>
            </a:r>
            <a:endParaRPr lang="en-US" altLang="zh-CN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使用拆箱类型</a:t>
            </a:r>
            <a:endParaRPr lang="zh-CN" altLang="en-US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8207719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当数值类型数据量很大时，可以根据业务场景选择合适的数据结构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8207719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</a:t>
            </a: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任意多边形 3"/>
          <p:cNvSpPr/>
          <p:nvPr>
            <p:custDataLst>
              <p:tags r:id="rId7"/>
            </p:custDataLst>
          </p:nvPr>
        </p:nvSpPr>
        <p:spPr>
          <a:xfrm>
            <a:off x="0" y="-5715"/>
            <a:ext cx="7924863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10800">
                <a:moveTo>
                  <a:pt x="0" y="0"/>
                </a:moveTo>
                <a:lnTo>
                  <a:pt x="12428" y="0"/>
                </a:lnTo>
                <a:lnTo>
                  <a:pt x="12430" y="10"/>
                </a:lnTo>
                <a:cubicBezTo>
                  <a:pt x="12459" y="317"/>
                  <a:pt x="12476" y="630"/>
                  <a:pt x="12480" y="947"/>
                </a:cubicBezTo>
                <a:lnTo>
                  <a:pt x="12480" y="1004"/>
                </a:lnTo>
                <a:lnTo>
                  <a:pt x="12480" y="1204"/>
                </a:lnTo>
                <a:lnTo>
                  <a:pt x="12479" y="1305"/>
                </a:lnTo>
                <a:cubicBezTo>
                  <a:pt x="12443" y="3423"/>
                  <a:pt x="11851" y="5707"/>
                  <a:pt x="10682" y="7776"/>
                </a:cubicBezTo>
                <a:cubicBezTo>
                  <a:pt x="10012" y="8964"/>
                  <a:pt x="9216" y="9967"/>
                  <a:pt x="8351" y="10764"/>
                </a:cubicBezTo>
                <a:lnTo>
                  <a:pt x="8312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31806098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8610" y="-51"/>
            <a:ext cx="6842843" cy="685799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1950" y="0"/>
                </a:lnTo>
                <a:lnTo>
                  <a:pt x="11952" y="10"/>
                </a:lnTo>
                <a:cubicBezTo>
                  <a:pt x="11980" y="305"/>
                  <a:pt x="11996" y="605"/>
                  <a:pt x="12000" y="910"/>
                </a:cubicBezTo>
                <a:lnTo>
                  <a:pt x="12000" y="966"/>
                </a:lnTo>
                <a:lnTo>
                  <a:pt x="12000" y="1157"/>
                </a:lnTo>
                <a:lnTo>
                  <a:pt x="11999" y="1254"/>
                </a:lnTo>
                <a:cubicBezTo>
                  <a:pt x="11964" y="3290"/>
                  <a:pt x="11395" y="5485"/>
                  <a:pt x="10271" y="7474"/>
                </a:cubicBezTo>
                <a:cubicBezTo>
                  <a:pt x="9493" y="8852"/>
                  <a:pt x="8539" y="9972"/>
                  <a:pt x="7504" y="10796"/>
                </a:cubicBezTo>
                <a:lnTo>
                  <a:pt x="74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8077263" y="3505225"/>
            <a:ext cx="3657625" cy="243842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数值存储：标志位表示法合并数值</a:t>
            </a:r>
            <a:endParaRPr lang="zh-CN" altLang="en-US" sz="44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任意多边形 3"/>
          <p:cNvSpPr/>
          <p:nvPr>
            <p:custDataLst>
              <p:tags r:id="rId7"/>
            </p:custDataLst>
          </p:nvPr>
        </p:nvSpPr>
        <p:spPr>
          <a:xfrm>
            <a:off x="0" y="-5715"/>
            <a:ext cx="7924863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10800">
                <a:moveTo>
                  <a:pt x="0" y="0"/>
                </a:moveTo>
                <a:lnTo>
                  <a:pt x="12428" y="0"/>
                </a:lnTo>
                <a:lnTo>
                  <a:pt x="12430" y="10"/>
                </a:lnTo>
                <a:cubicBezTo>
                  <a:pt x="12459" y="317"/>
                  <a:pt x="12476" y="630"/>
                  <a:pt x="12480" y="947"/>
                </a:cubicBezTo>
                <a:lnTo>
                  <a:pt x="12480" y="1004"/>
                </a:lnTo>
                <a:lnTo>
                  <a:pt x="12480" y="1204"/>
                </a:lnTo>
                <a:lnTo>
                  <a:pt x="12479" y="1305"/>
                </a:lnTo>
                <a:cubicBezTo>
                  <a:pt x="12443" y="3423"/>
                  <a:pt x="11851" y="5707"/>
                  <a:pt x="10682" y="7776"/>
                </a:cubicBezTo>
                <a:cubicBezTo>
                  <a:pt x="10012" y="8964"/>
                  <a:pt x="9216" y="9967"/>
                  <a:pt x="8351" y="10764"/>
                </a:cubicBezTo>
                <a:lnTo>
                  <a:pt x="8312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31806098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116096"/>
            <a:ext cx="7620063" cy="66257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1950" y="0"/>
                </a:lnTo>
                <a:lnTo>
                  <a:pt x="11952" y="10"/>
                </a:lnTo>
                <a:cubicBezTo>
                  <a:pt x="11980" y="305"/>
                  <a:pt x="11996" y="605"/>
                  <a:pt x="12000" y="910"/>
                </a:cubicBezTo>
                <a:lnTo>
                  <a:pt x="12000" y="966"/>
                </a:lnTo>
                <a:lnTo>
                  <a:pt x="12000" y="1157"/>
                </a:lnTo>
                <a:lnTo>
                  <a:pt x="11999" y="1254"/>
                </a:lnTo>
                <a:cubicBezTo>
                  <a:pt x="11964" y="3290"/>
                  <a:pt x="11395" y="5485"/>
                  <a:pt x="10271" y="7474"/>
                </a:cubicBezTo>
                <a:cubicBezTo>
                  <a:pt x="9493" y="8852"/>
                  <a:pt x="8539" y="9972"/>
                  <a:pt x="7504" y="10796"/>
                </a:cubicBezTo>
                <a:lnTo>
                  <a:pt x="7499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077263" y="3505225"/>
            <a:ext cx="3657625" cy="243842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数值存储：批量手机号码</a:t>
            </a:r>
            <a:endParaRPr lang="zh-CN" altLang="en-US" sz="44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空心弧 12"/>
          <p:cNvSpPr/>
          <p:nvPr>
            <p:custDataLst>
              <p:tags r:id="rId7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rgbClr val="79C44C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rgbClr val="3A65A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Picture 2" descr="E:\资源\图片汇总(1)\复杂背景\深色\办公(商务)\advice-advise-advisor-7097.jpgadvice-advise-advisor-7097"/>
          <p:cNvPicPr preferRelativeResize="0"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14178" r="-14178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数值存储：批量动态数值</a:t>
            </a:r>
            <a:endParaRPr lang="zh-CN" altLang="en-US" sz="36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2392834"/>
            <a:ext cx="12192000" cy="4465166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" name="图片 3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grpSp>
        <p:nvGrpSpPr>
          <p:cNvPr id="48" name="组合 47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0264997" y="615736"/>
            <a:ext cx="1800001" cy="1039547"/>
            <a:chOff x="7246094" y="594777"/>
            <a:chExt cx="974314" cy="562692"/>
          </a:xfrm>
          <a:solidFill>
            <a:schemeClr val="bg1">
              <a:lumMod val="85000"/>
              <a:alpha val="30000"/>
            </a:schemeClr>
          </a:solidFill>
        </p:grpSpPr>
        <p:sp>
          <p:nvSpPr>
            <p:cNvPr id="49" name="任意多边形: 形状 48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rgbClr val="D9D9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rgbClr val="D9D9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708969" y="1349930"/>
            <a:ext cx="10774062" cy="48996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:\Users\kingsoft\Pictures\风景\black-and-white-clouds-cold-994883.jpgblack-and-white-clouds-cold-994883"/>
          <p:cNvPicPr preferRelativeResize="0"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2544463" y="1580330"/>
            <a:ext cx="7099340" cy="4446127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  <p:sp>
        <p:nvSpPr>
          <p:cNvPr id="7" name="Title 6"/>
          <p:cNvSpPr txBox="1"/>
          <p:nvPr>
            <p:custDataLst>
              <p:tags r:id="rId15"/>
            </p:custDataLst>
          </p:nvPr>
        </p:nvSpPr>
        <p:spPr>
          <a:xfrm>
            <a:off x="918519" y="608400"/>
            <a:ext cx="10354962" cy="67436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6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1" name="直接连接符 10"/>
            <p:cNvCxnSpPr/>
            <p:nvPr>
              <p:custDataLst>
                <p:tags r:id="rId1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数据优化:批量字符串+快速定位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批量字符串存储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00" y="1516380"/>
            <a:ext cx="10058400" cy="43846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 rot="19743805">
            <a:off x="1407160" y="2407920"/>
            <a:ext cx="293928" cy="951209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 rot="19743805">
            <a:off x="1868789" y="2407920"/>
            <a:ext cx="293928" cy="951209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79C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7"/>
          <p:cNvSpPr/>
          <p:nvPr>
            <p:custDataLst>
              <p:tags r:id="rId9"/>
            </p:custDataLst>
          </p:nvPr>
        </p:nvSpPr>
        <p:spPr>
          <a:xfrm>
            <a:off x="2624347" y="2444886"/>
            <a:ext cx="9413811" cy="33837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内存优化很重要，但不是必要的，在执行前需要根据实际场景做考量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内存优化很大程度上是一个用时间换空间的过程，在设计时要充分考虑空间，时间成本以及代码的复杂程度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内存优化最重要的一点是能估算内存空间， 包括优化前的内存占用，不同手段优化后的内存占用，节约的内存空间等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内存优化的思想和策略适用于所有编程语言，不仅仅是</a:t>
            </a:r>
            <a:r>
              <a:rPr lang="en-US" altLang="zh-CN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endParaRPr lang="en-US" altLang="zh-CN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942340" y="389255"/>
            <a:ext cx="10060305" cy="73469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sz="32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1"/>
            </p:custDataLst>
          </p:nvPr>
        </p:nvCxnSpPr>
        <p:spPr>
          <a:xfrm>
            <a:off x="709930" y="531495"/>
            <a:ext cx="0" cy="592455"/>
          </a:xfrm>
          <a:prstGeom prst="line">
            <a:avLst/>
          </a:prstGeom>
          <a:ln w="101600">
            <a:solidFill>
              <a:srgbClr val="79C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7620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7620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flipH="1" flipV="1">
            <a:off x="8980141" y="7620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>
            <a:off x="0" y="40460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184863" y="6583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11"/>
            </p:custDataLst>
          </p:nvPr>
        </p:nvSpPr>
        <p:spPr>
          <a:xfrm>
            <a:off x="8262640" y="50650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12"/>
            </p:custDataLst>
          </p:nvPr>
        </p:nvSpPr>
        <p:spPr>
          <a:xfrm flipH="1" flipV="1">
            <a:off x="745892" y="3931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745893" y="21798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7"/>
            </p:custDataLst>
          </p:nvPr>
        </p:nvGrpSpPr>
        <p:grpSpPr>
          <a:xfrm>
            <a:off x="11345917" y="42892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9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0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4350" y="3479800"/>
            <a:ext cx="551815" cy="271780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对象内存分布</a:t>
            </a:r>
            <a:endParaRPr lang="zh-CN" altLang="en-US" sz="2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kumimoji="0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Unsafe</a:t>
            </a: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验证对象内存分布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189355" y="952500"/>
            <a:ext cx="10019665" cy="53733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-3620" b="-3620"/>
          <a:stretch>
            <a:fillRect/>
          </a:stretch>
        </p:blipFill>
        <p:spPr>
          <a:xfrm>
            <a:off x="1340678" y="1141602"/>
            <a:ext cx="9685903" cy="41937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0485" y="5356860"/>
            <a:ext cx="5286375" cy="78105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070"/>
            <a:ext cx="12192000" cy="51174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对象属性赋值时内存占用对比</a:t>
            </a:r>
            <a:endParaRPr kumimoji="0" altLang="zh-CN" sz="2800" b="1" i="0" spc="300" noProof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09849" y="1642609"/>
            <a:ext cx="10972710" cy="2906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330" y="4812030"/>
            <a:ext cx="5991225" cy="12954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指针由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字节压缩为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/>
                <a:gridCol w="869950"/>
                <a:gridCol w="1291590"/>
                <a:gridCol w="1307465"/>
                <a:gridCol w="973455"/>
                <a:gridCol w="1071880"/>
                <a:gridCol w="908050"/>
                <a:gridCol w="876935"/>
                <a:gridCol w="1160780"/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  <a:endParaRPr kumimoji="0" lang="zh-CN" altLang="en-US" sz="3400" b="1" i="0" spc="30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864" r="-864"/>
          <a:stretch>
            <a:fillRect/>
          </a:stretch>
        </p:blipFill>
        <p:spPr>
          <a:xfrm>
            <a:off x="2723200" y="1065599"/>
            <a:ext cx="8403200" cy="47268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</p:pic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3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减少指针：简化数据对象结构</a:t>
            </a:r>
            <a:endParaRPr lang="zh-CN" altLang="en-US" sz="3200" b="1" spc="30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6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20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900" b="1" i="0" u="none" strike="noStrike" kern="1200" cap="none" spc="30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8071104" y="609600"/>
            <a:ext cx="4120896" cy="56388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075" r="2075"/>
          <a:stretch>
            <a:fillRect/>
          </a:stretch>
        </p:blipFill>
        <p:spPr>
          <a:xfrm>
            <a:off x="0" y="609578"/>
            <a:ext cx="8077263" cy="5638845"/>
          </a:xfrm>
          <a:custGeom>
            <a:avLst/>
            <a:gdLst>
              <a:gd name="connsiteX0" fmla="*/ 0 w 6924430"/>
              <a:gd name="connsiteY0" fmla="*/ 0 h 3894992"/>
              <a:gd name="connsiteX1" fmla="*/ 6924430 w 6924430"/>
              <a:gd name="connsiteY1" fmla="*/ 0 h 3894992"/>
              <a:gd name="connsiteX2" fmla="*/ 6924430 w 6924430"/>
              <a:gd name="connsiteY2" fmla="*/ 3894992 h 3894992"/>
              <a:gd name="connsiteX3" fmla="*/ 0 w 6924430"/>
              <a:gd name="connsiteY3" fmla="*/ 3894992 h 38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0" h="8880">
                <a:moveTo>
                  <a:pt x="0" y="0"/>
                </a:moveTo>
                <a:lnTo>
                  <a:pt x="12720" y="0"/>
                </a:lnTo>
                <a:lnTo>
                  <a:pt x="1272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839276" y="1896450"/>
            <a:ext cx="2590825" cy="28206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599933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基本数据类型集合的自动装箱</a:t>
            </a:r>
            <a:endParaRPr lang="zh-CN" altLang="en-US" sz="4400" b="1" spc="300" dirty="0">
              <a:solidFill>
                <a:srgbClr val="59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7.xml><?xml version="1.0" encoding="utf-8"?>
<p:tagLst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PECIAL_SOURCE" val="bdnull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2318.541732283464}"/>
  <p:tag name="REFSHAPE" val="151305460"/>
  <p:tag name="KSO_WM_UNIT_PICTURE_CLIP_FLAG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  <p:tag name="KSO_WM_SPECIAL_SOURCE" val="bdnull"/>
</p:tagLst>
</file>

<file path=ppt/tags/tag33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  <p:tag name="KSO_WM_SPECIAL_SOURCE" val="bdnull"/>
</p:tagLst>
</file>

<file path=ppt/tags/tag34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35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  <p:tag name="KSO_WM_SPECIAL_SOURCE" val="bdnull"/>
</p:tagLst>
</file>

<file path=ppt/tags/tag36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7.xml><?xml version="1.0" encoding="utf-8"?>
<p:tagLst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6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2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  <p:tag name="KSO_WM_SPECIAL_SOURCE" val="bdnull"/>
</p:tagLst>
</file>

<file path=ppt/tags/tag37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7.xml><?xml version="1.0" encoding="utf-8"?>
<p:tagLst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798973668"/>
  <p:tag name="KSO_WM_UNIT_PICTURE_CLIP_FLAG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ISCONTENTSTITLE" val="0"/>
  <p:tag name="KSO_WM_UNIT_PRESET_TEXT" val="点击&#13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7.xml><?xml version="1.0" encoding="utf-8"?>
<p:tagLst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6-06T14:55:51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6-06T14:55:51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6-06T14:55:51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3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VALUE" val="1565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309_1*d*1"/>
  <p:tag name="KSO_WM_TEMPLATE_CATEGORY" val="diagram"/>
  <p:tag name="KSO_WM_TEMPLATE_INDEX" val="20206309"/>
  <p:tag name="KSO_WM_UNIT_LAYERLEVEL" val="1"/>
  <p:tag name="KSO_WM_TAG_VERSION" val="1.0"/>
  <p:tag name="KSO_WM_BEAUTIFY_FLAG" val="#wm#"/>
  <p:tag name="KSO_WM_CHIP_GROUPID" val="5ea296b3660c33b3b8e6813b"/>
  <p:tag name="KSO_WM_CHIP_XID" val="5ea296b3660c33b3b8e6813c"/>
  <p:tag name="KSO_WM_ASSEMBLE_CHIP_INDEX" val="2aba70a094004ece95029e08363dad46"/>
  <p:tag name="KSO_WM_UNIT_PLACING_PICTURE" val="2aba70a094004ece95029e08363dad46"/>
  <p:tag name="KSO_WM_UNIT_SUPPORT_UNIT_TYPE" val="[&quot;θ&quot;]"/>
  <p:tag name="KSO_WM_TEMPLATE_ASSEMBLE_XID" val="5eb26fd817ecafedae9cf3af"/>
  <p:tag name="KSO_WM_TEMPLATE_ASSEMBLE_GROUPID" val="5eb26fd817ecafedae9cf3af"/>
  <p:tag name="REFSHAPE" val="796928500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309_1*a*1"/>
  <p:tag name="KSO_WM_TEMPLATE_CATEGORY" val="diagram"/>
  <p:tag name="KSO_WM_TEMPLATE_INDEX" val="2020630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2b0b36769a6640d79fcc263c52e77bfb"/>
  <p:tag name="KSO_WM_UNIT_TEXT_FILL_FORE_SCHEMECOLOR_INDEX_BRIGHTNESS" val="0"/>
  <p:tag name="KSO_WM_UNIT_TEXT_FILL_FORE_SCHEMECOLOR_INDEX" val="13"/>
  <p:tag name="KSO_WM_UNIT_TEXT_FILL_TYPE" val="1"/>
  <p:tag name="KSO_WM_TEMPLATE_ASSEMBLE_XID" val="5eb26fd817ecafedae9cf3af"/>
  <p:tag name="KSO_WM_TEMPLATE_ASSEMBLE_GROUPID" val="5eb26fd817ecafedae9cf3af"/>
  <p:tag name="KSO_WM_UNIT_SMARTLAYOUT_COMPRESS_INFO" val="{&#10;    &quot;id&quot;: &quot;2020-05-06T16:14:26&quot;,&#10;    &quot;max&quot;: 13.298897637795307,&#10;    &quot;topChanged&quot;: 4.2742456657905219&#10;}&#10;"/>
</p:tagLst>
</file>

<file path=ppt/tags/tag392.xml><?xml version="1.0" encoding="utf-8"?>
<p:tagLst xmlns:p="http://schemas.openxmlformats.org/presentationml/2006/main">
  <p:tag name="KSO_WM_SLIDE_ID" val="diagram2020630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6309"/>
  <p:tag name="KSO_WM_SLIDE_LAYOUT" val="a_d"/>
  <p:tag name="KSO_WM_SLIDE_LAYOUT_CNT" val="1_1"/>
  <p:tag name="KSO_WM_SLIDE_TYPE" val="text"/>
  <p:tag name="KSO_WM_SLIDE_SUBTYPE" val="picTxt"/>
  <p:tag name="KSO_WM_SLIDE_SIZE" val="959*444"/>
  <p:tag name="KSO_WM_SLIDE_POSITION" val="0*47"/>
  <p:tag name="KSO_WM_SLIDE_LAYOUT_INFO" val="{&#10;    &quot;direction&quot;: 1,&#10;    &quot;id&quot;: &quot;2020-05-06T16:14:26&quot;,&#10;    &quot;maxSize&quot;: {&#10;        &quot;size1&quot;: 71.200000000000003&#10;    },&#10;    &quot;minSize&quot;: {&#10;        &quot;size1&quot;: 66.200000000000003&#10;    },&#10;    &quot;normalSize&quot;: {&#10;        &quot;size1&quot;: 66.200000000000003&#10;    },&#10;    &quot;subLayout&quot;: [&#10;        {&#10;            &quot;id&quot;: &quot;2020-05-06T16:14:26&quot;,&#10;            &quot;margin&quot;: {&#10;                &quot;bottom&quot;: 1.6929999589920044,&#10;                &quot;left&quot;: 0,&#10;                &quot;right&quot;: 0,&#10;                &quot;top&quot;: 1.6929999589920044&#10;            },&#10;            &quot;type&quot;: 0&#10;        },&#10;        {&#10;            &quot;backgroundInfo&quot;: [&#10;                {&#10;                    &quot;bottom&quot;: 0.088888889999999998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.088888889999999998,&#10;                    &quot;topAbs&quot;: false,&#10;                    &quot;type&quot;: &quot;leftRight&quot;&#10;                }&#10;            ],&#10;            &quot;id&quot;: &quot;2020-05-06T16:14:26&quot;,&#10;            &quot;margin&quot;: {&#10;                &quot;bottom&quot;: 4.6570000648498535,&#10;                &quot;left&quot;: 1.2699999809265137,&#10;                &quot;right&quot;: 1.2699999809265137,&#10;                &quot;top&quot;: 4.6570000648498535&#10;            },&#10;            &quot;type&quot;: 0&#10;        }&#10;    ],&#10;    &quot;type&quot;: 0&#10;}&#10;"/>
  <p:tag name="KSO_WM_SLIDE_CAN_ADD_NAVIGATION" val="1"/>
  <p:tag name="KSO_WM_SLIDE_BACKGROUND" val="[&quot;leftRight&quot;]"/>
  <p:tag name="KSO_WM_SLIDE_RATIO" val="1.777778"/>
  <p:tag name="KSO_WM_SLIDE_BK_DARK_LIGHT" val="2"/>
  <p:tag name="KSO_WM_SLIDE_BACKGROUND_TYPE" val="leftRight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a0ffd1660c33b3b8e66be4"/>
  <p:tag name="KSO_WM_CHIP_FILLPROP" val="[[{&quot;fill_id&quot;:&quot;228de5d0be814b7dab6b7fa42ac8fb9a&quot;,&quot;fill_align&quot;:&quot;cm&quot;,&quot;text_align&quot;:&quot;cm&quot;,&quot;text_direction&quot;:&quot;horizontal&quot;,&quot;chip_types&quot;:[&quot;picture&quot;,&quot;video&quot;]},{&quot;fill_id&quot;:&quot;baae42b0cee947bcb1eb86d88f12a62a&quot;,&quot;fill_align&quot;:&quot;lm&quot;,&quot;text_align&quot;:&quot;lm&quot;,&quot;text_direction&quot;:&quot;horizontal&quot;,&quot;chip_types&quot;:[&quot;text&quot;,&quot;header&quot;]}]]"/>
  <p:tag name="KSO_WM_CHIP_GROUPID" val="5ea0ffd1660c33b3b8e66be3"/>
  <p:tag name="KSO_WM_TEMPLATE_ASSEMBLE_XID" val="5eb26fd817ecafedae9cf3af"/>
  <p:tag name="KSO_WM_TEMPLATE_ASSEMBLE_GROUPID" val="5eb26fd817ecafedae9cf3af"/>
  <p:tag name="KSO_WM_SPECIAL_SOURCE" val="bdnull"/>
</p:tagLst>
</file>

<file path=ppt/tags/tag39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6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3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  <p:tag name="KSO_WM_SPECIAL_SOURCE" val="bdnull"/>
</p:tagLst>
</file>

<file path=ppt/tags/tag39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  <p:tag name="KSO_WM_SPECIAL_SOURCE" val="bdnull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  <p:tag name="KSO_WM_SPECIAL_SOURCE" val="bdnull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174_1*i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7bc173d2384101fd9d4a"/>
  <p:tag name="KSO_WM_CHIP_XID" val="5e9e7bc173d2384101fd9d4b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50"/>
  <p:tag name="KSO_WM_TEMPLATE_ASSEMBLE_XID" val="5ea8dd0cfcfa1b12955f2577"/>
  <p:tag name="KSO_WM_TEMPLATE_ASSEMBLE_GROUPID" val="5ea8dd0cfcfa1b12955f2577"/>
</p:tagLst>
</file>

<file path=ppt/tags/tag437.xml><?xml version="1.0" encoding="utf-8"?>
<p:tagLst xmlns:p="http://schemas.openxmlformats.org/presentationml/2006/main">
  <p:tag name="KSO_WM_UNIT_VALUE" val="1903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174_1*d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CHIP_GROUPID" val="5ea2943e660c33b3b8e68116"/>
  <p:tag name="KSO_WM_CHIP_XID" val="5ea2943e660c33b3b8e68117"/>
  <p:tag name="KSO_WM_ASSEMBLE_CHIP_INDEX" val="513003cf30d34577907d38a949551fd9"/>
  <p:tag name="KSO_WM_UNIT_PLACING_PICTURE" val="513003cf30d34577907d38a949551fd9"/>
  <p:tag name="KSO_WM_TEMPLATE_ASSEMBLE_XID" val="5ea8dd0cfcfa1b12955f2577"/>
  <p:tag name="KSO_WM_TEMPLATE_ASSEMBLE_GROUPID" val="5ea8dd0cfcfa1b12955f2577"/>
  <p:tag name="REFSHAPE" val="1424396716"/>
  <p:tag name="KSO_WM_UNIT_PICTURE_CLIP_FLAG" val="0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4_1*a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af4351e87cad436ba4c75223e0c90967"/>
  <p:tag name="KSO_WM_UNIT_TEXT_FILL_FORE_SCHEMECOLOR_INDEX_BRIGHTNESS" val="0"/>
  <p:tag name="KSO_WM_UNIT_TEXT_FILL_FORE_SCHEMECOLOR_INDEX" val="13"/>
  <p:tag name="KSO_WM_UNIT_TEXT_FILL_TYPE" val="1"/>
  <p:tag name="KSO_WM_TEMPLATE_ASSEMBLE_XID" val="5ea8dd0cfcfa1b12955f2577"/>
  <p:tag name="KSO_WM_TEMPLATE_ASSEMBLE_GROUPID" val="5ea8dd0cfcfa1b12955f2577"/>
</p:tagLst>
</file>

<file path=ppt/tags/tag439.xml><?xml version="1.0" encoding="utf-8"?>
<p:tagLst xmlns:p="http://schemas.openxmlformats.org/presentationml/2006/main">
  <p:tag name="KSO_WM_SLIDE_ID" val="diagram202061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6174"/>
  <p:tag name="KSO_WM_SLIDE_LAYOUT" val="a_d"/>
  <p:tag name="KSO_WM_SLIDE_LAYOUT_CNT" val="1_1"/>
  <p:tag name="KSO_WM_SLIDE_TYPE" val="text"/>
  <p:tag name="KSO_WM_SLIDE_SUBTYPE" val="picTxt"/>
  <p:tag name="KSO_WM_SLIDE_SIZE" val="924*540"/>
  <p:tag name="KSO_WM_SLIDE_POSITION" val="0*0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4-29T09:55:52&quot;,&#10;    &quot;maxSize&quot;: {&#10;        &quot;size1&quot;: 62.5&#10;    },&#10;    &quot;minSize&quot;: {&#10;        &quot;size1&quot;: 62.5&#10;    },&#10;    &quot;normalSize&quot;: {&#10;        &quot;size1&quot;: 62.5&#10;    },&#10;    &quot;subLayout&quot;: [&#10;        {&#10;            &quot;id&quot;: &quot;2020-04-29T09:55:52&quot;,&#10;            &quot;type&quot;: 0&#10;        },&#10;        {&#10;            &quot;id&quot;: &quot;2020-04-29T09:55:52&quot;,&#10;            &quot;margin&quot;: {&#10;                &quot;bottom&quot;: 2.5399999618530273,&#10;                &quot;left&quot;: 1.2699999809265137,&#10;                &quot;right&quot;: 1.2699999809265137,&#10;                &quot;top&quot;: 5.9270000457763672&#10;            }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7bc173d2384101fd9d4b"/>
  <p:tag name="KSO_WM_CHIP_FILLPROP" val="[[{&quot;fill_id&quot;:&quot;dd7e40d600094ef49d7762b17f3ff9c4&quot;,&quot;fill_align&quot;:&quot;cm&quot;,&quot;text_align&quot;:&quot;cm&quot;,&quot;text_direction&quot;:&quot;horizontal&quot;,&quot;chip_types&quot;:[&quot;picture&quot;]},{&quot;fill_id&quot;:&quot;0de70196ef84437f9194547bb612105e&quot;,&quot;fill_align&quot;:&quot;lb&quot;,&quot;text_align&quot;:&quot;lb&quot;,&quot;text_direction&quot;:&quot;horizontal&quot;,&quot;chip_types&quot;:[&quot;text&quot;,&quot;header&quot;]}],[{&quot;fill_id&quot;:&quot;dd7e40d600094ef49d7762b17f3ff9c4&quot;,&quot;fill_align&quot;:&quot;cb&quot;,&quot;text_align&quot;:&quot;cb&quot;,&quot;text_direction&quot;:&quot;horizontal&quot;,&quot;chip_types&quot;:[&quot;picture&quot;]},{&quot;fill_id&quot;:&quot;0de70196ef84437f9194547bb612105e&quot;,&quot;fill_align&quot;:&quot;cb&quot;,&quot;text_align&quot;:&quot;cb&quot;,&quot;text_direction&quot;:&quot;horizontal&quot;,&quot;chip_types&quot;:[&quot;text&quot;,&quot;header&quot;]}]]"/>
  <p:tag name="KSO_WM_CHIP_GROUPID" val="5e9e7bc173d2384101fd9d4a"/>
  <p:tag name="KSO_WM_TEMPLATE_ASSEMBLE_XID" val="5ea8dd0cfcfa1b12955f2577"/>
  <p:tag name="KSO_WM_TEMPLATE_ASSEMBLE_GROUPID" val="5ea8dd0cfcfa1b12955f2577"/>
  <p:tag name="KSO_WM_SPECIAL_SOURCE" val="bdnull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174_1*i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7bc173d2384101fd9d4a"/>
  <p:tag name="KSO_WM_CHIP_XID" val="5e9e7bc173d2384101fd9d4b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50"/>
  <p:tag name="KSO_WM_TEMPLATE_ASSEMBLE_XID" val="5ea8dd0cfcfa1b12955f2577"/>
  <p:tag name="KSO_WM_TEMPLATE_ASSEMBLE_GROUPID" val="5ea8dd0cfcfa1b12955f2577"/>
</p:tagLst>
</file>

<file path=ppt/tags/tag443.xml><?xml version="1.0" encoding="utf-8"?>
<p:tagLst xmlns:p="http://schemas.openxmlformats.org/presentationml/2006/main">
  <p:tag name="KSO_WM_UNIT_VALUE" val="1903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174_1*d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CHIP_GROUPID" val="5ea2943e660c33b3b8e68116"/>
  <p:tag name="KSO_WM_CHIP_XID" val="5ea2943e660c33b3b8e68117"/>
  <p:tag name="KSO_WM_ASSEMBLE_CHIP_INDEX" val="513003cf30d34577907d38a949551fd9"/>
  <p:tag name="KSO_WM_UNIT_PLACING_PICTURE" val="513003cf30d34577907d38a949551fd9"/>
  <p:tag name="KSO_WM_TEMPLATE_ASSEMBLE_XID" val="5ea8dd0cfcfa1b12955f2577"/>
  <p:tag name="KSO_WM_TEMPLATE_ASSEMBLE_GROUPID" val="5ea8dd0cfcfa1b12955f2577"/>
  <p:tag name="REFSHAPE" val="1296366940"/>
  <p:tag name="KSO_WM_UNIT_PICTURE_CLIP_FLAG" val="0"/>
</p:tagLst>
</file>

<file path=ppt/tags/tag4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4_1*a*1"/>
  <p:tag name="KSO_WM_TEMPLATE_CATEGORY" val="diagram"/>
  <p:tag name="KSO_WM_TEMPLATE_INDEX" val="2020617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af4351e87cad436ba4c75223e0c90967"/>
  <p:tag name="KSO_WM_UNIT_TEXT_FILL_FORE_SCHEMECOLOR_INDEX_BRIGHTNESS" val="0"/>
  <p:tag name="KSO_WM_UNIT_TEXT_FILL_FORE_SCHEMECOLOR_INDEX" val="13"/>
  <p:tag name="KSO_WM_UNIT_TEXT_FILL_TYPE" val="1"/>
  <p:tag name="KSO_WM_TEMPLATE_ASSEMBLE_XID" val="5ea8dd0cfcfa1b12955f2577"/>
  <p:tag name="KSO_WM_TEMPLATE_ASSEMBLE_GROUPID" val="5ea8dd0cfcfa1b12955f2577"/>
</p:tagLst>
</file>

<file path=ppt/tags/tag4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6174"/>
  <p:tag name="KSO_WM_SLIDE_ID" val="diagram202061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24*540"/>
  <p:tag name="KSO_WM_SLIDE_POSITION" val="0*0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4-29T09:55:52&quot;,&#10;    &quot;maxSize&quot;: {&#10;        &quot;size1&quot;: 62.5&#10;    },&#10;    &quot;minSize&quot;: {&#10;        &quot;size1&quot;: 62.5&#10;    },&#10;    &quot;normalSize&quot;: {&#10;        &quot;size1&quot;: 62.5&#10;    },&#10;    &quot;subLayout&quot;: [&#10;        {&#10;            &quot;id&quot;: &quot;2020-04-29T09:55:52&quot;,&#10;            &quot;type&quot;: 0&#10;        },&#10;        {&#10;            &quot;id&quot;: &quot;2020-04-29T09:55:52&quot;,&#10;            &quot;margin&quot;: {&#10;                &quot;bottom&quot;: 2.5399999618530273,&#10;                &quot;left&quot;: 1.2699999809265137,&#10;                &quot;right&quot;: 1.2699999809265137,&#10;                &quot;top&quot;: 5.9270000457763672&#10;            }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7bc173d2384101fd9d4b"/>
  <p:tag name="KSO_WM_CHIP_FILLPROP" val="[[{&quot;fill_id&quot;:&quot;dd7e40d600094ef49d7762b17f3ff9c4&quot;,&quot;fill_align&quot;:&quot;cm&quot;,&quot;text_align&quot;:&quot;cm&quot;,&quot;text_direction&quot;:&quot;horizontal&quot;,&quot;chip_types&quot;:[&quot;picture&quot;]},{&quot;fill_id&quot;:&quot;0de70196ef84437f9194547bb612105e&quot;,&quot;fill_align&quot;:&quot;lb&quot;,&quot;text_align&quot;:&quot;lb&quot;,&quot;text_direction&quot;:&quot;horizontal&quot;,&quot;chip_types&quot;:[&quot;text&quot;,&quot;header&quot;]}],[{&quot;fill_id&quot;:&quot;dd7e40d600094ef49d7762b17f3ff9c4&quot;,&quot;fill_align&quot;:&quot;cb&quot;,&quot;text_align&quot;:&quot;cb&quot;,&quot;text_direction&quot;:&quot;horizontal&quot;,&quot;chip_types&quot;:[&quot;picture&quot;]},{&quot;fill_id&quot;:&quot;0de70196ef84437f9194547bb612105e&quot;,&quot;fill_align&quot;:&quot;cb&quot;,&quot;text_align&quot;:&quot;cb&quot;,&quot;text_direction&quot;:&quot;horizontal&quot;,&quot;chip_types&quot;:[&quot;text&quot;,&quot;header&quot;]}]]"/>
  <p:tag name="KSO_WM_CHIP_GROUPID" val="5e9e7bc173d2384101fd9d4a"/>
  <p:tag name="KSO_WM_TEMPLATE_ASSEMBLE_XID" val="5ea8dd0cfcfa1b12955f2577"/>
  <p:tag name="KSO_WM_TEMPLATE_ASSEMBLE_GROUPID" val="5ea8dd0cfcfa1b12955f2577"/>
  <p:tag name="KSO_WM_SPECIAL_SOURCE" val="bdnull"/>
</p:tagLst>
</file>

<file path=ppt/tags/tag4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4711.654"/>
  <p:tag name="REFSHAPE" val="-2110556396"/>
  <p:tag name="KSO_WM_UNIT_PICTURE_CLIP_FLAG" val="0"/>
</p:tagLst>
</file>

<file path=ppt/tags/tag451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52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LIDE_ID" val="diagram2018248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04*483"/>
  <p:tag name="KSO_WM_SLIDE_POSITION" val="27*32"/>
  <p:tag name="KSO_WM_SLIDE_BK_DARK_LIGHT" val="2"/>
  <p:tag name="KSO_WM_SLIDE_BACKGROUND_TYPE" val="general"/>
  <p:tag name="KSO_WM_SPECIAL_SOURCE" val="bdnull"/>
</p:tagLst>
</file>

<file path=ppt/tags/tag4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68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75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  <p:tag name="KSO_WM_SPECIAL_SOURCE" val="bdnull"/>
</p:tagLst>
</file>

<file path=ppt/tags/tag47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84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4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48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092_1*i*2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092_1*i*3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-0.15"/>
  <p:tag name="KSO_WM_UNIT_FILL_FORE_SCHEMECOLOR_INDEX" val="14"/>
  <p:tag name="KSO_WM_UNIT_FILL_TYPE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092_1*i*5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-0.15"/>
  <p:tag name="KSO_WM_UNIT_FILL_FORE_SCHEMECOLOR_INDEX" val="14"/>
  <p:tag name="KSO_WM_UNI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092_1*i*8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93.xml><?xml version="1.0" encoding="utf-8"?>
<p:tagLst xmlns:p="http://schemas.openxmlformats.org/presentationml/2006/main">
  <p:tag name="KSO_WM_UNIT_VALUE" val="1178*27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092_1*d*1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PLACING_PICTURE_INFO" val="{&quot;code&quot;:&quot;&quot;,&quot;full_picture&quot;:true,&quot;last_crop_picture&quot;:&quot;[1]&quot;,&quot;margin&quot;:{&quot;left&quot;:126.38535204619534,&quot;right&quot;:126.6794340352405},&quot;scheme&quot;:&quot;1-1&quot;,&quot;spacing&quot;:6}"/>
  <p:tag name="KSO_WM_UNIT_SUPPORT_UNIT_TYPE" val="[&quot;d&quot;,&quot;θ&quot;]"/>
  <p:tag name="KSO_WM_UNIT_BLOCK" val="0"/>
  <p:tag name="KSO_WM_UNIT_PLACING_PICTURE" val="103256.237"/>
  <p:tag name="KSO_WM_UNIT_SM_LIMIT_TYPE" val="1"/>
  <p:tag name="KSO_WM_UNIT_PLACING_PICTURE_MD4" val="0"/>
  <p:tag name="REFSHAPE" val="-1869599940"/>
  <p:tag name="KSO_WM_UNIT_PICTURE_CLIP_FLAG" val="0"/>
  <p:tag name="KSO_WM_UNIT_PLACING_PICTURE_USER_VIEWPORT" val="{&quot;height&quot;:7001.7748031496058,&quot;width&quot;:11180.063333489394}"/>
  <p:tag name="KSO_WM_UNIT_PLACING_PICTURE_USER_RELATIVERECTANGLE" val="{&quot;bottom&quot;:0,&quot;left&quot;:0,&quot;right&quot;:0,&quot;top&quot;:0}"/>
  <p:tag name="KSO_WM_UNIT_PLACING_PICTURE_COLLAGE_RELATIVERECTANGLE" val="{&quot;bottom&quot;:0.15581503076350495,&quot;left&quot;:0,&quot;right&quot;:0,&quot;top&quot;:0.15581503076350495}"/>
  <p:tag name="KSO_WM_UNIT_PLACING_PICTURE_COLLAGE_VIEWPORT" val="{&quot;height&quot;:7001.7748031496058,&quot;width&quot;:16241.35905511811}"/>
</p:tagLst>
</file>

<file path=ppt/tags/tag49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092_1*a*1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DEFAULT_FONT" val="32;40;4"/>
  <p:tag name="KSO_WM_UNIT_BLOCK" val="0"/>
  <p:tag name="KSO_WM_UNIT_ISNUMDGMTITLE" val="0"/>
  <p:tag name="KSO_WM_UNIT_PLACING_PICTURE_MD4" val="0"/>
  <p:tag name="KSO_WM_UNIT_SMARTLAYOUT_COMPRESS_INFO" val="{&#10;    &quot;id&quot;: &quot;2020-06-06T19:48:26&quot;,&#10;    &quot;max&quot;: 0,&#10;    &quot;parentMax&quot;: {&#10;        &quot;max&quot;: 2.7385039370078772&#10;    },&#10;    &quot;topChanged&quot;: 0&#10;}&#10;"/>
  <p:tag name="KSO_WM_UNIT_TEXT_FILL_FORE_SCHEMECOLOR_INDEX_BRIGHTNESS" val="0.25"/>
  <p:tag name="KSO_WM_UNIT_TEXT_FILL_FORE_SCHEMECOLOR_INDEX" val="13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092_1*i*4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092_1*i*6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092_1*i*7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092_1*i*9"/>
  <p:tag name="KSO_WM_TEMPLATE_CATEGORY" val="diagram"/>
  <p:tag name="KSO_WM_TEMPLATE_INDEX" val="2020209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4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092"/>
  <p:tag name="KSO_WM_SLIDE_ID" val="diagram20202092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SIZE" val="960*520"/>
  <p:tag name="KSO_WM_SLIDE_POSITION" val="0*20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6-06T19:48:26&quot;,&#10;    &quot;maxSize&quot;: {&#10;        &quot;size1&quot;: 32.100000000000001&#10;    },&#10;    &quot;minSize&quot;: {&#10;        &quot;size1&quot;: 22.399999999999999&#10;    },&#10;    &quot;normalSize&quot;: {&#10;        &quot;size1&quot;: 22.90713035870516&#10;    },&#10;    &quot;subLayout&quot;: [&#10;        {&#10;            &quot;id&quot;: &quot;2020-06-06T19:48:26&quot;,&#10;            &quot;margin&quot;: {&#10;                &quot;bottom&quot;: 0.80299997329711914,&#10;                &quot;left&quot;: 1.690000057220459,&#10;                &quot;right&quot;: 1.690000057220459,&#10;                &quot;top&quot;: 1.690000057220459&#10;            },&#10;            &quot;type&quot;: 0&#10;        },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.15544898800000001,&#10;                    &quot;topAbs&quot;: false,&#10;                    &quot;type&quot;: &quot;bottomTop&quot;&#10;                }&#10;            ],&#10;            &quot;id&quot;: &quot;2020-06-06T19:48:26&quot;,&#10;            &quot;margin&quot;: {&#10;                &quot;bottom&quot;: 2.3299999237060547,&#10;                &quot;left&quot;: 2.3299999237060547,&#10;                &quot;right&quot;: 2.3299999237060547,&#10;                &quot;top&quot;: 0.026000002399086952&#10;            },&#10;            &quot;type&quot;: 1&#10;        }&#10;    ],&#10;    &quot;type&quot;: 1,&#10;    &quot;verticalAlign&quot;: 1&#10;}&#10;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  <p:tag name="KSO_WM_SPECIAL_SOURCE" val="bdnull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22:21:1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22:21:1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22:21:1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22:21:1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  <p:tag name="KSO_WM_SPECIAL_SOURCE" val="bdnull"/>
</p:tagLst>
</file>

<file path=ppt/tags/tag5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1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1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3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1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160126_1*a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160126_1*i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160126"/>
  <p:tag name="KSO_WM_SLIDE_ID" val="diagram160126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"/>
  <p:tag name="KSO_WM_SLIDE_SIZE" val="589.55*189.7"/>
  <p:tag name="KSO_WM_SLIDE_POSITION" val="185.25*190.25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宽屏</PresentationFormat>
  <Paragraphs>160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幼圆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wb-jjb318191</cp:lastModifiedBy>
  <cp:revision>70</cp:revision>
  <dcterms:created xsi:type="dcterms:W3CDTF">2020-05-22T01:34:00Z</dcterms:created>
  <dcterms:modified xsi:type="dcterms:W3CDTF">2020-06-08T11:12:19Z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