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284" r:id="rId10"/>
    <p:sldId id="278" r:id="rId11"/>
    <p:sldId id="285" r:id="rId12"/>
    <p:sldId id="288" r:id="rId13"/>
    <p:sldId id="290" r:id="rId15"/>
    <p:sldId id="331" r:id="rId16"/>
    <p:sldId id="292" r:id="rId17"/>
    <p:sldId id="294" r:id="rId18"/>
    <p:sldId id="302" r:id="rId19"/>
    <p:sldId id="301" r:id="rId20"/>
    <p:sldId id="314" r:id="rId21"/>
    <p:sldId id="306" r:id="rId22"/>
    <p:sldId id="31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6.xml"/><Relationship Id="rId16" Type="http://schemas.openxmlformats.org/officeDocument/2006/relationships/image" Target="../media/image18.png"/><Relationship Id="rId15" Type="http://schemas.openxmlformats.org/officeDocument/2006/relationships/tags" Target="../tags/tag415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8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9.xml"/><Relationship Id="rId26" Type="http://schemas.openxmlformats.org/officeDocument/2006/relationships/tags" Target="../tags/tag438.xml"/><Relationship Id="rId25" Type="http://schemas.openxmlformats.org/officeDocument/2006/relationships/tags" Target="../tags/tag437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image" Target="../media/image2.png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49.xml"/><Relationship Id="rId14" Type="http://schemas.openxmlformats.org/officeDocument/2006/relationships/image" Target="../media/image19.png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59.xml"/><Relationship Id="rId14" Type="http://schemas.openxmlformats.org/officeDocument/2006/relationships/image" Target="../media/image20.png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61.xml"/><Relationship Id="rId3" Type="http://schemas.openxmlformats.org/officeDocument/2006/relationships/image" Target="file:///F:\400px_tools/pic_temp/0_pic_quater_left_up.png" TargetMode="Externa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473.xml"/><Relationship Id="rId18" Type="http://schemas.openxmlformats.org/officeDocument/2006/relationships/tags" Target="../tags/tag472.xml"/><Relationship Id="rId17" Type="http://schemas.openxmlformats.org/officeDocument/2006/relationships/tags" Target="../tags/tag471.xml"/><Relationship Id="rId16" Type="http://schemas.openxmlformats.org/officeDocument/2006/relationships/tags" Target="../tags/tag470.xml"/><Relationship Id="rId15" Type="http://schemas.openxmlformats.org/officeDocument/2006/relationships/tags" Target="../tags/tag469.xml"/><Relationship Id="rId14" Type="http://schemas.openxmlformats.org/officeDocument/2006/relationships/tags" Target="../tags/tag468.xml"/><Relationship Id="rId13" Type="http://schemas.openxmlformats.org/officeDocument/2006/relationships/tags" Target="../tags/tag467.xml"/><Relationship Id="rId12" Type="http://schemas.openxmlformats.org/officeDocument/2006/relationships/tags" Target="../tags/tag466.xml"/><Relationship Id="rId11" Type="http://schemas.openxmlformats.org/officeDocument/2006/relationships/tags" Target="../tags/tag465.xml"/><Relationship Id="rId10" Type="http://schemas.openxmlformats.org/officeDocument/2006/relationships/image" Target="../media/image21.png"/><Relationship Id="rId1" Type="http://schemas.openxmlformats.org/officeDocument/2006/relationships/tags" Target="../tags/tag4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75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96.xml"/><Relationship Id="rId26" Type="http://schemas.openxmlformats.org/officeDocument/2006/relationships/tags" Target="../tags/tag495.xml"/><Relationship Id="rId25" Type="http://schemas.openxmlformats.org/officeDocument/2006/relationships/tags" Target="../tags/tag494.xml"/><Relationship Id="rId24" Type="http://schemas.openxmlformats.org/officeDocument/2006/relationships/tags" Target="../tags/tag493.xml"/><Relationship Id="rId23" Type="http://schemas.openxmlformats.org/officeDocument/2006/relationships/tags" Target="../tags/tag492.xml"/><Relationship Id="rId22" Type="http://schemas.openxmlformats.org/officeDocument/2006/relationships/tags" Target="../tags/tag491.xml"/><Relationship Id="rId21" Type="http://schemas.openxmlformats.org/officeDocument/2006/relationships/tags" Target="../tags/tag490.xml"/><Relationship Id="rId20" Type="http://schemas.openxmlformats.org/officeDocument/2006/relationships/tags" Target="../tags/tag489.xml"/><Relationship Id="rId2" Type="http://schemas.openxmlformats.org/officeDocument/2006/relationships/image" Target="../media/image2.png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06.xml"/><Relationship Id="rId14" Type="http://schemas.openxmlformats.org/officeDocument/2006/relationships/image" Target="../media/image22.png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tags" Target="../tags/tag4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16.xml"/><Relationship Id="rId14" Type="http://schemas.openxmlformats.org/officeDocument/2006/relationships/image" Target="../media/image23.png"/><Relationship Id="rId13" Type="http://schemas.openxmlformats.org/officeDocument/2006/relationships/tags" Target="../tags/tag515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26.xml"/><Relationship Id="rId14" Type="http://schemas.openxmlformats.org/officeDocument/2006/relationships/image" Target="../media/image24.png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tags" Target="../tags/tag53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36.xml"/><Relationship Id="rId14" Type="http://schemas.openxmlformats.org/officeDocument/2006/relationships/image" Target="../media/image25.png"/><Relationship Id="rId13" Type="http://schemas.openxmlformats.org/officeDocument/2006/relationships/tags" Target="../tags/tag535.xml"/><Relationship Id="rId12" Type="http://schemas.openxmlformats.org/officeDocument/2006/relationships/tags" Target="../tags/tag534.xml"/><Relationship Id="rId11" Type="http://schemas.openxmlformats.org/officeDocument/2006/relationships/tags" Target="../tags/tag533.xml"/><Relationship Id="rId10" Type="http://schemas.openxmlformats.org/officeDocument/2006/relationships/tags" Target="../tags/tag532.xml"/><Relationship Id="rId1" Type="http://schemas.openxmlformats.org/officeDocument/2006/relationships/tags" Target="../tags/tag5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20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image" Target="../media/image2.png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image" Target="../media/image12.png"/><Relationship Id="rId1" Type="http://schemas.openxmlformats.org/officeDocument/2006/relationships/tags" Target="../tags/tag31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6.xml"/><Relationship Id="rId16" Type="http://schemas.openxmlformats.org/officeDocument/2006/relationships/image" Target="../media/image13.png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56.xml"/><Relationship Id="rId14" Type="http://schemas.openxmlformats.org/officeDocument/2006/relationships/image" Target="../media/image14.png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8.xml"/><Relationship Id="rId2" Type="http://schemas.openxmlformats.org/officeDocument/2006/relationships/tags" Target="../tags/tag375.xml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image" Target="../media/image15.png"/><Relationship Id="rId1" Type="http://schemas.openxmlformats.org/officeDocument/2006/relationships/tags" Target="../tags/tag3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98.xml"/><Relationship Id="rId14" Type="http://schemas.openxmlformats.org/officeDocument/2006/relationships/image" Target="../media/image16.png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  <p:sp>
        <p:nvSpPr>
          <p:cNvPr id="35" name="副标题 3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对象优化</a:t>
            </a:r>
            <a:endParaRPr lang="zh-CN" alt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数据优化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数值存储：标志位表示法合并数值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246812" y="1627765"/>
            <a:ext cx="772164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数值存储：批量手机号码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704956" y="1627765"/>
            <a:ext cx="1080535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0" y="1053"/>
            <a:ext cx="12192000" cy="1076960"/>
          </a:xfrm>
          <a:prstGeom prst="rect">
            <a:avLst/>
          </a:prstGeom>
          <a:solidFill>
            <a:srgbClr val="CEF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43965" y="329937"/>
            <a:ext cx="10772140" cy="6323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300" spc="300" dirty="0">
                <a:solidFill>
                  <a:srgbClr val="404040"/>
                </a:solidFill>
              </a:rPr>
              <a:t>数值存储：批量动态数值</a:t>
            </a:r>
            <a:endParaRPr lang="zh-CN" altLang="en-US" sz="3300" spc="300" dirty="0">
              <a:solidFill>
                <a:srgbClr val="404040"/>
              </a:solidFill>
            </a:endParaRPr>
          </a:p>
        </p:txBody>
      </p:sp>
      <p:pic>
        <p:nvPicPr>
          <p:cNvPr id="6" name="图片 5" descr="1323780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3193685" y="1224972"/>
            <a:ext cx="5805264" cy="547497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9667875" y="1053"/>
            <a:ext cx="2524125" cy="1076960"/>
            <a:chOff x="12823" y="0"/>
            <a:chExt cx="6377" cy="2629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13829" y="0"/>
              <a:ext cx="5371" cy="2629"/>
            </a:xfrm>
            <a:custGeom>
              <a:avLst/>
              <a:gdLst>
                <a:gd name="connsiteX0" fmla="*/ 0 w 3410371"/>
                <a:gd name="connsiteY0" fmla="*/ 1669145 h 1669145"/>
                <a:gd name="connsiteX1" fmla="*/ 924638 w 3410371"/>
                <a:gd name="connsiteY1" fmla="*/ 1669145 h 1669145"/>
                <a:gd name="connsiteX2" fmla="*/ 942896 w 3410371"/>
                <a:gd name="connsiteY2" fmla="*/ 1549507 h 1669145"/>
                <a:gd name="connsiteX3" fmla="*/ 2638023 w 3410371"/>
                <a:gd name="connsiteY3" fmla="*/ 167939 h 1669145"/>
                <a:gd name="connsiteX4" fmla="*/ 3311526 w 3410371"/>
                <a:gd name="connsiteY4" fmla="*/ 303913 h 1669145"/>
                <a:gd name="connsiteX5" fmla="*/ 3410371 w 3410371"/>
                <a:gd name="connsiteY5" fmla="*/ 351529 h 1669145"/>
                <a:gd name="connsiteX6" fmla="*/ 3410371 w 3410371"/>
                <a:gd name="connsiteY6" fmla="*/ 0 h 1669145"/>
                <a:gd name="connsiteX7" fmla="*/ 793066 w 3410371"/>
                <a:gd name="connsiteY7" fmla="*/ 0 h 1669145"/>
                <a:gd name="connsiteX8" fmla="*/ 687475 w 3410371"/>
                <a:gd name="connsiteY8" fmla="*/ 104963 h 1669145"/>
                <a:gd name="connsiteX9" fmla="*/ 2113 w 3410371"/>
                <a:gd name="connsiteY9" fmla="*/ 1627313 h 16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0371" h="1669145">
                  <a:moveTo>
                    <a:pt x="0" y="1669145"/>
                  </a:moveTo>
                  <a:lnTo>
                    <a:pt x="924638" y="1669145"/>
                  </a:lnTo>
                  <a:lnTo>
                    <a:pt x="942896" y="1549507"/>
                  </a:lnTo>
                  <a:cubicBezTo>
                    <a:pt x="1104238" y="761048"/>
                    <a:pt x="1801868" y="167939"/>
                    <a:pt x="2638023" y="167939"/>
                  </a:cubicBezTo>
                  <a:cubicBezTo>
                    <a:pt x="2876924" y="167939"/>
                    <a:pt x="3104517" y="216356"/>
                    <a:pt x="3311526" y="303913"/>
                  </a:cubicBezTo>
                  <a:lnTo>
                    <a:pt x="3410371" y="351529"/>
                  </a:lnTo>
                  <a:lnTo>
                    <a:pt x="3410371" y="0"/>
                  </a:lnTo>
                  <a:lnTo>
                    <a:pt x="793066" y="0"/>
                  </a:lnTo>
                  <a:lnTo>
                    <a:pt x="687475" y="104963"/>
                  </a:lnTo>
                  <a:cubicBezTo>
                    <a:pt x="310841" y="514420"/>
                    <a:pt x="61475" y="1042782"/>
                    <a:pt x="2113" y="1627313"/>
                  </a:cubicBezTo>
                  <a:close/>
                </a:path>
              </a:pathLst>
            </a:custGeom>
            <a:pattFill prst="wdUpDiag">
              <a:fgClr>
                <a:srgbClr val="A3F175"/>
              </a:fgClr>
              <a:bgClr>
                <a:srgbClr val="EBFCE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3762" y="1189"/>
              <a:ext cx="880" cy="88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4"/>
              </p:custDataLst>
            </p:nvPr>
          </p:nvSpPr>
          <p:spPr>
            <a:xfrm>
              <a:off x="18510" y="381"/>
              <a:ext cx="559" cy="559"/>
            </a:xfrm>
            <a:prstGeom prst="ellipse">
              <a:avLst/>
            </a:prstGeom>
            <a:solidFill>
              <a:srgbClr val="73E92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5"/>
              </p:custDataLst>
            </p:nvPr>
          </p:nvSpPr>
          <p:spPr>
            <a:xfrm>
              <a:off x="12823" y="946"/>
              <a:ext cx="359" cy="359"/>
            </a:xfrm>
            <a:prstGeom prst="ellipse">
              <a:avLst/>
            </a:pr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 rot="10800000">
            <a:off x="309924" y="345043"/>
            <a:ext cx="615989" cy="537514"/>
            <a:chOff x="3213087" y="1347855"/>
            <a:chExt cx="723913" cy="631688"/>
          </a:xfrm>
          <a:solidFill>
            <a:schemeClr val="tx2">
              <a:lumMod val="75000"/>
            </a:schemeClr>
          </a:solidFill>
        </p:grpSpPr>
        <p:sp>
          <p:nvSpPr>
            <p:cNvPr id="13" name="任意多边形: 形状 6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047858" y="1627765"/>
            <a:ext cx="6119553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数据优化:合并属性后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709041"/>
            <a:ext cx="10972710" cy="415384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</a:t>
            </a:r>
            <a:r>
              <a:rPr kumimoji="0" altLang="zh-CN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800" b="1" spc="300" noProof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kumimoji="0" altLang="zh-CN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1100914" y="1627765"/>
            <a:ext cx="10013442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39698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5821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49888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169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036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130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en-US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User对象内存分布</a:t>
            </a:r>
            <a:endParaRPr kumimoji="0" lang="en-US" altLang="zh-CN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481" y="1371600"/>
            <a:ext cx="99883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560702"/>
            <a:ext cx="9685903" cy="4193797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altLang="zh-CN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User对象大小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332854"/>
            <a:ext cx="10972710" cy="2906221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endParaRPr lang="en-US" altLang="zh-CN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4555881" y="1065599"/>
            <a:ext cx="4737836" cy="472679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2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3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减少指针：简化数据对象结构</a:t>
            </a:r>
            <a:endParaRPr lang="zh-CN" altLang="en-US" sz="3200" b="1" spc="3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6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19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基本数据类型集合的自动装箱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324105" y="1627765"/>
            <a:ext cx="5567061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UNIT_ISCONTENTS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63_1*b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</p:tagLst>
</file>

<file path=ppt/tags/tag318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5942.623622047244}"/>
  <p:tag name="REFSHAPE" val="151305460"/>
  <p:tag name="KSO_WM_UNIT_PICTURE_CLIP_FLAG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</p:tagLst>
</file>

<file path=ppt/tags/tag34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36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8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3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1484049372"/>
  <p:tag name="KSO_WM_UNIT_PICTURE_CLIP_FLAG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&#10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8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5-23T12:48:15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5-23T12:48:15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5-23T12:48:15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18:3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7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51306140"/>
  <p:tag name="KSO_WM_UNIT_PICTURE_CLIP_FLAG" val="0"/>
</p:tagLst>
</file>

<file path=ppt/tags/tag398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18:3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18:3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18:3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4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</p:tagLst>
</file>

<file path=ppt/tags/tag40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14:47:5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660110444"/>
  <p:tag name="KSO_WM_UNIT_PICTURE_CLIP_FLAG" val="0"/>
</p:tagLst>
</file>

<file path=ppt/tags/tag449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14:47:5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14:47:5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14:47:5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04309668"/>
  <p:tag name="KSO_WM_UNIT_PICTURE_CLIP_FLAG" val="0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6:46:2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6:46:2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6:46:2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9_1*i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9_1*a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VALUE" val="1520*328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79_1*d*1"/>
  <p:tag name="KSO_WM_TEMPLATE_CATEGORY" val="diagram"/>
  <p:tag name="KSO_WM_TEMPLATE_INDEX" val="20203679"/>
  <p:tag name="KSO_WM_UNIT_SUPPORT_UNIT_TYPE" val="[&quot;d&quot;]"/>
  <p:tag name="KSO_WM_UNIT_LAYERLEVEL" val="1"/>
  <p:tag name="KSO_WM_TAG_VERSION" val="1.0"/>
  <p:tag name="KSO_WM_BEAUTIFY_FLAG" val="#wm#"/>
  <p:tag name="REFSHAPE" val="-1996185556"/>
  <p:tag name="KSO_WM_UNIT_PICTURE_CLIP_FLAG" val="0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9_1*i*2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9_1*i*3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BACK_SCHEMECOLOR_INDEX_BRIGHTNESS" val="0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9_1*i*4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79_1*i*5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79_1*i*6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79_1*i*7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679_1*i*8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679_1*i*9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9"/>
  <p:tag name="KSO_WM_SLIDE_ID" val="diagram202036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527"/>
  <p:tag name="KSO_WM_SLIDE_POSITION" val="0*0"/>
  <p:tag name="KSO_WM_SLIDE_BK_DARK_LIGHT" val="2"/>
  <p:tag name="KSO_WM_SLIDE_BACKGROUND_TYPE" val="general"/>
</p:tagLst>
</file>

<file path=ppt/tags/tag4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9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</p:tagLst>
</file>

<file path=ppt/tags/tag49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0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10:03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45628164"/>
  <p:tag name="KSO_WM_UNIT_PICTURE_CLIP_FLAG" val="0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10:03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10:03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10:03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1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2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22:32:4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263812"/>
  <p:tag name="KSO_WM_UNIT_PICTURE_CLIP_FLAG" val="0"/>
</p:tagLst>
</file>

<file path=ppt/tags/tag5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22:32:4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22:32:4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22:32:4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2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24:5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744496556"/>
  <p:tag name="KSO_WM_UNIT_PICTURE_CLIP_FLAG" val="0"/>
</p:tagLst>
</file>

<file path=ppt/tags/tag5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24:5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24:5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24:5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演示</Application>
  <PresentationFormat>宽屏</PresentationFormat>
  <Paragraphs>152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wb-jjb318191</cp:lastModifiedBy>
  <cp:revision>44</cp:revision>
  <dcterms:created xsi:type="dcterms:W3CDTF">2020-05-22T01:34:00Z</dcterms:created>
  <dcterms:modified xsi:type="dcterms:W3CDTF">2020-05-25T08:50:30Z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