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heme/theme3.xml" ContentType="application/vnd.openxmlformats-officedocument.theme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notesSlides/notesSlide1.xml" ContentType="application/vnd.openxmlformats-officedocument.presentationml.notesSlide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</p:sldMasterIdLst>
  <p:notesMasterIdLst>
    <p:notesMasterId r:id="rId22"/>
  </p:notesMasterIdLst>
  <p:sldIdLst>
    <p:sldId id="312" r:id="rId3"/>
    <p:sldId id="279" r:id="rId4"/>
    <p:sldId id="275" r:id="rId5"/>
    <p:sldId id="281" r:id="rId6"/>
    <p:sldId id="282" r:id="rId7"/>
    <p:sldId id="283" r:id="rId8"/>
    <p:sldId id="284" r:id="rId9"/>
    <p:sldId id="278" r:id="rId10"/>
    <p:sldId id="285" r:id="rId11"/>
    <p:sldId id="288" r:id="rId12"/>
    <p:sldId id="290" r:id="rId13"/>
    <p:sldId id="316" r:id="rId14"/>
    <p:sldId id="292" r:id="rId15"/>
    <p:sldId id="294" r:id="rId16"/>
    <p:sldId id="302" r:id="rId17"/>
    <p:sldId id="301" r:id="rId18"/>
    <p:sldId id="314" r:id="rId19"/>
    <p:sldId id="306" r:id="rId20"/>
    <p:sldId id="31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1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线程内基本数据类型和其他类型变量的区别</a:t>
            </a:r>
            <a:endParaRPr kumimoji="0" lang="zh-CN" altLang="en-US" b="1" i="0" spc="30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file:///F:\400px_tools/pic_temp/pic_sup.png" TargetMode="Externa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1.png"/><Relationship Id="rId5" Type="http://schemas.openxmlformats.org/officeDocument/2006/relationships/tags" Target="../tags/tag11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image" Target="file:///F:\400px_tools/pic_temp/1_pic_quater_right_up.png" TargetMode="External"/><Relationship Id="rId5" Type="http://schemas.openxmlformats.org/officeDocument/2006/relationships/tags" Target="../tags/tag79.xml"/><Relationship Id="rId10" Type="http://schemas.openxmlformats.org/officeDocument/2006/relationships/image" Target="../media/image3.png"/><Relationship Id="rId4" Type="http://schemas.openxmlformats.org/officeDocument/2006/relationships/tags" Target="../tags/tag78.xml"/><Relationship Id="rId9" Type="http://schemas.openxmlformats.org/officeDocument/2006/relationships/image" Target="file:///F:\400px_tools/pic_temp/0_pic_quater_left_up.png" TargetMode="Externa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image" Target="file:///F:\400px_tools/pic_temp/pic_sup.png" TargetMode="Externa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image" Target="../media/image1.png"/><Relationship Id="rId5" Type="http://schemas.openxmlformats.org/officeDocument/2006/relationships/tags" Target="../tags/tag8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4.xml"/><Relationship Id="rId9" Type="http://schemas.openxmlformats.org/officeDocument/2006/relationships/tags" Target="../tags/tag89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9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image" Target="file:///F:\400px_tools/pic_temp/1_pic_quater_right_up.png" TargetMode="External"/><Relationship Id="rId5" Type="http://schemas.openxmlformats.org/officeDocument/2006/relationships/tags" Target="../tags/tag94.xml"/><Relationship Id="rId10" Type="http://schemas.openxmlformats.org/officeDocument/2006/relationships/image" Target="../media/image3.png"/><Relationship Id="rId4" Type="http://schemas.openxmlformats.org/officeDocument/2006/relationships/tags" Target="../tags/tag93.xml"/><Relationship Id="rId9" Type="http://schemas.openxmlformats.org/officeDocument/2006/relationships/image" Target="file:///F:\400px_tools/pic_temp/0_pic_quater_left_up.png" TargetMode="Externa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image" Target="file:///F:\400px_tools/pic_temp/1_pic_quater_right_up.png" TargetMode="Externa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image" Target="../media/image3.png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image" Target="file:///F:\400px_tools/pic_temp/0_pic_quater_left_up.png" TargetMode="External"/><Relationship Id="rId5" Type="http://schemas.openxmlformats.org/officeDocument/2006/relationships/tags" Target="../tags/tag100.xml"/><Relationship Id="rId10" Type="http://schemas.openxmlformats.org/officeDocument/2006/relationships/image" Target="../media/image2.png"/><Relationship Id="rId4" Type="http://schemas.openxmlformats.org/officeDocument/2006/relationships/tags" Target="../tags/tag99.xml"/><Relationship Id="rId9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image" Target="file:///F:\400px_tools/pic_temp/0_pic_quater_left_up.png" TargetMode="External"/><Relationship Id="rId5" Type="http://schemas.openxmlformats.org/officeDocument/2006/relationships/tags" Target="../tags/tag108.xml"/><Relationship Id="rId10" Type="http://schemas.openxmlformats.org/officeDocument/2006/relationships/image" Target="../media/image2.png"/><Relationship Id="rId4" Type="http://schemas.openxmlformats.org/officeDocument/2006/relationships/tags" Target="../tags/tag107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13" Type="http://schemas.openxmlformats.org/officeDocument/2006/relationships/image" Target="../media/image3.png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12" Type="http://schemas.openxmlformats.org/officeDocument/2006/relationships/image" Target="file:///F:\400px_tools/pic_temp/0_pic_quater_left_up.png" TargetMode="Externa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1" Type="http://schemas.openxmlformats.org/officeDocument/2006/relationships/image" Target="../media/image2.png"/><Relationship Id="rId5" Type="http://schemas.openxmlformats.org/officeDocument/2006/relationships/tags" Target="../tags/tag11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15.xml"/><Relationship Id="rId9" Type="http://schemas.openxmlformats.org/officeDocument/2006/relationships/tags" Target="../tags/tag120.xml"/><Relationship Id="rId14" Type="http://schemas.openxmlformats.org/officeDocument/2006/relationships/image" Target="file:///F:\400px_tools/pic_temp/1_pic_quater_right_up.png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13" Type="http://schemas.openxmlformats.org/officeDocument/2006/relationships/image" Target="../media/image3.png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12" Type="http://schemas.openxmlformats.org/officeDocument/2006/relationships/image" Target="file:///F:\400px_tools/pic_temp/0_pic_quater_left_up.png" TargetMode="Externa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image" Target="../media/image2.png"/><Relationship Id="rId5" Type="http://schemas.openxmlformats.org/officeDocument/2006/relationships/tags" Target="../tags/tag12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image" Target="file:///F:\400px_tools/pic_temp/1_pic_quater_right_up.png" TargetMode="Externa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image" Target="../media/image2.png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31.xml"/><Relationship Id="rId16" Type="http://schemas.openxmlformats.org/officeDocument/2006/relationships/image" Target="file:///F:\400px_tools/pic_temp/1_pic_quater_right_up.png" TargetMode="Externa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tags" Target="../tags/tag140.xml"/><Relationship Id="rId5" Type="http://schemas.openxmlformats.org/officeDocument/2006/relationships/tags" Target="../tags/tag134.xml"/><Relationship Id="rId15" Type="http://schemas.openxmlformats.org/officeDocument/2006/relationships/image" Target="../media/image3.png"/><Relationship Id="rId10" Type="http://schemas.openxmlformats.org/officeDocument/2006/relationships/tags" Target="../tags/tag139.xml"/><Relationship Id="rId4" Type="http://schemas.openxmlformats.org/officeDocument/2006/relationships/tags" Target="../tags/tag133.xml"/><Relationship Id="rId9" Type="http://schemas.openxmlformats.org/officeDocument/2006/relationships/tags" Target="../tags/tag138.xml"/><Relationship Id="rId14" Type="http://schemas.openxmlformats.org/officeDocument/2006/relationships/image" Target="file:///F:\400px_tools/pic_temp/0_pic_quater_left_up.png" TargetMode="Externa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image" Target="file:///F:\400px_tools/pic_temp/1_pic_quater_left_down.png" TargetMode="Externa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12" Type="http://schemas.openxmlformats.org/officeDocument/2006/relationships/image" Target="../media/image8.png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image" Target="file:///F:\400px_tools/pic_temp/0_pic_quater_left_up.png" TargetMode="External"/><Relationship Id="rId5" Type="http://schemas.openxmlformats.org/officeDocument/2006/relationships/tags" Target="../tags/tag145.xml"/><Relationship Id="rId10" Type="http://schemas.openxmlformats.org/officeDocument/2006/relationships/image" Target="../media/image7.png"/><Relationship Id="rId4" Type="http://schemas.openxmlformats.org/officeDocument/2006/relationships/tags" Target="../tags/tag144.xml"/><Relationship Id="rId9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62.xml"/><Relationship Id="rId13" Type="http://schemas.openxmlformats.org/officeDocument/2006/relationships/tags" Target="../tags/tag167.xml"/><Relationship Id="rId18" Type="http://schemas.openxmlformats.org/officeDocument/2006/relationships/tags" Target="../tags/tag172.xml"/><Relationship Id="rId3" Type="http://schemas.openxmlformats.org/officeDocument/2006/relationships/tags" Target="../tags/tag157.xml"/><Relationship Id="rId21" Type="http://schemas.openxmlformats.org/officeDocument/2006/relationships/tags" Target="../tags/tag175.xml"/><Relationship Id="rId7" Type="http://schemas.openxmlformats.org/officeDocument/2006/relationships/tags" Target="../tags/tag161.xml"/><Relationship Id="rId12" Type="http://schemas.openxmlformats.org/officeDocument/2006/relationships/tags" Target="../tags/tag166.xml"/><Relationship Id="rId17" Type="http://schemas.openxmlformats.org/officeDocument/2006/relationships/tags" Target="../tags/tag171.xml"/><Relationship Id="rId2" Type="http://schemas.openxmlformats.org/officeDocument/2006/relationships/tags" Target="../tags/tag156.xml"/><Relationship Id="rId16" Type="http://schemas.openxmlformats.org/officeDocument/2006/relationships/tags" Target="../tags/tag170.xml"/><Relationship Id="rId20" Type="http://schemas.openxmlformats.org/officeDocument/2006/relationships/tags" Target="../tags/tag174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11" Type="http://schemas.openxmlformats.org/officeDocument/2006/relationships/tags" Target="../tags/tag165.xml"/><Relationship Id="rId24" Type="http://schemas.openxmlformats.org/officeDocument/2006/relationships/image" Target="../media/image9.png"/><Relationship Id="rId5" Type="http://schemas.openxmlformats.org/officeDocument/2006/relationships/tags" Target="../tags/tag159.xml"/><Relationship Id="rId15" Type="http://schemas.openxmlformats.org/officeDocument/2006/relationships/tags" Target="../tags/tag169.xml"/><Relationship Id="rId23" Type="http://schemas.openxmlformats.org/officeDocument/2006/relationships/slideMaster" Target="../slideMasters/slideMaster2.xml"/><Relationship Id="rId10" Type="http://schemas.openxmlformats.org/officeDocument/2006/relationships/tags" Target="../tags/tag164.xml"/><Relationship Id="rId19" Type="http://schemas.openxmlformats.org/officeDocument/2006/relationships/tags" Target="../tags/tag173.xml"/><Relationship Id="rId4" Type="http://schemas.openxmlformats.org/officeDocument/2006/relationships/tags" Target="../tags/tag158.xml"/><Relationship Id="rId9" Type="http://schemas.openxmlformats.org/officeDocument/2006/relationships/tags" Target="../tags/tag163.xml"/><Relationship Id="rId14" Type="http://schemas.openxmlformats.org/officeDocument/2006/relationships/tags" Target="../tags/tag168.xml"/><Relationship Id="rId22" Type="http://schemas.openxmlformats.org/officeDocument/2006/relationships/tags" Target="../tags/tag176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file:///F:\400px_tools/pic_temp/1_pic_quater_right_up.png" TargetMode="Externa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3.png"/><Relationship Id="rId5" Type="http://schemas.openxmlformats.org/officeDocument/2006/relationships/tags" Target="../tags/tag20.xml"/><Relationship Id="rId10" Type="http://schemas.openxmlformats.org/officeDocument/2006/relationships/image" Target="file:///F:\400px_tools/pic_temp/0_pic_quater_left_up.png" TargetMode="External"/><Relationship Id="rId4" Type="http://schemas.openxmlformats.org/officeDocument/2006/relationships/tags" Target="../tags/tag19.xml"/><Relationship Id="rId9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81.xml"/><Relationship Id="rId4" Type="http://schemas.openxmlformats.org/officeDocument/2006/relationships/tags" Target="../tags/tag180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89.xml"/><Relationship Id="rId3" Type="http://schemas.openxmlformats.org/officeDocument/2006/relationships/tags" Target="../tags/tag184.xml"/><Relationship Id="rId7" Type="http://schemas.openxmlformats.org/officeDocument/2006/relationships/tags" Target="../tags/tag188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10" Type="http://schemas.openxmlformats.org/officeDocument/2006/relationships/image" Target="../media/image10.png"/><Relationship Id="rId4" Type="http://schemas.openxmlformats.org/officeDocument/2006/relationships/tags" Target="../tags/tag185.xml"/><Relationship Id="rId9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9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08.xml"/><Relationship Id="rId4" Type="http://schemas.openxmlformats.org/officeDocument/2006/relationships/tags" Target="../tags/tag207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21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5" Type="http://schemas.openxmlformats.org/officeDocument/2006/relationships/tags" Target="../tags/tag216.xml"/><Relationship Id="rId4" Type="http://schemas.openxmlformats.org/officeDocument/2006/relationships/tags" Target="../tags/tag21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22.xml"/><Relationship Id="rId4" Type="http://schemas.openxmlformats.org/officeDocument/2006/relationships/tags" Target="../tags/tag22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26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13" Type="http://schemas.openxmlformats.org/officeDocument/2006/relationships/tags" Target="../tags/tag239.xml"/><Relationship Id="rId3" Type="http://schemas.openxmlformats.org/officeDocument/2006/relationships/tags" Target="../tags/tag229.xml"/><Relationship Id="rId7" Type="http://schemas.openxmlformats.org/officeDocument/2006/relationships/tags" Target="../tags/tag233.xml"/><Relationship Id="rId12" Type="http://schemas.openxmlformats.org/officeDocument/2006/relationships/tags" Target="../tags/tag238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tags" Target="../tags/tag237.xml"/><Relationship Id="rId5" Type="http://schemas.openxmlformats.org/officeDocument/2006/relationships/tags" Target="../tags/tag231.xml"/><Relationship Id="rId15" Type="http://schemas.openxmlformats.org/officeDocument/2006/relationships/image" Target="../media/image11.png"/><Relationship Id="rId10" Type="http://schemas.openxmlformats.org/officeDocument/2006/relationships/tags" Target="../tags/tag236.xml"/><Relationship Id="rId4" Type="http://schemas.openxmlformats.org/officeDocument/2006/relationships/tags" Target="../tags/tag230.xml"/><Relationship Id="rId9" Type="http://schemas.openxmlformats.org/officeDocument/2006/relationships/tags" Target="../tags/tag235.xml"/><Relationship Id="rId1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5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file:///F:\400px_tools/pic_temp/pic_half_left.png" TargetMode="Externa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4.png"/><Relationship Id="rId5" Type="http://schemas.openxmlformats.org/officeDocument/2006/relationships/tags" Target="../tags/tag2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image" Target="file:///F:\400px_tools/pic_temp/pic_half_right.png" TargetMode="Externa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247.xml"/><Relationship Id="rId3" Type="http://schemas.openxmlformats.org/officeDocument/2006/relationships/tags" Target="../tags/tag242.xml"/><Relationship Id="rId7" Type="http://schemas.openxmlformats.org/officeDocument/2006/relationships/tags" Target="../tags/tag246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6" Type="http://schemas.openxmlformats.org/officeDocument/2006/relationships/tags" Target="../tags/tag245.xml"/><Relationship Id="rId5" Type="http://schemas.openxmlformats.org/officeDocument/2006/relationships/tags" Target="../tags/tag244.xml"/><Relationship Id="rId4" Type="http://schemas.openxmlformats.org/officeDocument/2006/relationships/tags" Target="../tags/tag243.xml"/><Relationship Id="rId9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255.xml"/><Relationship Id="rId3" Type="http://schemas.openxmlformats.org/officeDocument/2006/relationships/tags" Target="../tags/tag250.xml"/><Relationship Id="rId7" Type="http://schemas.openxmlformats.org/officeDocument/2006/relationships/tags" Target="../tags/tag254.xml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6" Type="http://schemas.openxmlformats.org/officeDocument/2006/relationships/tags" Target="../tags/tag253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252.xml"/><Relationship Id="rId10" Type="http://schemas.openxmlformats.org/officeDocument/2006/relationships/tags" Target="../tags/tag257.xml"/><Relationship Id="rId4" Type="http://schemas.openxmlformats.org/officeDocument/2006/relationships/tags" Target="../tags/tag251.xml"/><Relationship Id="rId9" Type="http://schemas.openxmlformats.org/officeDocument/2006/relationships/tags" Target="../tags/tag256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265.xml"/><Relationship Id="rId3" Type="http://schemas.openxmlformats.org/officeDocument/2006/relationships/tags" Target="../tags/tag260.xml"/><Relationship Id="rId7" Type="http://schemas.openxmlformats.org/officeDocument/2006/relationships/tags" Target="../tags/tag264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6" Type="http://schemas.openxmlformats.org/officeDocument/2006/relationships/tags" Target="../tags/tag263.xml"/><Relationship Id="rId11" Type="http://schemas.openxmlformats.org/officeDocument/2006/relationships/tags" Target="../tags/tag268.xml"/><Relationship Id="rId5" Type="http://schemas.openxmlformats.org/officeDocument/2006/relationships/tags" Target="../tags/tag262.xml"/><Relationship Id="rId10" Type="http://schemas.openxmlformats.org/officeDocument/2006/relationships/tags" Target="../tags/tag267.xml"/><Relationship Id="rId4" Type="http://schemas.openxmlformats.org/officeDocument/2006/relationships/tags" Target="../tags/tag261.xml"/><Relationship Id="rId9" Type="http://schemas.openxmlformats.org/officeDocument/2006/relationships/tags" Target="../tags/tag266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276.xml"/><Relationship Id="rId3" Type="http://schemas.openxmlformats.org/officeDocument/2006/relationships/tags" Target="../tags/tag271.xml"/><Relationship Id="rId7" Type="http://schemas.openxmlformats.org/officeDocument/2006/relationships/tags" Target="../tags/tag275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6" Type="http://schemas.openxmlformats.org/officeDocument/2006/relationships/tags" Target="../tags/tag274.xml"/><Relationship Id="rId11" Type="http://schemas.openxmlformats.org/officeDocument/2006/relationships/tags" Target="../tags/tag279.xml"/><Relationship Id="rId5" Type="http://schemas.openxmlformats.org/officeDocument/2006/relationships/tags" Target="../tags/tag273.xml"/><Relationship Id="rId10" Type="http://schemas.openxmlformats.org/officeDocument/2006/relationships/tags" Target="../tags/tag278.xml"/><Relationship Id="rId4" Type="http://schemas.openxmlformats.org/officeDocument/2006/relationships/tags" Target="../tags/tag272.xml"/><Relationship Id="rId9" Type="http://schemas.openxmlformats.org/officeDocument/2006/relationships/tags" Target="../tags/tag277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287.xml"/><Relationship Id="rId3" Type="http://schemas.openxmlformats.org/officeDocument/2006/relationships/tags" Target="../tags/tag282.xml"/><Relationship Id="rId7" Type="http://schemas.openxmlformats.org/officeDocument/2006/relationships/tags" Target="../tags/tag286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tags" Target="../tags/tag285.xml"/><Relationship Id="rId11" Type="http://schemas.openxmlformats.org/officeDocument/2006/relationships/tags" Target="../tags/tag290.xml"/><Relationship Id="rId5" Type="http://schemas.openxmlformats.org/officeDocument/2006/relationships/tags" Target="../tags/tag284.xml"/><Relationship Id="rId10" Type="http://schemas.openxmlformats.org/officeDocument/2006/relationships/tags" Target="../tags/tag289.xml"/><Relationship Id="rId4" Type="http://schemas.openxmlformats.org/officeDocument/2006/relationships/tags" Target="../tags/tag283.xml"/><Relationship Id="rId9" Type="http://schemas.openxmlformats.org/officeDocument/2006/relationships/tags" Target="../tags/tag288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29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293.xml"/><Relationship Id="rId7" Type="http://schemas.openxmlformats.org/officeDocument/2006/relationships/tags" Target="../tags/tag297.xml"/><Relationship Id="rId12" Type="http://schemas.openxmlformats.org/officeDocument/2006/relationships/tags" Target="../tags/tag302.xm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6" Type="http://schemas.openxmlformats.org/officeDocument/2006/relationships/tags" Target="../tags/tag296.xml"/><Relationship Id="rId11" Type="http://schemas.openxmlformats.org/officeDocument/2006/relationships/tags" Target="../tags/tag301.xml"/><Relationship Id="rId5" Type="http://schemas.openxmlformats.org/officeDocument/2006/relationships/tags" Target="../tags/tag295.xml"/><Relationship Id="rId10" Type="http://schemas.openxmlformats.org/officeDocument/2006/relationships/tags" Target="../tags/tag300.xml"/><Relationship Id="rId4" Type="http://schemas.openxmlformats.org/officeDocument/2006/relationships/tags" Target="../tags/tag294.xml"/><Relationship Id="rId9" Type="http://schemas.openxmlformats.org/officeDocument/2006/relationships/tags" Target="../tags/tag299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310.xml"/><Relationship Id="rId13" Type="http://schemas.openxmlformats.org/officeDocument/2006/relationships/tags" Target="../tags/tag315.xml"/><Relationship Id="rId3" Type="http://schemas.openxmlformats.org/officeDocument/2006/relationships/tags" Target="../tags/tag305.xml"/><Relationship Id="rId7" Type="http://schemas.openxmlformats.org/officeDocument/2006/relationships/tags" Target="../tags/tag309.xml"/><Relationship Id="rId12" Type="http://schemas.openxmlformats.org/officeDocument/2006/relationships/tags" Target="../tags/tag314.xml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6" Type="http://schemas.openxmlformats.org/officeDocument/2006/relationships/tags" Target="../tags/tag308.xml"/><Relationship Id="rId11" Type="http://schemas.openxmlformats.org/officeDocument/2006/relationships/tags" Target="../tags/tag313.xml"/><Relationship Id="rId5" Type="http://schemas.openxmlformats.org/officeDocument/2006/relationships/tags" Target="../tags/tag307.xml"/><Relationship Id="rId10" Type="http://schemas.openxmlformats.org/officeDocument/2006/relationships/tags" Target="../tags/tag312.xml"/><Relationship Id="rId4" Type="http://schemas.openxmlformats.org/officeDocument/2006/relationships/tags" Target="../tags/tag306.xml"/><Relationship Id="rId9" Type="http://schemas.openxmlformats.org/officeDocument/2006/relationships/tags" Target="../tags/tag311.xml"/><Relationship Id="rId14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image" Target="file:///F:\400px_tools/pic_temp/1_pic_quater_right_up.png" TargetMode="Externa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3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file:///F:\400px_tools/pic_temp/0_pic_quater_left_up.png" TargetMode="External"/><Relationship Id="rId5" Type="http://schemas.openxmlformats.org/officeDocument/2006/relationships/tags" Target="../tags/tag36.xml"/><Relationship Id="rId10" Type="http://schemas.openxmlformats.org/officeDocument/2006/relationships/image" Target="../media/image2.png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image" Target="file:///F:\400px_tools/pic_temp/0_pic_quater_left_up.png" TargetMode="Externa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image" Target="../media/image2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4.xml"/><Relationship Id="rId15" Type="http://schemas.openxmlformats.org/officeDocument/2006/relationships/image" Target="file:///F:\400px_tools/pic_temp/1_pic_quater_right_up.png" TargetMode="External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image" Target="file:///F:\400px_tools/pic_temp/1_pic_quater_right_up.png" TargetMode="Externa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image" Target="../media/image3.png"/><Relationship Id="rId5" Type="http://schemas.openxmlformats.org/officeDocument/2006/relationships/tags" Target="../tags/tag54.xml"/><Relationship Id="rId10" Type="http://schemas.openxmlformats.org/officeDocument/2006/relationships/image" Target="file:///C:\Users\admin\Desktop\123\sup\10\subject.png" TargetMode="External"/><Relationship Id="rId4" Type="http://schemas.openxmlformats.org/officeDocument/2006/relationships/tags" Target="../tags/tag53.xml"/><Relationship Id="rId9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image" Target="file:///F:\400px_tools/pic_temp/1_pic_quater_right_up.png" TargetMode="Externa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image" Target="../media/image3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image" Target="file:///F:\400px_tools/pic_temp/0_pic_quater_left_up.png" TargetMode="External"/><Relationship Id="rId5" Type="http://schemas.openxmlformats.org/officeDocument/2006/relationships/tags" Target="../tags/tag64.xml"/><Relationship Id="rId10" Type="http://schemas.openxmlformats.org/officeDocument/2006/relationships/image" Target="../media/image2.png"/><Relationship Id="rId4" Type="http://schemas.openxmlformats.org/officeDocument/2006/relationships/tags" Target="../tags/tag63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file:///F:\400px_tools/pic_temp/1_pic_quater_right_up.png" TargetMode="Externa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image" Target="../media/image3.png"/><Relationship Id="rId5" Type="http://schemas.openxmlformats.org/officeDocument/2006/relationships/tags" Target="../tags/tag72.xml"/><Relationship Id="rId10" Type="http://schemas.openxmlformats.org/officeDocument/2006/relationships/image" Target="file:///F:\400px_tools/pic_temp/0_pic_quater_left_up.png" TargetMode="External"/><Relationship Id="rId4" Type="http://schemas.openxmlformats.org/officeDocument/2006/relationships/tags" Target="../tags/tag71.xml"/><Relationship Id="rId9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1"/>
            </p:custDataLst>
          </p:nvPr>
        </p:nvPicPr>
        <p:blipFill>
          <a:blip r:embed="rId11" r:link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2"/>
            </p:custDataLst>
          </p:nvPr>
        </p:nvCxnSpPr>
        <p:spPr>
          <a:xfrm>
            <a:off x="750252" y="3788910"/>
            <a:ext cx="47650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750253" y="3877803"/>
            <a:ext cx="1910715" cy="40894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7"/>
            </p:custDataLst>
          </p:nvPr>
        </p:nvSpPr>
        <p:spPr>
          <a:xfrm>
            <a:off x="750253" y="4352782"/>
            <a:ext cx="1910715" cy="40894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773748" y="2289692"/>
            <a:ext cx="4825999" cy="981227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4800" b="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773747" y="3289971"/>
            <a:ext cx="4826000" cy="408940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11" r:link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7" name="直接连接符 16"/>
          <p:cNvCxnSpPr/>
          <p:nvPr userDrawn="1">
            <p:custDataLst>
              <p:tags r:id="rId2"/>
            </p:custDataLst>
          </p:nvPr>
        </p:nvCxnSpPr>
        <p:spPr>
          <a:xfrm>
            <a:off x="983297" y="3789276"/>
            <a:ext cx="386492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1014412" y="3912729"/>
            <a:ext cx="2011680" cy="40894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7"/>
            </p:custDataLst>
          </p:nvPr>
        </p:nvSpPr>
        <p:spPr>
          <a:xfrm>
            <a:off x="1014412" y="4387709"/>
            <a:ext cx="2011680" cy="40894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1014412" y="3236304"/>
            <a:ext cx="4352290" cy="485058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1006792" y="2107793"/>
            <a:ext cx="4359910" cy="1062471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5900" b="0" spc="70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15" r:link="rId16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>
            <p:custDataLst>
              <p:tags r:id="rId1"/>
            </p:custDataLst>
          </p:nvPr>
        </p:nvSpPr>
        <p:spPr>
          <a:xfrm>
            <a:off x="6934835" y="5735320"/>
            <a:ext cx="636905" cy="63690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 userDrawn="1">
            <p:custDataLst>
              <p:tags r:id="rId2"/>
            </p:custDataLst>
          </p:nvPr>
        </p:nvSpPr>
        <p:spPr>
          <a:xfrm>
            <a:off x="7841615" y="5735320"/>
            <a:ext cx="636905" cy="6369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 userDrawn="1">
            <p:custDataLst>
              <p:tags r:id="rId3"/>
            </p:custDataLst>
          </p:nvPr>
        </p:nvSpPr>
        <p:spPr>
          <a:xfrm>
            <a:off x="8747760" y="5735320"/>
            <a:ext cx="636905" cy="63690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Oval 50"/>
          <p:cNvSpPr>
            <a:spLocks noChangeAspect="1"/>
          </p:cNvSpPr>
          <p:nvPr userDrawn="1">
            <p:custDataLst>
              <p:tags r:id="rId4"/>
            </p:custDataLst>
          </p:nvPr>
        </p:nvSpPr>
        <p:spPr>
          <a:xfrm>
            <a:off x="7101840" y="5881370"/>
            <a:ext cx="318770" cy="36004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18"/>
          <p:cNvSpPr/>
          <p:nvPr userDrawn="1">
            <p:custDataLst>
              <p:tags r:id="rId5"/>
            </p:custDataLst>
          </p:nvPr>
        </p:nvSpPr>
        <p:spPr>
          <a:xfrm>
            <a:off x="7999095" y="5933440"/>
            <a:ext cx="335280" cy="26670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ounded Rectangle 6"/>
          <p:cNvSpPr/>
          <p:nvPr userDrawn="1">
            <p:custDataLst>
              <p:tags r:id="rId6"/>
            </p:custDataLst>
          </p:nvPr>
        </p:nvSpPr>
        <p:spPr>
          <a:xfrm>
            <a:off x="8890635" y="5879465"/>
            <a:ext cx="346710" cy="3530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7"/>
            </p:custDataLst>
          </p:nvPr>
        </p:nvGrpSpPr>
        <p:grpSpPr>
          <a:xfrm>
            <a:off x="152399" y="44556"/>
            <a:ext cx="1711394" cy="6782965"/>
            <a:chOff x="-1" y="75036"/>
            <a:chExt cx="1711394" cy="6782965"/>
          </a:xfrm>
        </p:grpSpPr>
        <p:sp>
          <p:nvSpPr>
            <p:cNvPr id="24" name="任意多边形: 形状 23"/>
            <p:cNvSpPr/>
            <p:nvPr userDrawn="1">
              <p:custDataLst>
                <p:tags r:id="rId19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5" name="六边形 24"/>
            <p:cNvSpPr/>
            <p:nvPr userDrawn="1">
              <p:custDataLst>
                <p:tags r:id="rId20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任意多边形: 形状 25"/>
            <p:cNvSpPr/>
            <p:nvPr userDrawn="1">
              <p:custDataLst>
                <p:tags r:id="rId21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22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8" name="六边形 27"/>
          <p:cNvSpPr/>
          <p:nvPr userDrawn="1">
            <p:custDataLst>
              <p:tags r:id="rId8"/>
            </p:custDataLst>
          </p:nvPr>
        </p:nvSpPr>
        <p:spPr>
          <a:xfrm rot="5400000">
            <a:off x="573251" y="1045359"/>
            <a:ext cx="6196111" cy="5341474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7" name="六边形 6"/>
          <p:cNvSpPr/>
          <p:nvPr userDrawn="1">
            <p:custDataLst>
              <p:tags r:id="rId9"/>
            </p:custDataLst>
          </p:nvPr>
        </p:nvSpPr>
        <p:spPr>
          <a:xfrm rot="5400000">
            <a:off x="1946989" y="185893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六边形 7"/>
          <p:cNvSpPr/>
          <p:nvPr userDrawn="1">
            <p:custDataLst>
              <p:tags r:id="rId10"/>
            </p:custDataLst>
          </p:nvPr>
        </p:nvSpPr>
        <p:spPr>
          <a:xfrm rot="5400000">
            <a:off x="916311" y="4557254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六边形 8"/>
          <p:cNvSpPr/>
          <p:nvPr userDrawn="1">
            <p:custDataLst>
              <p:tags r:id="rId11"/>
            </p:custDataLst>
          </p:nvPr>
        </p:nvSpPr>
        <p:spPr>
          <a:xfrm rot="5400000">
            <a:off x="212546" y="3302112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66" y="1150360"/>
            <a:ext cx="4976470" cy="5351872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>
            <p:custDataLst>
              <p:tags r:id="rId13"/>
            </p:custDataLst>
          </p:nvPr>
        </p:nvCxnSpPr>
        <p:spPr>
          <a:xfrm>
            <a:off x="6684991" y="3506579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6497320" y="1885950"/>
            <a:ext cx="4766945" cy="1571625"/>
          </a:xfrm>
        </p:spPr>
        <p:txBody>
          <a:bodyPr lIns="90170" tIns="46990" rIns="90170" bIns="46990" anchor="b" anchorCtr="0">
            <a:normAutofit/>
          </a:bodyPr>
          <a:lstStyle>
            <a:lvl1pPr algn="l">
              <a:defRPr sz="49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5"/>
            </p:custDataLst>
          </p:nvPr>
        </p:nvSpPr>
        <p:spPr>
          <a:xfrm>
            <a:off x="6497361" y="3536645"/>
            <a:ext cx="5415002" cy="950984"/>
          </a:xfrm>
        </p:spPr>
        <p:txBody>
          <a:bodyPr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 userDrawn="1">
            <p:custDataLst>
              <p:tags r:id="rId1"/>
            </p:custDataLst>
          </p:nvPr>
        </p:nvSpPr>
        <p:spPr>
          <a:xfrm rot="5400000">
            <a:off x="6248154" y="1032147"/>
            <a:ext cx="5560700" cy="4793705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 userDrawn="1">
            <p:custDataLst>
              <p:tags r:id="rId2"/>
            </p:custDataLst>
          </p:nvPr>
        </p:nvSpPr>
        <p:spPr>
          <a:xfrm>
            <a:off x="-1" y="4561114"/>
            <a:ext cx="3636000" cy="217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24062" y="3590338"/>
            <a:ext cx="6505570" cy="92132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224062" y="4803275"/>
            <a:ext cx="6505570" cy="1077985"/>
          </a:xfrm>
        </p:spPr>
        <p:txBody>
          <a:bodyPr lIns="90170" tIns="46990" rIns="90170" bIns="4699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23" y="1104966"/>
            <a:ext cx="4141143" cy="4801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4642758" y="6651171"/>
            <a:ext cx="2906485" cy="2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  <a:t>2020/5/25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>
            <p:custDataLst>
              <p:tags r:id="rId1"/>
            </p:custDataLst>
          </p:nvPr>
        </p:nvGrpSpPr>
        <p:grpSpPr>
          <a:xfrm flipH="1">
            <a:off x="10480606" y="75036"/>
            <a:ext cx="1711394" cy="6782965"/>
            <a:chOff x="-1" y="75036"/>
            <a:chExt cx="1711394" cy="6782965"/>
          </a:xfrm>
        </p:grpSpPr>
        <p:sp>
          <p:nvSpPr>
            <p:cNvPr id="19" name="任意多边形: 形状 18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13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六边形 22"/>
          <p:cNvSpPr/>
          <p:nvPr userDrawn="1">
            <p:custDataLst>
              <p:tags r:id="rId2"/>
            </p:custDataLst>
          </p:nvPr>
        </p:nvSpPr>
        <p:spPr>
          <a:xfrm rot="5400000">
            <a:off x="6682026" y="1561639"/>
            <a:ext cx="4824130" cy="415873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45168" y="1780676"/>
            <a:ext cx="6242379" cy="1482551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8" y="1598743"/>
            <a:ext cx="3531405" cy="4090332"/>
          </a:xfrm>
          <a:prstGeom prst="rect">
            <a:avLst/>
          </a:prstGeom>
        </p:spPr>
      </p:pic>
      <p:cxnSp>
        <p:nvCxnSpPr>
          <p:cNvPr id="28" name="直接连接符 27"/>
          <p:cNvCxnSpPr/>
          <p:nvPr userDrawn="1">
            <p:custDataLst>
              <p:tags r:id="rId8"/>
            </p:custDataLst>
          </p:nvPr>
        </p:nvCxnSpPr>
        <p:spPr>
          <a:xfrm>
            <a:off x="642891" y="3429000"/>
            <a:ext cx="10923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29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445168" y="3594774"/>
            <a:ext cx="6124074" cy="129003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1397000"/>
            <a:ext cx="2032000" cy="4064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0160000" y="1397000"/>
            <a:ext cx="2032000" cy="4064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7"/>
            </p:custDataLst>
          </p:nvPr>
        </p:nvSpPr>
        <p:spPr>
          <a:xfrm>
            <a:off x="3212149" y="3108324"/>
            <a:ext cx="5767705" cy="925501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20204" pitchFamily="34" charset="0"/>
              <a:buNone/>
              <a:defRPr sz="4400" b="0" spc="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8"/>
            </p:custDataLst>
          </p:nvPr>
        </p:nvSpPr>
        <p:spPr>
          <a:xfrm>
            <a:off x="3212149" y="4223716"/>
            <a:ext cx="5767705" cy="494334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cxnSp>
        <p:nvCxnSpPr>
          <p:cNvPr id="10" name="直接连接符 9"/>
          <p:cNvCxnSpPr/>
          <p:nvPr userDrawn="1">
            <p:custDataLst>
              <p:tags r:id="rId9"/>
            </p:custDataLst>
          </p:nvPr>
        </p:nvCxnSpPr>
        <p:spPr>
          <a:xfrm>
            <a:off x="5115560" y="4128770"/>
            <a:ext cx="19608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1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8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9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10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flipH="1" flipV="1">
            <a:off x="-12700" y="4777105"/>
            <a:ext cx="2377440" cy="2082800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9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: 形状 14"/>
            <p:cNvSpPr/>
            <p:nvPr userDrawn="1">
              <p:custDataLst>
                <p:tags r:id="rId10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5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cap="none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9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10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10873740" y="-317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9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10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rot="16200000">
            <a:off x="11219815" y="-229235"/>
            <a:ext cx="567690" cy="1041400"/>
            <a:chOff x="16504" y="119"/>
            <a:chExt cx="2695" cy="4943"/>
          </a:xfrm>
        </p:grpSpPr>
        <p:sp>
          <p:nvSpPr>
            <p:cNvPr id="14" name="六边形 13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12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-3175" y="-3175"/>
            <a:ext cx="12194540" cy="6849110"/>
            <a:chOff x="-5" y="-5"/>
            <a:chExt cx="19204" cy="10786"/>
          </a:xfrm>
        </p:grpSpPr>
        <p:sp>
          <p:nvSpPr>
            <p:cNvPr id="14" name="六边形 13"/>
            <p:cNvSpPr/>
            <p:nvPr userDrawn="1">
              <p:custDataLst>
                <p:tags r:id="rId8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9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10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grpSp>
          <p:nvGrpSpPr>
            <p:cNvPr id="11" name="组合 10"/>
            <p:cNvGrpSpPr/>
            <p:nvPr userDrawn="1"/>
          </p:nvGrpSpPr>
          <p:grpSpPr>
            <a:xfrm flipH="1" flipV="1">
              <a:off x="-5" y="5715"/>
              <a:ext cx="5784" cy="5067"/>
              <a:chOff x="13615" y="195"/>
              <a:chExt cx="5784" cy="5067"/>
            </a:xfrm>
          </p:grpSpPr>
          <p:sp>
            <p:nvSpPr>
              <p:cNvPr id="6" name="六边形 5"/>
              <p:cNvSpPr/>
              <p:nvPr userDrawn="1">
                <p:custDataLst>
                  <p:tags r:id="rId11"/>
                </p:custDataLst>
              </p:nvPr>
            </p:nvSpPr>
            <p:spPr>
              <a:xfrm rot="5400000" flipH="1">
                <a:off x="16530" y="493"/>
                <a:ext cx="2531" cy="2182"/>
              </a:xfrm>
              <a:prstGeom prst="hexagon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8" name="任意多边形: 形状 14"/>
              <p:cNvSpPr/>
              <p:nvPr userDrawn="1">
                <p:custDataLst>
                  <p:tags r:id="rId12"/>
                </p:custDataLst>
              </p:nvPr>
            </p:nvSpPr>
            <p:spPr>
              <a:xfrm rot="5400000" flipH="1">
                <a:off x="14126" y="-316"/>
                <a:ext cx="1161" cy="2182"/>
              </a:xfrm>
              <a:custGeom>
                <a:avLst/>
                <a:gdLst>
                  <a:gd name="connsiteX0" fmla="*/ 0 w 736996"/>
                  <a:gd name="connsiteY0" fmla="*/ 692852 h 1385703"/>
                  <a:gd name="connsiteX1" fmla="*/ 346426 w 736996"/>
                  <a:gd name="connsiteY1" fmla="*/ 0 h 1385703"/>
                  <a:gd name="connsiteX2" fmla="*/ 736996 w 736996"/>
                  <a:gd name="connsiteY2" fmla="*/ 0 h 1385703"/>
                  <a:gd name="connsiteX3" fmla="*/ 736996 w 736996"/>
                  <a:gd name="connsiteY3" fmla="*/ 1385703 h 1385703"/>
                  <a:gd name="connsiteX4" fmla="*/ 346426 w 736996"/>
                  <a:gd name="connsiteY4" fmla="*/ 1385703 h 138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996" h="1385703">
                    <a:moveTo>
                      <a:pt x="0" y="692852"/>
                    </a:moveTo>
                    <a:lnTo>
                      <a:pt x="346426" y="0"/>
                    </a:lnTo>
                    <a:lnTo>
                      <a:pt x="736996" y="0"/>
                    </a:lnTo>
                    <a:lnTo>
                      <a:pt x="736996" y="1385703"/>
                    </a:lnTo>
                    <a:lnTo>
                      <a:pt x="346426" y="138570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9" name="任意多边形: 形状 15"/>
              <p:cNvSpPr/>
              <p:nvPr userDrawn="1">
                <p:custDataLst>
                  <p:tags r:id="rId13"/>
                </p:custDataLst>
              </p:nvPr>
            </p:nvSpPr>
            <p:spPr>
              <a:xfrm rot="16200000">
                <a:off x="17589" y="3452"/>
                <a:ext cx="2531" cy="1091"/>
              </a:xfrm>
              <a:custGeom>
                <a:avLst/>
                <a:gdLst>
                  <a:gd name="connsiteX0" fmla="*/ 0 w 1607416"/>
                  <a:gd name="connsiteY0" fmla="*/ 692852 h 692852"/>
                  <a:gd name="connsiteX1" fmla="*/ 346426 w 1607416"/>
                  <a:gd name="connsiteY1" fmla="*/ 0 h 692852"/>
                  <a:gd name="connsiteX2" fmla="*/ 1260990 w 1607416"/>
                  <a:gd name="connsiteY2" fmla="*/ 0 h 692852"/>
                  <a:gd name="connsiteX3" fmla="*/ 1607416 w 1607416"/>
                  <a:gd name="connsiteY3" fmla="*/ 692852 h 692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07416" h="692852">
                    <a:moveTo>
                      <a:pt x="0" y="692852"/>
                    </a:moveTo>
                    <a:lnTo>
                      <a:pt x="346426" y="0"/>
                    </a:lnTo>
                    <a:lnTo>
                      <a:pt x="1260990" y="0"/>
                    </a:lnTo>
                    <a:lnTo>
                      <a:pt x="1607416" y="692852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4" r:link="rId15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304800" y="1234440"/>
            <a:ext cx="4389120" cy="438912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片 5"/>
          <p:cNvPicPr/>
          <p:nvPr userDrawn="1">
            <p:custDataLst>
              <p:tags r:id="rId3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2020/5/25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tags" Target="../tags/tag150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tags" Target="../tags/tag154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ags" Target="../tags/tag149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tags" Target="../tags/tag153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tags" Target="../tags/tag152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tags" Target="../tags/tag1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18.xml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4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412.xml"/><Relationship Id="rId13" Type="http://schemas.openxmlformats.org/officeDocument/2006/relationships/slideLayout" Target="../slideLayouts/slideLayout7.xml"/><Relationship Id="rId18" Type="http://schemas.openxmlformats.org/officeDocument/2006/relationships/image" Target="file:///F:\400px_tools/pic_temp/1_pic_quater_right_up.png" TargetMode="External"/><Relationship Id="rId3" Type="http://schemas.openxmlformats.org/officeDocument/2006/relationships/tags" Target="../tags/tag407.xml"/><Relationship Id="rId7" Type="http://schemas.openxmlformats.org/officeDocument/2006/relationships/tags" Target="../tags/tag411.xml"/><Relationship Id="rId12" Type="http://schemas.openxmlformats.org/officeDocument/2006/relationships/tags" Target="../tags/tag416.xml"/><Relationship Id="rId17" Type="http://schemas.openxmlformats.org/officeDocument/2006/relationships/image" Target="../media/image3.png"/><Relationship Id="rId2" Type="http://schemas.openxmlformats.org/officeDocument/2006/relationships/tags" Target="../tags/tag406.xml"/><Relationship Id="rId16" Type="http://schemas.openxmlformats.org/officeDocument/2006/relationships/image" Target="file:///F:\400px_tools/pic_temp/0_pic_quater_left_up.png" TargetMode="External"/><Relationship Id="rId1" Type="http://schemas.openxmlformats.org/officeDocument/2006/relationships/tags" Target="../tags/tag405.xml"/><Relationship Id="rId6" Type="http://schemas.openxmlformats.org/officeDocument/2006/relationships/tags" Target="../tags/tag410.xml"/><Relationship Id="rId11" Type="http://schemas.openxmlformats.org/officeDocument/2006/relationships/tags" Target="../tags/tag415.xml"/><Relationship Id="rId5" Type="http://schemas.openxmlformats.org/officeDocument/2006/relationships/tags" Target="../tags/tag409.xml"/><Relationship Id="rId15" Type="http://schemas.openxmlformats.org/officeDocument/2006/relationships/image" Target="../media/image2.png"/><Relationship Id="rId10" Type="http://schemas.openxmlformats.org/officeDocument/2006/relationships/tags" Target="../tags/tag414.xml"/><Relationship Id="rId19" Type="http://schemas.openxmlformats.org/officeDocument/2006/relationships/image" Target="../media/image18.png"/><Relationship Id="rId4" Type="http://schemas.openxmlformats.org/officeDocument/2006/relationships/tags" Target="../tags/tag408.xml"/><Relationship Id="rId9" Type="http://schemas.openxmlformats.org/officeDocument/2006/relationships/tags" Target="../tags/tag413.xml"/><Relationship Id="rId14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19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18.xml"/><Relationship Id="rId1" Type="http://schemas.openxmlformats.org/officeDocument/2006/relationships/tags" Target="../tags/tag417.xml"/><Relationship Id="rId6" Type="http://schemas.openxmlformats.org/officeDocument/2006/relationships/tags" Target="../tags/tag422.xml"/><Relationship Id="rId11" Type="http://schemas.openxmlformats.org/officeDocument/2006/relationships/image" Target="file:///F:\400px_tools/pic_temp/1_pic_quater_left_down.png" TargetMode="External"/><Relationship Id="rId5" Type="http://schemas.openxmlformats.org/officeDocument/2006/relationships/tags" Target="../tags/tag421.xml"/><Relationship Id="rId10" Type="http://schemas.openxmlformats.org/officeDocument/2006/relationships/image" Target="../media/image8.png"/><Relationship Id="rId4" Type="http://schemas.openxmlformats.org/officeDocument/2006/relationships/tags" Target="../tags/tag420.xml"/><Relationship Id="rId9" Type="http://schemas.openxmlformats.org/officeDocument/2006/relationships/image" Target="file:///F:\400px_tools/pic_temp/0_pic_quater_left_up.pn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31.xml"/><Relationship Id="rId13" Type="http://schemas.openxmlformats.org/officeDocument/2006/relationships/image" Target="file:///F:\400px_tools/pic_temp/0_pic_quater_left_up.png" TargetMode="External"/><Relationship Id="rId3" Type="http://schemas.openxmlformats.org/officeDocument/2006/relationships/tags" Target="../tags/tag426.xml"/><Relationship Id="rId7" Type="http://schemas.openxmlformats.org/officeDocument/2006/relationships/tags" Target="../tags/tag430.xml"/><Relationship Id="rId12" Type="http://schemas.openxmlformats.org/officeDocument/2006/relationships/image" Target="../media/image2.png"/><Relationship Id="rId2" Type="http://schemas.openxmlformats.org/officeDocument/2006/relationships/tags" Target="../tags/tag425.xml"/><Relationship Id="rId16" Type="http://schemas.openxmlformats.org/officeDocument/2006/relationships/image" Target="../media/image19.png"/><Relationship Id="rId1" Type="http://schemas.openxmlformats.org/officeDocument/2006/relationships/tags" Target="../tags/tag424.xml"/><Relationship Id="rId6" Type="http://schemas.openxmlformats.org/officeDocument/2006/relationships/tags" Target="../tags/tag429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28.xml"/><Relationship Id="rId15" Type="http://schemas.openxmlformats.org/officeDocument/2006/relationships/image" Target="file:///F:\400px_tools/pic_temp/1_pic_quater_right_up.png" TargetMode="External"/><Relationship Id="rId10" Type="http://schemas.openxmlformats.org/officeDocument/2006/relationships/tags" Target="../tags/tag433.xml"/><Relationship Id="rId4" Type="http://schemas.openxmlformats.org/officeDocument/2006/relationships/tags" Target="../tags/tag427.xml"/><Relationship Id="rId9" Type="http://schemas.openxmlformats.org/officeDocument/2006/relationships/tags" Target="../tags/tag432.xml"/><Relationship Id="rId1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41.xml"/><Relationship Id="rId13" Type="http://schemas.openxmlformats.org/officeDocument/2006/relationships/tags" Target="../tags/tag446.xml"/><Relationship Id="rId18" Type="http://schemas.openxmlformats.org/officeDocument/2006/relationships/image" Target="../media/image3.png"/><Relationship Id="rId3" Type="http://schemas.openxmlformats.org/officeDocument/2006/relationships/tags" Target="../tags/tag436.xml"/><Relationship Id="rId7" Type="http://schemas.openxmlformats.org/officeDocument/2006/relationships/tags" Target="../tags/tag440.xml"/><Relationship Id="rId12" Type="http://schemas.openxmlformats.org/officeDocument/2006/relationships/tags" Target="../tags/tag445.xml"/><Relationship Id="rId17" Type="http://schemas.openxmlformats.org/officeDocument/2006/relationships/image" Target="file:///F:\400px_tools/pic_temp/0_pic_quater_left_up.png" TargetMode="External"/><Relationship Id="rId2" Type="http://schemas.openxmlformats.org/officeDocument/2006/relationships/tags" Target="../tags/tag435.xml"/><Relationship Id="rId16" Type="http://schemas.openxmlformats.org/officeDocument/2006/relationships/image" Target="../media/image2.png"/><Relationship Id="rId20" Type="http://schemas.openxmlformats.org/officeDocument/2006/relationships/image" Target="../media/image20.png"/><Relationship Id="rId1" Type="http://schemas.openxmlformats.org/officeDocument/2006/relationships/tags" Target="../tags/tag434.xml"/><Relationship Id="rId6" Type="http://schemas.openxmlformats.org/officeDocument/2006/relationships/tags" Target="../tags/tag439.xml"/><Relationship Id="rId11" Type="http://schemas.openxmlformats.org/officeDocument/2006/relationships/tags" Target="../tags/tag444.xml"/><Relationship Id="rId5" Type="http://schemas.openxmlformats.org/officeDocument/2006/relationships/tags" Target="../tags/tag438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443.xml"/><Relationship Id="rId19" Type="http://schemas.openxmlformats.org/officeDocument/2006/relationships/image" Target="file:///F:\400px_tools/pic_temp/1_pic_quater_right_up.png" TargetMode="External"/><Relationship Id="rId4" Type="http://schemas.openxmlformats.org/officeDocument/2006/relationships/tags" Target="../tags/tag437.xml"/><Relationship Id="rId9" Type="http://schemas.openxmlformats.org/officeDocument/2006/relationships/tags" Target="../tags/tag442.xml"/><Relationship Id="rId14" Type="http://schemas.openxmlformats.org/officeDocument/2006/relationships/tags" Target="../tags/tag44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55.xml"/><Relationship Id="rId13" Type="http://schemas.openxmlformats.org/officeDocument/2006/relationships/tags" Target="../tags/tag460.xml"/><Relationship Id="rId18" Type="http://schemas.openxmlformats.org/officeDocument/2006/relationships/tags" Target="../tags/tag465.xml"/><Relationship Id="rId26" Type="http://schemas.openxmlformats.org/officeDocument/2006/relationships/image" Target="file:///F:\400px_tools/pic_temp/0_pic_quater_left_up.png" TargetMode="External"/><Relationship Id="rId3" Type="http://schemas.openxmlformats.org/officeDocument/2006/relationships/tags" Target="../tags/tag450.xml"/><Relationship Id="rId21" Type="http://schemas.openxmlformats.org/officeDocument/2006/relationships/tags" Target="../tags/tag468.xml"/><Relationship Id="rId7" Type="http://schemas.openxmlformats.org/officeDocument/2006/relationships/tags" Target="../tags/tag454.xml"/><Relationship Id="rId12" Type="http://schemas.openxmlformats.org/officeDocument/2006/relationships/tags" Target="../tags/tag459.xml"/><Relationship Id="rId17" Type="http://schemas.openxmlformats.org/officeDocument/2006/relationships/tags" Target="../tags/tag464.xml"/><Relationship Id="rId25" Type="http://schemas.openxmlformats.org/officeDocument/2006/relationships/image" Target="../media/image2.png"/><Relationship Id="rId2" Type="http://schemas.openxmlformats.org/officeDocument/2006/relationships/tags" Target="../tags/tag449.xml"/><Relationship Id="rId16" Type="http://schemas.openxmlformats.org/officeDocument/2006/relationships/tags" Target="../tags/tag463.xml"/><Relationship Id="rId20" Type="http://schemas.openxmlformats.org/officeDocument/2006/relationships/tags" Target="../tags/tag467.xml"/><Relationship Id="rId1" Type="http://schemas.openxmlformats.org/officeDocument/2006/relationships/tags" Target="../tags/tag448.xml"/><Relationship Id="rId6" Type="http://schemas.openxmlformats.org/officeDocument/2006/relationships/tags" Target="../tags/tag453.xml"/><Relationship Id="rId11" Type="http://schemas.openxmlformats.org/officeDocument/2006/relationships/tags" Target="../tags/tag458.xml"/><Relationship Id="rId24" Type="http://schemas.openxmlformats.org/officeDocument/2006/relationships/slideLayout" Target="../slideLayouts/slideLayout7.xml"/><Relationship Id="rId5" Type="http://schemas.openxmlformats.org/officeDocument/2006/relationships/tags" Target="../tags/tag452.xml"/><Relationship Id="rId15" Type="http://schemas.openxmlformats.org/officeDocument/2006/relationships/tags" Target="../tags/tag462.xml"/><Relationship Id="rId23" Type="http://schemas.openxmlformats.org/officeDocument/2006/relationships/tags" Target="../tags/tag470.xml"/><Relationship Id="rId28" Type="http://schemas.openxmlformats.org/officeDocument/2006/relationships/image" Target="file:///F:\400px_tools/pic_temp/1_pic_quater_right_up.png" TargetMode="External"/><Relationship Id="rId10" Type="http://schemas.openxmlformats.org/officeDocument/2006/relationships/tags" Target="../tags/tag457.xml"/><Relationship Id="rId19" Type="http://schemas.openxmlformats.org/officeDocument/2006/relationships/tags" Target="../tags/tag466.xml"/><Relationship Id="rId4" Type="http://schemas.openxmlformats.org/officeDocument/2006/relationships/tags" Target="../tags/tag451.xml"/><Relationship Id="rId9" Type="http://schemas.openxmlformats.org/officeDocument/2006/relationships/tags" Target="../tags/tag456.xml"/><Relationship Id="rId14" Type="http://schemas.openxmlformats.org/officeDocument/2006/relationships/tags" Target="../tags/tag461.xml"/><Relationship Id="rId22" Type="http://schemas.openxmlformats.org/officeDocument/2006/relationships/tags" Target="../tags/tag469.xml"/><Relationship Id="rId27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478.xml"/><Relationship Id="rId13" Type="http://schemas.openxmlformats.org/officeDocument/2006/relationships/image" Target="file:///F:\400px_tools/pic_temp/0_pic_quater_left_up.png" TargetMode="External"/><Relationship Id="rId3" Type="http://schemas.openxmlformats.org/officeDocument/2006/relationships/tags" Target="../tags/tag473.xml"/><Relationship Id="rId7" Type="http://schemas.openxmlformats.org/officeDocument/2006/relationships/tags" Target="../tags/tag477.xml"/><Relationship Id="rId12" Type="http://schemas.openxmlformats.org/officeDocument/2006/relationships/image" Target="../media/image2.png"/><Relationship Id="rId2" Type="http://schemas.openxmlformats.org/officeDocument/2006/relationships/tags" Target="../tags/tag472.xml"/><Relationship Id="rId16" Type="http://schemas.openxmlformats.org/officeDocument/2006/relationships/image" Target="../media/image21.png"/><Relationship Id="rId1" Type="http://schemas.openxmlformats.org/officeDocument/2006/relationships/tags" Target="../tags/tag471.xml"/><Relationship Id="rId6" Type="http://schemas.openxmlformats.org/officeDocument/2006/relationships/tags" Target="../tags/tag47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75.xml"/><Relationship Id="rId15" Type="http://schemas.openxmlformats.org/officeDocument/2006/relationships/image" Target="file:///F:\400px_tools/pic_temp/1_pic_quater_right_up.png" TargetMode="External"/><Relationship Id="rId10" Type="http://schemas.openxmlformats.org/officeDocument/2006/relationships/tags" Target="../tags/tag480.xml"/><Relationship Id="rId4" Type="http://schemas.openxmlformats.org/officeDocument/2006/relationships/tags" Target="../tags/tag474.xml"/><Relationship Id="rId9" Type="http://schemas.openxmlformats.org/officeDocument/2006/relationships/tags" Target="../tags/tag479.xml"/><Relationship Id="rId1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488.xml"/><Relationship Id="rId13" Type="http://schemas.openxmlformats.org/officeDocument/2006/relationships/image" Target="file:///F:\400px_tools/pic_temp/0_pic_quater_left_up.png" TargetMode="External"/><Relationship Id="rId3" Type="http://schemas.openxmlformats.org/officeDocument/2006/relationships/tags" Target="../tags/tag483.xml"/><Relationship Id="rId7" Type="http://schemas.openxmlformats.org/officeDocument/2006/relationships/tags" Target="../tags/tag487.xml"/><Relationship Id="rId12" Type="http://schemas.openxmlformats.org/officeDocument/2006/relationships/image" Target="../media/image2.png"/><Relationship Id="rId2" Type="http://schemas.openxmlformats.org/officeDocument/2006/relationships/tags" Target="../tags/tag482.xml"/><Relationship Id="rId16" Type="http://schemas.openxmlformats.org/officeDocument/2006/relationships/image" Target="../media/image22.png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85.xml"/><Relationship Id="rId15" Type="http://schemas.openxmlformats.org/officeDocument/2006/relationships/image" Target="file:///F:\400px_tools/pic_temp/1_pic_quater_right_up.png" TargetMode="External"/><Relationship Id="rId10" Type="http://schemas.openxmlformats.org/officeDocument/2006/relationships/tags" Target="../tags/tag490.xml"/><Relationship Id="rId4" Type="http://schemas.openxmlformats.org/officeDocument/2006/relationships/tags" Target="../tags/tag484.xml"/><Relationship Id="rId9" Type="http://schemas.openxmlformats.org/officeDocument/2006/relationships/tags" Target="../tags/tag489.xml"/><Relationship Id="rId1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498.xml"/><Relationship Id="rId13" Type="http://schemas.openxmlformats.org/officeDocument/2006/relationships/image" Target="file:///F:\400px_tools/pic_temp/0_pic_quater_left_up.png" TargetMode="External"/><Relationship Id="rId3" Type="http://schemas.openxmlformats.org/officeDocument/2006/relationships/tags" Target="../tags/tag493.xml"/><Relationship Id="rId7" Type="http://schemas.openxmlformats.org/officeDocument/2006/relationships/tags" Target="../tags/tag497.xml"/><Relationship Id="rId12" Type="http://schemas.openxmlformats.org/officeDocument/2006/relationships/image" Target="../media/image2.png"/><Relationship Id="rId2" Type="http://schemas.openxmlformats.org/officeDocument/2006/relationships/tags" Target="../tags/tag492.xml"/><Relationship Id="rId16" Type="http://schemas.openxmlformats.org/officeDocument/2006/relationships/image" Target="../media/image23.png"/><Relationship Id="rId1" Type="http://schemas.openxmlformats.org/officeDocument/2006/relationships/tags" Target="../tags/tag491.xml"/><Relationship Id="rId6" Type="http://schemas.openxmlformats.org/officeDocument/2006/relationships/tags" Target="../tags/tag49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95.xml"/><Relationship Id="rId15" Type="http://schemas.openxmlformats.org/officeDocument/2006/relationships/image" Target="file:///F:\400px_tools/pic_temp/1_pic_quater_right_up.png" TargetMode="External"/><Relationship Id="rId10" Type="http://schemas.openxmlformats.org/officeDocument/2006/relationships/tags" Target="../tags/tag500.xml"/><Relationship Id="rId4" Type="http://schemas.openxmlformats.org/officeDocument/2006/relationships/tags" Target="../tags/tag494.xml"/><Relationship Id="rId9" Type="http://schemas.openxmlformats.org/officeDocument/2006/relationships/tags" Target="../tags/tag499.xml"/><Relationship Id="rId1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508.xml"/><Relationship Id="rId13" Type="http://schemas.openxmlformats.org/officeDocument/2006/relationships/image" Target="file:///F:\400px_tools/pic_temp/0_pic_quater_left_up.png" TargetMode="External"/><Relationship Id="rId3" Type="http://schemas.openxmlformats.org/officeDocument/2006/relationships/tags" Target="../tags/tag503.xml"/><Relationship Id="rId7" Type="http://schemas.openxmlformats.org/officeDocument/2006/relationships/tags" Target="../tags/tag507.xml"/><Relationship Id="rId12" Type="http://schemas.openxmlformats.org/officeDocument/2006/relationships/image" Target="../media/image2.png"/><Relationship Id="rId2" Type="http://schemas.openxmlformats.org/officeDocument/2006/relationships/tags" Target="../tags/tag502.xml"/><Relationship Id="rId16" Type="http://schemas.openxmlformats.org/officeDocument/2006/relationships/image" Target="../media/image24.png"/><Relationship Id="rId1" Type="http://schemas.openxmlformats.org/officeDocument/2006/relationships/tags" Target="../tags/tag501.xml"/><Relationship Id="rId6" Type="http://schemas.openxmlformats.org/officeDocument/2006/relationships/tags" Target="../tags/tag50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05.xml"/><Relationship Id="rId15" Type="http://schemas.openxmlformats.org/officeDocument/2006/relationships/image" Target="file:///F:\400px_tools/pic_temp/1_pic_quater_right_up.png" TargetMode="External"/><Relationship Id="rId10" Type="http://schemas.openxmlformats.org/officeDocument/2006/relationships/tags" Target="../tags/tag510.xml"/><Relationship Id="rId4" Type="http://schemas.openxmlformats.org/officeDocument/2006/relationships/tags" Target="../tags/tag504.xml"/><Relationship Id="rId9" Type="http://schemas.openxmlformats.org/officeDocument/2006/relationships/tags" Target="../tags/tag509.xml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326.xml"/><Relationship Id="rId13" Type="http://schemas.openxmlformats.org/officeDocument/2006/relationships/tags" Target="../tags/tag331.xml"/><Relationship Id="rId18" Type="http://schemas.openxmlformats.org/officeDocument/2006/relationships/image" Target="../media/image2.png"/><Relationship Id="rId3" Type="http://schemas.openxmlformats.org/officeDocument/2006/relationships/tags" Target="../tags/tag321.xml"/><Relationship Id="rId21" Type="http://schemas.openxmlformats.org/officeDocument/2006/relationships/image" Target="file:///F:\400px_tools/pic_temp/1_pic_quater_right_up.png" TargetMode="External"/><Relationship Id="rId7" Type="http://schemas.openxmlformats.org/officeDocument/2006/relationships/tags" Target="../tags/tag325.xml"/><Relationship Id="rId12" Type="http://schemas.openxmlformats.org/officeDocument/2006/relationships/tags" Target="../tags/tag330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320.xml"/><Relationship Id="rId16" Type="http://schemas.openxmlformats.org/officeDocument/2006/relationships/tags" Target="../tags/tag334.xml"/><Relationship Id="rId20" Type="http://schemas.openxmlformats.org/officeDocument/2006/relationships/image" Target="../media/image3.png"/><Relationship Id="rId1" Type="http://schemas.openxmlformats.org/officeDocument/2006/relationships/tags" Target="../tags/tag319.xml"/><Relationship Id="rId6" Type="http://schemas.openxmlformats.org/officeDocument/2006/relationships/tags" Target="../tags/tag324.xml"/><Relationship Id="rId11" Type="http://schemas.openxmlformats.org/officeDocument/2006/relationships/tags" Target="../tags/tag329.xml"/><Relationship Id="rId5" Type="http://schemas.openxmlformats.org/officeDocument/2006/relationships/tags" Target="../tags/tag323.xml"/><Relationship Id="rId15" Type="http://schemas.openxmlformats.org/officeDocument/2006/relationships/tags" Target="../tags/tag333.xml"/><Relationship Id="rId10" Type="http://schemas.openxmlformats.org/officeDocument/2006/relationships/tags" Target="../tags/tag328.xml"/><Relationship Id="rId19" Type="http://schemas.openxmlformats.org/officeDocument/2006/relationships/image" Target="file:///F:\400px_tools/pic_temp/0_pic_quater_left_up.png" TargetMode="External"/><Relationship Id="rId4" Type="http://schemas.openxmlformats.org/officeDocument/2006/relationships/tags" Target="../tags/tag322.xml"/><Relationship Id="rId9" Type="http://schemas.openxmlformats.org/officeDocument/2006/relationships/tags" Target="../tags/tag327.xml"/><Relationship Id="rId14" Type="http://schemas.openxmlformats.org/officeDocument/2006/relationships/tags" Target="../tags/tag332.xml"/><Relationship Id="rId2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42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13.png"/><Relationship Id="rId3" Type="http://schemas.openxmlformats.org/officeDocument/2006/relationships/tags" Target="../tags/tag337.xml"/><Relationship Id="rId7" Type="http://schemas.openxmlformats.org/officeDocument/2006/relationships/tags" Target="../tags/tag341.xml"/><Relationship Id="rId12" Type="http://schemas.openxmlformats.org/officeDocument/2006/relationships/tags" Target="../tags/tag346.xml"/><Relationship Id="rId17" Type="http://schemas.openxmlformats.org/officeDocument/2006/relationships/image" Target="file:///F:\400px_tools/pic_temp/1_pic_quater_right_up.png" TargetMode="External"/><Relationship Id="rId2" Type="http://schemas.openxmlformats.org/officeDocument/2006/relationships/tags" Target="../tags/tag336.xml"/><Relationship Id="rId16" Type="http://schemas.openxmlformats.org/officeDocument/2006/relationships/image" Target="../media/image3.png"/><Relationship Id="rId1" Type="http://schemas.openxmlformats.org/officeDocument/2006/relationships/tags" Target="../tags/tag335.xml"/><Relationship Id="rId6" Type="http://schemas.openxmlformats.org/officeDocument/2006/relationships/tags" Target="../tags/tag340.xml"/><Relationship Id="rId11" Type="http://schemas.openxmlformats.org/officeDocument/2006/relationships/tags" Target="../tags/tag345.xml"/><Relationship Id="rId5" Type="http://schemas.openxmlformats.org/officeDocument/2006/relationships/tags" Target="../tags/tag339.xml"/><Relationship Id="rId15" Type="http://schemas.openxmlformats.org/officeDocument/2006/relationships/image" Target="file:///F:\400px_tools/pic_temp/0_pic_quater_left_up.png" TargetMode="External"/><Relationship Id="rId10" Type="http://schemas.openxmlformats.org/officeDocument/2006/relationships/tags" Target="../tags/tag344.xml"/><Relationship Id="rId4" Type="http://schemas.openxmlformats.org/officeDocument/2006/relationships/tags" Target="../tags/tag338.xml"/><Relationship Id="rId9" Type="http://schemas.openxmlformats.org/officeDocument/2006/relationships/tags" Target="../tags/tag343.xml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54.xml"/><Relationship Id="rId13" Type="http://schemas.openxmlformats.org/officeDocument/2006/relationships/image" Target="file:///F:\400px_tools/pic_temp/0_pic_quater_left_up.png" TargetMode="External"/><Relationship Id="rId3" Type="http://schemas.openxmlformats.org/officeDocument/2006/relationships/tags" Target="../tags/tag349.xml"/><Relationship Id="rId7" Type="http://schemas.openxmlformats.org/officeDocument/2006/relationships/tags" Target="../tags/tag353.xml"/><Relationship Id="rId12" Type="http://schemas.openxmlformats.org/officeDocument/2006/relationships/image" Target="../media/image2.png"/><Relationship Id="rId2" Type="http://schemas.openxmlformats.org/officeDocument/2006/relationships/tags" Target="../tags/tag348.xml"/><Relationship Id="rId16" Type="http://schemas.openxmlformats.org/officeDocument/2006/relationships/image" Target="../media/image14.png"/><Relationship Id="rId1" Type="http://schemas.openxmlformats.org/officeDocument/2006/relationships/tags" Target="../tags/tag347.xml"/><Relationship Id="rId6" Type="http://schemas.openxmlformats.org/officeDocument/2006/relationships/tags" Target="../tags/tag352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51.xml"/><Relationship Id="rId15" Type="http://schemas.openxmlformats.org/officeDocument/2006/relationships/image" Target="file:///F:\400px_tools/pic_temp/1_pic_quater_right_up.png" TargetMode="External"/><Relationship Id="rId10" Type="http://schemas.openxmlformats.org/officeDocument/2006/relationships/tags" Target="../tags/tag356.xml"/><Relationship Id="rId4" Type="http://schemas.openxmlformats.org/officeDocument/2006/relationships/tags" Target="../tags/tag350.xml"/><Relationship Id="rId9" Type="http://schemas.openxmlformats.org/officeDocument/2006/relationships/tags" Target="../tags/tag355.xml"/><Relationship Id="rId1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59.xml"/><Relationship Id="rId7" Type="http://schemas.openxmlformats.org/officeDocument/2006/relationships/tags" Target="../tags/tag363.xml"/><Relationship Id="rId12" Type="http://schemas.openxmlformats.org/officeDocument/2006/relationships/image" Target="file:///F:\400px_tools/pic_temp/1_pic_quater_right_up.png" TargetMode="External"/><Relationship Id="rId2" Type="http://schemas.openxmlformats.org/officeDocument/2006/relationships/tags" Target="../tags/tag358.xml"/><Relationship Id="rId1" Type="http://schemas.openxmlformats.org/officeDocument/2006/relationships/tags" Target="../tags/tag357.xml"/><Relationship Id="rId6" Type="http://schemas.openxmlformats.org/officeDocument/2006/relationships/tags" Target="../tags/tag362.xml"/><Relationship Id="rId11" Type="http://schemas.openxmlformats.org/officeDocument/2006/relationships/image" Target="../media/image3.png"/><Relationship Id="rId5" Type="http://schemas.openxmlformats.org/officeDocument/2006/relationships/tags" Target="../tags/tag361.xml"/><Relationship Id="rId10" Type="http://schemas.openxmlformats.org/officeDocument/2006/relationships/image" Target="file:///F:\400px_tools/pic_temp/0_pic_quater_left_up.png" TargetMode="External"/><Relationship Id="rId4" Type="http://schemas.openxmlformats.org/officeDocument/2006/relationships/tags" Target="../tags/tag360.xm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71.xml"/><Relationship Id="rId13" Type="http://schemas.openxmlformats.org/officeDocument/2006/relationships/image" Target="file:///F:\400px_tools/pic_temp/0_pic_quater_left_up.png" TargetMode="External"/><Relationship Id="rId3" Type="http://schemas.openxmlformats.org/officeDocument/2006/relationships/tags" Target="../tags/tag366.xml"/><Relationship Id="rId7" Type="http://schemas.openxmlformats.org/officeDocument/2006/relationships/tags" Target="../tags/tag370.xml"/><Relationship Id="rId12" Type="http://schemas.openxmlformats.org/officeDocument/2006/relationships/image" Target="../media/image2.png"/><Relationship Id="rId2" Type="http://schemas.openxmlformats.org/officeDocument/2006/relationships/tags" Target="../tags/tag365.xml"/><Relationship Id="rId1" Type="http://schemas.openxmlformats.org/officeDocument/2006/relationships/tags" Target="../tags/tag364.xml"/><Relationship Id="rId6" Type="http://schemas.openxmlformats.org/officeDocument/2006/relationships/tags" Target="../tags/tag369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68.xml"/><Relationship Id="rId15" Type="http://schemas.openxmlformats.org/officeDocument/2006/relationships/image" Target="file:///F:\400px_tools/pic_temp/1_pic_quater_right_up.png" TargetMode="External"/><Relationship Id="rId10" Type="http://schemas.openxmlformats.org/officeDocument/2006/relationships/tags" Target="../tags/tag373.xml"/><Relationship Id="rId4" Type="http://schemas.openxmlformats.org/officeDocument/2006/relationships/tags" Target="../tags/tag367.xml"/><Relationship Id="rId9" Type="http://schemas.openxmlformats.org/officeDocument/2006/relationships/tags" Target="../tags/tag372.xml"/><Relationship Id="rId1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81.xml"/><Relationship Id="rId13" Type="http://schemas.openxmlformats.org/officeDocument/2006/relationships/tags" Target="../tags/tag386.xml"/><Relationship Id="rId18" Type="http://schemas.openxmlformats.org/officeDocument/2006/relationships/image" Target="file:///F:\400px_tools/pic_temp/0_pic_quater_left_up.png" TargetMode="External"/><Relationship Id="rId3" Type="http://schemas.openxmlformats.org/officeDocument/2006/relationships/tags" Target="../tags/tag376.xml"/><Relationship Id="rId21" Type="http://schemas.openxmlformats.org/officeDocument/2006/relationships/image" Target="../media/image15.png"/><Relationship Id="rId7" Type="http://schemas.openxmlformats.org/officeDocument/2006/relationships/tags" Target="../tags/tag380.xml"/><Relationship Id="rId12" Type="http://schemas.openxmlformats.org/officeDocument/2006/relationships/tags" Target="../tags/tag385.xml"/><Relationship Id="rId17" Type="http://schemas.openxmlformats.org/officeDocument/2006/relationships/image" Target="../media/image2.png"/><Relationship Id="rId2" Type="http://schemas.openxmlformats.org/officeDocument/2006/relationships/tags" Target="../tags/tag375.xml"/><Relationship Id="rId16" Type="http://schemas.openxmlformats.org/officeDocument/2006/relationships/slideLayout" Target="../slideLayouts/slideLayout7.xml"/><Relationship Id="rId20" Type="http://schemas.openxmlformats.org/officeDocument/2006/relationships/image" Target="file:///F:\400px_tools/pic_temp/1_pic_quater_right_up.png" TargetMode="External"/><Relationship Id="rId1" Type="http://schemas.openxmlformats.org/officeDocument/2006/relationships/tags" Target="../tags/tag374.xml"/><Relationship Id="rId6" Type="http://schemas.openxmlformats.org/officeDocument/2006/relationships/tags" Target="../tags/tag379.xml"/><Relationship Id="rId11" Type="http://schemas.openxmlformats.org/officeDocument/2006/relationships/tags" Target="../tags/tag384.xml"/><Relationship Id="rId5" Type="http://schemas.openxmlformats.org/officeDocument/2006/relationships/tags" Target="../tags/tag378.xml"/><Relationship Id="rId15" Type="http://schemas.openxmlformats.org/officeDocument/2006/relationships/tags" Target="../tags/tag388.xml"/><Relationship Id="rId10" Type="http://schemas.openxmlformats.org/officeDocument/2006/relationships/tags" Target="../tags/tag383.xml"/><Relationship Id="rId19" Type="http://schemas.openxmlformats.org/officeDocument/2006/relationships/image" Target="../media/image3.png"/><Relationship Id="rId4" Type="http://schemas.openxmlformats.org/officeDocument/2006/relationships/tags" Target="../tags/tag377.xml"/><Relationship Id="rId9" Type="http://schemas.openxmlformats.org/officeDocument/2006/relationships/tags" Target="../tags/tag382.xml"/><Relationship Id="rId14" Type="http://schemas.openxmlformats.org/officeDocument/2006/relationships/tags" Target="../tags/tag38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96.xml"/><Relationship Id="rId13" Type="http://schemas.openxmlformats.org/officeDocument/2006/relationships/image" Target="file:///F:\400px_tools/pic_temp/0_pic_quater_left_up.png" TargetMode="External"/><Relationship Id="rId3" Type="http://schemas.openxmlformats.org/officeDocument/2006/relationships/tags" Target="../tags/tag391.xml"/><Relationship Id="rId7" Type="http://schemas.openxmlformats.org/officeDocument/2006/relationships/tags" Target="../tags/tag395.xml"/><Relationship Id="rId12" Type="http://schemas.openxmlformats.org/officeDocument/2006/relationships/image" Target="../media/image2.png"/><Relationship Id="rId2" Type="http://schemas.openxmlformats.org/officeDocument/2006/relationships/tags" Target="../tags/tag390.xml"/><Relationship Id="rId16" Type="http://schemas.openxmlformats.org/officeDocument/2006/relationships/image" Target="../media/image16.png"/><Relationship Id="rId1" Type="http://schemas.openxmlformats.org/officeDocument/2006/relationships/tags" Target="../tags/tag389.xml"/><Relationship Id="rId6" Type="http://schemas.openxmlformats.org/officeDocument/2006/relationships/tags" Target="../tags/tag394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93.xml"/><Relationship Id="rId15" Type="http://schemas.openxmlformats.org/officeDocument/2006/relationships/image" Target="file:///F:\400px_tools/pic_temp/1_pic_quater_right_up.png" TargetMode="External"/><Relationship Id="rId10" Type="http://schemas.openxmlformats.org/officeDocument/2006/relationships/tags" Target="../tags/tag398.xml"/><Relationship Id="rId4" Type="http://schemas.openxmlformats.org/officeDocument/2006/relationships/tags" Target="../tags/tag392.xml"/><Relationship Id="rId9" Type="http://schemas.openxmlformats.org/officeDocument/2006/relationships/tags" Target="../tags/tag397.xml"/><Relationship Id="rId1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01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7.png"/><Relationship Id="rId2" Type="http://schemas.openxmlformats.org/officeDocument/2006/relationships/tags" Target="../tags/tag400.xml"/><Relationship Id="rId1" Type="http://schemas.openxmlformats.org/officeDocument/2006/relationships/tags" Target="../tags/tag399.xml"/><Relationship Id="rId6" Type="http://schemas.openxmlformats.org/officeDocument/2006/relationships/tags" Target="../tags/tag404.xml"/><Relationship Id="rId11" Type="http://schemas.openxmlformats.org/officeDocument/2006/relationships/image" Target="file:///F:\400px_tools/pic_temp/1_pic_quater_left_down.png" TargetMode="External"/><Relationship Id="rId5" Type="http://schemas.openxmlformats.org/officeDocument/2006/relationships/tags" Target="../tags/tag403.xml"/><Relationship Id="rId10" Type="http://schemas.openxmlformats.org/officeDocument/2006/relationships/image" Target="../media/image8.png"/><Relationship Id="rId4" Type="http://schemas.openxmlformats.org/officeDocument/2006/relationships/tags" Target="../tags/tag402.xml"/><Relationship Id="rId9" Type="http://schemas.openxmlformats.org/officeDocument/2006/relationships/image" Target="file:///F:\400px_tools/pic_temp/0_pic_quater_left_up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27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dirty="0"/>
              <a:t>Java内存优化</a:t>
            </a:r>
          </a:p>
        </p:txBody>
      </p:sp>
      <p:sp>
        <p:nvSpPr>
          <p:cNvPr id="35" name="副标题 3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2000" dirty="0"/>
              <a:t>对象优化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2000" dirty="0"/>
              <a:t>数据优化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15" r:link="rId16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1" name="图片 10"/>
          <p:cNvPicPr/>
          <p:nvPr userDrawn="1">
            <p:custDataLst>
              <p:tags r:id="rId4"/>
            </p:custDataLst>
          </p:nvPr>
        </p:nvPicPr>
        <p:blipFill>
          <a:blip r:embed="rId17" r:link="rId18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6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defRPr/>
            </a:pPr>
            <a:r>
              <a:rPr kumimoji="0" lang="zh-CN" altLang="en-US" sz="3200" b="1" i="0" kern="1200" cap="none" spc="150" normalizeH="0" noProof="0" dirty="0">
                <a:ln w="3175">
                  <a:noFill/>
                  <a:prstDash val="dash"/>
                </a:ln>
                <a:solidFill>
                  <a:srgbClr val="7F7F7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局部变量初始化</a:t>
            </a:r>
          </a:p>
        </p:txBody>
      </p:sp>
      <p:sp>
        <p:nvSpPr>
          <p:cNvPr id="4" name="矩形 3"/>
          <p:cNvSpPr/>
          <p:nvPr>
            <p:custDataLst>
              <p:tags r:id="rId6"/>
            </p:custDataLst>
          </p:nvPr>
        </p:nvSpPr>
        <p:spPr>
          <a:xfrm>
            <a:off x="2237231" y="1371600"/>
            <a:ext cx="7892803" cy="4572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TextBox 13"/>
          <p:cNvSpPr txBox="1"/>
          <p:nvPr>
            <p:custDataLst>
              <p:tags r:id="rId7"/>
            </p:custDataLst>
          </p:nvPr>
        </p:nvSpPr>
        <p:spPr>
          <a:xfrm>
            <a:off x="608400" y="6241906"/>
            <a:ext cx="2902380" cy="226591"/>
          </a:xfrm>
          <a:prstGeom prst="rect">
            <a:avLst/>
          </a:prstGeom>
          <a:noFill/>
          <a:ln>
            <a:noFill/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15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</a:t>
            </a:r>
            <a:r>
              <a:rPr kumimoji="0" lang="en-US" altLang="zh-CN" sz="1000" b="1" i="0" u="none" strike="noStrike" kern="1200" cap="none" spc="15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www.wps.cn</a:t>
            </a:r>
          </a:p>
        </p:txBody>
      </p:sp>
      <p:grpSp>
        <p:nvGrpSpPr>
          <p:cNvPr id="7" name="组合 6"/>
          <p:cNvGrpSpPr/>
          <p:nvPr>
            <p:custDataLst>
              <p:tags r:id="rId8"/>
            </p:custDataLst>
          </p:nvPr>
        </p:nvGrpSpPr>
        <p:grpSpPr>
          <a:xfrm>
            <a:off x="11209320" y="6326401"/>
            <a:ext cx="373728" cy="57600"/>
            <a:chOff x="11209321" y="6326401"/>
            <a:chExt cx="373728" cy="57600"/>
          </a:xfrm>
          <a:solidFill>
            <a:schemeClr val="accent4">
              <a:lumMod val="75000"/>
            </a:schemeClr>
          </a:solidFill>
        </p:grpSpPr>
        <p:sp>
          <p:nvSpPr>
            <p:cNvPr id="8" name="椭圆 7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1525449" y="6326401"/>
              <a:ext cx="57600" cy="57600"/>
            </a:xfrm>
            <a:prstGeom prst="ellipse">
              <a:avLst/>
            </a:prstGeom>
            <a:solidFill>
              <a:srgbClr val="47716F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" name="椭圆 8"/>
            <p:cNvSpPr/>
            <p:nvPr>
              <p:custDataLst>
                <p:tags r:id="rId11"/>
              </p:custDataLst>
            </p:nvPr>
          </p:nvSpPr>
          <p:spPr>
            <a:xfrm>
              <a:off x="11209321" y="6326401"/>
              <a:ext cx="57600" cy="57600"/>
            </a:xfrm>
            <a:prstGeom prst="ellipse">
              <a:avLst/>
            </a:prstGeom>
            <a:solidFill>
              <a:srgbClr val="47716F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椭圆 9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1367385" y="6326401"/>
              <a:ext cx="57600" cy="57600"/>
            </a:xfrm>
            <a:prstGeom prst="ellipse">
              <a:avLst/>
            </a:prstGeom>
            <a:solidFill>
              <a:srgbClr val="47716F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15" name="图片 14"/>
          <p:cNvPicPr/>
          <p:nvPr>
            <p:custDataLst>
              <p:tags r:id="rId9"/>
            </p:custDataLst>
          </p:nvPr>
        </p:nvPicPr>
        <p:blipFill rotWithShape="1">
          <a:blip r:embed="rId19"/>
          <a:srcRect t="285" b="285"/>
          <a:stretch>
            <a:fillRect/>
          </a:stretch>
        </p:blipFill>
        <p:spPr>
          <a:xfrm>
            <a:off x="2388428" y="1522800"/>
            <a:ext cx="7590403" cy="426960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0" y="914400"/>
            <a:ext cx="12192000" cy="5029200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/>
          <p:nvPr userDrawn="1">
            <p:custDataLst>
              <p:tags r:id="rId3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4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609600" y="1668862"/>
            <a:ext cx="10972889" cy="61340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3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数据优化之数值</a:t>
            </a:r>
          </a:p>
        </p:txBody>
      </p:sp>
      <p:sp>
        <p:nvSpPr>
          <p:cNvPr id="2" name="Title 6"/>
          <p:cNvSpPr txBox="1"/>
          <p:nvPr>
            <p:custDataLst>
              <p:tags r:id="rId6"/>
            </p:custDataLst>
          </p:nvPr>
        </p:nvSpPr>
        <p:spPr>
          <a:xfrm>
            <a:off x="609600" y="2433091"/>
            <a:ext cx="10972800" cy="287301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当数值不大时，尽量使用空间最小的结构表示，比如byte,short来表示int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1800" spc="5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Integer有个对象池，当通过Integer.valueOf(...)实例化在-128~127之间的数值时会复用,可以通过jvm参数：java.lang.Integer.IntegerCache.high 调整127上限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基本数据类型尽量通过parseInt(...), parseLong(...)形式转换，这样得到的是基本数据类型；而通过valueOf得到的是包装类型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当数值类型数据量很大时，可以根据业务场景选择合适的数据结构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2800" b="1" i="0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数值存储</a:t>
            </a:r>
            <a:r>
              <a:rPr kumimoji="0" lang="zh-CN" altLang="en-US" sz="2800" b="1" i="0" spc="300" noProof="0" dirty="0" smtClean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：合并数值</a:t>
            </a:r>
            <a:endParaRPr kumimoji="0" lang="zh-CN" altLang="en-US" sz="2800" b="1" i="0" spc="30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3022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4"/>
            </p:custDataLst>
          </p:nvPr>
        </p:nvPicPr>
        <p:blipFill>
          <a:blip r:embed="rId14" r:link="rId15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itle 6"/>
          <p:cNvSpPr txBox="1"/>
          <p:nvPr>
            <p:custDataLst>
              <p:tags r:id="rId6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2800" b="1" i="0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数值存储：批量手机号码</a:t>
            </a:r>
          </a:p>
        </p:txBody>
      </p:sp>
      <p:grpSp>
        <p:nvGrpSpPr>
          <p:cNvPr id="4" name="组合 3"/>
          <p:cNvGrpSpPr/>
          <p:nvPr>
            <p:custDataLst>
              <p:tags r:id="rId7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6" name="直接连接符 5"/>
            <p:cNvCxnSpPr/>
            <p:nvPr>
              <p:custDataLst>
                <p:tags r:id="rId9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10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C:\Users\kingsoft\Pictures\风景\fog-foggy-forest-4827.jpgfog-foggy-forest-4827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6"/>
          <a:srcRect/>
          <a:stretch>
            <a:fillRect/>
          </a:stretch>
        </p:blipFill>
        <p:spPr>
          <a:xfrm>
            <a:off x="704956" y="1627765"/>
            <a:ext cx="10805357" cy="4316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/>
          <p:nvPr userDrawn="1">
            <p:custDataLst>
              <p:tags r:id="rId2"/>
            </p:custDataLst>
          </p:nvPr>
        </p:nvPicPr>
        <p:blipFill>
          <a:blip r:embed="rId16" r:link="rId17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5" name="图片 14"/>
          <p:cNvPicPr/>
          <p:nvPr userDrawn="1">
            <p:custDataLst>
              <p:tags r:id="rId3"/>
            </p:custDataLst>
          </p:nvPr>
        </p:nvPicPr>
        <p:blipFill>
          <a:blip r:embed="rId18" r:link="rId19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0" y="1053"/>
            <a:ext cx="12192000" cy="1076960"/>
          </a:xfrm>
          <a:prstGeom prst="rect">
            <a:avLst/>
          </a:prstGeom>
          <a:solidFill>
            <a:srgbClr val="CEF8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243965" y="329937"/>
            <a:ext cx="10772140" cy="6323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 lnSpcReduction="1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300" spc="300" dirty="0">
                <a:solidFill>
                  <a:srgbClr val="404040"/>
                </a:solidFill>
              </a:rPr>
              <a:t>数值存储：批量动态数值</a:t>
            </a:r>
          </a:p>
        </p:txBody>
      </p:sp>
      <p:pic>
        <p:nvPicPr>
          <p:cNvPr id="6" name="图片 5" descr="13237802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rcRect/>
          <a:stretch>
            <a:fillRect/>
          </a:stretch>
        </p:blipFill>
        <p:spPr>
          <a:xfrm>
            <a:off x="3193685" y="1224972"/>
            <a:ext cx="5805264" cy="5474970"/>
          </a:xfrm>
          <a:prstGeom prst="rect">
            <a:avLst/>
          </a:prstGeom>
        </p:spPr>
      </p:pic>
      <p:grpSp>
        <p:nvGrpSpPr>
          <p:cNvPr id="7" name="组合 6"/>
          <p:cNvGrpSpPr/>
          <p:nvPr>
            <p:custDataLst>
              <p:tags r:id="rId7"/>
            </p:custDataLst>
          </p:nvPr>
        </p:nvGrpSpPr>
        <p:grpSpPr>
          <a:xfrm>
            <a:off x="9667875" y="1053"/>
            <a:ext cx="2524125" cy="1076960"/>
            <a:chOff x="12823" y="0"/>
            <a:chExt cx="6377" cy="2629"/>
          </a:xfrm>
        </p:grpSpPr>
        <p:sp>
          <p:nvSpPr>
            <p:cNvPr id="9" name="任意多边形: 形状 8"/>
            <p:cNvSpPr/>
            <p:nvPr>
              <p:custDataLst>
                <p:tags r:id="rId11"/>
              </p:custDataLst>
            </p:nvPr>
          </p:nvSpPr>
          <p:spPr>
            <a:xfrm rot="10800000" flipH="1">
              <a:off x="13829" y="0"/>
              <a:ext cx="5371" cy="2629"/>
            </a:xfrm>
            <a:custGeom>
              <a:avLst/>
              <a:gdLst>
                <a:gd name="connsiteX0" fmla="*/ 0 w 3410371"/>
                <a:gd name="connsiteY0" fmla="*/ 1669145 h 1669145"/>
                <a:gd name="connsiteX1" fmla="*/ 924638 w 3410371"/>
                <a:gd name="connsiteY1" fmla="*/ 1669145 h 1669145"/>
                <a:gd name="connsiteX2" fmla="*/ 942896 w 3410371"/>
                <a:gd name="connsiteY2" fmla="*/ 1549507 h 1669145"/>
                <a:gd name="connsiteX3" fmla="*/ 2638023 w 3410371"/>
                <a:gd name="connsiteY3" fmla="*/ 167939 h 1669145"/>
                <a:gd name="connsiteX4" fmla="*/ 3311526 w 3410371"/>
                <a:gd name="connsiteY4" fmla="*/ 303913 h 1669145"/>
                <a:gd name="connsiteX5" fmla="*/ 3410371 w 3410371"/>
                <a:gd name="connsiteY5" fmla="*/ 351529 h 1669145"/>
                <a:gd name="connsiteX6" fmla="*/ 3410371 w 3410371"/>
                <a:gd name="connsiteY6" fmla="*/ 0 h 1669145"/>
                <a:gd name="connsiteX7" fmla="*/ 793066 w 3410371"/>
                <a:gd name="connsiteY7" fmla="*/ 0 h 1669145"/>
                <a:gd name="connsiteX8" fmla="*/ 687475 w 3410371"/>
                <a:gd name="connsiteY8" fmla="*/ 104963 h 1669145"/>
                <a:gd name="connsiteX9" fmla="*/ 2113 w 3410371"/>
                <a:gd name="connsiteY9" fmla="*/ 1627313 h 1669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10371" h="1669145">
                  <a:moveTo>
                    <a:pt x="0" y="1669145"/>
                  </a:moveTo>
                  <a:lnTo>
                    <a:pt x="924638" y="1669145"/>
                  </a:lnTo>
                  <a:lnTo>
                    <a:pt x="942896" y="1549507"/>
                  </a:lnTo>
                  <a:cubicBezTo>
                    <a:pt x="1104238" y="761048"/>
                    <a:pt x="1801868" y="167939"/>
                    <a:pt x="2638023" y="167939"/>
                  </a:cubicBezTo>
                  <a:cubicBezTo>
                    <a:pt x="2876924" y="167939"/>
                    <a:pt x="3104517" y="216356"/>
                    <a:pt x="3311526" y="303913"/>
                  </a:cubicBezTo>
                  <a:lnTo>
                    <a:pt x="3410371" y="351529"/>
                  </a:lnTo>
                  <a:lnTo>
                    <a:pt x="3410371" y="0"/>
                  </a:lnTo>
                  <a:lnTo>
                    <a:pt x="793066" y="0"/>
                  </a:lnTo>
                  <a:lnTo>
                    <a:pt x="687475" y="104963"/>
                  </a:lnTo>
                  <a:cubicBezTo>
                    <a:pt x="310841" y="514420"/>
                    <a:pt x="61475" y="1042782"/>
                    <a:pt x="2113" y="1627313"/>
                  </a:cubicBezTo>
                  <a:close/>
                </a:path>
              </a:pathLst>
            </a:custGeom>
            <a:pattFill prst="wdUpDiag">
              <a:fgClr>
                <a:srgbClr val="A3F175"/>
              </a:fgClr>
              <a:bgClr>
                <a:srgbClr val="EBFCE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6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椭圆 9"/>
            <p:cNvSpPr/>
            <p:nvPr>
              <p:custDataLst>
                <p:tags r:id="rId12"/>
              </p:custDataLst>
            </p:nvPr>
          </p:nvSpPr>
          <p:spPr>
            <a:xfrm>
              <a:off x="13762" y="1189"/>
              <a:ext cx="880" cy="88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6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13"/>
              </p:custDataLst>
            </p:nvPr>
          </p:nvSpPr>
          <p:spPr>
            <a:xfrm>
              <a:off x="18510" y="381"/>
              <a:ext cx="559" cy="559"/>
            </a:xfrm>
            <a:prstGeom prst="ellipse">
              <a:avLst/>
            </a:prstGeom>
            <a:solidFill>
              <a:srgbClr val="73E92D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6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14"/>
              </p:custDataLst>
            </p:nvPr>
          </p:nvSpPr>
          <p:spPr>
            <a:xfrm>
              <a:off x="12823" y="946"/>
              <a:ext cx="359" cy="359"/>
            </a:xfrm>
            <a:prstGeom prst="ellipse">
              <a:avLst/>
            </a:prstGeom>
            <a:solidFill>
              <a:srgbClr val="A3F1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6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 rot="10800000">
            <a:off x="309924" y="345043"/>
            <a:ext cx="615989" cy="537514"/>
            <a:chOff x="3213087" y="1347855"/>
            <a:chExt cx="723913" cy="631688"/>
          </a:xfrm>
          <a:solidFill>
            <a:schemeClr val="tx2">
              <a:lumMod val="75000"/>
            </a:schemeClr>
          </a:solidFill>
        </p:grpSpPr>
        <p:sp>
          <p:nvSpPr>
            <p:cNvPr id="13" name="任意多边形: 形状 6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solidFill>
              <a:srgbClr val="A3F1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4" name="任意多边形: 形状 7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solidFill>
              <a:srgbClr val="A3F1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/>
          <p:nvPr userDrawn="1">
            <p:custDataLst>
              <p:tags r:id="rId2"/>
            </p:custDataLst>
          </p:nvPr>
        </p:nvPicPr>
        <p:blipFill>
          <a:blip r:embed="rId25" r:link="rId26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44" name="图片 43"/>
          <p:cNvPicPr/>
          <p:nvPr userDrawn="1">
            <p:custDataLst>
              <p:tags r:id="rId3"/>
            </p:custDataLst>
          </p:nvPr>
        </p:nvPicPr>
        <p:blipFill>
          <a:blip r:embed="rId27" r:link="rId28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457204" y="4724438"/>
            <a:ext cx="11277690" cy="167641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5"/>
            </p:custDataLst>
          </p:nvPr>
        </p:nvCxnSpPr>
        <p:spPr>
          <a:xfrm>
            <a:off x="4390390" y="883920"/>
            <a:ext cx="0" cy="3275965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9"/>
          <p:cNvSpPr/>
          <p:nvPr>
            <p:custDataLst>
              <p:tags r:id="rId6"/>
            </p:custDataLst>
          </p:nvPr>
        </p:nvSpPr>
        <p:spPr bwMode="auto">
          <a:xfrm>
            <a:off x="2345690" y="1412875"/>
            <a:ext cx="456565" cy="635635"/>
          </a:xfrm>
          <a:custGeom>
            <a:avLst/>
            <a:gdLst>
              <a:gd name="T0" fmla="*/ 103 w 103"/>
              <a:gd name="T1" fmla="*/ 91 h 143"/>
              <a:gd name="T2" fmla="*/ 51 w 103"/>
              <a:gd name="T3" fmla="*/ 143 h 143"/>
              <a:gd name="T4" fmla="*/ 0 w 103"/>
              <a:gd name="T5" fmla="*/ 91 h 143"/>
              <a:gd name="T6" fmla="*/ 51 w 103"/>
              <a:gd name="T7" fmla="*/ 0 h 143"/>
              <a:gd name="T8" fmla="*/ 103 w 103"/>
              <a:gd name="T9" fmla="*/ 9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143">
                <a:moveTo>
                  <a:pt x="103" y="91"/>
                </a:moveTo>
                <a:cubicBezTo>
                  <a:pt x="103" y="120"/>
                  <a:pt x="80" y="143"/>
                  <a:pt x="51" y="143"/>
                </a:cubicBezTo>
                <a:cubicBezTo>
                  <a:pt x="23" y="143"/>
                  <a:pt x="0" y="120"/>
                  <a:pt x="0" y="91"/>
                </a:cubicBezTo>
                <a:cubicBezTo>
                  <a:pt x="0" y="63"/>
                  <a:pt x="51" y="0"/>
                  <a:pt x="51" y="0"/>
                </a:cubicBezTo>
                <a:cubicBezTo>
                  <a:pt x="51" y="0"/>
                  <a:pt x="103" y="63"/>
                  <a:pt x="103" y="91"/>
                </a:cubicBezTo>
                <a:close/>
              </a:path>
            </a:pathLst>
          </a:custGeom>
          <a:noFill/>
          <a:ln w="30163" cap="rnd">
            <a:solidFill>
              <a:srgbClr val="79C44C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Freeform 10"/>
          <p:cNvSpPr/>
          <p:nvPr>
            <p:custDataLst>
              <p:tags r:id="rId7"/>
            </p:custDataLst>
          </p:nvPr>
        </p:nvSpPr>
        <p:spPr bwMode="auto">
          <a:xfrm>
            <a:off x="2785745" y="1559560"/>
            <a:ext cx="150495" cy="300990"/>
          </a:xfrm>
          <a:custGeom>
            <a:avLst/>
            <a:gdLst>
              <a:gd name="T0" fmla="*/ 0 w 34"/>
              <a:gd name="T1" fmla="*/ 13 h 68"/>
              <a:gd name="T2" fmla="*/ 9 w 34"/>
              <a:gd name="T3" fmla="*/ 0 h 68"/>
              <a:gd name="T4" fmla="*/ 34 w 34"/>
              <a:gd name="T5" fmla="*/ 44 h 68"/>
              <a:gd name="T6" fmla="*/ 15 w 34"/>
              <a:gd name="T7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68">
                <a:moveTo>
                  <a:pt x="0" y="13"/>
                </a:moveTo>
                <a:cubicBezTo>
                  <a:pt x="5" y="6"/>
                  <a:pt x="9" y="0"/>
                  <a:pt x="9" y="0"/>
                </a:cubicBezTo>
                <a:cubicBezTo>
                  <a:pt x="9" y="0"/>
                  <a:pt x="34" y="31"/>
                  <a:pt x="34" y="44"/>
                </a:cubicBezTo>
                <a:cubicBezTo>
                  <a:pt x="34" y="56"/>
                  <a:pt x="26" y="66"/>
                  <a:pt x="15" y="68"/>
                </a:cubicBezTo>
              </a:path>
            </a:pathLst>
          </a:custGeom>
          <a:noFill/>
          <a:ln w="30163" cap="rnd">
            <a:solidFill>
              <a:srgbClr val="79C44C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rmAutofit fontScale="925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Freeform 5"/>
          <p:cNvSpPr/>
          <p:nvPr>
            <p:custDataLst>
              <p:tags r:id="rId8"/>
            </p:custDataLst>
          </p:nvPr>
        </p:nvSpPr>
        <p:spPr bwMode="auto">
          <a:xfrm>
            <a:off x="9428480" y="1400175"/>
            <a:ext cx="427990" cy="431800"/>
          </a:xfrm>
          <a:custGeom>
            <a:avLst/>
            <a:gdLst>
              <a:gd name="T0" fmla="*/ 108 w 146"/>
              <a:gd name="T1" fmla="*/ 145 h 147"/>
              <a:gd name="T2" fmla="*/ 102 w 146"/>
              <a:gd name="T3" fmla="*/ 145 h 147"/>
              <a:gd name="T4" fmla="*/ 1 w 146"/>
              <a:gd name="T5" fmla="*/ 44 h 147"/>
              <a:gd name="T6" fmla="*/ 1 w 146"/>
              <a:gd name="T7" fmla="*/ 39 h 147"/>
              <a:gd name="T8" fmla="*/ 39 w 146"/>
              <a:gd name="T9" fmla="*/ 1 h 147"/>
              <a:gd name="T10" fmla="*/ 44 w 146"/>
              <a:gd name="T11" fmla="*/ 1 h 147"/>
              <a:gd name="T12" fmla="*/ 145 w 146"/>
              <a:gd name="T13" fmla="*/ 102 h 147"/>
              <a:gd name="T14" fmla="*/ 145 w 146"/>
              <a:gd name="T15" fmla="*/ 108 h 147"/>
              <a:gd name="T16" fmla="*/ 108 w 146"/>
              <a:gd name="T17" fmla="*/ 145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7">
                <a:moveTo>
                  <a:pt x="108" y="145"/>
                </a:moveTo>
                <a:cubicBezTo>
                  <a:pt x="106" y="147"/>
                  <a:pt x="103" y="147"/>
                  <a:pt x="102" y="145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3"/>
                  <a:pt x="0" y="40"/>
                  <a:pt x="1" y="39"/>
                </a:cubicBezTo>
                <a:cubicBezTo>
                  <a:pt x="39" y="1"/>
                  <a:pt x="39" y="1"/>
                  <a:pt x="39" y="1"/>
                </a:cubicBezTo>
                <a:cubicBezTo>
                  <a:pt x="40" y="0"/>
                  <a:pt x="43" y="0"/>
                  <a:pt x="44" y="1"/>
                </a:cubicBezTo>
                <a:cubicBezTo>
                  <a:pt x="145" y="102"/>
                  <a:pt x="145" y="102"/>
                  <a:pt x="145" y="102"/>
                </a:cubicBezTo>
                <a:cubicBezTo>
                  <a:pt x="146" y="104"/>
                  <a:pt x="146" y="106"/>
                  <a:pt x="145" y="108"/>
                </a:cubicBezTo>
                <a:lnTo>
                  <a:pt x="108" y="145"/>
                </a:lnTo>
                <a:close/>
              </a:path>
            </a:pathLst>
          </a:cu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Freeform 6"/>
          <p:cNvSpPr/>
          <p:nvPr>
            <p:custDataLst>
              <p:tags r:id="rId9"/>
            </p:custDataLst>
          </p:nvPr>
        </p:nvSpPr>
        <p:spPr bwMode="auto">
          <a:xfrm>
            <a:off x="9489440" y="1741170"/>
            <a:ext cx="337185" cy="170180"/>
          </a:xfrm>
          <a:custGeom>
            <a:avLst/>
            <a:gdLst>
              <a:gd name="T0" fmla="*/ 104 w 115"/>
              <a:gd name="T1" fmla="*/ 12 h 58"/>
              <a:gd name="T2" fmla="*/ 114 w 115"/>
              <a:gd name="T3" fmla="*/ 21 h 58"/>
              <a:gd name="T4" fmla="*/ 114 w 115"/>
              <a:gd name="T5" fmla="*/ 27 h 58"/>
              <a:gd name="T6" fmla="*/ 84 w 115"/>
              <a:gd name="T7" fmla="*/ 57 h 58"/>
              <a:gd name="T8" fmla="*/ 78 w 115"/>
              <a:gd name="T9" fmla="*/ 57 h 58"/>
              <a:gd name="T10" fmla="*/ 23 w 115"/>
              <a:gd name="T11" fmla="*/ 2 h 58"/>
              <a:gd name="T12" fmla="*/ 18 w 115"/>
              <a:gd name="T13" fmla="*/ 2 h 58"/>
              <a:gd name="T14" fmla="*/ 0 w 115"/>
              <a:gd name="T15" fmla="*/ 1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" h="58">
                <a:moveTo>
                  <a:pt x="104" y="12"/>
                </a:moveTo>
                <a:cubicBezTo>
                  <a:pt x="114" y="21"/>
                  <a:pt x="114" y="21"/>
                  <a:pt x="114" y="21"/>
                </a:cubicBezTo>
                <a:cubicBezTo>
                  <a:pt x="115" y="23"/>
                  <a:pt x="115" y="26"/>
                  <a:pt x="114" y="27"/>
                </a:cubicBezTo>
                <a:cubicBezTo>
                  <a:pt x="84" y="57"/>
                  <a:pt x="84" y="57"/>
                  <a:pt x="84" y="57"/>
                </a:cubicBezTo>
                <a:cubicBezTo>
                  <a:pt x="82" y="58"/>
                  <a:pt x="80" y="58"/>
                  <a:pt x="78" y="57"/>
                </a:cubicBezTo>
                <a:cubicBezTo>
                  <a:pt x="23" y="2"/>
                  <a:pt x="23" y="2"/>
                  <a:pt x="23" y="2"/>
                </a:cubicBezTo>
                <a:cubicBezTo>
                  <a:pt x="22" y="0"/>
                  <a:pt x="19" y="0"/>
                  <a:pt x="18" y="2"/>
                </a:cubicBezTo>
                <a:cubicBezTo>
                  <a:pt x="0" y="19"/>
                  <a:pt x="0" y="19"/>
                  <a:pt x="0" y="19"/>
                </a:cubicBezTo>
              </a:path>
            </a:pathLst>
          </a:cu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325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Freeform 7"/>
          <p:cNvSpPr/>
          <p:nvPr>
            <p:custDataLst>
              <p:tags r:id="rId10"/>
            </p:custDataLst>
          </p:nvPr>
        </p:nvSpPr>
        <p:spPr bwMode="auto">
          <a:xfrm>
            <a:off x="9345295" y="1769745"/>
            <a:ext cx="179705" cy="179705"/>
          </a:xfrm>
          <a:custGeom>
            <a:avLst/>
            <a:gdLst>
              <a:gd name="T0" fmla="*/ 24 w 61"/>
              <a:gd name="T1" fmla="*/ 60 h 61"/>
              <a:gd name="T2" fmla="*/ 18 w 61"/>
              <a:gd name="T3" fmla="*/ 60 h 61"/>
              <a:gd name="T4" fmla="*/ 1 w 61"/>
              <a:gd name="T5" fmla="*/ 42 h 61"/>
              <a:gd name="T6" fmla="*/ 1 w 61"/>
              <a:gd name="T7" fmla="*/ 37 h 61"/>
              <a:gd name="T8" fmla="*/ 36 w 61"/>
              <a:gd name="T9" fmla="*/ 2 h 61"/>
              <a:gd name="T10" fmla="*/ 42 w 61"/>
              <a:gd name="T11" fmla="*/ 2 h 61"/>
              <a:gd name="T12" fmla="*/ 59 w 61"/>
              <a:gd name="T13" fmla="*/ 19 h 61"/>
              <a:gd name="T14" fmla="*/ 59 w 61"/>
              <a:gd name="T15" fmla="*/ 25 h 61"/>
              <a:gd name="T16" fmla="*/ 24 w 61"/>
              <a:gd name="T17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61">
                <a:moveTo>
                  <a:pt x="24" y="60"/>
                </a:moveTo>
                <a:cubicBezTo>
                  <a:pt x="23" y="61"/>
                  <a:pt x="20" y="61"/>
                  <a:pt x="18" y="60"/>
                </a:cubicBezTo>
                <a:cubicBezTo>
                  <a:pt x="1" y="42"/>
                  <a:pt x="1" y="42"/>
                  <a:pt x="1" y="42"/>
                </a:cubicBezTo>
                <a:cubicBezTo>
                  <a:pt x="0" y="41"/>
                  <a:pt x="0" y="38"/>
                  <a:pt x="1" y="37"/>
                </a:cubicBezTo>
                <a:cubicBezTo>
                  <a:pt x="36" y="2"/>
                  <a:pt x="36" y="2"/>
                  <a:pt x="36" y="2"/>
                </a:cubicBezTo>
                <a:cubicBezTo>
                  <a:pt x="38" y="0"/>
                  <a:pt x="40" y="0"/>
                  <a:pt x="42" y="2"/>
                </a:cubicBezTo>
                <a:cubicBezTo>
                  <a:pt x="59" y="19"/>
                  <a:pt x="59" y="19"/>
                  <a:pt x="59" y="19"/>
                </a:cubicBezTo>
                <a:cubicBezTo>
                  <a:pt x="61" y="21"/>
                  <a:pt x="61" y="23"/>
                  <a:pt x="59" y="25"/>
                </a:cubicBezTo>
                <a:lnTo>
                  <a:pt x="24" y="60"/>
                </a:lnTo>
                <a:close/>
              </a:path>
            </a:pathLst>
          </a:cu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40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Line 8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9771380" y="1743710"/>
            <a:ext cx="67945" cy="67945"/>
          </a:xfrm>
          <a:prstGeom prst="line">
            <a:avLst/>
          </a:pr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Freeform 244"/>
          <p:cNvSpPr/>
          <p:nvPr>
            <p:custDataLst>
              <p:tags r:id="rId12"/>
            </p:custDataLst>
          </p:nvPr>
        </p:nvSpPr>
        <p:spPr bwMode="auto">
          <a:xfrm>
            <a:off x="5835015" y="1708785"/>
            <a:ext cx="469265" cy="215900"/>
          </a:xfrm>
          <a:custGeom>
            <a:avLst/>
            <a:gdLst>
              <a:gd name="T0" fmla="*/ 42 w 124"/>
              <a:gd name="T1" fmla="*/ 0 h 57"/>
              <a:gd name="T2" fmla="*/ 8 w 124"/>
              <a:gd name="T3" fmla="*/ 0 h 57"/>
              <a:gd name="T4" fmla="*/ 0 w 124"/>
              <a:gd name="T5" fmla="*/ 8 h 57"/>
              <a:gd name="T6" fmla="*/ 0 w 124"/>
              <a:gd name="T7" fmla="*/ 49 h 57"/>
              <a:gd name="T8" fmla="*/ 8 w 124"/>
              <a:gd name="T9" fmla="*/ 57 h 57"/>
              <a:gd name="T10" fmla="*/ 124 w 124"/>
              <a:gd name="T11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57">
                <a:moveTo>
                  <a:pt x="42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3"/>
                  <a:pt x="4" y="57"/>
                  <a:pt x="8" y="57"/>
                </a:cubicBezTo>
                <a:cubicBezTo>
                  <a:pt x="124" y="57"/>
                  <a:pt x="124" y="57"/>
                  <a:pt x="124" y="57"/>
                </a:cubicBezTo>
              </a:path>
            </a:pathLst>
          </a:custGeom>
          <a:noFill/>
          <a:ln w="30163" cap="rnd">
            <a:solidFill>
              <a:srgbClr val="70B564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575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Freeform 245"/>
          <p:cNvSpPr/>
          <p:nvPr>
            <p:custDataLst>
              <p:tags r:id="rId13"/>
            </p:custDataLst>
          </p:nvPr>
        </p:nvSpPr>
        <p:spPr bwMode="auto">
          <a:xfrm>
            <a:off x="5888355" y="1450975"/>
            <a:ext cx="310515" cy="466090"/>
          </a:xfrm>
          <a:custGeom>
            <a:avLst/>
            <a:gdLst>
              <a:gd name="T0" fmla="*/ 80 w 82"/>
              <a:gd name="T1" fmla="*/ 40 h 123"/>
              <a:gd name="T2" fmla="*/ 44 w 82"/>
              <a:gd name="T3" fmla="*/ 3 h 123"/>
              <a:gd name="T4" fmla="*/ 32 w 82"/>
              <a:gd name="T5" fmla="*/ 3 h 123"/>
              <a:gd name="T6" fmla="*/ 3 w 82"/>
              <a:gd name="T7" fmla="*/ 32 h 123"/>
              <a:gd name="T8" fmla="*/ 3 w 82"/>
              <a:gd name="T9" fmla="*/ 44 h 123"/>
              <a:gd name="T10" fmla="*/ 82 w 82"/>
              <a:gd name="T11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123">
                <a:moveTo>
                  <a:pt x="80" y="40"/>
                </a:moveTo>
                <a:cubicBezTo>
                  <a:pt x="44" y="3"/>
                  <a:pt x="44" y="3"/>
                  <a:pt x="44" y="3"/>
                </a:cubicBezTo>
                <a:cubicBezTo>
                  <a:pt x="41" y="0"/>
                  <a:pt x="35" y="0"/>
                  <a:pt x="32" y="3"/>
                </a:cubicBezTo>
                <a:cubicBezTo>
                  <a:pt x="3" y="32"/>
                  <a:pt x="3" y="32"/>
                  <a:pt x="3" y="32"/>
                </a:cubicBezTo>
                <a:cubicBezTo>
                  <a:pt x="0" y="35"/>
                  <a:pt x="0" y="41"/>
                  <a:pt x="3" y="44"/>
                </a:cubicBezTo>
                <a:cubicBezTo>
                  <a:pt x="82" y="123"/>
                  <a:pt x="82" y="123"/>
                  <a:pt x="82" y="123"/>
                </a:cubicBezTo>
              </a:path>
            </a:pathLst>
          </a:custGeom>
          <a:noFill/>
          <a:ln w="30163" cap="rnd">
            <a:solidFill>
              <a:srgbClr val="70B564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Freeform 246"/>
          <p:cNvSpPr/>
          <p:nvPr>
            <p:custDataLst>
              <p:tags r:id="rId14"/>
            </p:custDataLst>
          </p:nvPr>
        </p:nvSpPr>
        <p:spPr bwMode="auto">
          <a:xfrm>
            <a:off x="6190615" y="1440180"/>
            <a:ext cx="215900" cy="485140"/>
          </a:xfrm>
          <a:custGeom>
            <a:avLst/>
            <a:gdLst>
              <a:gd name="T0" fmla="*/ 49 w 57"/>
              <a:gd name="T1" fmla="*/ 128 h 128"/>
              <a:gd name="T2" fmla="*/ 57 w 57"/>
              <a:gd name="T3" fmla="*/ 120 h 128"/>
              <a:gd name="T4" fmla="*/ 57 w 57"/>
              <a:gd name="T5" fmla="*/ 8 h 128"/>
              <a:gd name="T6" fmla="*/ 49 w 57"/>
              <a:gd name="T7" fmla="*/ 0 h 128"/>
              <a:gd name="T8" fmla="*/ 8 w 57"/>
              <a:gd name="T9" fmla="*/ 0 h 128"/>
              <a:gd name="T10" fmla="*/ 0 w 57"/>
              <a:gd name="T11" fmla="*/ 8 h 128"/>
              <a:gd name="T12" fmla="*/ 0 w 57"/>
              <a:gd name="T13" fmla="*/ 120 h 128"/>
              <a:gd name="T14" fmla="*/ 8 w 57"/>
              <a:gd name="T15" fmla="*/ 128 h 128"/>
              <a:gd name="T16" fmla="*/ 49 w 57"/>
              <a:gd name="T17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128">
                <a:moveTo>
                  <a:pt x="49" y="128"/>
                </a:moveTo>
                <a:cubicBezTo>
                  <a:pt x="54" y="128"/>
                  <a:pt x="57" y="124"/>
                  <a:pt x="57" y="120"/>
                </a:cubicBezTo>
                <a:cubicBezTo>
                  <a:pt x="57" y="8"/>
                  <a:pt x="57" y="8"/>
                  <a:pt x="57" y="8"/>
                </a:cubicBezTo>
                <a:cubicBezTo>
                  <a:pt x="57" y="4"/>
                  <a:pt x="54" y="0"/>
                  <a:pt x="4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4"/>
                  <a:pt x="4" y="128"/>
                  <a:pt x="8" y="128"/>
                </a:cubicBezTo>
                <a:lnTo>
                  <a:pt x="49" y="128"/>
                </a:lnTo>
                <a:close/>
              </a:path>
            </a:pathLst>
          </a:custGeom>
          <a:noFill/>
          <a:ln w="30163" cap="rnd">
            <a:solidFill>
              <a:srgbClr val="70B564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Oval 247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235700" y="1849755"/>
            <a:ext cx="33655" cy="33655"/>
          </a:xfrm>
          <a:prstGeom prst="ellipse">
            <a:avLst/>
          </a:prstGeom>
          <a:solidFill>
            <a:srgbClr val="03595D"/>
          </a:solidFill>
          <a:ln w="9525">
            <a:solidFill>
              <a:srgbClr val="70B564"/>
            </a:solidFill>
            <a:round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33" name="直接连接符 32"/>
          <p:cNvCxnSpPr/>
          <p:nvPr>
            <p:custDataLst>
              <p:tags r:id="rId16"/>
            </p:custDataLst>
          </p:nvPr>
        </p:nvCxnSpPr>
        <p:spPr>
          <a:xfrm>
            <a:off x="7870825" y="883920"/>
            <a:ext cx="0" cy="3275965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ïşļiḓé"/>
          <p:cNvSpPr/>
          <p:nvPr>
            <p:custDataLst>
              <p:tags r:id="rId17"/>
            </p:custDataLst>
          </p:nvPr>
        </p:nvSpPr>
        <p:spPr bwMode="auto">
          <a:xfrm>
            <a:off x="1088390" y="2633980"/>
            <a:ext cx="3124835" cy="131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选择合适的字符串编码，GBK, GB18030, UTF-8......</a:t>
            </a:r>
          </a:p>
        </p:txBody>
      </p:sp>
      <p:sp>
        <p:nvSpPr>
          <p:cNvPr id="39" name="íṡḻîďé"/>
          <p:cNvSpPr txBox="1"/>
          <p:nvPr>
            <p:custDataLst>
              <p:tags r:id="rId18"/>
            </p:custDataLst>
          </p:nvPr>
        </p:nvSpPr>
        <p:spPr bwMode="auto">
          <a:xfrm>
            <a:off x="1088390" y="2202815"/>
            <a:ext cx="312483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700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编码</a:t>
            </a:r>
          </a:p>
        </p:txBody>
      </p:sp>
      <p:sp>
        <p:nvSpPr>
          <p:cNvPr id="40" name="ïşļiḓé"/>
          <p:cNvSpPr/>
          <p:nvPr>
            <p:custDataLst>
              <p:tags r:id="rId19"/>
            </p:custDataLst>
          </p:nvPr>
        </p:nvSpPr>
        <p:spPr bwMode="auto">
          <a:xfrm>
            <a:off x="4529455" y="2633980"/>
            <a:ext cx="3124835" cy="131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当字符串属性过多时，使用合适的方式合并字符串以减少属性个数</a:t>
            </a:r>
          </a:p>
        </p:txBody>
      </p:sp>
      <p:sp>
        <p:nvSpPr>
          <p:cNvPr id="41" name="íṡḻîďé"/>
          <p:cNvSpPr txBox="1"/>
          <p:nvPr>
            <p:custDataLst>
              <p:tags r:id="rId20"/>
            </p:custDataLst>
          </p:nvPr>
        </p:nvSpPr>
        <p:spPr bwMode="auto">
          <a:xfrm>
            <a:off x="4514850" y="2202815"/>
            <a:ext cx="313944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700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属性合并</a:t>
            </a:r>
            <a:endParaRPr lang="en-US" altLang="zh-CN" sz="1700" kern="0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2" name="ïşļiḓé"/>
          <p:cNvSpPr/>
          <p:nvPr>
            <p:custDataLst>
              <p:tags r:id="rId21"/>
            </p:custDataLst>
          </p:nvPr>
        </p:nvSpPr>
        <p:spPr bwMode="auto">
          <a:xfrm>
            <a:off x="7971155" y="2633980"/>
            <a:ext cx="3124835" cy="131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当字符串数据量很大时根据业务场景选择合适的数据结构</a:t>
            </a:r>
          </a:p>
        </p:txBody>
      </p:sp>
      <p:sp>
        <p:nvSpPr>
          <p:cNvPr id="43" name="íṡḻîďé"/>
          <p:cNvSpPr txBox="1"/>
          <p:nvPr>
            <p:custDataLst>
              <p:tags r:id="rId22"/>
            </p:custDataLst>
          </p:nvPr>
        </p:nvSpPr>
        <p:spPr bwMode="auto">
          <a:xfrm>
            <a:off x="7971155" y="2202815"/>
            <a:ext cx="312483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5000"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数据结构</a:t>
            </a:r>
          </a:p>
        </p:txBody>
      </p:sp>
      <p:sp>
        <p:nvSpPr>
          <p:cNvPr id="3" name="文本框 2"/>
          <p:cNvSpPr txBox="1"/>
          <p:nvPr>
            <p:custDataLst>
              <p:tags r:id="rId23"/>
            </p:custDataLst>
          </p:nvPr>
        </p:nvSpPr>
        <p:spPr>
          <a:xfrm>
            <a:off x="762000" y="5181638"/>
            <a:ext cx="10668089" cy="8089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400" b="1" spc="3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数据优化之字符串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4"/>
            </p:custDataLst>
          </p:nvPr>
        </p:nvPicPr>
        <p:blipFill>
          <a:blip r:embed="rId14" r:link="rId15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6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2800" b="1" i="0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数据优化:字符串编码</a:t>
            </a:r>
          </a:p>
        </p:txBody>
      </p:sp>
      <p:grpSp>
        <p:nvGrpSpPr>
          <p:cNvPr id="4" name="组合 3"/>
          <p:cNvGrpSpPr/>
          <p:nvPr>
            <p:custDataLst>
              <p:tags r:id="rId7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9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10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C:\Users\kingsoft\Pictures\风景\fog-foggy-forest-4827.jpgfog-foggy-forest-4827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6"/>
          <a:srcRect/>
          <a:stretch>
            <a:fillRect/>
          </a:stretch>
        </p:blipFill>
        <p:spPr>
          <a:xfrm>
            <a:off x="621279" y="2158977"/>
            <a:ext cx="10972710" cy="32539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2" name="图片 11"/>
          <p:cNvPicPr/>
          <p:nvPr userDrawn="1">
            <p:custDataLst>
              <p:tags r:id="rId4"/>
            </p:custDataLst>
          </p:nvPr>
        </p:nvPicPr>
        <p:blipFill>
          <a:blip r:embed="rId14" r:link="rId15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6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2800" b="1" i="0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数据优化:合并属性前</a:t>
            </a:r>
          </a:p>
        </p:txBody>
      </p:sp>
      <p:grpSp>
        <p:nvGrpSpPr>
          <p:cNvPr id="8" name="组合 7"/>
          <p:cNvGrpSpPr/>
          <p:nvPr>
            <p:custDataLst>
              <p:tags r:id="rId7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9" name="直接连接符 8"/>
            <p:cNvCxnSpPr/>
            <p:nvPr>
              <p:custDataLst>
                <p:tags r:id="rId9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10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C:\Users\kingsoft\Pictures\风景\fog-foggy-forest-4827.jpgfog-foggy-forest-4827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6"/>
          <a:srcRect/>
          <a:stretch>
            <a:fillRect/>
          </a:stretch>
        </p:blipFill>
        <p:spPr>
          <a:xfrm>
            <a:off x="3047858" y="1627765"/>
            <a:ext cx="6119553" cy="4316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4"/>
            </p:custDataLst>
          </p:nvPr>
        </p:nvPicPr>
        <p:blipFill>
          <a:blip r:embed="rId14" r:link="rId15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itle 6"/>
          <p:cNvSpPr txBox="1"/>
          <p:nvPr>
            <p:custDataLst>
              <p:tags r:id="rId6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2800" b="1" i="0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数据优化:合并属性后</a:t>
            </a:r>
          </a:p>
        </p:txBody>
      </p:sp>
      <p:grpSp>
        <p:nvGrpSpPr>
          <p:cNvPr id="5" name="组合 4"/>
          <p:cNvGrpSpPr/>
          <p:nvPr>
            <p:custDataLst>
              <p:tags r:id="rId7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6" name="直接连接符 5"/>
            <p:cNvCxnSpPr/>
            <p:nvPr>
              <p:custDataLst>
                <p:tags r:id="rId9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10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C:\Users\kingsoft\Pictures\风景\fog-foggy-forest-4827.jpgfog-foggy-forest-4827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6"/>
          <a:srcRect/>
          <a:stretch>
            <a:fillRect/>
          </a:stretch>
        </p:blipFill>
        <p:spPr>
          <a:xfrm>
            <a:off x="621279" y="1709041"/>
            <a:ext cx="10972710" cy="415384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4"/>
            </p:custDataLst>
          </p:nvPr>
        </p:nvPicPr>
        <p:blipFill>
          <a:blip r:embed="rId14" r:link="rId15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2800" b="1" i="0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数据优化:批量字符串</a:t>
            </a:r>
          </a:p>
        </p:txBody>
      </p:sp>
      <p:grpSp>
        <p:nvGrpSpPr>
          <p:cNvPr id="5" name="组合 4"/>
          <p:cNvGrpSpPr/>
          <p:nvPr>
            <p:custDataLst>
              <p:tags r:id="rId7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6" name="直接连接符 5"/>
            <p:cNvCxnSpPr/>
            <p:nvPr>
              <p:custDataLst>
                <p:tags r:id="rId9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10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C:\Users\kingsoft\Pictures\风景\fog-foggy-forest-4827.jpgfog-foggy-forest-4827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6"/>
          <a:srcRect/>
          <a:stretch>
            <a:fillRect/>
          </a:stretch>
        </p:blipFill>
        <p:spPr>
          <a:xfrm>
            <a:off x="1100914" y="1627765"/>
            <a:ext cx="10013442" cy="4316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/>
          <p:nvPr userDrawn="1">
            <p:custDataLst>
              <p:tags r:id="rId2"/>
            </p:custDataLst>
          </p:nvPr>
        </p:nvPicPr>
        <p:blipFill>
          <a:blip r:embed="rId18" r:link="rId19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6" name="图片 15"/>
          <p:cNvPicPr/>
          <p:nvPr userDrawn="1">
            <p:custDataLst>
              <p:tags r:id="rId3"/>
            </p:custDataLst>
          </p:nvPr>
        </p:nvPicPr>
        <p:blipFill>
          <a:blip r:embed="rId20" r:link="rId21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直角三角形 13"/>
          <p:cNvSpPr/>
          <p:nvPr>
            <p:custDataLst>
              <p:tags r:id="rId4"/>
            </p:custDataLst>
          </p:nvPr>
        </p:nvSpPr>
        <p:spPr>
          <a:xfrm flipH="1" flipV="1">
            <a:off x="8980141" y="0"/>
            <a:ext cx="3211859" cy="2888166"/>
          </a:xfrm>
          <a:prstGeom prst="rtTriangle">
            <a:avLst/>
          </a:prstGeom>
          <a:solidFill>
            <a:srgbClr val="79C44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直角三角形 1"/>
          <p:cNvSpPr/>
          <p:nvPr>
            <p:custDataLst>
              <p:tags r:id="rId5"/>
            </p:custDataLst>
          </p:nvPr>
        </p:nvSpPr>
        <p:spPr>
          <a:xfrm>
            <a:off x="0" y="3969835"/>
            <a:ext cx="3211859" cy="2888166"/>
          </a:xfrm>
          <a:prstGeom prst="rtTriangle">
            <a:avLst/>
          </a:prstGeom>
          <a:solidFill>
            <a:srgbClr val="79C44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C:\Users\admin\Desktop\高清图\高楼蓝色\高楼大厦\architectural-design-architecture-buildings-618079.jpgarchitectural-design-architecture-buildings-61807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/>
          <a:srcRect/>
          <a:stretch>
            <a:fillRect/>
          </a:stretch>
        </p:blipFill>
        <p:spPr>
          <a:xfrm>
            <a:off x="2184863" y="582103"/>
            <a:ext cx="7822274" cy="5693795"/>
          </a:xfrm>
          <a:prstGeom prst="rect">
            <a:avLst/>
          </a:prstGeom>
        </p:spPr>
      </p:pic>
      <p:sp>
        <p:nvSpPr>
          <p:cNvPr id="3" name="任意多边形: 形状 2"/>
          <p:cNvSpPr/>
          <p:nvPr>
            <p:custDataLst>
              <p:tags r:id="rId7"/>
            </p:custDataLst>
          </p:nvPr>
        </p:nvSpPr>
        <p:spPr>
          <a:xfrm>
            <a:off x="8262640" y="4988862"/>
            <a:ext cx="3172179" cy="1574799"/>
          </a:xfrm>
          <a:custGeom>
            <a:avLst/>
            <a:gdLst>
              <a:gd name="connsiteX0" fmla="*/ 3081866 w 3172179"/>
              <a:gd name="connsiteY0" fmla="*/ 0 h 1574799"/>
              <a:gd name="connsiteX1" fmla="*/ 3172179 w 3172179"/>
              <a:gd name="connsiteY1" fmla="*/ 0 h 1574799"/>
              <a:gd name="connsiteX2" fmla="*/ 3172179 w 3172179"/>
              <a:gd name="connsiteY2" fmla="*/ 1574799 h 1574799"/>
              <a:gd name="connsiteX3" fmla="*/ 0 w 3172179"/>
              <a:gd name="connsiteY3" fmla="*/ 1574799 h 1574799"/>
              <a:gd name="connsiteX4" fmla="*/ 0 w 3172179"/>
              <a:gd name="connsiteY4" fmla="*/ 1484488 h 1574799"/>
              <a:gd name="connsiteX5" fmla="*/ 3081866 w 3172179"/>
              <a:gd name="connsiteY5" fmla="*/ 1484488 h 157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2179" h="1574799">
                <a:moveTo>
                  <a:pt x="3081866" y="0"/>
                </a:moveTo>
                <a:lnTo>
                  <a:pt x="3172179" y="0"/>
                </a:lnTo>
                <a:lnTo>
                  <a:pt x="3172179" y="1574799"/>
                </a:lnTo>
                <a:lnTo>
                  <a:pt x="0" y="1574799"/>
                </a:lnTo>
                <a:lnTo>
                  <a:pt x="0" y="1484488"/>
                </a:lnTo>
                <a:lnTo>
                  <a:pt x="3081866" y="1484488"/>
                </a:lnTo>
                <a:close/>
              </a:path>
            </a:pathLst>
          </a:custGeom>
          <a:solidFill>
            <a:srgbClr val="C9E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任意多边形: 形状 3"/>
          <p:cNvSpPr/>
          <p:nvPr>
            <p:custDataLst>
              <p:tags r:id="rId8"/>
            </p:custDataLst>
          </p:nvPr>
        </p:nvSpPr>
        <p:spPr>
          <a:xfrm flipH="1" flipV="1">
            <a:off x="745892" y="316918"/>
            <a:ext cx="3172179" cy="1574799"/>
          </a:xfrm>
          <a:custGeom>
            <a:avLst/>
            <a:gdLst>
              <a:gd name="connsiteX0" fmla="*/ 3081866 w 3172179"/>
              <a:gd name="connsiteY0" fmla="*/ 0 h 1574799"/>
              <a:gd name="connsiteX1" fmla="*/ 3172179 w 3172179"/>
              <a:gd name="connsiteY1" fmla="*/ 0 h 1574799"/>
              <a:gd name="connsiteX2" fmla="*/ 3172179 w 3172179"/>
              <a:gd name="connsiteY2" fmla="*/ 1574799 h 1574799"/>
              <a:gd name="connsiteX3" fmla="*/ 0 w 3172179"/>
              <a:gd name="connsiteY3" fmla="*/ 1574799 h 1574799"/>
              <a:gd name="connsiteX4" fmla="*/ 0 w 3172179"/>
              <a:gd name="connsiteY4" fmla="*/ 1484488 h 1574799"/>
              <a:gd name="connsiteX5" fmla="*/ 3081866 w 3172179"/>
              <a:gd name="connsiteY5" fmla="*/ 1484488 h 157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2179" h="1574799">
                <a:moveTo>
                  <a:pt x="3081866" y="0"/>
                </a:moveTo>
                <a:lnTo>
                  <a:pt x="3172179" y="0"/>
                </a:lnTo>
                <a:lnTo>
                  <a:pt x="3172179" y="1574799"/>
                </a:lnTo>
                <a:lnTo>
                  <a:pt x="0" y="1574799"/>
                </a:lnTo>
                <a:lnTo>
                  <a:pt x="0" y="1484488"/>
                </a:lnTo>
                <a:lnTo>
                  <a:pt x="3081866" y="1484488"/>
                </a:lnTo>
                <a:close/>
              </a:path>
            </a:pathLst>
          </a:custGeom>
          <a:solidFill>
            <a:srgbClr val="C9E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9"/>
            </p:custDataLst>
          </p:nvPr>
        </p:nvGrpSpPr>
        <p:grpSpPr>
          <a:xfrm>
            <a:off x="745893" y="2103648"/>
            <a:ext cx="88902" cy="589225"/>
            <a:chOff x="812799" y="2170554"/>
            <a:chExt cx="88902" cy="58922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" name="矩形 6"/>
            <p:cNvSpPr/>
            <p:nvPr>
              <p:custDataLst>
                <p:tags r:id="rId14"/>
              </p:custDataLst>
            </p:nvPr>
          </p:nvSpPr>
          <p:spPr>
            <a:xfrm>
              <a:off x="812799" y="2170554"/>
              <a:ext cx="88902" cy="79727"/>
            </a:xfrm>
            <a:prstGeom prst="rect">
              <a:avLst/>
            </a:prstGeom>
            <a:solidFill>
              <a:srgbClr val="C9E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15"/>
              </p:custDataLst>
            </p:nvPr>
          </p:nvSpPr>
          <p:spPr>
            <a:xfrm>
              <a:off x="812799" y="2425303"/>
              <a:ext cx="88902" cy="79727"/>
            </a:xfrm>
            <a:prstGeom prst="rect">
              <a:avLst/>
            </a:prstGeom>
            <a:solidFill>
              <a:srgbClr val="C9E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6"/>
              </p:custDataLst>
            </p:nvPr>
          </p:nvSpPr>
          <p:spPr>
            <a:xfrm>
              <a:off x="812799" y="2680052"/>
              <a:ext cx="88902" cy="79727"/>
            </a:xfrm>
            <a:prstGeom prst="rect">
              <a:avLst/>
            </a:prstGeom>
            <a:solidFill>
              <a:srgbClr val="C9E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10"/>
            </p:custDataLst>
          </p:nvPr>
        </p:nvGrpSpPr>
        <p:grpSpPr>
          <a:xfrm>
            <a:off x="11345917" y="4213016"/>
            <a:ext cx="88902" cy="589225"/>
            <a:chOff x="812799" y="2170554"/>
            <a:chExt cx="88902" cy="58922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" name="矩形 10"/>
            <p:cNvSpPr/>
            <p:nvPr>
              <p:custDataLst>
                <p:tags r:id="rId11"/>
              </p:custDataLst>
            </p:nvPr>
          </p:nvSpPr>
          <p:spPr>
            <a:xfrm>
              <a:off x="812799" y="2170554"/>
              <a:ext cx="88902" cy="79727"/>
            </a:xfrm>
            <a:prstGeom prst="rect">
              <a:avLst/>
            </a:prstGeom>
            <a:solidFill>
              <a:srgbClr val="C9E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12"/>
              </p:custDataLst>
            </p:nvPr>
          </p:nvSpPr>
          <p:spPr>
            <a:xfrm>
              <a:off x="812799" y="2425303"/>
              <a:ext cx="88902" cy="79727"/>
            </a:xfrm>
            <a:prstGeom prst="rect">
              <a:avLst/>
            </a:prstGeom>
            <a:solidFill>
              <a:srgbClr val="C9E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13"/>
              </p:custDataLst>
            </p:nvPr>
          </p:nvSpPr>
          <p:spPr>
            <a:xfrm>
              <a:off x="812799" y="2680052"/>
              <a:ext cx="88902" cy="79727"/>
            </a:xfrm>
            <a:prstGeom prst="rect">
              <a:avLst/>
            </a:prstGeom>
            <a:solidFill>
              <a:srgbClr val="C9E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/>
          <p:nvPr userDrawn="1">
            <p:custDataLst>
              <p:tags r:id="rId3"/>
            </p:custDataLst>
          </p:nvPr>
        </p:nvPicPr>
        <p:blipFill>
          <a:blip r:embed="rId14" r:link="rId15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2" name="图片 11"/>
          <p:cNvPicPr/>
          <p:nvPr userDrawn="1">
            <p:custDataLst>
              <p:tags r:id="rId4"/>
            </p:custDataLst>
          </p:nvPr>
        </p:nvPicPr>
        <p:blipFill>
          <a:blip r:embed="rId16" r:link="rId17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7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defRPr/>
            </a:pPr>
            <a:r>
              <a:rPr kumimoji="0" lang="en-US" altLang="zh-CN" sz="3200" b="1" i="0" kern="1200" cap="none" spc="150" normalizeH="0" noProof="0" dirty="0">
                <a:ln w="3175">
                  <a:noFill/>
                  <a:prstDash val="dash"/>
                </a:ln>
                <a:solidFill>
                  <a:srgbClr val="7F7F7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User对象内存分布</a:t>
            </a:r>
          </a:p>
        </p:txBody>
      </p:sp>
      <p:sp>
        <p:nvSpPr>
          <p:cNvPr id="3" name="矩形 2"/>
          <p:cNvSpPr/>
          <p:nvPr>
            <p:custDataLst>
              <p:tags r:id="rId6"/>
            </p:custDataLst>
          </p:nvPr>
        </p:nvSpPr>
        <p:spPr>
          <a:xfrm>
            <a:off x="1189481" y="1371600"/>
            <a:ext cx="9988303" cy="4572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TextBox 13"/>
          <p:cNvSpPr txBox="1"/>
          <p:nvPr>
            <p:custDataLst>
              <p:tags r:id="rId7"/>
            </p:custDataLst>
          </p:nvPr>
        </p:nvSpPr>
        <p:spPr>
          <a:xfrm>
            <a:off x="608400" y="6241906"/>
            <a:ext cx="2902380" cy="226591"/>
          </a:xfrm>
          <a:prstGeom prst="rect">
            <a:avLst/>
          </a:prstGeom>
          <a:noFill/>
          <a:ln>
            <a:noFill/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15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</a:t>
            </a:r>
            <a:r>
              <a:rPr kumimoji="0" lang="en-US" altLang="zh-CN" sz="1000" b="1" i="0" u="none" strike="noStrike" kern="1200" cap="none" spc="15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www.wps.cn</a:t>
            </a:r>
          </a:p>
        </p:txBody>
      </p:sp>
      <p:grpSp>
        <p:nvGrpSpPr>
          <p:cNvPr id="8" name="组合 7"/>
          <p:cNvGrpSpPr/>
          <p:nvPr>
            <p:custDataLst>
              <p:tags r:id="rId8"/>
            </p:custDataLst>
          </p:nvPr>
        </p:nvGrpSpPr>
        <p:grpSpPr>
          <a:xfrm>
            <a:off x="11209320" y="6326401"/>
            <a:ext cx="373728" cy="57600"/>
            <a:chOff x="11209321" y="6326401"/>
            <a:chExt cx="373728" cy="57600"/>
          </a:xfrm>
          <a:solidFill>
            <a:schemeClr val="accent4">
              <a:lumMod val="75000"/>
            </a:schemeClr>
          </a:solidFill>
        </p:grpSpPr>
        <p:sp>
          <p:nvSpPr>
            <p:cNvPr id="9" name="椭圆 8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1525449" y="6326401"/>
              <a:ext cx="57600" cy="57600"/>
            </a:xfrm>
            <a:prstGeom prst="ellipse">
              <a:avLst/>
            </a:prstGeom>
            <a:solidFill>
              <a:srgbClr val="47716F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椭圆 9"/>
            <p:cNvSpPr/>
            <p:nvPr>
              <p:custDataLst>
                <p:tags r:id="rId11"/>
              </p:custDataLst>
            </p:nvPr>
          </p:nvSpPr>
          <p:spPr>
            <a:xfrm>
              <a:off x="11209321" y="6326401"/>
              <a:ext cx="57600" cy="57600"/>
            </a:xfrm>
            <a:prstGeom prst="ellipse">
              <a:avLst/>
            </a:prstGeom>
            <a:solidFill>
              <a:srgbClr val="47716F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1367385" y="6326401"/>
              <a:ext cx="57600" cy="57600"/>
            </a:xfrm>
            <a:prstGeom prst="ellipse">
              <a:avLst/>
            </a:prstGeom>
            <a:solidFill>
              <a:srgbClr val="47716F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15" name="图片 14"/>
          <p:cNvPicPr/>
          <p:nvPr>
            <p:custDataLst>
              <p:tags r:id="rId9"/>
            </p:custDataLst>
          </p:nvPr>
        </p:nvPicPr>
        <p:blipFill rotWithShape="1">
          <a:blip r:embed="rId18"/>
          <a:srcRect t="-3620" b="-3620"/>
          <a:stretch>
            <a:fillRect/>
          </a:stretch>
        </p:blipFill>
        <p:spPr>
          <a:xfrm>
            <a:off x="1340678" y="1560702"/>
            <a:ext cx="9685903" cy="419379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图片 16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6" name="图片 15"/>
          <p:cNvPicPr/>
          <p:nvPr userDrawn="1">
            <p:custDataLst>
              <p:tags r:id="rId4"/>
            </p:custDataLst>
          </p:nvPr>
        </p:nvPicPr>
        <p:blipFill>
          <a:blip r:embed="rId14" r:link="rId15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6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altLang="zh-CN" sz="2800" b="1" i="0" spc="300" noProof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User对象大小</a:t>
            </a:r>
          </a:p>
        </p:txBody>
      </p:sp>
      <p:grpSp>
        <p:nvGrpSpPr>
          <p:cNvPr id="9" name="组合 8"/>
          <p:cNvGrpSpPr/>
          <p:nvPr>
            <p:custDataLst>
              <p:tags r:id="rId7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12" name="直接连接符 11"/>
            <p:cNvCxnSpPr/>
            <p:nvPr>
              <p:custDataLst>
                <p:tags r:id="rId9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0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 descr="C:\Users\kingsoft\Pictures\风景\fog-foggy-forest-4827.jpgfog-foggy-forest-4827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6"/>
          <a:srcRect/>
          <a:stretch>
            <a:fillRect/>
          </a:stretch>
        </p:blipFill>
        <p:spPr>
          <a:xfrm>
            <a:off x="621279" y="2332854"/>
            <a:ext cx="10972710" cy="290622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/>
          <p:nvPr userDrawn="1">
            <p:custDataLst>
              <p:tags r:id="rId3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2" name="图片 11"/>
          <p:cNvPicPr/>
          <p:nvPr userDrawn="1">
            <p:custDataLst>
              <p:tags r:id="rId4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  <a:defRPr/>
            </a:pPr>
            <a:r>
              <a:rPr lang="en-US" altLang="zh-CN" sz="20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32G内存的字节数：1024*1024*1024*32 = 2^35</a:t>
            </a: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  <a:defRPr/>
            </a:pPr>
            <a:r>
              <a:rPr lang="en-US" altLang="zh-CN" sz="20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4个字节能表示的最大数值：2^32</a:t>
            </a: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  <a:defRPr/>
            </a:pPr>
            <a:r>
              <a:rPr lang="zh-CN" altLang="en-US" sz="20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每个对象大小必须是8字节的整数倍</a:t>
            </a: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  <a:defRPr/>
            </a:pPr>
            <a:r>
              <a:rPr lang="en-US" altLang="zh-CN" sz="20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JVM内4个字节能表示的内存：2^32 * 2^3 = 2^35</a:t>
            </a: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  <a:defRPr/>
            </a:pPr>
            <a:r>
              <a:rPr lang="zh-CN" altLang="en-US" sz="20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所以JVM内指针地址与虚拟内存地址转换：</a:t>
            </a: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  <a:defRPr/>
            </a:pPr>
            <a:r>
              <a:rPr lang="en-US" altLang="zh-CN" sz="16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offset0：jvm内存的低位相较于机器内存的低位有一个偏移量</a:t>
            </a: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  <a:defRPr/>
            </a:pPr>
            <a:r>
              <a:rPr lang="en-US" altLang="zh-CN" sz="16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offset0 + pointer*8 = 虚拟内存地址</a:t>
            </a:r>
          </a:p>
        </p:txBody>
      </p:sp>
      <p:sp>
        <p:nvSpPr>
          <p:cNvPr id="10" name="Title 6"/>
          <p:cNvSpPr txBox="1"/>
          <p:nvPr>
            <p:custDataLst>
              <p:tags r:id="rId7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/>
            </a:pPr>
            <a:r>
              <a:rPr lang="en-US" altLang="zh-CN" sz="3200" b="1" spc="150" dirty="0">
                <a:ln w="3175">
                  <a:noFill/>
                  <a:prstDash val="dash"/>
                </a:ln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JVM指针压缩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-11304"/>
            <a:ext cx="12192000" cy="2222128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4"/>
            </p:custDataLst>
          </p:nvPr>
        </p:nvPicPr>
        <p:blipFill>
          <a:blip r:embed="rId14" r:link="rId15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Title 6"/>
          <p:cNvSpPr txBox="1"/>
          <p:nvPr>
            <p:custDataLst>
              <p:tags r:id="rId5"/>
            </p:custDataLst>
          </p:nvPr>
        </p:nvSpPr>
        <p:spPr>
          <a:xfrm>
            <a:off x="602334" y="3488073"/>
            <a:ext cx="11001345" cy="276152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just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endParaRPr lang="zh-CN" altLang="en-US" sz="2200" spc="5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6"/>
            </p:custDataLst>
          </p:nvPr>
        </p:nvGraphicFramePr>
        <p:xfrm>
          <a:off x="1103312" y="3138076"/>
          <a:ext cx="9973945" cy="159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7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3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69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07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byte</a:t>
                      </a: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boolean</a:t>
                      </a: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char</a:t>
                      </a: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short</a:t>
                      </a: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int</a:t>
                      </a: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float</a:t>
                      </a: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long</a:t>
                      </a: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double</a:t>
                      </a: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字节</a:t>
                      </a:r>
                    </a:p>
                  </a:txBody>
                  <a:tcPr marL="177800" marR="177800" marT="66675" marB="66675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装箱类型</a:t>
                      </a:r>
                    </a:p>
                  </a:txBody>
                  <a:tcPr marL="177800" marR="177800" marT="66675" marB="66675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Byte</a:t>
                      </a: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Boolean</a:t>
                      </a: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Character</a:t>
                      </a: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Short</a:t>
                      </a: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Integer</a:t>
                      </a: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Float</a:t>
                      </a: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Long</a:t>
                      </a: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Double</a:t>
                      </a: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装箱类型字节</a:t>
                      </a:r>
                    </a:p>
                  </a:txBody>
                  <a:tcPr marL="177800" marR="177800" marT="66675" marB="66675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itle 6"/>
          <p:cNvSpPr txBox="1"/>
          <p:nvPr>
            <p:custDataLst>
              <p:tags r:id="rId7"/>
            </p:custDataLst>
          </p:nvPr>
        </p:nvSpPr>
        <p:spPr>
          <a:xfrm>
            <a:off x="602333" y="608400"/>
            <a:ext cx="10975199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3400" b="1" i="0" spc="30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减少指针：优先使用拆箱形式的基本数据类型</a:t>
            </a:r>
          </a:p>
        </p:txBody>
      </p:sp>
      <p:grpSp>
        <p:nvGrpSpPr>
          <p:cNvPr id="12" name="组合 11"/>
          <p:cNvGrpSpPr/>
          <p:nvPr>
            <p:custDataLst>
              <p:tags r:id="rId8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13" name="直接连接符 12"/>
            <p:cNvCxnSpPr/>
            <p:nvPr>
              <p:custDataLst>
                <p:tags r:id="rId9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>
                  <a:lumMod val="75000"/>
                  <a:lumOff val="2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0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>
                  <a:lumMod val="75000"/>
                  <a:lumOff val="2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/>
          <p:nvPr userDrawn="1">
            <p:custDataLst>
              <p:tags r:id="rId3"/>
            </p:custDataLst>
          </p:nvPr>
        </p:nvPicPr>
        <p:blipFill>
          <a:blip r:embed="rId17" r:link="rId18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4"/>
            </p:custDataLst>
          </p:nvPr>
        </p:nvPicPr>
        <p:blipFill>
          <a:blip r:embed="rId19" r:link="rId20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9" name="矩形 18"/>
          <p:cNvSpPr/>
          <p:nvPr>
            <p:custDataLst>
              <p:tags r:id="rId5"/>
            </p:custDataLst>
          </p:nvPr>
        </p:nvSpPr>
        <p:spPr>
          <a:xfrm>
            <a:off x="2572000" y="914399"/>
            <a:ext cx="8705601" cy="502876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21"/>
          <a:srcRect/>
          <a:stretch>
            <a:fillRect/>
          </a:stretch>
        </p:blipFill>
        <p:spPr>
          <a:xfrm>
            <a:off x="4555881" y="1065599"/>
            <a:ext cx="4737836" cy="4726798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3" name="组合 2"/>
          <p:cNvGrpSpPr/>
          <p:nvPr>
            <p:custDataLst>
              <p:tags r:id="rId7"/>
            </p:custDataLst>
          </p:nvPr>
        </p:nvGrpSpPr>
        <p:grpSpPr>
          <a:xfrm>
            <a:off x="397599" y="914399"/>
            <a:ext cx="336550" cy="336550"/>
            <a:chOff x="215265" y="1312545"/>
            <a:chExt cx="336550" cy="336550"/>
          </a:xfrm>
        </p:grpSpPr>
        <p:sp>
          <p:nvSpPr>
            <p:cNvPr id="8" name="椭圆 7"/>
            <p:cNvSpPr/>
            <p:nvPr>
              <p:custDataLst>
                <p:tags r:id="rId14"/>
              </p:custDataLst>
            </p:nvPr>
          </p:nvSpPr>
          <p:spPr>
            <a:xfrm>
              <a:off x="215265" y="1312545"/>
              <a:ext cx="336550" cy="336550"/>
            </a:xfrm>
            <a:prstGeom prst="ellipse">
              <a:avLst/>
            </a:prstGeom>
            <a:solidFill>
              <a:srgbClr val="70B5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等腰三角形 8"/>
            <p:cNvSpPr/>
            <p:nvPr>
              <p:custDataLst>
                <p:tags r:id="rId15"/>
              </p:custDataLst>
            </p:nvPr>
          </p:nvSpPr>
          <p:spPr>
            <a:xfrm rot="5400000">
              <a:off x="346998" y="1436646"/>
              <a:ext cx="102484" cy="88348"/>
            </a:xfrm>
            <a:prstGeom prst="triangl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6" name="文本框 35"/>
          <p:cNvSpPr txBox="1"/>
          <p:nvPr>
            <p:custDataLst>
              <p:tags r:id="rId8"/>
            </p:custDataLst>
          </p:nvPr>
        </p:nvSpPr>
        <p:spPr>
          <a:xfrm>
            <a:off x="914399" y="917812"/>
            <a:ext cx="1351601" cy="361800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3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减少指针：简化数据对象结构</a:t>
            </a:r>
          </a:p>
        </p:txBody>
      </p:sp>
      <p:cxnSp>
        <p:nvCxnSpPr>
          <p:cNvPr id="27" name="直接连接符 26"/>
          <p:cNvCxnSpPr/>
          <p:nvPr>
            <p:custDataLst>
              <p:tags r:id="rId9"/>
            </p:custDataLst>
          </p:nvPr>
        </p:nvCxnSpPr>
        <p:spPr>
          <a:xfrm>
            <a:off x="461099" y="6103909"/>
            <a:ext cx="333846" cy="0"/>
          </a:xfrm>
          <a:prstGeom prst="line">
            <a:avLst/>
          </a:prstGeom>
          <a:ln w="317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>
            <p:custDataLst>
              <p:tags r:id="rId10"/>
            </p:custDataLst>
          </p:nvPr>
        </p:nvGrpSpPr>
        <p:grpSpPr>
          <a:xfrm>
            <a:off x="11425539" y="434583"/>
            <a:ext cx="203545" cy="74612"/>
            <a:chOff x="9839643" y="910585"/>
            <a:chExt cx="203545" cy="74612"/>
          </a:xfrm>
        </p:grpSpPr>
        <p:cxnSp>
          <p:nvCxnSpPr>
            <p:cNvPr id="31" name="直接连接符 30"/>
            <p:cNvCxnSpPr/>
            <p:nvPr>
              <p:custDataLst>
                <p:tags r:id="rId12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13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13"/>
          <p:cNvSpPr txBox="1"/>
          <p:nvPr>
            <p:custDataLst>
              <p:tags r:id="rId11"/>
            </p:custDataLst>
          </p:nvPr>
        </p:nvSpPr>
        <p:spPr>
          <a:xfrm>
            <a:off x="384899" y="471440"/>
            <a:ext cx="2902380" cy="211203"/>
          </a:xfrm>
          <a:prstGeom prst="rect">
            <a:avLst/>
          </a:prstGeom>
          <a:noFill/>
          <a:ln>
            <a:noFill/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</a:t>
            </a:r>
            <a:r>
              <a:rPr kumimoji="0" lang="en-US" altLang="zh-CN" sz="900" b="1" i="0" u="none" strike="noStrike" kern="1200" cap="none" spc="30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www.wps.cn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4"/>
            </p:custDataLst>
          </p:nvPr>
        </p:nvPicPr>
        <p:blipFill>
          <a:blip r:embed="rId14" r:link="rId15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6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2800" b="1" i="0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基本数据类型集合的自动装箱</a:t>
            </a:r>
          </a:p>
        </p:txBody>
      </p:sp>
      <p:grpSp>
        <p:nvGrpSpPr>
          <p:cNvPr id="4" name="组合 3"/>
          <p:cNvGrpSpPr/>
          <p:nvPr>
            <p:custDataLst>
              <p:tags r:id="rId7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6" name="直接连接符 5"/>
            <p:cNvCxnSpPr/>
            <p:nvPr>
              <p:custDataLst>
                <p:tags r:id="rId9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10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C:\Users\kingsoft\Pictures\风景\fog-foggy-forest-4827.jpgfog-foggy-forest-4827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6"/>
          <a:srcRect/>
          <a:stretch>
            <a:fillRect/>
          </a:stretch>
        </p:blipFill>
        <p:spPr>
          <a:xfrm>
            <a:off x="3324105" y="1627765"/>
            <a:ext cx="5567061" cy="4316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609600" y="1219200"/>
            <a:ext cx="10972800" cy="4572000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4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rcRect/>
          <a:stretch>
            <a:fillRect/>
          </a:stretch>
        </p:blipFill>
        <p:spPr>
          <a:xfrm>
            <a:off x="1066813" y="764729"/>
            <a:ext cx="5334034" cy="532859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920" h="10800">
                <a:moveTo>
                  <a:pt x="0" y="0"/>
                </a:moveTo>
                <a:lnTo>
                  <a:pt x="7920" y="0"/>
                </a:lnTo>
                <a:lnTo>
                  <a:pt x="792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7162851" y="2590825"/>
            <a:ext cx="3235589" cy="15240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线程栈帧结构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64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863"/>
  <p:tag name="KSO_WM_TEMPLATE_MASTER_THUMB_INDEX" val="12"/>
  <p:tag name="KSO_WM_TEMPLATE_THUMBS_INDEX" val="1、4、7、9、10、11、12、14、20、21、3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64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0、11、12、14、20、21、30"/>
  <p:tag name="KSO_WM_SLIDE_ID" val="custom20202863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863"/>
  <p:tag name="KSO_WM_SLIDE_LAYOUT" val="a_b"/>
  <p:tag name="KSO_WM_SLIDE_LAYOUT_CNT" val="1_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63_1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PRESET_TEXT" val="蓝色简约商务 工作总结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863_1*b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PRESET_TEXT" val="单击此处添加正文，文字是您思想的提炼，请尽量言简意赅的阐述观点。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189615_1"/>
  <p:tag name="KSO_WM_TEMPLATE_SUBCATEGORY" val="0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539"/>
  <p:tag name="KSO_WM_SLIDE_POSITION" val="0*0"/>
  <p:tag name="KSO_WM_TAG_VERSION" val="1.0"/>
  <p:tag name="KSO_WM_BEAUTIFY_FLAG" val="#wm#"/>
  <p:tag name="KSO_WM_TEMPLATE_CATEGORY" val="diagram"/>
  <p:tag name="KSO_WM_TEMPLATE_INDEX" val="20189615"/>
  <p:tag name="KSO_WM_SLIDE_LAYOUT" val="d"/>
  <p:tag name="KSO_WM_SLIDE_LAYOUT_CNT" val="1"/>
  <p:tag name="KSO_WM_SLIDE_BK_DARK_LIGHT" val="2"/>
  <p:tag name="KSO_WM_SLIDE_BACKGROUND_TYPE" val="genera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89615_1*i*1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89615_1*i*8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580*281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89615_1*d*1"/>
  <p:tag name="KSO_WM_TEMPLATE_CATEGORY" val="diagram"/>
  <p:tag name="KSO_WM_TEMPLATE_INDEX" val="20189615"/>
  <p:tag name="KSO_WM_UNIT_SUPPORT_UNIT_TYPE" val="[&quot;d&quot;]"/>
  <p:tag name="KSO_WM_UNIT_LAYERLEVEL" val="1"/>
  <p:tag name="KSO_WM_TAG_VERSION" val="1.0"/>
  <p:tag name="KSO_WM_BEAUTIFY_FLAG" val="#wm#"/>
  <p:tag name="KSO_WM_UNIT_PLACING_PICTURE_INFO" val="{&quot;code&quot;:&quot;[1]&quot;,&quot;full_picture&quot;:false,&quot;last_crop_picture&quot;:&quot;[1]&quot;,&quot;scheme&quot;:&quot;1-1&quot;,&quot;spacing&quot;:5}"/>
  <p:tag name="KSO_WM_UNIT_PLACING_PICTURE" val="173411.969"/>
  <p:tag name="KSO_WM_UNIT_PLACING_PICTURE_USER_VIEWPORT" val="{&quot;height&quot;:8966.606299212599,&quot;width&quot;:15942.623622047244}"/>
  <p:tag name="REFSHAPE" val="151305460"/>
  <p:tag name="KSO_WM_UNIT_PICTURE_CLIP_FLAG" val="0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89615_1*i*9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89615_1*i*10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89615_1*i*11"/>
  <p:tag name="KSO_WM_TEMPLATE_CATEGORY" val="diagram"/>
  <p:tag name="KSO_WM_TEMPLATE_INDEX" val="20189615"/>
  <p:tag name="KSO_WM_UNIT_LAYERLEVEL" val="1"/>
  <p:tag name="KSO_WM_TAG_VERSION" val="1.0"/>
  <p:tag name="KSO_WM_BEAUTIFY_FLAG" val="#wm#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89615_1*i*4"/>
  <p:tag name="KSO_WM_TEMPLATE_CATEGORY" val="diagram"/>
  <p:tag name="KSO_WM_TEMPLATE_INDEX" val="20189615"/>
  <p:tag name="KSO_WM_UNIT_LAYERLEVEL" val="1"/>
  <p:tag name="KSO_WM_TAG_VERSION" val="1.0"/>
  <p:tag name="KSO_WM_BEAUTIFY_FLAG" val="#wm#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89615_1*i*5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89615_1*i*6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89615_1*i*7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89615_1*i*12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89615_1*i*2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89615_1*i*3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3893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&#10;    ],&#10;    &quot;id&quot;: &quot;2020-05-23T11:16:58&quot;,&#10;    &quot;maxSize&quot;: {&#10;        &quot;size1&quot;: 13.300000000000001&#10;    },&#10;    &quot;minSize&quot;: {&#10;        &quot;size1&quot;: 13.300000000000001&#10;    },&#10;    &quot;normalSize&quot;: {&#10;        &quot;size1&quot;: 13.300000000000001&#10;    },&#10;    &quot;subLayout&quot;: [&#10;        {&#10;            &quot;backgroundInfo&quot;: [&#10;                {&#10;                    &quot;bottom&quot;: 0,&#10;                    &quot;bottomAbs&quot;: false,&#10;                    &quot;left&quot;: 0,&#10;                    &quot;leftAbs&quot;: false,&#10;                    &quot;right&quot;: 0,&#10;                    &quot;rightAbs&quot;: false,&#10;                    &quot;top&quot;: 0,&#10;                    &quot;topAbs&quot;: false,&#10;                    &quot;type&quot;: &quot;navigation&quot;&#10;                }&#10;            ],&#10;            &quot;id&quot;: &quot;2020-05-23T11:16:58&quot;,&#10;            &quot;margin&quot;: {&#10;                &quot;bottom&quot;: 0.42500001192092896,&#10;                &quot;left&quot;: 1.690000057220459,&#10;                &quot;right&quot;: 1.6920000314712524,&#10;                &quot;top&quot;: 0.42500001192092896&#10;            },&#10;            &quot;type&quot;: 0&#10;        },&#10;        {&#10;            &quot;id&quot;: &quot;2020-05-23T11:16:58&quot;,&#10;            &quot;margin&quot;: {&#10;                &quot;bottom&quot;: 2.9600000381469727,&#10;                &quot;left&quot;: 2.119999885559082,&#10;                &quot;right&quot;: 2.119999885559082,&#10;                &quot;top&quot;: 1.690000057220459&#10;            },&#10;            &quot;type&quot;: 0&#10;        }&#10;    ],&#10;    &quot;type&quot;: 0&#10;}&#10;"/>
  <p:tag name="KSO_WM_SLIDE_BACKGROUND" val="[&quot;general&quot;,&quot;navigation&quot;]"/>
  <p:tag name="KSO_WM_SLIDE_RATIO" val="1.777778"/>
  <p:tag name="KSO_WM_CHIP_INFOS" val="{&quot;layout_type&quot;:&quot;topbottom&quot;,&quot;tags&quot;:{&quot;style&quot;:[&quot;商务&quot;,&quot;简约&quot;,&quot;文艺清新&quot;,&quot;卡通&quot;,&quot;欧美风&quot;,&quot;黑板风&quot;,&quot;渐变风&quot;,&quot;党政风&quot;]},&quot;slide_type&quot;:[&quot;text&quot;],&quot;aspect_ratio&quot;:&quot;16:9&quot;}"/>
  <p:tag name="KSO_WM_CHIP_XID" val="5e99803bdade925159b52637"/>
  <p:tag name="KSO_WM_CHIP_FILLPROP" val="[[{&quot;fill_id&quot;:&quot;239989fc39764f8a8cafcdf894f2ad2f&quot;,&quot;fill_align&quot;:&quot;cm&quot;,&quot;text_align&quot;:&quot;cm&quot;,&quot;text_direction&quot;:&quot;horizontal&quot;,&quot;chip_types&quot;:[&quot;diagram&quot;,&quot;picture&quot;,&quot;chart&quot;,&quot;table&quot;,&quot;video&quot;]},{&quot;fill_id&quot;:&quot;302c7c5d532b4ca9914098137ecb4065&quot;,&quot;fill_align&quot;:&quot;lm&quot;,&quot;text_align&quot;:&quot;lm&quot;,&quot;text_direction&quot;:&quot;horizontal&quot;,&quot;chip_types&quot;:[&quot;text&quot;,&quot;header&quot;]}],[{&quot;fill_id&quot;:&quot;239989fc39764f8a8cafcdf894f2ad2f&quot;,&quot;fill_align&quot;:&quot;cm&quot;,&quot;text_align&quot;:&quot;cm&quot;,&quot;text_direction&quot;:&quot;horizontal&quot;,&quot;chip_types&quot;:[&quot;diagram&quot;,&quot;picture&quot;,&quot;chart&quot;,&quot;table&quot;,&quot;video&quot;]},{&quot;fill_id&quot;:&quot;302c7c5d532b4ca9914098137ecb4065&quot;,&quot;fill_align&quot;:&quot;cm&quot;,&quot;text_align&quot;:&quot;cm&quot;,&quot;text_direction&quot;:&quot;horizontal&quot;,&quot;chip_types&quot;:[&quot;text&quot;,&quot;header&quot;]}],[{&quot;fill_id&quot;:&quot;239989fc39764f8a8cafcdf894f2ad2f&quot;,&quot;fill_align&quot;:&quot;cm&quot;,&quot;text_align&quot;:&quot;lm&quot;,&quot;text_direction&quot;:&quot;horizontal&quot;,&quot;chip_types&quot;:[&quot;diagram&quot;,&quot;picture&quot;,&quot;chart&quot;,&quot;table&quot;,&quot;video&quot;]},{&quot;fill_id&quot;:&quot;302c7c5d532b4ca9914098137ecb4065&quot;,&quot;fill_align&quot;:&quot;lm&quot;,&quot;text_align&quot;:&quot;lm&quot;,&quot;text_direction&quot;:&quot;horizontal&quot;,&quot;chip_types&quot;:[&quot;text&quot;,&quot;header&quot;]}],[{&quot;fill_id&quot;:&quot;239989fc39764f8a8cafcdf894f2ad2f&quot;,&quot;fill_align&quot;:&quot;cm&quot;,&quot;text_align&quot;:&quot;lm&quot;,&quot;text_direction&quot;:&quot;horizontal&quot;,&quot;chip_types&quot;:[&quot;diagram&quot;,&quot;picture&quot;,&quot;chart&quot;,&quot;table&quot;,&quot;video&quot;]},{&quot;fill_id&quot;:&quot;302c7c5d532b4ca9914098137ecb4065&quot;,&quot;fill_align&quot;:&quot;cm&quot;,&quot;text_align&quot;:&quot;cm&quot;,&quot;text_direction&quot;:&quot;horizontal&quot;,&quot;chip_types&quot;:[&quot;text&quot;,&quot;header&quot;]}]]"/>
  <p:tag name="KSO_WM_TEMPLATE_THUMBS_INDEX" val="1、4"/>
  <p:tag name="KSO_WM_SLIDE_ID" val="diagram20203893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08"/>
  <p:tag name="KSO_WM_SLIDE_POSITION" val="0*0"/>
  <p:tag name="KSO_WM_TAG_VERSION" val="1.0"/>
  <p:tag name="KSO_WM_SLIDE_LAYOUT" val="a_d_i"/>
  <p:tag name="KSO_WM_SLIDE_LAYOUT_CNT" val="1_1_1"/>
  <p:tag name="KSO_WM_CHIP_GROUPID" val="5e9d7803dc741d3f2d9ea5bb"/>
  <p:tag name="KSO_WM_SLIDE_BK_DARK_LIGHT" val="2"/>
  <p:tag name="KSO_WM_SLIDE_BACKGROUND_TYPE" val="navigation"/>
  <p:tag name="KSO_WM_TEMPLATE_ASSEMBLE_XID" val="5ebd0298ddc3daf3fef3f3a7"/>
  <p:tag name="KSO_WM_TEMPLATE_ASSEMBLE_GROUPID" val="5ebd0298ddc3daf3fef3f3a7"/>
  <p:tag name="KSO_WM_SLIDE_CAN_ADD_NAVIGATION" val="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03893_1*a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输入大标题"/>
  <p:tag name="KSO_WM_UNIT_VALUE" val="30"/>
  <p:tag name="KSO_WM_UNIT_DEFAULT_FONT" val="28;32;4"/>
  <p:tag name="KSO_WM_UNIT_BLOCK" val="0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893_1*i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"/>
  <p:tag name="KSO_WM_UNIT_SHADOW_SCHEMECOLOR_INDEX" val="13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893_1*i*6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893_1*i*2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3893_1*d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TYPE" val="d"/>
  <p:tag name="KSO_WM_UNIT_INDEX" val="1"/>
  <p:tag name="KSO_WM_UNIT_VALUE" val="1185*2107"/>
  <p:tag name="KSO_WM_UNIT_SUPPORT_UNIT_TYPE" val="[&quot;all&quot;]"/>
  <p:tag name="KSO_WM_UNIT_BLOCK" val="0"/>
  <p:tag name="REFSHAPE" val="1252053196"/>
  <p:tag name="KSO_WM_UNIT_PICTURE_CLIP_FLAG" val="0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893_1*i*3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893_1*i*4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893_1*i*5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2386"/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3T11:23:49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3T11:23:49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3T11:23:49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3T11:23:49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19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86_1*d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UNIT_PLACING_PICTURE" val="43773.6692183912"/>
  <p:tag name="KSO_WM_UNIT_PLACING_PICTURE_MD4" val="0"/>
  <p:tag name="REFSHAPE" val="1140183452"/>
  <p:tag name="KSO_WM_UNIT_PICTURE_CLIP_FLAG" val="0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29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529"/>
  <p:tag name="KSO_WM_SLIDE_LAYOUT" val="a_f_i"/>
  <p:tag name="KSO_WM_SLIDE_LAYOUT_CNT" val="1_1_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navigation&quot;&#10;        }&#10;    ],&#10;    &quot;id&quot;: &quot;2020-05-23T11:25:07&quot;,&#10;    &quot;maxSize&quot;: {&#10;        &quot;size1&quot;: 13.300000000000001&#10;    },&#10;    &quot;minSize&quot;: {&#10;        &quot;size1&quot;: 13.300000000000001&#10;    },&#10;    &quot;normalSize&quot;: {&#10;        &quot;size1&quot;: 13.300000000000001&#10;    },&#10;    &quot;subLayout&quot;: [&#10;        {&#10;            &quot;id&quot;: &quot;2020-05-23T11:25:07&quot;,&#10;            &quot;margin&quot;: {&#10;                &quot;bottom&quot;: 0.42500001192092896,&#10;                &quot;left&quot;: 1.690000057220459,&#10;                &quot;right&quot;: 1.6920000314712524,&#10;                &quot;top&quot;: 0.42500001192092896&#10;            },&#10;            &quot;type&quot;: 0&#10;        },&#10;        {&#10;            &quot;id&quot;: &quot;2020-05-23T11:25:07&quot;,&#10;            &quot;margin&quot;: {&#10;                &quot;bottom&quot;: 2.9600000381469727,&#10;                &quot;left&quot;: 2.119999885559082,&#10;                &quot;right&quot;: 2.119999885559082,&#10;                &quot;top&quot;: 1.690000057220459&#10;            },&#10;            &quot;type&quot;: 0&#10;        }&#10;    ],&#10;    &quot;type&quot;: 0&#10;}&#10;"/>
  <p:tag name="KSO_WM_SLIDE_BACKGROUND" val="[&quot;general&quot;,&quot;navigation&quot;]"/>
  <p:tag name="KSO_WM_SLIDE_RATIO" val="1.777778"/>
  <p:tag name="KSO_WM_SLIDE_BK_DARK_LIGHT" val="2"/>
  <p:tag name="KSO_WM_SLIDE_BACKGROUND_TYPE" val="navigation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529_8*i*3"/>
  <p:tag name="KSO_WM_TEMPLATE_CATEGORY" val="custom"/>
  <p:tag name="KSO_WM_TEMPLATE_INDEX" val="202045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529_8*f*1"/>
  <p:tag name="KSO_WM_TEMPLATE_CATEGORY" val="custom"/>
  <p:tag name="KSO_WM_TEMPLATE_INDEX" val="20204529"/>
  <p:tag name="KSO_WM_UNIT_LAYERLEVEL" val="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29_8*a*1"/>
  <p:tag name="KSO_WM_TEMPLATE_CATEGORY" val="custom"/>
  <p:tag name="KSO_WM_TEMPLATE_INDEX" val="20204529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315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91"/>
  <p:tag name="KSO_WM_SLIDE_POSITION" val="0*0"/>
  <p:tag name="KSO_WM_TAG_VERSION" val="1.0"/>
  <p:tag name="KSO_WM_BEAUTIFY_FLAG" val="#wm#"/>
  <p:tag name="KSO_WM_TEMPLATE_CATEGORY" val="diagram"/>
  <p:tag name="KSO_WM_TEMPLATE_INDEX" val="20200315"/>
  <p:tag name="KSO_WM_SLIDE_LAYOUT" val="a_d_f_i"/>
  <p:tag name="KSO_WM_SLIDE_LAYOUT_CNT" val="1_1_1_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id&quot;: &quot;2020-05-23T11:14:07&quot;,&#10;    &quot;maxSize&quot;: {&#10;        &quot;size1&quot;: 21.199999999999999&#10;    },&#10;    &quot;minSize&quot;: {&#10;        &quot;size1&quot;: 21.199999999999999&#10;    },&#10;    &quot;normalSize&quot;: {&#10;        &quot;size1&quot;: 21.199999999999999&#10;    },&#10;    &quot;subLayout&quot;: [&#10;        {&#10;            &quot;id&quot;: &quot;2020-05-23T11:14:07&quot;,&#10;            &quot;margin&quot;: {&#10;                &quot;bottom&quot;: 0.61399996280670166,&#10;                &quot;left&quot;: 1.690000057220459,&#10;                &quot;right&quot;: 1.690000057220459,&#10;                &quot;top&quot;: 1.690000057220459&#10;            },&#10;            &quot;type&quot;: 0&#10;        },&#10;        {&#10;            &quot;id&quot;: &quot;2020-05-23T11:14:07&quot;,&#10;            &quot;maxSize&quot;: {&#10;                &quot;size1&quot;: 81.799999999999997&#10;            },&#10;            &quot;minSize&quot;: {&#10;                &quot;size1&quot;: 37.399999999999999&#10;            },&#10;            &quot;normalSize&quot;: {&#10;                &quot;size1&quot;: 37.399999999999999&#10;            },&#10;            &quot;subLayout&quot;: [&#10;                {&#10;                    &quot;backgroundInfo&quot;: [&#10;                        {&#10;                            &quot;bottom&quot;: 0.62549339999999998,&#10;                            &quot;bottomAbs&quot;: false,&#10;                            &quot;left&quot;: 0,&#10;                            &quot;leftAbs&quot;: false,&#10;                            &quot;right&quot;: 0,&#10;                            &quot;rightAbs&quot;: false,&#10;                            &quot;top&quot;: -4.0700000000000003,&#10;                            &quot;topAbs&quot;: true,&#10;                            &quot;type&quot;: &quot;topBottom&quot;&#10;                        }&#10;                    ],&#10;                    &quot;horizontalAlign&quot;: 1,&#10;                    &quot;id&quot;: &quot;2020-05-23T11:14:07&quot;,&#10;                    &quot;margin&quot;: {&#10;                        &quot;bottom&quot;: 0.39399999380111694,&#10;                        &quot;left&quot;: 1.690000057220459,&#10;                        &quot;right&quot;: 1.690000057220459,&#10;                        &quot;top&quot;: 0.026000002399086952&#10;                    },&#10;                    &quot;marginOverLayout&quot;: {&#10;                        &quot;bottom&quot;: 0.39399999380111694,&#10;                        &quot;left&quot;: 1.690000057220459,&#10;                        &quot;right&quot;: 1.690000057220459,&#10;                        &quot;top&quot;: 0.026000002399086952&#10;                    },&#10;                    &quot;type&quot;: 1,&#10;                    &quot;verticalAlign&quot;: 1&#10;                },&#10;                {&#10;                    &quot;horizontalAlign&quot;: 1,&#10;                    &quot;id&quot;: &quot;2020-05-23T11:14:07&quot;,&#10;                    &quot;margin&quot;: {&#10;                        &quot;bottom&quot;: 1.690000057220459,&#10;                        &quot;left&quot;: 1.690000057220459,&#10;                        &quot;right&quot;: 1.690000057220459,&#10;                        &quot;top&quot;: 0.026000002399086952&#10;                    },&#10;                    &quot;type&quot;: 0,&#10;                    &quot;verticalAlign&quot;: 0&#10;                }&#10;            ],&#10;            &quot;type&quot;: 0&#10;        }&#10;    ],&#10;    &quot;type&quot;: 1&#10;}&#10;"/>
  <p:tag name="KSO_WM_SLIDE_CAN_ADD_NAVIGATION" val="1"/>
  <p:tag name="KSO_WM_SLIDE_BACKGROUND" val="[&quot;general&quot;,&quot;frame&quot;,&quot;topBottom&quot;]"/>
  <p:tag name="KSO_WM_SLIDE_RATIO" val="1.777778"/>
  <p:tag name="KSO_WM_UNIT_SHOW_EDIT_AREA_INDICATION" val="1"/>
  <p:tag name="KSO_WM_SLIDE_BK_DARK_LIGHT" val="2"/>
  <p:tag name="KSO_WM_SLIDE_BACKGROUND_TYPE" val="topBottom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VALUE" val="15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315_1*f*1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DEFAULT_FONT" val="14;16;2"/>
  <p:tag name="KSO_WM_UNIT_BLOCK" val="0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  <p:tag name="KSO_WM_UNIT_SHOW_EDIT_AREA_INDICATION" val="1"/>
  <p:tag name="REFSHAPE" val="1033215020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e475e12-fe66-4a5e-8b5a-9a0a4772f9f4}"/>
  <p:tag name="KSO_WM_BEAUTIFY_FLAG" val="#wm#"/>
  <p:tag name="KSO_WM_UNIT_TYPE" val="β"/>
  <p:tag name="TABLE_SKINIDX" val="1"/>
  <p:tag name="TABLE_COLORIDX" val="c"/>
  <p:tag name="REFSHAPE" val="103321638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5_1*a*1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DEFAULT_FONT" val="32;36;4"/>
  <p:tag name="KSO_WM_UNIT_BLOCK" val="1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ISNUMDGMTITLE" val="0"/>
  <p:tag name="KSO_WM_UNIT_PLACING_PICTURE_MD4" val="0"/>
  <p:tag name="KSO_WM_UNIT_SHOW_EDIT_AREA_INDICATION" val="1"/>
  <p:tag name="KSO_WM_UNIT_LAST_MAX_FONTSIZE" val="720"/>
  <p:tag name="REFSHAPE" val="1033214476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15_1*i*2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15_1*i*3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SM_LIMIT_TYPE" val="1"/>
  <p:tag name="KSO_WM_UNIT_PLACING_PICTURE_MD4" val="0"/>
  <p:tag name="REFSHAPE" val="1033214612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0315_1*i*4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SM_LIMIT_TYPE" val="1"/>
  <p:tag name="KSO_WM_UNIT_PLACING_PICTURE_MD4" val="0"/>
  <p:tag name="REFSHAPE" val="1033217468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2390_1"/>
  <p:tag name="KSO_WM_TEMPLATE_SUBCATEGORY" val="11"/>
  <p:tag name="KSO_WM_SLIDE_TYPE" val="text"/>
  <p:tag name="KSO_WM_SLIDE_SUBTYPE" val="picTxt"/>
  <p:tag name="KSO_WM_SLIDE_ITEM_CNT" val="0"/>
  <p:tag name="KSO_WM_SLIDE_INDEX" val="1"/>
  <p:tag name="KSO_WM_SLIDE_SIZE" val="885*446"/>
  <p:tag name="KSO_WM_SLIDE_POSITION" val="30*34"/>
  <p:tag name="KSO_WM_TAG_VERSION" val="1.0"/>
  <p:tag name="KSO_WM_BEAUTIFY_FLAG" val="#wm#"/>
  <p:tag name="KSO_WM_TEMPLATE_CATEGORY" val="diagram"/>
  <p:tag name="KSO_WM_TEMPLATE_INDEX" val="20202390"/>
  <p:tag name="KSO_WM_SLIDE_LAYOUT" val="a_d"/>
  <p:tag name="KSO_WM_SLIDE_LAYOUT_CNT" val="1_1"/>
  <p:tag name="KSO_WM_TEMPLATE_MASTER_TYPE" val="0"/>
  <p:tag name="KSO_WM_TEMPLATE_COLOR_TYPE" val="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direction&quot;: 1,&#10;    &quot;id&quot;: &quot;2020-05-23T12:48:15&quot;,&#10;    &quot;maxSize&quot;: {&#10;        &quot;size1&quot;: 21&#10;    },&#10;    &quot;minSize&quot;: {&#10;        &quot;size1&quot;: 21&#10;    },&#10;    &quot;normalSize&quot;: {&#10;        &quot;size1&quot;: 21&#10;    },&#10;    &quot;subLayout&quot;: [&#10;        {&#10;            &quot;id&quot;: &quot;2020-05-23T12:48:15&quot;,&#10;            &quot;margin&quot;: {&#10;                &quot;bottom&quot;: 2.5399999618530273,&#10;                &quot;left&quot;: 2.5399999618530273,&#10;                &quot;right&quot;: 0.82400000095367432,&#10;                &quot;top&quot;: 2.5399999618530273&#10;            },&#10;            &quot;type&quot;: 0&#10;        },&#10;        {&#10;            &quot;id&quot;: &quot;2020-05-23T12:48:15&quot;,&#10;            &quot;margin&quot;: {&#10;                &quot;bottom&quot;: 2.9600000381469727,&#10;                &quot;left&quot;: 0.41999998688697815,&#10;                &quot;right&quot;: 2.9600000381469727,&#10;                &quot;top&quot;: 2.9600000381469727&#10;            },&#10;            &quot;type&quot;: 1&#10;        }&#10;    ],&#10;    &quot;type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2390_1*i*9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BLOCK" val="0"/>
  <p:tag name="KSO_WM_UNIT_SM_LIMIT_TYPE" val="0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312*233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90_1*d*1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SUPPORT_UNIT_TYPE" val="[&quot;all&quot;]"/>
  <p:tag name="KSO_WM_UNIT_PLACING_PICTURE_INFO" val="{&quot;full_picture&quot;:false,&quot;last_crop_picture&quot;:&quot;1-1&quot;,&quot;selected&quot;:&quot;1-1&quot;,&quot;spacing&quot;:6}"/>
  <p:tag name="KSO_WM_UNIT_BLOCK" val="0"/>
  <p:tag name="KSO_WM_UNIT_PLACING_PICTURE" val="43773.6770038542"/>
  <p:tag name="KSO_WM_UNIT_SM_LIMIT_TYPE" val="1"/>
  <p:tag name="KSO_WM_UNIT_PLACING_PICTURE_MD4" val="0"/>
  <p:tag name="REFSHAPE" val="1484049372"/>
  <p:tag name="KSO_WM_UNIT_PICTURE_CLIP_FLAG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2390_1*i*7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BLOCK" val="0"/>
  <p:tag name="KSO_WM_UNIT_SM_LIMIT_TYPE" val="1"/>
  <p:tag name="KSO_WM_UNIT_PLACING_PICTURE_MD4" val="0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&#10;输入大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90_1*a*1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BLOCK" val="0"/>
  <p:tag name="KSO_WM_UNIT_ISNUMDGMTITLE" val="0"/>
  <p:tag name="KSO_WM_UNIT_PLACING_PICTURE_MD4" val="0"/>
  <p:tag name="KSO_WM_UNIT_TEXT_FILL_FORE_SCHEMECOLOR_INDEX_BRIGHTNESS" val="0.25"/>
  <p:tag name="KSO_WM_UNIT_TEXT_FILL_FORE_SCHEMECOLOR_INDEX" val="13"/>
  <p:tag name="KSO_WM_UNIT_TEXT_FILL_TYPE" val="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90_1*i*4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TYPE" val="i"/>
  <p:tag name="KSO_WM_UNIT_INDEX" val="4"/>
  <p:tag name="KSO_WM_UNIT_BLOCK" val="0"/>
  <p:tag name="KSO_WM_UNIT_SM_LIMIT_TYPE" val="1"/>
  <p:tag name="KSO_WM_UNIT_PLACING_PICTURE_MD4" val="0"/>
  <p:tag name="KSO_WM_UNIT_LINE_FORE_SCHEMECOLOR_INDEX_BRIGHTNESS" val="-0.05"/>
  <p:tag name="KSO_WM_UNIT_LINE_FORE_SCHEMECOLOR_INDEX" val="14"/>
  <p:tag name="KSO_WM_UNIT_LINE_FILL_TYPE" val="2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90_1*i*2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1"/>
  <p:tag name="KSO_WM_UNIT_PLACING_PICTURE_MD4" val="0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2390_1*i*8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BLOCK" val="0"/>
  <p:tag name="KSO_WM_UNIT_SM_LIMIT_TYPE" val="1"/>
  <p:tag name="KSO_WM_UNIT_PLACING_PICTURE_MD4" val="0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90_1*i*5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TYPE" val="i"/>
  <p:tag name="KSO_WM_UNIT_INDEX" val="5"/>
  <p:tag name="KSO_WM_UNIT_SM_LIMIT_TYPE" val="1"/>
  <p:tag name="KSO_WM_UNIT_PLACING_PICTURE_MD4" val="0"/>
  <p:tag name="KSO_WM_UNIT_LINE_FORE_SCHEMECOLOR_INDEX_BRIGHTNESS" val="0.35"/>
  <p:tag name="KSO_WM_UNIT_LINE_FORE_SCHEMECOLOR_INDEX" val="13"/>
  <p:tag name="KSO_WM_UNIT_LINE_FILL_TYPE" val="2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90_1*i*6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TYPE" val="i"/>
  <p:tag name="KSO_WM_UNIT_INDEX" val="6"/>
  <p:tag name="KSO_WM_UNIT_SM_LIMIT_TYPE" val="1"/>
  <p:tag name="KSO_WM_UNIT_PLACING_PICTURE_MD4" val="0"/>
  <p:tag name="KSO_WM_UNIT_LINE_FORE_SCHEMECOLOR_INDEX_BRIGHTNESS" val="0.35"/>
  <p:tag name="KSO_WM_UNIT_LINE_FORE_SCHEMECOLOR_INDEX" val="13"/>
  <p:tag name="KSO_WM_UNIT_LINE_FILL_TYPE" val="2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390_1*i*1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390_1*i*3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2386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3T11:18:34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3T11:18:34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3T11:18:34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3T11:18:34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19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86_1*d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UNIT_PLACING_PICTURE" val="43773.6692183912"/>
  <p:tag name="KSO_WM_UNIT_PLACING_PICTURE_MD4" val="0"/>
  <p:tag name="REFSHAPE" val="151306140"/>
  <p:tag name="KSO_WM_UNIT_PICTURE_CLIP_FLAG" val="0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6539"/>
  <p:tag name="KSO_WM_SLIDE_BACKGROUND" val="[&quot;belt&quot;]"/>
  <p:tag name="KSO_WM_SLIDE_RATIO" val="1.777778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a112f2660c33b3b8e66ca9"/>
  <p:tag name="KSO_WM_CHIP_FILLPROP" val="[[{&quot;fill_id&quot;:&quot;022664edb2194f81b81e3ad10086a596&quot;,&quot;fill_align&quot;:&quot;cm&quot;,&quot;text_align&quot;:&quot;cm&quot;,&quot;text_direction&quot;:&quot;horizontal&quot;,&quot;chip_types&quot;:[&quot;picture&quot;,&quot;video&quot;]},{&quot;fill_id&quot;:&quot;e9889bb079f641358679fb02925d3d32&quot;,&quot;fill_align&quot;:&quot;lm&quot;,&quot;text_align&quot;:&quot;lm&quot;,&quot;text_direction&quot;:&quot;horizontal&quot;,&quot;chip_types&quot;:[&quot;text&quot;,&quot;header&quot;]}]]"/>
  <p:tag name="KSO_WM_SLIDE_ID" val="diagram2020653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540"/>
  <p:tag name="KSO_WM_SLIDE_POSITION" val="47*0"/>
  <p:tag name="KSO_WM_TAG_VERSION" val="1.0"/>
  <p:tag name="KSO_WM_SLIDE_LAYOUT" val="a_d"/>
  <p:tag name="KSO_WM_SLIDE_LAYOUT_CNT" val="1_1"/>
  <p:tag name="KSO_WM_SLIDE_LAYOUT_INFO" val="{&#10;    &quot;backgroundInfo&quot;: [&#10;        {&#10;            &quot;bottom&quot;: 0.15555556100000001,&#10;            &quot;bottomAbs&quot;: false,&#10;            &quot;left&quot;: 0.050000000000000003,&#10;            &quot;leftAbs&quot;: false,&#10;            &quot;right&quot;: 0.050000000000000003,&#10;            &quot;rightAbs&quot;: false,&#10;            &quot;top&quot;: 0.177777782,&#10;            &quot;topAbs&quot;: false,&#10;            &quot;type&quot;: &quot;belt&quot;&#10;        }&#10;    ],&#10;    &quot;direction&quot;: 1,&#10;    &quot;id&quot;: &quot;2020-05-14T16:34:56&quot;,&#10;    &quot;maxSize&quot;: {&#10;        &quot;size1&quot;: 52.5&#10;    },&#10;    &quot;minSize&quot;: {&#10;        &quot;size1&quot;: 50&#10;    },&#10;    &quot;normalSize&quot;: {&#10;        &quot;size1&quot;: 52.5&#10;    },&#10;    &quot;subLayout&quot;: [&#10;        {&#10;            &quot;id&quot;: &quot;2020-05-14T16:34:56&quot;,&#10;            &quot;margin&quot;: {&#10;                &quot;bottom&quot;: 0,&#10;                &quot;left&quot;: 2.9630000591278076,&#10;                &quot;right&quot;: 0,&#10;                &quot;top&quot;: 0&#10;            },&#10;            &quot;type&quot;: 0&#10;        },&#10;        {&#10;            &quot;id&quot;: &quot;2020-05-14T16:34:56&quot;,&#10;            &quot;margin&quot;: {&#10;                &quot;bottom&quot;: 5.0799999237060547,&#10;                &quot;left&quot;: 2.1170001029968262,&#10;                &quot;right&quot;: 3.809999942779541,&#10;                &quot;top&quot;: 5.0799999237060547&#10;            },&#10;            &quot;type&quot;: 0&#10;        }&#10;    ],&#10;    &quot;type&quot;: 0&#10;}&#10;"/>
  <p:tag name="KSO_WM_CHIP_GROUPID" val="5ea112f2660c33b3b8e66ca8"/>
  <p:tag name="KSO_WM_SLIDE_BK_DARK_LIGHT" val="2"/>
  <p:tag name="KSO_WM_SLIDE_BACKGROUND_TYPE" val="belt"/>
  <p:tag name="KSO_WM_TEMPLATE_ASSEMBLE_XID" val="5ebd0298ddc3daf3fef3f3d4"/>
  <p:tag name="KSO_WM_TEMPLATE_ASSEMBLE_GROUPID" val="5ebd0298ddc3daf3fef3f3d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904*1396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6539_1*d*1"/>
  <p:tag name="KSO_WM_TEMPLATE_CATEGORY" val="diagram"/>
  <p:tag name="KSO_WM_TEMPLATE_INDEX" val="20206539"/>
  <p:tag name="KSO_WM_UNIT_LAYERLEVEL" val="1"/>
  <p:tag name="KSO_WM_TAG_VERSION" val="1.0"/>
  <p:tag name="KSO_WM_BEAUTIFY_FLAG" val="#wm#"/>
  <p:tag name="KSO_WM_CHIP_GROUPID" val="5ebcefdc0ac41c4a0a5253aa"/>
  <p:tag name="KSO_WM_CHIP_XID" val="5ebcefdc0ac41c4a0a5253ab"/>
  <p:tag name="KSO_WM_ASSEMBLE_CHIP_INDEX" val="a1a078a5e2b44215bb6814e27697d05a"/>
  <p:tag name="KSO_WM_UNIT_PLACING_PICTURE" val="a1a078a5e2b44215bb6814e27697d05a"/>
  <p:tag name="KSO_WM_UNIT_SUPPORT_UNIT_TYPE" val="[&quot;θ&quot;]"/>
  <p:tag name="KSO_WM_TEMPLATE_ASSEMBLE_XID" val="5ebd0298ddc3daf3fef3f3d4"/>
  <p:tag name="KSO_WM_TEMPLATE_ASSEMBLE_GROUPID" val="5ebd0298ddc3daf3fef3f3d4"/>
  <p:tag name="REFSHAPE" val="1491699844"/>
  <p:tag name="KSO_WM_UNIT_PICTURE_CLIP_FLAG" val="0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6539_1*a*1"/>
  <p:tag name="KSO_WM_TEMPLATE_CATEGORY" val="diagram"/>
  <p:tag name="KSO_WM_TEMPLATE_INDEX" val="2020653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CHIP_GROUPID" val="5e7881253197e252a37019b5"/>
  <p:tag name="KSO_WM_CHIP_XID" val="5e7881253197e252a37019b6"/>
  <p:tag name="KSO_WM_ASSEMBLE_CHIP_INDEX" val="376bd806252e4a559a14886059c61101"/>
  <p:tag name="KSO_WM_UNIT_TEXT_FILL_FORE_SCHEMECOLOR_INDEX_BRIGHTNESS" val="0"/>
  <p:tag name="KSO_WM_UNIT_TEXT_FILL_FORE_SCHEMECOLOR_INDEX" val="13"/>
  <p:tag name="KSO_WM_UNIT_TEXT_FILL_TYPE" val="1"/>
  <p:tag name="KSO_WM_TEMPLATE_ASSEMBLE_XID" val="5ebd0298ddc3daf3fef3f3d4"/>
  <p:tag name="KSO_WM_TEMPLATE_ASSEMBLE_GROUPID" val="5ebd0298ddc3daf3fef3f3d4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3893"/>
  <p:tag name="KSO_WM_SLIDE_ID" val="diagram20203893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08"/>
  <p:tag name="KSO_WM_SLIDE_POSITION" val="0*0"/>
  <p:tag name="KSO_WM_TAG_VERSION" val="1.0"/>
  <p:tag name="KSO_WM_SLIDE_LAYOUT" val="a_d_i"/>
  <p:tag name="KSO_WM_SLIDE_LAYOUT_CNT" val="1_1_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&#10;    ],&#10;    &quot;id&quot;: &quot;2020-05-23T13:45:45&quot;,&#10;    &quot;maxSize&quot;: {&#10;        &quot;size1&quot;: 13.300000000000001&#10;    },&#10;    &quot;minSize&quot;: {&#10;        &quot;size1&quot;: 13.300000000000001&#10;    },&#10;    &quot;normalSize&quot;: {&#10;        &quot;size1&quot;: 13.300000000000001&#10;    },&#10;    &quot;subLayout&quot;: [&#10;        {&#10;            &quot;backgroundInfo&quot;: [&#10;                {&#10;                    &quot;bottom&quot;: 0,&#10;                    &quot;bottomAbs&quot;: false,&#10;                    &quot;left&quot;: 0,&#10;                    &quot;leftAbs&quot;: false,&#10;                    &quot;right&quot;: 0,&#10;                    &quot;rightAbs&quot;: false,&#10;                    &quot;top&quot;: 0,&#10;                    &quot;topAbs&quot;: false,&#10;                    &quot;type&quot;: &quot;navigation&quot;&#10;                }&#10;            ],&#10;            &quot;id&quot;: &quot;2020-05-23T13:45:45&quot;,&#10;            &quot;margin&quot;: {&#10;                &quot;bottom&quot;: 0.42500001192092896,&#10;                &quot;left&quot;: 1.690000057220459,&#10;                &quot;right&quot;: 1.6920000314712524,&#10;                &quot;top&quot;: 0.42500001192092896&#10;            },&#10;            &quot;type&quot;: 0&#10;        },&#10;        {&#10;            &quot;id&quot;: &quot;2020-05-23T13:45:45&quot;,&#10;            &quot;margin&quot;: {&#10;                &quot;bottom&quot;: 2.9600000381469727,&#10;                &quot;left&quot;: 2.119999885559082,&#10;                &quot;right&quot;: 2.119999885559082,&#10;                &quot;top&quot;: 1.690000057220459&#10;            },&#10;            &quot;type&quot;: 0&#10;        }&#10;    ],&#10;    &quot;type&quot;: 0&#10;}&#10;"/>
  <p:tag name="KSO_WM_SLIDE_CAN_ADD_NAVIGATION" val="1"/>
  <p:tag name="KSO_WM_SLIDE_BACKGROUND" val="[&quot;general&quot;,&quot;navigation&quot;]"/>
  <p:tag name="KSO_WM_SLIDE_RATIO" val="1.777778"/>
  <p:tag name="KSO_WM_SLIDE_BK_DARK_LIGHT" val="2"/>
  <p:tag name="KSO_WM_SLIDE_BACKGROUND_TYPE" val="navigation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03893_1*a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输入大标题"/>
  <p:tag name="KSO_WM_UNIT_VALUE" val="30"/>
  <p:tag name="KSO_WM_UNIT_DEFAULT_FONT" val="28;32;4"/>
  <p:tag name="KSO_WM_UNIT_BLOCK" val="0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893_1*i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"/>
  <p:tag name="KSO_WM_UNIT_SHADOW_SCHEMECOLOR_INDEX" val="13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893_1*i*6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893_1*i*2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3893_1*d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TYPE" val="d"/>
  <p:tag name="KSO_WM_UNIT_INDEX" val="1"/>
  <p:tag name="KSO_WM_UNIT_VALUE" val="1185*2107"/>
  <p:tag name="KSO_WM_UNIT_SUPPORT_UNIT_TYPE" val="[&quot;all&quot;]"/>
  <p:tag name="KSO_WM_UNIT_BLOCK" val="0"/>
  <p:tag name="REFSHAPE" val="476632316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893_1*i*3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893_1*i*4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893_1*i*5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6604"/>
  <p:tag name="KSO_WM_SLIDE_LAYOUT_INFO" val="{&#10;    &quot;backgroundInfo&quot;: [&#10;        {&#10;            &quot;bottom&quot;: 0.13333333999999999,&#10;            &quot;bottomAbs&quot;: false,&#10;            &quot;left&quot;: 0,&#10;            &quot;leftAbs&quot;: false,&#10;            &quot;right&quot;: 0,&#10;            &quot;rightAbs&quot;: false,&#10;            &quot;top&quot;: 0.13333333999999999,&#10;            &quot;topAbs&quot;: false,&#10;            &quot;type&quot;: &quot;belt&quot;&#10;        }&#10;    ],&#10;    &quot;id&quot;: &quot;2020-05-14T17:50:50&quot;,&#10;    &quot;maxSize&quot;: {&#10;        &quot;size1&quot;: 40&#10;    },&#10;    &quot;minSize&quot;: {&#10;        &quot;size1&quot;: 33.299999999999997&#10;    },&#10;    &quot;normalSize&quot;: {&#10;        &quot;size1&quot;: 33.300000000000004&#10;    },&#10;    &quot;subLayout&quot;: [&#10;        {&#10;            &quot;id&quot;: &quot;2020-05-14T17:50:50&quot;,&#10;            &quot;margin&quot;: {&#10;                &quot;bottom&quot;: 0,&#10;                &quot;left&quot;: 1.6929999589920044,&#10;                &quot;right&quot;: 1.6929999589920044,&#10;                &quot;top&quot;: 4.2329998016357422&#10;            },&#10;            &quot;type&quot;: 0&#10;        },&#10;        {&#10;            &quot;id&quot;: &quot;2020-05-14T17:50:50&quot;,&#10;            &quot;margin&quot;: {&#10;                &quot;bottom&quot;: 4.2329998016357422,&#10;                &quot;left&quot;: 1.6929999589920044,&#10;                &quot;right&quot;: 1.6929999589920044,&#10;                &quot;top&quot;: 0.42300000786781311&#10;            },&#10;            &quot;type&quot;: 0&#10;        }&#10;    ],&#10;    &quot;type&quot;: 0&#10;}&#10;"/>
  <p:tag name="KSO_WM_SLIDE_CAN_ADD_NAVIGATION" val="1"/>
  <p:tag name="KSO_WM_SLIDE_BACKGROUND" val="[&quot;belt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6f1a53605d5daf04fe6017"/>
  <p:tag name="KSO_WM_SLIDE_ID" val="diagram2020660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252"/>
  <p:tag name="KSO_WM_SLIDE_POSITION" val="48*144"/>
  <p:tag name="KSO_WM_TAG_VERSION" val="1.0"/>
  <p:tag name="KSO_WM_SLIDE_LAYOUT" val="a_f"/>
  <p:tag name="KSO_WM_SLIDE_LAYOUT_CNT" val="1_1"/>
  <p:tag name="KSO_WM_CHIP_FILLPROP" val="[[{&quot;fill_id&quot;:&quot;378672c150fa4415af9b4ff8e08b5010&quot;,&quot;fill_align&quot;:&quot;lb&quot;,&quot;text_align&quot;:&quot;lb&quot;,&quot;text_direction&quot;:&quot;horizontal&quot;,&quot;chip_types&quot;:[&quot;header&quot;]},{&quot;fill_id&quot;:&quot;100d0ed1c2994f368cb46b423deb1752&quot;,&quot;fill_align&quot;:&quot;lt&quot;,&quot;text_align&quot;:&quot;lt&quot;,&quot;text_direction&quot;:&quot;horizontal&quot;,&quot;chip_types&quot;:[&quot;diagram&quot;,&quot;text&quot;,&quot;picture&quot;,&quot;chart&quot;,&quot;table&quot;,&quot;video&quot;]}],[{&quot;fill_id&quot;:&quot;378672c150fa4415af9b4ff8e08b5010&quot;,&quot;fill_align&quot;:&quot;cb&quot;,&quot;text_align&quot;:&quot;cb&quot;,&quot;text_direction&quot;:&quot;horizontal&quot;,&quot;chip_types&quot;:[&quot;header&quot;]},{&quot;fill_id&quot;:&quot;100d0ed1c2994f368cb46b423deb1752&quot;,&quot;fill_align&quot;:&quot;cm&quot;,&quot;text_align&quot;:&quot;cm&quot;,&quot;text_direction&quot;:&quot;horizontal&quot;,&quot;chip_types&quot;:[&quot;diagram&quot;,&quot;picture&quot;,&quot;chart&quot;,&quot;table&quot;,&quot;video&quot;]}]]"/>
  <p:tag name="KSO_WM_CHIP_GROUPID" val="5e6f1a53605d5daf04fe6016"/>
  <p:tag name="KSO_WM_SLIDE_BK_DARK_LIGHT" val="2"/>
  <p:tag name="KSO_WM_SLIDE_BACKGROUND_TYPE" val="belt"/>
  <p:tag name="KSO_WM_TEMPLATE_ASSEMBLE_XID" val="5ebd1479ddc3daf3fef3f6ae"/>
  <p:tag name="KSO_WM_TEMPLATE_ASSEMBLE_GROUPID" val="5ebd1479ddc3daf3fef3f6ae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6604_1*a*1"/>
  <p:tag name="KSO_WM_TEMPLATE_CATEGORY" val="diagram"/>
  <p:tag name="KSO_WM_TEMPLATE_INDEX" val="2020660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CHIP_GROUPID" val="5e7881253197e252a37019b5"/>
  <p:tag name="KSO_WM_CHIP_XID" val="5e7881253197e252a37019b6"/>
  <p:tag name="KSO_WM_ASSEMBLE_CHIP_INDEX" val="502d119f621b4c6fac2e636c9bba662e"/>
  <p:tag name="KSO_WM_UNIT_TEXT_FILL_FORE_SCHEMECOLOR_INDEX_BRIGHTNESS" val="0"/>
  <p:tag name="KSO_WM_UNIT_TEXT_FILL_FORE_SCHEMECOLOR_INDEX" val="13"/>
  <p:tag name="KSO_WM_UNIT_TEXT_FILL_TYPE" val="1"/>
  <p:tag name="KSO_WM_TEMPLATE_ASSEMBLE_XID" val="5ebd1479ddc3daf3fef3f6ae"/>
  <p:tag name="KSO_WM_TEMPLATE_ASSEMBLE_GROUPID" val="5ebd1479ddc3daf3fef3f6ae"/>
  <p:tag name="KSO_WM_UNIT_SMARTLAYOUT_COMPRESS_INFO" val="{&#10;    &quot;id&quot;: &quot;2020-05-14T17:50:50&quot;,&#10;    &quot;max&quot;: 8.5513385826771682,&#10;    &quot;topChanged&quot;: 8.4670749181370031&#10;}&#10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正文内容到达这个限度时，或许已经不纯粹作用于演示，极大可能运用于阅读领域；无论是传播观点、知识分享还是汇报工作，内容的详尽固然重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6604_1*f*1"/>
  <p:tag name="KSO_WM_TEMPLATE_CATEGORY" val="diagram"/>
  <p:tag name="KSO_WM_TEMPLATE_INDEX" val="20206604"/>
  <p:tag name="KSO_WM_UNIT_LAYERLEVEL" val="1"/>
  <p:tag name="KSO_WM_TAG_VERSION" val="1.0"/>
  <p:tag name="KSO_WM_BEAUTIFY_FLAG" val="#wm#"/>
  <p:tag name="KSO_WM_UNIT_DEFAULT_FONT" val="14;20;2"/>
  <p:tag name="KSO_WM_UNIT_BLOCK" val="0"/>
  <p:tag name="KSO_WM_CHIP_GROUPID" val="5e6b05596848fb12bee65ac8"/>
  <p:tag name="KSO_WM_CHIP_XID" val="5e6b05596848fb12bee65aca"/>
  <p:tag name="KSO_WM_ASSEMBLE_CHIP_INDEX" val="e2a19de25d9f4bf6be2b35e0f41d9ca5"/>
  <p:tag name="KSO_WM_UNIT_SUPPORT_UNIT_TYPE" val="[&quot;l&quot;,&quot;m&quot;,&quot;n&quot;,&quot;o&quot;,&quot;p&quot;,&quot;q&quot;,&quot;r&quot;,&quot;δ&quot;,&quot;η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UNIT_VALUE" val="336"/>
  <p:tag name="KSO_WM_TEMPLATE_ASSEMBLE_XID" val="5ebd1479ddc3daf3fef3f6ae"/>
  <p:tag name="KSO_WM_TEMPLATE_ASSEMBLE_GROUPID" val="5ebd1479ddc3daf3fef3f6ae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3T16:46:21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2386"/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3T16:46:21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3T16:46:21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3T16:46:21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3T16:46:21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19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86_1*d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UNIT_PLACING_PICTURE" val="43773.6692183912"/>
  <p:tag name="KSO_WM_UNIT_PLACING_PICTURE_MD4" val="0"/>
  <p:tag name="REFSHAPE" val="-2004309668"/>
  <p:tag name="KSO_WM_UNIT_PICTURE_CLIP_FLAG" val="0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3679"/>
  <p:tag name="KSO_WM_SLIDE_ID" val="diagram20203679_1"/>
  <p:tag name="KSO_WM_TEMPLATE_SUBCATEGORY" val="0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60*527"/>
  <p:tag name="KSO_WM_SLIDE_POSITION" val="0*0"/>
  <p:tag name="KSO_WM_SLIDE_BK_DARK_LIGHT" val="2"/>
  <p:tag name="KSO_WM_SLIDE_BACKGROUND_TYPE" val="general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679_1*i*1"/>
  <p:tag name="KSO_WM_TEMPLATE_CATEGORY" val="diagram"/>
  <p:tag name="KSO_WM_TEMPLATE_INDEX" val="20203679"/>
  <p:tag name="KSO_WM_UNIT_LAYERLEVEL" val="1"/>
  <p:tag name="KSO_WM_TAG_VERSION" val="1.0"/>
  <p:tag name="KSO_WM_BEAUTIFY_FLAG" val="#wm#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679_1*a*1"/>
  <p:tag name="KSO_WM_TEMPLATE_CATEGORY" val="diagram"/>
  <p:tag name="KSO_WM_TEMPLATE_INDEX" val="20203679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520*328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3679_1*d*1"/>
  <p:tag name="KSO_WM_TEMPLATE_CATEGORY" val="diagram"/>
  <p:tag name="KSO_WM_TEMPLATE_INDEX" val="20203679"/>
  <p:tag name="KSO_WM_UNIT_SUPPORT_UNIT_TYPE" val="[&quot;d&quot;]"/>
  <p:tag name="KSO_WM_UNIT_LAYERLEVEL" val="1"/>
  <p:tag name="KSO_WM_TAG_VERSION" val="1.0"/>
  <p:tag name="KSO_WM_BEAUTIFY_FLAG" val="#wm#"/>
  <p:tag name="REFSHAPE" val="-1996185556"/>
  <p:tag name="KSO_WM_UNIT_PICTURE_CLIP_FLAG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679_1*i*2"/>
  <p:tag name="KSO_WM_TEMPLATE_CATEGORY" val="diagram"/>
  <p:tag name="KSO_WM_TEMPLATE_INDEX" val="20203679"/>
  <p:tag name="KSO_WM_UNIT_LAYERLEVEL" val="1"/>
  <p:tag name="KSO_WM_TAG_VERSION" val="1.0"/>
  <p:tag name="KSO_WM_BEAUTIFY_FLAG" val="#wm#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679_1*i*7"/>
  <p:tag name="KSO_WM_TEMPLATE_CATEGORY" val="diagram"/>
  <p:tag name="KSO_WM_TEMPLATE_INDEX" val="20203679"/>
  <p:tag name="KSO_WM_UNIT_LAYERLEVEL" val="1"/>
  <p:tag name="KSO_WM_TAG_VERSION" val="1.0"/>
  <p:tag name="KSO_WM_BEAUTIFY_FLAG" val="#wm#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679_1*i*8"/>
  <p:tag name="KSO_WM_TEMPLATE_CATEGORY" val="diagram"/>
  <p:tag name="KSO_WM_TEMPLATE_INDEX" val="20203679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15"/>
  <p:tag name="KSO_WM_UNIT_FILL_TYPE" val="1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679_1*i*9"/>
  <p:tag name="KSO_WM_TEMPLATE_CATEGORY" val="diagram"/>
  <p:tag name="KSO_WM_TEMPLATE_INDEX" val="20203679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15"/>
  <p:tag name="KSO_WM_UNIT_FILL_TYPE" val="1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679_1*i*3"/>
  <p:tag name="KSO_WM_TEMPLATE_CATEGORY" val="diagram"/>
  <p:tag name="KSO_WM_TEMPLATE_INDEX" val="20203679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15"/>
  <p:tag name="KSO_WM_UNIT_FILL_BACK_SCHEMECOLOR_INDEX_BRIGHTNESS" val="0"/>
  <p:tag name="KSO_WM_UNIT_FILL_BACK_SCHEMECOLOR_INDEX" val="15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679_1*i*4"/>
  <p:tag name="KSO_WM_TEMPLATE_CATEGORY" val="diagram"/>
  <p:tag name="KSO_WM_TEMPLATE_INDEX" val="20203679"/>
  <p:tag name="KSO_WM_UNIT_LAYERLEVEL" val="1"/>
  <p:tag name="KSO_WM_TAG_VERSION" val="1.0"/>
  <p:tag name="KSO_WM_BEAUTIFY_FLAG" val="#wm#"/>
  <p:tag name="KSO_WM_UNIT_FILL_FORE_SCHEMECOLOR_INDEX_BRIGHTNESS" val="-0.15"/>
  <p:tag name="KSO_WM_UNIT_FILL_FORE_SCHEMECOLOR_INDEX" val="1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679_1*i*5"/>
  <p:tag name="KSO_WM_TEMPLATE_CATEGORY" val="diagram"/>
  <p:tag name="KSO_WM_TEMPLATE_INDEX" val="20203679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679_1*i*6"/>
  <p:tag name="KSO_WM_TEMPLATE_CATEGORY" val="diagram"/>
  <p:tag name="KSO_WM_TEMPLATE_INDEX" val="20203679"/>
  <p:tag name="KSO_WM_UNIT_LAYERLEVEL" val="1"/>
  <p:tag name="KSO_WM_TAG_VERSION" val="1.0"/>
  <p:tag name="KSO_WM_BEAUTIFY_FLAG" val="#wm#"/>
  <p:tag name="KSO_WM_UNIT_FILL_FORE_SCHEMECOLOR_INDEX_BRIGHTNESS" val="-0.1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6578"/>
  <p:tag name="KSO_WM_SLIDE_ID" val="diagram2020657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9*468"/>
  <p:tag name="KSO_WM_SLIDE_POSITION" val="35*36"/>
  <p:tag name="KSO_WM_TAG_VERSION" val="1.0"/>
  <p:tag name="KSO_WM_SLIDE_LAYOUT" val="a_d"/>
  <p:tag name="KSO_WM_SLIDE_LAYOUT_CNT" val="1_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&#10;    ],&#10;    &quot;direction&quot;: 1,&#10;    &quot;id&quot;: &quot;2020-05-14T16:34:38&quot;,&#10;    &quot;maxSize&quot;: {&#10;        &quot;size1&quot;: 95&#10;    },&#10;    &quot;minSize&quot;: {&#10;        &quot;size1&quot;: 95&#10;    },&#10;    &quot;normalSize&quot;: {&#10;        &quot;size1&quot;: 95&#10;    },&#10;    &quot;subLayout&quot;: [&#10;        {&#10;            &quot;id&quot;: &quot;2020-05-14T16:34:38&quot;,&#10;            &quot;margin&quot;: {&#10;                &quot;bottom&quot;: 2.1170001029968262,&#10;                &quot;left&quot;: 2.1170001029968262,&#10;                &quot;right&quot;: 0.42300000786781311,&#10;                &quot;top&quot;: 13.970000267028809&#10;            },&#10;            &quot;type&quot;: 0&#10;        },&#10;        {&#10;            &quot;id&quot;: &quot;2020-05-14T16:34:38&quot;,&#10;            &quot;type&quot;: 0&#10;        }&#10;    ],&#10;    &quot;type&quot;: 0&#10;}&#10;"/>
  <p:tag name="KSO_WM_SLIDE_CAN_ADD_NAVIGATION" val="1"/>
  <p:tag name="KSO_WM_SLIDE_BACKGROUND" val="[&quot;general&quot;]"/>
  <p:tag name="KSO_WM_SLIDE_RATIO" val="1.777778"/>
  <p:tag name="KSO_WM_SLIDE_BK_DARK_LIGHT" val="2"/>
  <p:tag name="KSO_WM_SLIDE_BACKGROUND_TYPE" val="general"/>
  <p:tag name="KSO_WM_CHIP_INFOS" val="{&quot;layout_type&quot;:&quot;topbottom&quot;,&quot;tags&quot;:{&quot;style&quot;:[&quot;商务&quot;,&quot;简约&quot;,&quot;文艺清新&quot;,&quot;卡通&quot;,&quot;欧美风&quot;,&quot;黑板风&quot;,&quot;渐变风&quot;,&quot;党政风&quot;]},&quot;slide_type&quot;:[&quot;text&quot;],&quot;aspect_ratio&quot;:&quot;16:9&quot;}"/>
  <p:tag name="KSO_WM_CHIP_XID" val="5e99803bdade925159b52637"/>
  <p:tag name="KSO_WM_CHIP_FILLPROP" val="[[{&quot;fill_id&quot;:&quot;239989fc39764f8a8cafcdf894f2ad2f&quot;,&quot;fill_align&quot;:&quot;cm&quot;,&quot;text_align&quot;:&quot;cm&quot;,&quot;text_direction&quot;:&quot;horizontal&quot;,&quot;chip_types&quot;:[&quot;diagram&quot;,&quot;picture&quot;,&quot;chart&quot;,&quot;table&quot;,&quot;video&quot;]},{&quot;fill_id&quot;:&quot;302c7c5d532b4ca9914098137ecb4065&quot;,&quot;fill_align&quot;:&quot;lm&quot;,&quot;text_align&quot;:&quot;lm&quot;,&quot;text_direction&quot;:&quot;horizontal&quot;,&quot;chip_types&quot;:[&quot;text&quot;,&quot;header&quot;]}],[{&quot;fill_id&quot;:&quot;239989fc39764f8a8cafcdf894f2ad2f&quot;,&quot;fill_align&quot;:&quot;cm&quot;,&quot;text_align&quot;:&quot;cm&quot;,&quot;text_direction&quot;:&quot;horizontal&quot;,&quot;chip_types&quot;:[&quot;diagram&quot;,&quot;picture&quot;,&quot;chart&quot;,&quot;table&quot;,&quot;video&quot;]},{&quot;fill_id&quot;:&quot;302c7c5d532b4ca9914098137ecb4065&quot;,&quot;fill_align&quot;:&quot;cm&quot;,&quot;text_align&quot;:&quot;cm&quot;,&quot;text_direction&quot;:&quot;horizontal&quot;,&quot;chip_types&quot;:[&quot;text&quot;,&quot;header&quot;]}],[{&quot;fill_id&quot;:&quot;239989fc39764f8a8cafcdf894f2ad2f&quot;,&quot;fill_align&quot;:&quot;cm&quot;,&quot;text_align&quot;:&quot;lm&quot;,&quot;text_direction&quot;:&quot;horizontal&quot;,&quot;chip_types&quot;:[&quot;diagram&quot;,&quot;picture&quot;,&quot;chart&quot;,&quot;table&quot;,&quot;video&quot;]},{&quot;fill_id&quot;:&quot;302c7c5d532b4ca9914098137ecb4065&quot;,&quot;fill_align&quot;:&quot;lm&quot;,&quot;text_align&quot;:&quot;lm&quot;,&quot;text_direction&quot;:&quot;horizontal&quot;,&quot;chip_types&quot;:[&quot;text&quot;,&quot;header&quot;]}],[{&quot;fill_id&quot;:&quot;239989fc39764f8a8cafcdf894f2ad2f&quot;,&quot;fill_align&quot;:&quot;cm&quot;,&quot;text_align&quot;:&quot;lm&quot;,&quot;text_direction&quot;:&quot;horizontal&quot;,&quot;chip_types&quot;:[&quot;diagram&quot;,&quot;picture&quot;,&quot;chart&quot;,&quot;table&quot;,&quot;video&quot;]},{&quot;fill_id&quot;:&quot;302c7c5d532b4ca9914098137ecb4065&quot;,&quot;fill_align&quot;:&quot;cm&quot;,&quot;text_align&quot;:&quot;cm&quot;,&quot;text_direction&quot;:&quot;horizontal&quot;,&quot;chip_types&quot;:[&quot;text&quot;,&quot;header&quot;]}]]"/>
  <p:tag name="KSO_WM_TEMPLATE_THUMBS_INDEX" val="1、4"/>
  <p:tag name="KSO_WM_CHIP_GROUPID" val="5e9d7803dc741d3f2d9ea5bb"/>
  <p:tag name="KSO_WM_TEMPLATE_ASSEMBLE_XID" val="5ebd0298ddc3daf3fef3f3a7"/>
  <p:tag name="KSO_WM_TEMPLATE_ASSEMBLE_GROUPID" val="5ebd0298ddc3daf3fef3f3a7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6578_1*i*1"/>
  <p:tag name="KSO_WM_TEMPLATE_CATEGORY" val="diagram"/>
  <p:tag name="KSO_WM_TEMPLATE_INDEX" val="2020657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9d7803dc741d3f2d9ea5bb"/>
  <p:tag name="KSO_WM_CHIP_XID" val="5e99803bdade925159b5263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94"/>
  <p:tag name="KSO_WM_TEMPLATE_ASSEMBLE_XID" val="5ebd0298ddc3daf3fef3f3a7"/>
  <p:tag name="KSO_WM_TEMPLATE_ASSEMBLE_GROUPID" val="5ebd0298ddc3daf3fef3f3a7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633_3*l_i*1_1"/>
  <p:tag name="KSO_WM_TEMPLATE_CATEGORY" val="diagram"/>
  <p:tag name="KSO_WM_TEMPLATE_INDEX" val="63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3_3*l_h_i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33_3*l_h_i*1_1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633_3*l_h_i*1_3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633_3*l_h_i*1_3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633_3*l_h_i*1_3_3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633_3*l_h_i*1_3_4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33_3*l_h_i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633_3*l_h_i*1_2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633_3*l_h_i*1_2_3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633_3*l_h_i*1_2_4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2"/>
  <p:tag name="KSO_WM_UNIT_ID" val="diagram633_3*l_i*1_12"/>
  <p:tag name="KSO_WM_TEMPLATE_CATEGORY" val="diagram"/>
  <p:tag name="KSO_WM_TEMPLATE_INDEX" val="63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33_3*l_h_f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633_3*l_h_a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33_3*l_h_f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633_3*l_h_a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633_3*l_h_f*1_3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633_3*l_h_a*1_3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6578_1*a*1"/>
  <p:tag name="KSO_WM_TEMPLATE_CATEGORY" val="diagram"/>
  <p:tag name="KSO_WM_TEMPLATE_INDEX" val="2020657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CHIP_GROUPID" val="5e7881253197e252a37019b5"/>
  <p:tag name="KSO_WM_CHIP_XID" val="5e7881253197e252a37019b6"/>
  <p:tag name="KSO_WM_ASSEMBLE_CHIP_INDEX" val="604be1b2b3e34971b1ec5d7a03fa345d"/>
  <p:tag name="KSO_WM_UNIT_TEXT_FILL_FORE_SCHEMECOLOR_INDEX_BRIGHTNESS" val="0"/>
  <p:tag name="KSO_WM_UNIT_TEXT_FILL_FORE_SCHEMECOLOR_INDEX" val="13"/>
  <p:tag name="KSO_WM_UNIT_TEXT_FILL_TYPE" val="1"/>
  <p:tag name="KSO_WM_TEMPLATE_ASSEMBLE_XID" val="5ebd0298ddc3daf3fef3f3a7"/>
  <p:tag name="KSO_WM_TEMPLATE_ASSEMBLE_GROUPID" val="5ebd0298ddc3daf3fef3f3a7"/>
  <p:tag name="KSO_WM_UNIT_SMARTLAYOUT_COMPRESS_INFO" val="{&#10;    &quot;id&quot;: &quot;2020-05-14T16:34:38&quot;,&#10;    &quot;max&quot;: 3.6999212598425189,&#10;    &quot;topChanged&quot;: 0&#10;}&#10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2386"/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3T19:48:05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3T19:48:05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3T19:48:05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3T19:48:05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19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86_1*d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UNIT_PLACING_PICTURE" val="43773.6692183912"/>
  <p:tag name="KSO_WM_UNIT_PLACING_PICTURE_MD4" val="0"/>
  <p:tag name="REFSHAPE" val="-2076395052"/>
  <p:tag name="KSO_WM_UNIT_PICTURE_CLIP_FLAG" val="0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2386"/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4T10:10:03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4T10:10:03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4T10:10:03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4T10:10:03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19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86_1*d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UNIT_PLACING_PICTURE" val="43773.6692183912"/>
  <p:tag name="KSO_WM_UNIT_PLACING_PICTURE_MD4" val="0"/>
  <p:tag name="REFSHAPE" val="545628164"/>
  <p:tag name="KSO_WM_UNIT_PICTURE_CLIP_FLAG" val="0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2386"/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3T22:32:44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3T22:32:44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3T22:32:44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3T22:32:44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19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86_1*d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UNIT_PLACING_PICTURE" val="43773.6692183912"/>
  <p:tag name="KSO_WM_UNIT_PLACING_PICTURE_MD4" val="0"/>
  <p:tag name="REFSHAPE" val="-2076263812"/>
  <p:tag name="KSO_WM_UNIT_PICTURE_CLIP_FLAG" val="0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2386"/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4T10:24:51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4T10:24:51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4T10:24:51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4T10:24:51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19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86_1*d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UNIT_PLACING_PICTURE" val="43773.6692183912"/>
  <p:tag name="KSO_WM_UNIT_PLACING_PICTURE_MD4" val="0"/>
  <p:tag name="REFSHAPE" val="744496556"/>
  <p:tag name="KSO_WM_UNIT_PICTURE_CLIP_FLAG" val="0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205646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6、17、19、20、21、22、23、26、28、2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D" val="_1*y*1"/>
  <p:tag name="KSO_WM_UNIT_TYPE" val="y"/>
  <p:tag name="KSO_WM_UNIT_INDEX" val="1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D" val="_11**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EBFCE1"/>
      </a:dk2>
      <a:lt2>
        <a:srgbClr val="FFFFFF"/>
      </a:lt2>
      <a:accent1>
        <a:srgbClr val="79C44C"/>
      </a:accent1>
      <a:accent2>
        <a:srgbClr val="70B564"/>
      </a:accent2>
      <a:accent3>
        <a:srgbClr val="67A67C"/>
      </a:accent3>
      <a:accent4>
        <a:srgbClr val="5E9794"/>
      </a:accent4>
      <a:accent5>
        <a:srgbClr val="5588AC"/>
      </a:accent5>
      <a:accent6>
        <a:srgbClr val="4C79C4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ysClr val="windowText" lastClr="000000"/>
      </a:dk1>
      <a:lt1>
        <a:sysClr val="window" lastClr="FFFFFF"/>
      </a:lt1>
      <a:dk2>
        <a:srgbClr val="DBECF1"/>
      </a:dk2>
      <a:lt2>
        <a:srgbClr val="FFFFFF"/>
      </a:lt2>
      <a:accent1>
        <a:srgbClr val="5EBEE4"/>
      </a:accent1>
      <a:accent2>
        <a:srgbClr val="7DC6CA"/>
      </a:accent2>
      <a:accent3>
        <a:srgbClr val="8DCDAD"/>
      </a:accent3>
      <a:accent4>
        <a:srgbClr val="9ED591"/>
      </a:accent4>
      <a:accent5>
        <a:srgbClr val="AFDC74"/>
      </a:accent5>
      <a:accent6>
        <a:srgbClr val="C1E45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327</Words>
  <Application>Microsoft Office PowerPoint</Application>
  <PresentationFormat>宽屏</PresentationFormat>
  <Paragraphs>76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汉仪旗黑-85S</vt:lpstr>
      <vt:lpstr>宋体</vt:lpstr>
      <vt:lpstr>微软雅黑</vt:lpstr>
      <vt:lpstr>幼圆</vt:lpstr>
      <vt:lpstr>Arial</vt:lpstr>
      <vt:lpstr>Calibri</vt:lpstr>
      <vt:lpstr>Wingdings</vt:lpstr>
      <vt:lpstr>1_Office 主题​​</vt:lpstr>
      <vt:lpstr>2_Office 主题​​</vt:lpstr>
      <vt:lpstr>Java内存优化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姜纪波</dc:creator>
  <cp:lastModifiedBy>姜纪波</cp:lastModifiedBy>
  <cp:revision>31</cp:revision>
  <dcterms:created xsi:type="dcterms:W3CDTF">2020-05-22T01:34:00Z</dcterms:created>
  <dcterms:modified xsi:type="dcterms:W3CDTF">2020-05-25T01:38:35Z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