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1" r:id="rId2"/>
    <p:sldId id="272" r:id="rId3"/>
    <p:sldId id="274" r:id="rId4"/>
    <p:sldId id="256" r:id="rId5"/>
    <p:sldId id="257" r:id="rId6"/>
    <p:sldId id="273" r:id="rId7"/>
    <p:sldId id="275" r:id="rId8"/>
    <p:sldId id="258" r:id="rId9"/>
    <p:sldId id="259" r:id="rId10"/>
    <p:sldId id="267" r:id="rId11"/>
    <p:sldId id="260" r:id="rId12"/>
    <p:sldId id="269" r:id="rId13"/>
    <p:sldId id="261" r:id="rId14"/>
    <p:sldId id="270" r:id="rId15"/>
    <p:sldId id="262" r:id="rId16"/>
    <p:sldId id="263" r:id="rId17"/>
    <p:sldId id="264" r:id="rId18"/>
    <p:sldId id="265" r:id="rId19"/>
    <p:sldId id="266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30" autoAdjust="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42F5A-1193-429B-B03B-F07216B8404E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A21AC-04B3-4C51-BC61-F9EC1F3B6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42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2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4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79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37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zh-CN" altLang="en-US" dirty="0" smtClean="0"/>
              <a:t>是开放的低门槛的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包管理系统，任何人都可以从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获取需要的包，也可以轻易的发布自己的包到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仓库，只需注册一个账号即可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71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0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Node debug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node –debug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33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从问题的本质出发</a:t>
            </a:r>
            <a:endParaRPr lang="en-US" altLang="zh-CN" dirty="0" smtClean="0"/>
          </a:p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是一个在</a:t>
            </a:r>
            <a:r>
              <a:rPr lang="en-US" altLang="zh-CN" dirty="0" smtClean="0"/>
              <a:t>V8</a:t>
            </a:r>
            <a:r>
              <a:rPr lang="zh-CN" altLang="en-US" dirty="0" smtClean="0"/>
              <a:t>引擎上构建的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运行时环境</a:t>
            </a:r>
            <a:endParaRPr lang="en-US" altLang="zh-CN" dirty="0" smtClean="0"/>
          </a:p>
          <a:p>
            <a:r>
              <a:rPr lang="en-US" altLang="zh-CN" dirty="0" err="1" smtClean="0"/>
              <a:t>Nodejs</a:t>
            </a:r>
            <a:r>
              <a:rPr lang="en-US" altLang="zh-CN" dirty="0" smtClean="0"/>
              <a:t> = Apache + 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0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赋予了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运行在服务端的能力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扩展可以调用操作系统更底层接口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等具有同样的能力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5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跨平台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3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事件驱动对前端开发人员来说肯定不陌生，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操作基本上都是事件驱动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41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5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上图主线程的绿色部分，还是表示运行时间，而橙色部分表示空闲时间。每当遇到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的时候，主线程就让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Loop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线程去通知相应的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程序，然后接着往后运行，所以不存在红色的等待时间。等到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程序完成操作，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Loop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线程再把结果返回主线程。主线程就调用事先设定的回调函数，完成整个任务。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可以看到，由于多出了橙色的空闲时间，所以主线程得以运行更多的任务，这就提高了效率。这种运行方式称为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异步模式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I/O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）或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非堵塞模式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non-blocking mode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01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2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4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6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48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17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22400" y="1273908"/>
            <a:ext cx="9550399" cy="46657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556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5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1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8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5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0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1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-1" y="-1"/>
            <a:ext cx="9534769" cy="77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3F89-C89E-4F66-A4DB-C155C00E9555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37" y="51654"/>
            <a:ext cx="667726" cy="667726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363444" y="123907"/>
            <a:ext cx="1719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Chaparral Pro Light" panose="02060403030505090203" pitchFamily="18" charset="0"/>
                <a:ea typeface="方正兰亭超细黑简体" panose="02000000000000000000" pitchFamily="2" charset="-122"/>
              </a:rPr>
              <a:t>AlloyTeam</a:t>
            </a:r>
            <a:endParaRPr lang="zh-CN" altLang="en-US" sz="2800" b="1" dirty="0">
              <a:solidFill>
                <a:schemeClr val="bg1"/>
              </a:solidFill>
              <a:latin typeface="Chaparral Pro Light" panose="02060403030505090203" pitchFamily="18" charset="0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28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方正兰亭细黑_GBK" panose="02010600030101010101" charset="-122"/>
          <a:ea typeface="方正兰亭细黑_GBK" panose="0201060003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9313" y="2884714"/>
            <a:ext cx="8860973" cy="771037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 err="1" smtClean="0"/>
              <a:t>Nodejs</a:t>
            </a:r>
            <a:r>
              <a:rPr lang="zh-CN" altLang="en-US" sz="6000" dirty="0" smtClean="0"/>
              <a:t>基础课程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541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549400" y="2351594"/>
            <a:ext cx="9550399" cy="338517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EventEmitter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Stream</a:t>
            </a:r>
          </a:p>
          <a:p>
            <a:pPr lvl="1"/>
            <a:r>
              <a:rPr lang="en-US" altLang="zh-CN" dirty="0" smtClean="0"/>
              <a:t>……</a:t>
            </a:r>
            <a:endParaRPr lang="en-US" altLang="zh-CN" dirty="0"/>
          </a:p>
          <a:p>
            <a:r>
              <a:rPr lang="zh-CN" altLang="en-US" dirty="0"/>
              <a:t>事件</a:t>
            </a:r>
            <a:r>
              <a:rPr lang="zh-CN" altLang="en-US" dirty="0" smtClean="0"/>
              <a:t>循环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288971" y="1207372"/>
            <a:ext cx="305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</a:rPr>
              <a:t>Nodejs</a:t>
            </a:r>
            <a:r>
              <a:rPr lang="zh-CN" altLang="en-US" sz="4000" dirty="0" smtClean="0">
                <a:solidFill>
                  <a:schemeClr val="bg1"/>
                </a:solidFill>
              </a:rPr>
              <a:t>事件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zh-CN" altLang="en-US" dirty="0"/>
              <a:t>异步</a:t>
            </a:r>
            <a:endParaRPr lang="en-US" altLang="zh-CN" dirty="0" smtClean="0"/>
          </a:p>
        </p:txBody>
      </p:sp>
      <p:pic>
        <p:nvPicPr>
          <p:cNvPr id="1026" name="Picture 2" descr="asynchronous m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49" y="2594463"/>
            <a:ext cx="47625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Libuv</a:t>
            </a:r>
            <a:endParaRPr lang="en-US" altLang="zh-CN" dirty="0" smtClean="0"/>
          </a:p>
          <a:p>
            <a:r>
              <a:rPr lang="en-US" altLang="zh-CN" dirty="0" smtClean="0"/>
              <a:t>Callback</a:t>
            </a:r>
          </a:p>
          <a:p>
            <a:r>
              <a:rPr lang="zh-CN" altLang="en-US" dirty="0" smtClean="0"/>
              <a:t>事件通知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9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能做什么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/>
              <a:t>命令行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771036"/>
            <a:ext cx="5066878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命令行工具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endParaRPr lang="en-US" altLang="zh-CN" dirty="0" smtClean="0"/>
          </a:p>
          <a:p>
            <a:r>
              <a:rPr lang="en-US" altLang="zh-CN" dirty="0" smtClean="0"/>
              <a:t>Grunt</a:t>
            </a:r>
          </a:p>
          <a:p>
            <a:r>
              <a:rPr lang="en-US" altLang="zh-CN" dirty="0" smtClean="0"/>
              <a:t>Gulp</a:t>
            </a:r>
          </a:p>
          <a:p>
            <a:r>
              <a:rPr lang="en-US" altLang="zh-CN" dirty="0" smtClean="0"/>
              <a:t>……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2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onnect</a:t>
            </a:r>
          </a:p>
          <a:p>
            <a:r>
              <a:rPr lang="en-US" altLang="zh-CN" dirty="0" smtClean="0"/>
              <a:t>Express</a:t>
            </a:r>
          </a:p>
          <a:p>
            <a:r>
              <a:rPr lang="en-US" altLang="zh-CN" dirty="0" smtClean="0"/>
              <a:t>Koa</a:t>
            </a:r>
          </a:p>
        </p:txBody>
      </p:sp>
    </p:spTree>
    <p:extLst>
      <p:ext uri="{BB962C8B-B14F-4D97-AF65-F5344CB8AC3E}">
        <p14:creationId xmlns:p14="http://schemas.microsoft.com/office/powerpoint/2010/main" val="28434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单进程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并发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000"/>
                </a:solidFill>
              </a:rPr>
              <a:t>前端友好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onsole.log(‘hello world</a:t>
            </a:r>
            <a:r>
              <a:rPr lang="en-US" altLang="zh-CN" dirty="0" smtClean="0"/>
              <a:t>’);</a:t>
            </a:r>
          </a:p>
          <a:p>
            <a:r>
              <a:rPr lang="en-US" altLang="zh-CN" dirty="0" smtClean="0"/>
              <a:t>Node example.js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0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438400"/>
            <a:ext cx="6477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19873"/>
              </p:ext>
            </p:extLst>
          </p:nvPr>
        </p:nvGraphicFramePr>
        <p:xfrm>
          <a:off x="1763485" y="783771"/>
          <a:ext cx="8599715" cy="5973524"/>
        </p:xfrm>
        <a:graphic>
          <a:graphicData uri="http://schemas.openxmlformats.org/drawingml/2006/table">
            <a:tbl>
              <a:tblPr/>
              <a:tblGrid>
                <a:gridCol w="1134417"/>
                <a:gridCol w="1704839"/>
                <a:gridCol w="1200296"/>
                <a:gridCol w="1756258"/>
                <a:gridCol w="1304740"/>
                <a:gridCol w="1499165"/>
              </a:tblGrid>
              <a:tr h="564834"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腾讯课程信息表</a:t>
                      </a:r>
                      <a:endParaRPr kumimoji="0" lang="zh-CN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3998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课程名称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js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基础课程</a:t>
                      </a:r>
                      <a:endParaRPr kumimoji="0" 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版本号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200*V*.0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</a:tr>
              <a:tr h="397952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课程来源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内部课程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课程类别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职业培训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技术族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课程学时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2H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</a:tr>
              <a:tr h="353021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讲师姓名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jarvisjiang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4974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开放范围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1、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9905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课程对象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 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面对从事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web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前端开发的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和后台开发的同事，零基础介绍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6481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课程背景 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需描述以下内容：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1.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是什么？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2.N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有哪些特点？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3.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能做什么？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有哪些优势？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5.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怎么写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代码？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32435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课程收益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需描述为：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学员学习完本次课程后，将能够掌握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获得以下收益：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1.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了解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及其原理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2.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学会编写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代码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6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422400" y="1273908"/>
            <a:ext cx="9550399" cy="853472"/>
          </a:xfrm>
        </p:spPr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en-US" altLang="zh-CN" dirty="0"/>
              <a:t>Package </a:t>
            </a:r>
            <a:r>
              <a:rPr lang="en-US" altLang="zh-CN" dirty="0" smtClean="0"/>
              <a:t>Manager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2509837"/>
            <a:ext cx="90773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50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package-name</a:t>
            </a:r>
          </a:p>
          <a:p>
            <a:pPr lvl="1"/>
            <a:r>
              <a:rPr lang="en-US" altLang="zh-CN" dirty="0" smtClean="0"/>
              <a:t>--save</a:t>
            </a:r>
          </a:p>
          <a:p>
            <a:pPr lvl="1"/>
            <a:r>
              <a:rPr lang="en-US" altLang="zh-CN" dirty="0" smtClean="0"/>
              <a:t>--save-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remove package-name</a:t>
            </a:r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publish</a:t>
            </a:r>
          </a:p>
          <a:p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228467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/>
              <a:t>调试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Node debug example.js</a:t>
            </a:r>
          </a:p>
          <a:p>
            <a:r>
              <a:rPr lang="en-US" altLang="zh-CN" dirty="0" smtClean="0"/>
              <a:t>Node-inspector</a:t>
            </a:r>
          </a:p>
          <a:p>
            <a:pPr lvl="1"/>
            <a:r>
              <a:rPr lang="en-US" altLang="zh-CN" dirty="0" smtClean="0"/>
              <a:t>--debug</a:t>
            </a:r>
          </a:p>
          <a:p>
            <a:pPr lvl="1"/>
            <a:r>
              <a:rPr lang="en-US" altLang="zh-CN" dirty="0" smtClean="0"/>
              <a:t>--debug-</a:t>
            </a:r>
            <a:r>
              <a:rPr lang="en-US" altLang="zh-CN" dirty="0" err="1" smtClean="0"/>
              <a:t>brk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552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76237"/>
            <a:ext cx="96012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0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49" y="1778015"/>
            <a:ext cx="1370379" cy="13703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16958" y="1955372"/>
            <a:ext cx="451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err="1" smtClean="0">
                <a:solidFill>
                  <a:schemeClr val="bg1"/>
                </a:solidFill>
              </a:rPr>
              <a:t>AlloyTeam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8269" y="3554963"/>
            <a:ext cx="5085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Jarvisjiang</a:t>
            </a:r>
            <a:r>
              <a:rPr lang="zh-CN" altLang="en-US" sz="4000" dirty="0" smtClean="0">
                <a:solidFill>
                  <a:schemeClr val="bg1"/>
                </a:solidFill>
              </a:rPr>
              <a:t>（江杰）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en-US" altLang="zh-CN" sz="4000" dirty="0" smtClean="0">
                <a:solidFill>
                  <a:schemeClr val="bg1"/>
                </a:solidFill>
              </a:rPr>
              <a:t>Web</a:t>
            </a:r>
            <a:r>
              <a:rPr lang="zh-CN" altLang="en-US" sz="4000" dirty="0" smtClean="0">
                <a:solidFill>
                  <a:schemeClr val="bg1"/>
                </a:solidFill>
              </a:rPr>
              <a:t>前端开发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7"/>
          <p:cNvSpPr txBox="1">
            <a:spLocks noChangeArrowheads="1"/>
          </p:cNvSpPr>
          <p:nvPr/>
        </p:nvSpPr>
        <p:spPr bwMode="auto">
          <a:xfrm>
            <a:off x="3293507" y="1927979"/>
            <a:ext cx="7488767" cy="438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是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什么</a:t>
            </a:r>
            <a:endParaRPr lang="en-US" altLang="zh-CN" sz="3200" dirty="0" smtClean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的特点</a:t>
            </a:r>
            <a:endParaRPr lang="en-US" altLang="zh-CN" sz="3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能做什么</a:t>
            </a: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的优势</a:t>
            </a:r>
            <a:endParaRPr lang="en-US" altLang="zh-CN" sz="3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之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路</a:t>
            </a:r>
            <a:endParaRPr lang="en-US" altLang="zh-CN" sz="3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9465" y="683046"/>
            <a:ext cx="5365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err="1" smtClean="0">
                <a:solidFill>
                  <a:schemeClr val="bg1"/>
                </a:solidFill>
              </a:rPr>
              <a:t>Nodejs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JavaScript</a:t>
            </a:r>
            <a:r>
              <a:rPr lang="zh-CN" altLang="en-US" dirty="0"/>
              <a:t> </a:t>
            </a:r>
            <a:r>
              <a:rPr lang="zh-CN" altLang="en-US" dirty="0" smtClean="0"/>
              <a:t>运行时环境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 smtClean="0"/>
              <a:t>V8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0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vs </a:t>
            </a:r>
            <a:r>
              <a:rPr lang="en-US" altLang="zh-CN" dirty="0" err="1" smtClean="0"/>
              <a:t>Nodejs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357086" y="1945712"/>
            <a:ext cx="3532155" cy="4665784"/>
          </a:xfrm>
        </p:spPr>
        <p:txBody>
          <a:bodyPr/>
          <a:lstStyle/>
          <a:p>
            <a:r>
              <a:rPr lang="en-US" altLang="zh-CN" dirty="0" smtClean="0"/>
              <a:t>Dom</a:t>
            </a:r>
          </a:p>
          <a:p>
            <a:r>
              <a:rPr lang="en-US" altLang="zh-CN" dirty="0" err="1" smtClean="0"/>
              <a:t>Bom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57086" y="951722"/>
            <a:ext cx="3532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Web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69314" y="951722"/>
            <a:ext cx="3532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 smtClean="0">
                <a:solidFill>
                  <a:schemeClr val="bg1"/>
                </a:solidFill>
              </a:rPr>
              <a:t>Nodejs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6669314" y="1945712"/>
            <a:ext cx="3532155" cy="4665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File System</a:t>
            </a:r>
          </a:p>
          <a:p>
            <a:r>
              <a:rPr lang="en-US" altLang="zh-CN" dirty="0" smtClean="0"/>
              <a:t>Http</a:t>
            </a:r>
          </a:p>
          <a:p>
            <a:r>
              <a:rPr lang="en-US" altLang="zh-CN" dirty="0" smtClean="0"/>
              <a:t>Buffer</a:t>
            </a:r>
          </a:p>
          <a:p>
            <a:r>
              <a:rPr lang="en-US" altLang="zh-CN" dirty="0" smtClean="0"/>
              <a:t>Stream</a:t>
            </a:r>
          </a:p>
          <a:p>
            <a:r>
              <a:rPr lang="en-US" altLang="zh-CN" dirty="0"/>
              <a:t>Child </a:t>
            </a:r>
            <a:r>
              <a:rPr lang="en-US" altLang="zh-CN" dirty="0" smtClean="0"/>
              <a:t>Processes</a:t>
            </a:r>
          </a:p>
          <a:p>
            <a:r>
              <a:rPr lang="en-US" altLang="zh-CN" dirty="0" smtClean="0"/>
              <a:t>Crypto</a:t>
            </a:r>
          </a:p>
          <a:p>
            <a:r>
              <a:rPr lang="en-US" altLang="zh-CN" dirty="0" smtClean="0"/>
              <a:t>UDP</a:t>
            </a:r>
          </a:p>
          <a:p>
            <a:r>
              <a:rPr lang="en-US" altLang="zh-CN" dirty="0" smtClean="0"/>
              <a:t>C++</a:t>
            </a:r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01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vs </a:t>
            </a:r>
            <a:r>
              <a:rPr lang="en-US" altLang="zh-CN" dirty="0" err="1"/>
              <a:t>Nodejs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68836" y="1542074"/>
            <a:ext cx="8356082" cy="1639666"/>
          </a:xfrm>
        </p:spPr>
        <p:txBody>
          <a:bodyPr/>
          <a:lstStyle/>
          <a:p>
            <a:r>
              <a:rPr lang="zh-CN" altLang="en-US" dirty="0" smtClean="0"/>
              <a:t>兼容性</a:t>
            </a:r>
            <a:endParaRPr lang="en-US" altLang="zh-CN" dirty="0" smtClean="0"/>
          </a:p>
          <a:p>
            <a:r>
              <a:rPr lang="en-US" altLang="zh-CN" dirty="0" smtClean="0"/>
              <a:t>ES5</a:t>
            </a:r>
            <a:r>
              <a:rPr lang="zh-CN" altLang="en-US" dirty="0" smtClean="0"/>
              <a:t>？</a:t>
            </a:r>
            <a:r>
              <a:rPr lang="en-US" altLang="zh-CN" dirty="0" smtClean="0"/>
              <a:t>ES3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“say no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46" y="3181740"/>
            <a:ext cx="16383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0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单进程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</a:p>
          <a:p>
            <a:r>
              <a:rPr lang="zh-CN" altLang="en-US" dirty="0" smtClean="0"/>
              <a:t>事件驱动</a:t>
            </a:r>
            <a:endParaRPr lang="en-US" altLang="zh-CN" dirty="0" smtClean="0"/>
          </a:p>
          <a:p>
            <a:r>
              <a:rPr lang="zh-CN" altLang="en-US" dirty="0"/>
              <a:t>编程</a:t>
            </a:r>
            <a:r>
              <a:rPr lang="zh-CN" altLang="en-US" dirty="0" smtClean="0"/>
              <a:t>风格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CommonJS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ES6</a:t>
            </a:r>
            <a:r>
              <a:rPr lang="zh-CN" altLang="en-US" dirty="0" smtClean="0"/>
              <a:t>大部分特性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4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549400" y="2351594"/>
            <a:ext cx="9550399" cy="338517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Dom</a:t>
            </a:r>
          </a:p>
          <a:p>
            <a:pPr lvl="1"/>
            <a:r>
              <a:rPr lang="en-US" altLang="zh-CN" dirty="0" err="1" smtClean="0"/>
              <a:t>Onclick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Ontouchstart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Onmosemove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Ajax</a:t>
            </a:r>
          </a:p>
          <a:p>
            <a:pPr lvl="1"/>
            <a:r>
              <a:rPr lang="en-US" altLang="zh-CN" dirty="0" err="1" smtClean="0"/>
              <a:t>Onreadystatechange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88971" y="1207372"/>
            <a:ext cx="305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W</a:t>
            </a:r>
            <a:r>
              <a:rPr lang="en-US" altLang="zh-CN" sz="4000" dirty="0" smtClean="0">
                <a:solidFill>
                  <a:schemeClr val="bg1"/>
                </a:solidFill>
              </a:rPr>
              <a:t>eb</a:t>
            </a:r>
            <a:r>
              <a:rPr lang="zh-CN" altLang="en-US" sz="4000" dirty="0" smtClean="0">
                <a:solidFill>
                  <a:schemeClr val="bg1"/>
                </a:solidFill>
              </a:rPr>
              <a:t>事件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532</Words>
  <Application>Microsoft Office PowerPoint</Application>
  <PresentationFormat>宽屏</PresentationFormat>
  <Paragraphs>159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方正兰亭超细黑简体</vt:lpstr>
      <vt:lpstr>方正兰亭细黑_GBK</vt:lpstr>
      <vt:lpstr>黑体</vt:lpstr>
      <vt:lpstr>宋体</vt:lpstr>
      <vt:lpstr>微软雅黑</vt:lpstr>
      <vt:lpstr>Arial</vt:lpstr>
      <vt:lpstr>Calibri</vt:lpstr>
      <vt:lpstr>Chaparral Pro Light</vt:lpstr>
      <vt:lpstr>Office 主题</vt:lpstr>
      <vt:lpstr>Nodejs基础课程</vt:lpstr>
      <vt:lpstr>PowerPoint 演示文稿</vt:lpstr>
      <vt:lpstr>PowerPoint 演示文稿</vt:lpstr>
      <vt:lpstr>PowerPoint 演示文稿</vt:lpstr>
      <vt:lpstr>Nodejs是什么</vt:lpstr>
      <vt:lpstr>Web vs Nodejs</vt:lpstr>
      <vt:lpstr>Web vs Nodejs</vt:lpstr>
      <vt:lpstr>Nodejs的特点</vt:lpstr>
      <vt:lpstr>事件驱动</vt:lpstr>
      <vt:lpstr>事件驱动</vt:lpstr>
      <vt:lpstr>异步I/O</vt:lpstr>
      <vt:lpstr>异步I/O</vt:lpstr>
      <vt:lpstr>Nodejs能做什么</vt:lpstr>
      <vt:lpstr>Nodejs脚本</vt:lpstr>
      <vt:lpstr>Nodejs命令行工具</vt:lpstr>
      <vt:lpstr>HTTP服务器</vt:lpstr>
      <vt:lpstr>Nodejs的优势</vt:lpstr>
      <vt:lpstr>Hello World</vt:lpstr>
      <vt:lpstr>Hello World</vt:lpstr>
      <vt:lpstr>npm</vt:lpstr>
      <vt:lpstr>npm常用命令</vt:lpstr>
      <vt:lpstr>Nodejs调试</vt:lpstr>
      <vt:lpstr>Nodejs调试</vt:lpstr>
    </vt:vector>
  </TitlesOfParts>
  <Company>Tencent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Jarvis Jiang</dc:creator>
  <cp:lastModifiedBy>jarvisjiang(江杰)</cp:lastModifiedBy>
  <cp:revision>85</cp:revision>
  <dcterms:created xsi:type="dcterms:W3CDTF">2015-06-15T14:28:16Z</dcterms:created>
  <dcterms:modified xsi:type="dcterms:W3CDTF">2015-06-18T06:44:37Z</dcterms:modified>
</cp:coreProperties>
</file>