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72" r:id="rId3"/>
    <p:sldId id="274" r:id="rId4"/>
    <p:sldId id="256" r:id="rId5"/>
    <p:sldId id="257" r:id="rId6"/>
    <p:sldId id="273" r:id="rId7"/>
    <p:sldId id="275" r:id="rId8"/>
    <p:sldId id="258" r:id="rId9"/>
    <p:sldId id="259" r:id="rId10"/>
    <p:sldId id="267" r:id="rId11"/>
    <p:sldId id="260" r:id="rId12"/>
    <p:sldId id="269" r:id="rId13"/>
    <p:sldId id="261" r:id="rId14"/>
    <p:sldId id="270" r:id="rId15"/>
    <p:sldId id="262" r:id="rId16"/>
    <p:sldId id="263" r:id="rId17"/>
    <p:sldId id="264" r:id="rId18"/>
    <p:sldId id="265" r:id="rId19"/>
    <p:sldId id="266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30" autoAdjust="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2F5A-1193-429B-B03B-F07216B8404E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1AC-04B3-4C51-BC61-F9EC1F3B6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是开放的低门槛的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包管理系统，任何人都可以从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获取需要的包，也可以轻易的发布自己的包到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仓库，只需注册一个账号即可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7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 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 –debug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从问题的本质出发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引擎上构建的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= Apache +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赋予了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运行在服务端的能力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扩展可以调用操作系统更底层接口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等具有同样的能力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的原理，以及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的寻址</a:t>
            </a:r>
            <a:endParaRPr lang="en-US" altLang="zh-CN" dirty="0" smtClean="0"/>
          </a:p>
          <a:p>
            <a:r>
              <a:rPr lang="zh-CN" altLang="en-US" smtClean="0"/>
              <a:t>比较浏览器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require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事件驱动对前端开发人员来说肯定不陌生，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操作基本上都是事件驱动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上图主线程的绿色部分，还是表示运行时间，而橙色部分表示空闲时间。每当遇到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的时候，主线程就让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线程去通知相应的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程序，然后接着往后运行，所以不存在红色的等待时间。等到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程序完成操作，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线程再把结果返回主线程。主线程就调用事先设定的回调函数，完成整个任务。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可以看到，由于多出了橙色的空闲时间，所以主线程得以运行更多的任务，这就提高了效率。这种运行方式称为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异步模式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非堵塞模式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non-blocking mode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17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4665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5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" y="-1"/>
            <a:ext cx="9534769" cy="77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3F89-C89E-4F66-A4DB-C155C00E9555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7" y="51654"/>
            <a:ext cx="667726" cy="66772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363444" y="123907"/>
            <a:ext cx="17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Chaparral Pro Light" panose="02060403030505090203" pitchFamily="18" charset="0"/>
                <a:ea typeface="方正兰亭超细黑简体" panose="02000000000000000000" pitchFamily="2" charset="-122"/>
              </a:rPr>
              <a:t>AlloyTeam</a:t>
            </a:r>
            <a:endParaRPr lang="zh-CN" altLang="en-US" sz="2800" b="1" dirty="0">
              <a:solidFill>
                <a:schemeClr val="bg1"/>
              </a:solidFill>
              <a:latin typeface="Chaparral Pro Light" panose="02060403030505090203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方正兰亭细黑_GBK" panose="02010600030101010101" charset="-122"/>
          <a:ea typeface="方正兰亭细黑_GBK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313" y="2884714"/>
            <a:ext cx="8860973" cy="77103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err="1" smtClean="0"/>
              <a:t>Nodejs</a:t>
            </a:r>
            <a:r>
              <a:rPr lang="zh-CN" altLang="en-US" sz="6000" dirty="0" smtClean="0"/>
              <a:t>基础课程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41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  <a:endParaRPr lang="en-US" altLang="zh-CN" dirty="0" smtClean="0"/>
          </a:p>
        </p:txBody>
      </p:sp>
      <p:pic>
        <p:nvPicPr>
          <p:cNvPr id="1026" name="Picture 2" descr="asynchronous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49" y="2594463"/>
            <a:ext cx="47625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Libuv</a:t>
            </a:r>
            <a:endParaRPr lang="en-US" altLang="zh-CN" dirty="0" smtClean="0"/>
          </a:p>
          <a:p>
            <a:r>
              <a:rPr lang="en-US" altLang="zh-CN" dirty="0" smtClean="0"/>
              <a:t>Callback</a:t>
            </a:r>
          </a:p>
          <a:p>
            <a:r>
              <a:rPr lang="zh-CN" altLang="en-US" dirty="0" smtClean="0"/>
              <a:t>事件通知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71036"/>
            <a:ext cx="50668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命令行工具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Gulp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onnect</a:t>
            </a:r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Koa</a:t>
            </a:r>
          </a:p>
        </p:txBody>
      </p:sp>
    </p:spTree>
    <p:extLst>
      <p:ext uri="{BB962C8B-B14F-4D97-AF65-F5344CB8AC3E}">
        <p14:creationId xmlns:p14="http://schemas.microsoft.com/office/powerpoint/2010/main" val="2843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前端友好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onsole.log(‘hello world’);</a:t>
            </a:r>
          </a:p>
          <a:p>
            <a:r>
              <a:rPr lang="en-US" altLang="zh-CN" dirty="0" smtClean="0"/>
              <a:t>Node example.js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438400"/>
            <a:ext cx="647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9873"/>
              </p:ext>
            </p:extLst>
          </p:nvPr>
        </p:nvGraphicFramePr>
        <p:xfrm>
          <a:off x="1763485" y="783771"/>
          <a:ext cx="8599715" cy="5973524"/>
        </p:xfrm>
        <a:graphic>
          <a:graphicData uri="http://schemas.openxmlformats.org/drawingml/2006/table">
            <a:tbl>
              <a:tblPr/>
              <a:tblGrid>
                <a:gridCol w="1134417"/>
                <a:gridCol w="1704839"/>
                <a:gridCol w="1200296"/>
                <a:gridCol w="1756258"/>
                <a:gridCol w="1304740"/>
                <a:gridCol w="1499165"/>
              </a:tblGrid>
              <a:tr h="56483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腾讯课程信息表</a:t>
                      </a:r>
                      <a:endParaRPr kumimoji="0" 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998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课程名称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基础课程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版本号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200*V*.0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</a:tr>
              <a:tr h="397952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课程来源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内部课程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课程类别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职业培训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课程学时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</a:tr>
              <a:tr h="35302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讲师姓名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jarvisjiang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974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开放范围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90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课程对象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面对从事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前端开发的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和后台开发的同事，零基础介绍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48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课程背景 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需描述以下内容：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是什么？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有哪些特点？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3.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能做什么？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有哪些优势？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怎么写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243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课程收益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需描述为：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学员学习完本次课程后，将能够掌握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获得以下收益：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及其原理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学会编写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853472"/>
          </a:xfrm>
        </p:spPr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/>
              <a:t>Package </a:t>
            </a:r>
            <a:r>
              <a:rPr lang="en-US" altLang="zh-CN" dirty="0" smtClean="0"/>
              <a:t>Manager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509837"/>
            <a:ext cx="9077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package-name</a:t>
            </a:r>
          </a:p>
          <a:p>
            <a:pPr lvl="1"/>
            <a:r>
              <a:rPr lang="en-US" altLang="zh-CN" dirty="0" smtClean="0"/>
              <a:t>--save</a:t>
            </a:r>
          </a:p>
          <a:p>
            <a:pPr lvl="1"/>
            <a:r>
              <a:rPr lang="en-US" altLang="zh-CN" dirty="0" smtClean="0"/>
              <a:t>--save-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remove package-name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publish</a:t>
            </a:r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2846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/>
              <a:t>调试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Node debug example.js</a:t>
            </a:r>
          </a:p>
          <a:p>
            <a:r>
              <a:rPr lang="en-US" altLang="zh-CN" dirty="0" smtClean="0"/>
              <a:t>Node-inspector</a:t>
            </a:r>
          </a:p>
          <a:p>
            <a:pPr lvl="1"/>
            <a:r>
              <a:rPr lang="en-US" altLang="zh-CN" dirty="0" smtClean="0"/>
              <a:t>--debug</a:t>
            </a:r>
          </a:p>
          <a:p>
            <a:pPr lvl="1"/>
            <a:r>
              <a:rPr lang="en-US" altLang="zh-CN" dirty="0" smtClean="0"/>
              <a:t>--debug-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55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6237"/>
            <a:ext cx="96012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9" y="1778015"/>
            <a:ext cx="1370379" cy="13703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6958" y="1955372"/>
            <a:ext cx="451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AlloyTeam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269" y="3554963"/>
            <a:ext cx="508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Jarvisjiang</a:t>
            </a:r>
            <a:r>
              <a:rPr lang="zh-CN" altLang="en-US" sz="4000" dirty="0" smtClean="0">
                <a:solidFill>
                  <a:schemeClr val="bg1"/>
                </a:solidFill>
              </a:rPr>
              <a:t>（江杰）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前端开发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3293507" y="1927979"/>
            <a:ext cx="7488767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什么</a:t>
            </a:r>
            <a:endParaRPr lang="en-US" altLang="zh-CN" sz="3200" dirty="0" smtClean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的特点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能做什么</a:t>
            </a: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的优势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路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465" y="683046"/>
            <a:ext cx="536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Nodejs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/>
              <a:t> 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smtClean="0"/>
              <a:t>V8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vs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57086" y="1945712"/>
            <a:ext cx="3532155" cy="4665784"/>
          </a:xfrm>
        </p:spPr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Bom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57086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9314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669314" y="1945712"/>
            <a:ext cx="3532155" cy="46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 System</a:t>
            </a:r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Stream</a:t>
            </a:r>
          </a:p>
          <a:p>
            <a:r>
              <a:rPr lang="en-US" altLang="zh-CN" dirty="0"/>
              <a:t>Child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C++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vs </a:t>
            </a:r>
            <a:r>
              <a:rPr lang="en-US" altLang="zh-CN" dirty="0" err="1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68836" y="1542074"/>
            <a:ext cx="8356082" cy="1639666"/>
          </a:xfrm>
        </p:spPr>
        <p:txBody>
          <a:bodyPr/>
          <a:lstStyle/>
          <a:p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en-US" altLang="zh-CN" dirty="0" smtClean="0"/>
              <a:t>ES5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ES3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“say n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6" y="3181740"/>
            <a:ext cx="1638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大部分特性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Onmosemove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err="1" smtClean="0"/>
              <a:t>Onreadystatechange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</a:t>
            </a:r>
            <a:r>
              <a:rPr lang="en-US" altLang="zh-CN" sz="4000" dirty="0" smtClean="0">
                <a:solidFill>
                  <a:schemeClr val="bg1"/>
                </a:solidFill>
              </a:rPr>
              <a:t>eb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548</Words>
  <Application>Microsoft Office PowerPoint</Application>
  <PresentationFormat>宽屏</PresentationFormat>
  <Paragraphs>161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方正兰亭超细黑简体</vt:lpstr>
      <vt:lpstr>方正兰亭细黑_GBK</vt:lpstr>
      <vt:lpstr>黑体</vt:lpstr>
      <vt:lpstr>宋体</vt:lpstr>
      <vt:lpstr>微软雅黑</vt:lpstr>
      <vt:lpstr>Arial</vt:lpstr>
      <vt:lpstr>Calibri</vt:lpstr>
      <vt:lpstr>Chaparral Pro Light</vt:lpstr>
      <vt:lpstr>Office 主题</vt:lpstr>
      <vt:lpstr>Nodejs基础课程</vt:lpstr>
      <vt:lpstr>PowerPoint 演示文稿</vt:lpstr>
      <vt:lpstr>PowerPoint 演示文稿</vt:lpstr>
      <vt:lpstr>PowerPoint 演示文稿</vt:lpstr>
      <vt:lpstr>Nodejs是什么</vt:lpstr>
      <vt:lpstr>Web vs Nodejs</vt:lpstr>
      <vt:lpstr>Web vs Nodejs</vt:lpstr>
      <vt:lpstr>Nodejs的特点</vt:lpstr>
      <vt:lpstr>事件驱动</vt:lpstr>
      <vt:lpstr>事件驱动</vt:lpstr>
      <vt:lpstr>异步I/O</vt:lpstr>
      <vt:lpstr>异步I/O</vt:lpstr>
      <vt:lpstr>Nodejs能做什么</vt:lpstr>
      <vt:lpstr>Nodejs脚本</vt:lpstr>
      <vt:lpstr>Nodejs命令行工具</vt:lpstr>
      <vt:lpstr>HTTP服务器</vt:lpstr>
      <vt:lpstr>Nodejs的优势</vt:lpstr>
      <vt:lpstr>Hello World</vt:lpstr>
      <vt:lpstr>Hello World</vt:lpstr>
      <vt:lpstr>npm</vt:lpstr>
      <vt:lpstr>npm常用命令</vt:lpstr>
      <vt:lpstr>Nodejs调试</vt:lpstr>
      <vt:lpstr>Nodejs调试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Jarvis Jiang</dc:creator>
  <cp:lastModifiedBy>jarvisjiang(江杰)</cp:lastModifiedBy>
  <cp:revision>86</cp:revision>
  <dcterms:created xsi:type="dcterms:W3CDTF">2015-06-15T14:28:16Z</dcterms:created>
  <dcterms:modified xsi:type="dcterms:W3CDTF">2015-06-19T06:17:25Z</dcterms:modified>
</cp:coreProperties>
</file>