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实例分析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文字解释</a:t>
            </a:r>
          </a:p>
        </p:txBody>
      </p:sp>
      <p:sp>
        <p:nvSpPr>
          <p:cNvPr id="133" name="Shape 133"/>
          <p:cNvSpPr/>
          <p:nvPr/>
        </p:nvSpPr>
        <p:spPr>
          <a:xfrm>
            <a:off x="2903100" y="742798"/>
            <a:ext cx="3337800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event-loop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实战代码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397000" y="22274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什么是异步队列，何时被放入异步队列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7" y="16491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异步的解决方案</a:t>
            </a:r>
          </a:p>
        </p:txBody>
      </p:sp>
      <p:sp>
        <p:nvSpPr>
          <p:cNvPr id="172" name="Shape 172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6997" y="2805675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轮询的过程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2" animBg="1" advAuto="0"/>
      <p:bldP spid="171" grpId="1" animBg="1" advAuto="0"/>
      <p:bldP spid="173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 - 避免 DOM 渲染冲突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 - 同时间只能做一件事</a:t>
            </a:r>
          </a:p>
        </p:txBody>
      </p:sp>
      <p:sp>
        <p:nvSpPr>
          <p:cNvPr id="138" name="Shape 138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知识串联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解决方案 - 异步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实现方式 - event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2" animBg="1" advAuto="0"/>
      <p:bldP spid="137" grpId="1" animBg="1" advAuto="0"/>
      <p:bldP spid="139" grpId="3" animBg="1" advAuto="0"/>
      <p:bldP spid="140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同步代码，直接执行</a:t>
            </a:r>
            <a:endParaRPr sz="2000" dirty="0">
              <a:solidFill>
                <a:srgbClr val="474747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396991" y="1499691"/>
            <a:ext cx="756690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74747"/>
                </a:solidFill>
              </a:rPr>
              <a:t> </a:t>
            </a:r>
            <a:r>
              <a:rPr sz="2000" dirty="0" err="1" smtClean="0">
                <a:solidFill>
                  <a:srgbClr val="474747"/>
                </a:solidFill>
              </a:rPr>
              <a:t>事件轮询</a:t>
            </a:r>
            <a:r>
              <a:rPr lang="zh-CN" altLang="en-US" sz="2000" dirty="0" smtClean="0">
                <a:solidFill>
                  <a:srgbClr val="474747"/>
                </a:solidFill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</a:rPr>
              <a:t>主线程里没有可执行代码时去</a:t>
            </a:r>
            <a:r>
              <a:rPr lang="zh-CN" altLang="en-US" sz="1800" dirty="0" smtClean="0"/>
              <a:t>异步</a:t>
            </a:r>
            <a:r>
              <a:rPr lang="zh-CN" altLang="en-US" dirty="0" smtClean="0">
                <a:solidFill>
                  <a:srgbClr val="000000"/>
                </a:solidFill>
              </a:rPr>
              <a:t>队列里看，如果</a:t>
            </a:r>
            <a:r>
              <a:rPr lang="zh-CN" altLang="en-US" sz="1800" dirty="0" smtClean="0"/>
              <a:t>异步</a:t>
            </a:r>
            <a:r>
              <a:rPr lang="zh-CN" altLang="en-US" dirty="0" smtClean="0">
                <a:solidFill>
                  <a:srgbClr val="000000"/>
                </a:solidFill>
              </a:rPr>
              <a:t>队列</a:t>
            </a:r>
            <a:r>
              <a:rPr lang="zh-CN" altLang="en-US" smtClean="0">
                <a:solidFill>
                  <a:srgbClr val="000000"/>
                </a:solidFill>
              </a:rPr>
              <a:t>里没有</a:t>
            </a:r>
            <a:r>
              <a:rPr lang="zh-CN" altLang="en-US" sz="1800" smtClean="0"/>
              <a:t>函数</a:t>
            </a:r>
            <a:r>
              <a:rPr lang="zh-CN" altLang="en-US" smtClean="0">
                <a:solidFill>
                  <a:srgbClr val="000000"/>
                </a:solidFill>
              </a:rPr>
              <a:t>的话</a:t>
            </a:r>
            <a:r>
              <a:rPr lang="zh-CN" altLang="en-US" dirty="0" smtClean="0">
                <a:solidFill>
                  <a:srgbClr val="000000"/>
                </a:solidFill>
              </a:rPr>
              <a:t>回到主线程，不断地循环）</a:t>
            </a:r>
            <a:r>
              <a:rPr sz="2000" dirty="0" smtClean="0">
                <a:solidFill>
                  <a:srgbClr val="474747"/>
                </a:solidFill>
              </a:rPr>
              <a:t>JS </a:t>
            </a:r>
            <a:r>
              <a:rPr sz="2000" dirty="0" err="1" smtClean="0">
                <a:solidFill>
                  <a:srgbClr val="474747"/>
                </a:solidFill>
              </a:rPr>
              <a:t>实现异步的具体解决方案</a:t>
            </a:r>
            <a:endParaRPr sz="2000" dirty="0">
              <a:solidFill>
                <a:srgbClr val="474747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文字解释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异步函数先放在</a:t>
            </a: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异步队列</a:t>
            </a:r>
            <a:r>
              <a:rPr sz="2000" dirty="0">
                <a:solidFill>
                  <a:srgbClr val="474747"/>
                </a:solidFill>
              </a:rPr>
              <a:t> 中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待同步函数执行完毕，轮询执行</a:t>
            </a: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异步队列</a:t>
            </a: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的函数</a:t>
            </a:r>
            <a:endParaRPr sz="2000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2" animBg="1" advAuto="0"/>
      <p:bldP spid="143" grpId="1" animBg="1" advAuto="0"/>
      <p:bldP spid="145" grpId="3" animBg="1" advAuto="0"/>
      <p:bldP spid="146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757931" y="159231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4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717" y="3011710"/>
            <a:ext cx="6958566" cy="1723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7290" y="1061273"/>
            <a:ext cx="4829420" cy="1647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5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696" y="844122"/>
            <a:ext cx="6697410" cy="3723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690" y="2346774"/>
            <a:ext cx="3687420" cy="238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5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6288" y="913108"/>
            <a:ext cx="4651424" cy="3862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6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165" y="846227"/>
            <a:ext cx="6315670" cy="406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03649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同步代码，直接执行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实现异步的具体解决方案</a:t>
            </a:r>
          </a:p>
        </p:txBody>
      </p:sp>
      <p:sp>
        <p:nvSpPr>
          <p:cNvPr id="166" name="Shape 166"/>
          <p:cNvSpPr/>
          <p:nvPr/>
        </p:nvSpPr>
        <p:spPr>
          <a:xfrm>
            <a:off x="4184648" y="742798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回顾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异步函数先放在 异步队列 中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待同步函数执行完毕，轮询执行 异步队列 的函数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 advAuto="0"/>
      <p:bldP spid="165" grpId="1" animBg="1" advAuto="0"/>
      <p:bldP spid="167" grpId="3" animBg="1" advAuto="0"/>
      <p:bldP spid="168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全屏显示(16:9)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Helvetica Neue</vt:lpstr>
      <vt:lpstr>Microsoft YaHei</vt:lpstr>
      <vt:lpstr>Arial</vt:lpstr>
      <vt:lpstr>Calibri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jiang liangru</cp:lastModifiedBy>
  <cp:revision>7</cp:revision>
  <dcterms:modified xsi:type="dcterms:W3CDTF">2018-04-24T10:35:27Z</dcterms:modified>
</cp:coreProperties>
</file>