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44" autoAdjust="0"/>
  </p:normalViewPr>
  <p:slideViewPr>
    <p:cSldViewPr snapToGrid="0">
      <p:cViewPr varScale="1">
        <p:scale>
          <a:sx n="97" d="100"/>
          <a:sy n="97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方法的传参</a:t>
            </a:r>
            <a:r>
              <a:rPr lang="en-US" altLang="zh-CN" dirty="0" smtClean="0"/>
              <a:t>ex</a:t>
            </a:r>
            <a:r>
              <a:rPr lang="zh-CN" altLang="en-US" dirty="0" smtClean="0"/>
              <a:t>为</a:t>
            </a:r>
            <a:r>
              <a:rPr lang="en-US" altLang="zh-CN" dirty="0" smtClean="0"/>
              <a:t>reject(‘</a:t>
            </a:r>
            <a:r>
              <a:rPr lang="zh-CN" altLang="en-US" dirty="0" smtClean="0"/>
              <a:t>传进来的参数</a:t>
            </a:r>
            <a:r>
              <a:rPr lang="en-US" altLang="zh-CN" dirty="0" smtClean="0"/>
              <a:t>ex’)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92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先拿到用户的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，再拿到用户的好友信息等，有先后顺序，注意第一个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方法必须返回另一个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实例对象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688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这里的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表示是全局构造函数</a:t>
            </a:r>
            <a:endParaRPr lang="en-US" altLang="zh-CN" dirty="0" smtClean="0"/>
          </a:p>
          <a:p>
            <a:r>
              <a:rPr lang="zh-CN" altLang="en-US" dirty="0" smtClean="0"/>
              <a:t>这里的</a:t>
            </a:r>
            <a:r>
              <a:rPr lang="en-US" altLang="zh-CN" dirty="0" err="1" smtClean="0"/>
              <a:t>datas</a:t>
            </a:r>
            <a:r>
              <a:rPr lang="en-US" altLang="zh-CN" dirty="0" smtClean="0"/>
              <a:t>[0], </a:t>
            </a:r>
            <a:r>
              <a:rPr lang="en-US" altLang="zh-CN" dirty="0" err="1" smtClean="0"/>
              <a:t>datas</a:t>
            </a:r>
            <a:r>
              <a:rPr lang="en-US" altLang="zh-CN" dirty="0" smtClean="0"/>
              <a:t>[1]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表示的是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传进来的参数，比如</a:t>
            </a:r>
            <a:r>
              <a:rPr lang="en-US" altLang="zh-CN" dirty="0" smtClean="0"/>
              <a:t>resolve(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，则</a:t>
            </a:r>
            <a:r>
              <a:rPr lang="en-US" altLang="zh-CN" dirty="0" err="1" smtClean="0"/>
              <a:t>datas</a:t>
            </a:r>
            <a:r>
              <a:rPr lang="en-US" altLang="zh-CN" dirty="0" smtClean="0"/>
              <a:t>[0], data[1]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表示的是标签元素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434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方法里面没有明确返回一个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对象，则默认返回最初的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73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2" y="19315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异常捕获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3532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基本语法回顾</a:t>
            </a:r>
          </a:p>
        </p:txBody>
      </p:sp>
      <p:sp>
        <p:nvSpPr>
          <p:cNvPr id="133" name="Shape 133"/>
          <p:cNvSpPr/>
          <p:nvPr/>
        </p:nvSpPr>
        <p:spPr>
          <a:xfrm>
            <a:off x="2206398" y="476098"/>
            <a:ext cx="4731204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Promise 的基本使用和原理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2" y="25097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多个串联</a:t>
            </a:r>
          </a:p>
        </p:txBody>
      </p:sp>
      <p:sp>
        <p:nvSpPr>
          <p:cNvPr id="135" name="Shape 135"/>
          <p:cNvSpPr/>
          <p:nvPr/>
        </p:nvSpPr>
        <p:spPr>
          <a:xfrm>
            <a:off x="1396992" y="3088027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Promise.all 和 Promise.race</a:t>
            </a:r>
          </a:p>
        </p:txBody>
      </p:sp>
      <p:sp>
        <p:nvSpPr>
          <p:cNvPr id="136" name="Shape 136"/>
          <p:cNvSpPr/>
          <p:nvPr/>
        </p:nvSpPr>
        <p:spPr>
          <a:xfrm>
            <a:off x="1396992" y="3666288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Promise 标准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2" animBg="1" advAuto="0"/>
      <p:bldP spid="132" grpId="1" animBg="1" advAuto="0"/>
      <p:bldP spid="134" grpId="3" animBg="1" advAuto="0"/>
      <p:bldP spid="135" grpId="4" animBg="1" advAuto="0"/>
      <p:bldP spid="136" grpId="5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1396992" y="22490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状态变化</a:t>
            </a:r>
          </a:p>
        </p:txBody>
      </p:sp>
      <p:sp>
        <p:nvSpPr>
          <p:cNvPr id="159" name="Shape 159"/>
          <p:cNvSpPr/>
          <p:nvPr/>
        </p:nvSpPr>
        <p:spPr>
          <a:xfrm>
            <a:off x="1397000" y="16707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关于“标准”的闲谈</a:t>
            </a:r>
          </a:p>
        </p:txBody>
      </p:sp>
      <p:sp>
        <p:nvSpPr>
          <p:cNvPr id="160" name="Shape 160"/>
          <p:cNvSpPr/>
          <p:nvPr/>
        </p:nvSpPr>
        <p:spPr>
          <a:xfrm>
            <a:off x="3349397" y="742798"/>
            <a:ext cx="2445204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Promise 标准</a:t>
            </a:r>
          </a:p>
        </p:txBody>
      </p:sp>
      <p:sp>
        <p:nvSpPr>
          <p:cNvPr id="161" name="Shape 161"/>
          <p:cNvSpPr/>
          <p:nvPr/>
        </p:nvSpPr>
        <p:spPr>
          <a:xfrm>
            <a:off x="1396992" y="28272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then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2" animBg="1" advAuto="0"/>
      <p:bldP spid="159" grpId="1" animBg="1" advAuto="0"/>
      <p:bldP spid="161" grpId="3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2851150" y="375132"/>
            <a:ext cx="3441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关于“标准”的闲谈</a:t>
            </a:r>
          </a:p>
        </p:txBody>
      </p:sp>
      <p:sp>
        <p:nvSpPr>
          <p:cNvPr id="164" name="Shape 164"/>
          <p:cNvSpPr/>
          <p:nvPr/>
        </p:nvSpPr>
        <p:spPr>
          <a:xfrm>
            <a:off x="1396997" y="1547553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任何技术推广使用都需要一套标准来支撑</a:t>
            </a:r>
          </a:p>
        </p:txBody>
      </p:sp>
      <p:sp>
        <p:nvSpPr>
          <p:cNvPr id="165" name="Shape 165"/>
          <p:cNvSpPr/>
          <p:nvPr/>
        </p:nvSpPr>
        <p:spPr>
          <a:xfrm>
            <a:off x="1396992" y="20712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如 html js css http 等，无规矩不成方圆</a:t>
            </a:r>
          </a:p>
        </p:txBody>
      </p:sp>
      <p:sp>
        <p:nvSpPr>
          <p:cNvPr id="166" name="Shape 166"/>
          <p:cNvSpPr/>
          <p:nvPr/>
        </p:nvSpPr>
        <p:spPr>
          <a:xfrm>
            <a:off x="1396992" y="259485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任何不符合标准的东西，终将会被用户抛弃</a:t>
            </a:r>
          </a:p>
        </p:txBody>
      </p:sp>
      <p:sp>
        <p:nvSpPr>
          <p:cNvPr id="167" name="Shape 167"/>
          <p:cNvSpPr/>
          <p:nvPr/>
        </p:nvSpPr>
        <p:spPr>
          <a:xfrm>
            <a:off x="1396992" y="3118506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不要挑战标准，不要自造标准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1" animBg="1" advAuto="0"/>
      <p:bldP spid="165" grpId="2" animBg="1" advAuto="0"/>
      <p:bldP spid="166" grpId="3" animBg="1" advAuto="0"/>
      <p:bldP spid="167" grpId="4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2437965" y="375132"/>
            <a:ext cx="426806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Promise 标准 - 状态变化</a:t>
            </a:r>
          </a:p>
        </p:txBody>
      </p:sp>
      <p:sp>
        <p:nvSpPr>
          <p:cNvPr id="170" name="Shape 170"/>
          <p:cNvSpPr/>
          <p:nvPr/>
        </p:nvSpPr>
        <p:spPr>
          <a:xfrm>
            <a:off x="1402032" y="1491344"/>
            <a:ext cx="603793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三种状态：pending fulfilled rejected</a:t>
            </a:r>
          </a:p>
        </p:txBody>
      </p:sp>
      <p:sp>
        <p:nvSpPr>
          <p:cNvPr id="171" name="Shape 171"/>
          <p:cNvSpPr/>
          <p:nvPr/>
        </p:nvSpPr>
        <p:spPr>
          <a:xfrm>
            <a:off x="1384292" y="207120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初始状态是 pending</a:t>
            </a:r>
          </a:p>
        </p:txBody>
      </p:sp>
      <p:sp>
        <p:nvSpPr>
          <p:cNvPr id="172" name="Shape 172"/>
          <p:cNvSpPr/>
          <p:nvPr/>
        </p:nvSpPr>
        <p:spPr>
          <a:xfrm>
            <a:off x="1396992" y="2651066"/>
            <a:ext cx="663940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pending 变为 fulfilled ，或者 pending 变为 rejected</a:t>
            </a:r>
          </a:p>
        </p:txBody>
      </p:sp>
      <p:sp>
        <p:nvSpPr>
          <p:cNvPr id="173" name="Shape 173"/>
          <p:cNvSpPr/>
          <p:nvPr/>
        </p:nvSpPr>
        <p:spPr>
          <a:xfrm>
            <a:off x="1395595" y="3230926"/>
            <a:ext cx="622581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状态变化不可逆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1" animBg="1" advAuto="0"/>
      <p:bldP spid="171" grpId="2" animBg="1" advAuto="0"/>
      <p:bldP spid="172" grpId="3" animBg="1" advAuto="0"/>
      <p:bldP spid="173" grpId="4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2392248" y="337032"/>
            <a:ext cx="4359505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Promise 标准 - 状态变化</a:t>
            </a:r>
          </a:p>
        </p:txBody>
      </p:sp>
      <p:pic>
        <p:nvPicPr>
          <p:cNvPr id="176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450" y="1121666"/>
            <a:ext cx="7345100" cy="35380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2786223" y="375132"/>
            <a:ext cx="357155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Promise 标准 - then</a:t>
            </a:r>
          </a:p>
        </p:txBody>
      </p:sp>
      <p:sp>
        <p:nvSpPr>
          <p:cNvPr id="179" name="Shape 179"/>
          <p:cNvSpPr/>
          <p:nvPr/>
        </p:nvSpPr>
        <p:spPr>
          <a:xfrm>
            <a:off x="1396997" y="1547553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Promise 实例必须实现 then 这个方法</a:t>
            </a:r>
          </a:p>
        </p:txBody>
      </p:sp>
      <p:sp>
        <p:nvSpPr>
          <p:cNvPr id="180" name="Shape 180"/>
          <p:cNvSpPr/>
          <p:nvPr/>
        </p:nvSpPr>
        <p:spPr>
          <a:xfrm>
            <a:off x="1396992" y="20712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then() 必须可以接收两个函数作为参数</a:t>
            </a:r>
          </a:p>
        </p:txBody>
      </p:sp>
      <p:sp>
        <p:nvSpPr>
          <p:cNvPr id="181" name="Shape 181"/>
          <p:cNvSpPr/>
          <p:nvPr/>
        </p:nvSpPr>
        <p:spPr>
          <a:xfrm>
            <a:off x="1396992" y="2594855"/>
            <a:ext cx="622581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then() 返回的必须是一个 Promise 实例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1" animBg="1" advAuto="0"/>
      <p:bldP spid="180" grpId="2" animBg="1" advAuto="0"/>
      <p:bldP spid="181" grpId="3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2740505" y="337032"/>
            <a:ext cx="3662990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Promise 标准 - then</a:t>
            </a:r>
          </a:p>
        </p:txBody>
      </p:sp>
      <p:pic>
        <p:nvPicPr>
          <p:cNvPr id="184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151" y="1308030"/>
            <a:ext cx="4212399" cy="2527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72459" y="1719338"/>
            <a:ext cx="4493741" cy="1704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1396992" y="19315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如何异常捕获</a:t>
            </a:r>
          </a:p>
        </p:txBody>
      </p:sp>
      <p:sp>
        <p:nvSpPr>
          <p:cNvPr id="188" name="Shape 188"/>
          <p:cNvSpPr/>
          <p:nvPr/>
        </p:nvSpPr>
        <p:spPr>
          <a:xfrm>
            <a:off x="1397000" y="1353241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基本语法</a:t>
            </a:r>
          </a:p>
        </p:txBody>
      </p:sp>
      <p:sp>
        <p:nvSpPr>
          <p:cNvPr id="189" name="Shape 189"/>
          <p:cNvSpPr/>
          <p:nvPr/>
        </p:nvSpPr>
        <p:spPr>
          <a:xfrm>
            <a:off x="3757932" y="476098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90" name="Shape 190"/>
          <p:cNvSpPr/>
          <p:nvPr/>
        </p:nvSpPr>
        <p:spPr>
          <a:xfrm>
            <a:off x="1396992" y="25097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多个串联 - 链式执行的好处</a:t>
            </a:r>
          </a:p>
        </p:txBody>
      </p:sp>
      <p:sp>
        <p:nvSpPr>
          <p:cNvPr id="191" name="Shape 191"/>
          <p:cNvSpPr/>
          <p:nvPr/>
        </p:nvSpPr>
        <p:spPr>
          <a:xfrm>
            <a:off x="1396992" y="3088026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Promise.all 和 Promise.race</a:t>
            </a:r>
          </a:p>
        </p:txBody>
      </p:sp>
      <p:sp>
        <p:nvSpPr>
          <p:cNvPr id="192" name="Shape 192"/>
          <p:cNvSpPr/>
          <p:nvPr/>
        </p:nvSpPr>
        <p:spPr>
          <a:xfrm>
            <a:off x="1396992" y="3666288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Promise 标准 - 状态变化，then 函数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2" animBg="1" advAuto="0"/>
      <p:bldP spid="188" grpId="1" animBg="1" advAuto="0"/>
      <p:bldP spid="190" grpId="3" animBg="1" advAuto="0"/>
      <p:bldP spid="191" grpId="4" animBg="1" advAuto="0"/>
      <p:bldP spid="192" grpId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2968398" y="-5868"/>
            <a:ext cx="3207203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Promise 语法回顾</a:t>
            </a:r>
          </a:p>
        </p:txBody>
      </p:sp>
      <p:pic>
        <p:nvPicPr>
          <p:cNvPr id="139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9840" y="685848"/>
            <a:ext cx="5044320" cy="4279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3803648" y="2317749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3757931" y="337032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异常捕获</a:t>
            </a:r>
          </a:p>
        </p:txBody>
      </p:sp>
      <p:pic>
        <p:nvPicPr>
          <p:cNvPr id="144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4693" y="1449299"/>
            <a:ext cx="6714613" cy="2801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3803648" y="2317749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3757931" y="121132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多个串联</a:t>
            </a:r>
          </a:p>
        </p:txBody>
      </p:sp>
      <p:pic>
        <p:nvPicPr>
          <p:cNvPr id="149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827" y="850450"/>
            <a:ext cx="7838346" cy="41306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3803648" y="2317749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2095056" y="83032"/>
            <a:ext cx="495388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Promise.all &amp; Promise.race</a:t>
            </a:r>
          </a:p>
        </p:txBody>
      </p:sp>
      <p:pic>
        <p:nvPicPr>
          <p:cNvPr id="154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2801" y="731471"/>
            <a:ext cx="7818397" cy="4248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803648" y="2317749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243</Words>
  <Application>Microsoft Office PowerPoint</Application>
  <PresentationFormat>全屏显示(16:9)</PresentationFormat>
  <Paragraphs>45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Helvetica Neue</vt:lpstr>
      <vt:lpstr>Microsoft YaHei</vt:lpstr>
      <vt:lpstr>Arial</vt:lpstr>
      <vt:lpstr>Calibri</vt:lpstr>
      <vt:lpstr>Helvetica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jiang liangru</cp:lastModifiedBy>
  <cp:revision>20</cp:revision>
  <dcterms:modified xsi:type="dcterms:W3CDTF">2018-04-24T12:41:57Z</dcterms:modified>
</cp:coreProperties>
</file>