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4" autoAdjust="0"/>
  </p:normalViewPr>
  <p:slideViewPr>
    <p:cSldViewPr snapToGrid="0">
      <p:cViewPr varScale="1">
        <p:scale>
          <a:sx n="94" d="100"/>
          <a:sy n="94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.com/doc/1420523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err="1" smtClean="0"/>
              <a:t>img.onload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后面的函数为事件句柄，又称事件处理函数</a:t>
            </a:r>
            <a:endParaRPr lang="en-US" altLang="zh-CN" baseline="0" dirty="0" smtClean="0"/>
          </a:p>
          <a:p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事件句柄（又称</a:t>
            </a:r>
            <a:r>
              <a:rPr lang="zh-CN" altLang="en-US" sz="2200" b="0" i="0" u="none" strike="noStrike" dirty="0" smtClean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事件处理函数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），是指事件发生时要进行的操作。每一个事件均对应一个事件句柄</a:t>
            </a:r>
            <a:endParaRPr lang="en-US" altLang="zh-CN" sz="2200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比如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img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元素加载完（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onload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）时执行对应句柄函数</a:t>
            </a:r>
            <a:endParaRPr lang="en-US" altLang="zh-CN" sz="2200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Img</a:t>
            </a:r>
            <a:r>
              <a:rPr lang="zh-CN" altLang="en-US" sz="2200" b="0" i="0" smtClean="0">
                <a:effectLst/>
                <a:latin typeface="+mj-lt"/>
                <a:ea typeface="+mj-ea"/>
                <a:cs typeface="+mj-cs"/>
                <a:sym typeface="Helvetica Neue"/>
              </a:rPr>
              <a:t>图片加载失败时执行对应的句柄函数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74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0" y="20458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语法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4675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Callback Hell</a:t>
            </a:r>
          </a:p>
        </p:txBody>
      </p:sp>
      <p:sp>
        <p:nvSpPr>
          <p:cNvPr id="133" name="Shape 133"/>
          <p:cNvSpPr/>
          <p:nvPr/>
        </p:nvSpPr>
        <p:spPr>
          <a:xfrm>
            <a:off x="2777898" y="620044"/>
            <a:ext cx="358820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的基本使用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394835" y="133831"/>
            <a:ext cx="235432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Callback Hell</a:t>
            </a:r>
          </a:p>
        </p:txBody>
      </p:sp>
      <p:pic>
        <p:nvPicPr>
          <p:cNvPr id="136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4061" y="722805"/>
            <a:ext cx="6735878" cy="420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349397" y="286231"/>
            <a:ext cx="244520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语法</a:t>
            </a:r>
          </a:p>
        </p:txBody>
      </p:sp>
      <p:pic>
        <p:nvPicPr>
          <p:cNvPr id="14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979" y="1189218"/>
            <a:ext cx="6872042" cy="3333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395114" y="133831"/>
            <a:ext cx="23537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语法</a:t>
            </a:r>
          </a:p>
        </p:txBody>
      </p:sp>
      <p:pic>
        <p:nvPicPr>
          <p:cNvPr id="14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465" y="1256395"/>
            <a:ext cx="7055070" cy="3087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96990" y="2045804"/>
            <a:ext cx="73469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new Promise 时要传入函数，函数有 resolve reject 两个参数 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7000" y="14675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new Promise 实例，而且要 return</a:t>
            </a:r>
          </a:p>
        </p:txBody>
      </p:sp>
      <p:sp>
        <p:nvSpPr>
          <p:cNvPr id="150" name="Shape 150"/>
          <p:cNvSpPr/>
          <p:nvPr/>
        </p:nvSpPr>
        <p:spPr>
          <a:xfrm>
            <a:off x="3803649" y="620044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0" y="26240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成功时执行 resolve() 失败时执行 reject()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6990" y="3202326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 监听结果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2" animBg="1" advAuto="0"/>
      <p:bldP spid="149" grpId="1" animBg="1" advAuto="0"/>
      <p:bldP spid="151" grpId="3" animBg="1" advAuto="0"/>
      <p:bldP spid="152" grpId="4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全屏显示(16:9)</PresentationFormat>
  <Paragraphs>17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Helvetica Neue</vt:lpstr>
      <vt:lpstr>Microsoft YaHei</vt:lpstr>
      <vt:lpstr>Arial</vt:lpstr>
      <vt:lpstr>Calibri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jiang liangru</cp:lastModifiedBy>
  <cp:revision>3</cp:revision>
  <dcterms:modified xsi:type="dcterms:W3CDTF">2018-04-24T11:13:36Z</dcterms:modified>
</cp:coreProperties>
</file>