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411" r:id="rId2"/>
    <p:sldId id="350" r:id="rId3"/>
    <p:sldId id="412" r:id="rId4"/>
    <p:sldId id="507" r:id="rId5"/>
    <p:sldId id="264" r:id="rId6"/>
    <p:sldId id="506" r:id="rId7"/>
    <p:sldId id="505" r:id="rId8"/>
    <p:sldId id="549" r:id="rId9"/>
    <p:sldId id="509" r:id="rId10"/>
    <p:sldId id="511" r:id="rId11"/>
    <p:sldId id="513" r:id="rId12"/>
    <p:sldId id="416" r:id="rId13"/>
    <p:sldId id="510" r:id="rId14"/>
    <p:sldId id="417" r:id="rId15"/>
    <p:sldId id="415" r:id="rId16"/>
    <p:sldId id="418" r:id="rId17"/>
    <p:sldId id="419" r:id="rId18"/>
    <p:sldId id="544" r:id="rId19"/>
    <p:sldId id="420" r:id="rId20"/>
    <p:sldId id="421" r:id="rId21"/>
    <p:sldId id="427" r:id="rId22"/>
    <p:sldId id="545" r:id="rId23"/>
    <p:sldId id="547" r:id="rId24"/>
    <p:sldId id="429" r:id="rId25"/>
    <p:sldId id="455" r:id="rId26"/>
    <p:sldId id="456" r:id="rId27"/>
    <p:sldId id="430" r:id="rId28"/>
    <p:sldId id="481" r:id="rId29"/>
    <p:sldId id="548" r:id="rId30"/>
    <p:sldId id="514" r:id="rId31"/>
    <p:sldId id="516" r:id="rId32"/>
    <p:sldId id="515" r:id="rId33"/>
    <p:sldId id="517" r:id="rId34"/>
    <p:sldId id="518" r:id="rId35"/>
    <p:sldId id="519" r:id="rId36"/>
    <p:sldId id="520" r:id="rId37"/>
    <p:sldId id="366" r:id="rId38"/>
    <p:sldId id="512" r:id="rId39"/>
    <p:sldId id="508" r:id="rId40"/>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C1E"/>
    <a:srgbClr val="FFFFFF"/>
    <a:srgbClr val="141414"/>
    <a:srgbClr val="E92B05"/>
    <a:srgbClr val="B4365D"/>
    <a:srgbClr val="6D6D6D"/>
    <a:srgbClr val="5D6063"/>
    <a:srgbClr val="6C6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6" autoAdjust="0"/>
    <p:restoredTop sz="91244" autoAdjust="0"/>
  </p:normalViewPr>
  <p:slideViewPr>
    <p:cSldViewPr snapToGrid="0">
      <p:cViewPr varScale="1">
        <p:scale>
          <a:sx n="80" d="100"/>
          <a:sy n="80" d="100"/>
        </p:scale>
        <p:origin x="850"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a:t>模板来自于 </a:t>
            </a:r>
            <a:r>
              <a:rPr lang="en-US" altLang="zh-CN" dirty="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4" name="Date Placeholder 3"/>
          <p:cNvSpPr>
            <a:spLocks noGrp="1"/>
          </p:cNvSpPr>
          <p:nvPr userDrawn="1">
            <p:ph type="dt" sz="half" idx="10"/>
          </p:nvPr>
        </p:nvSpPr>
        <p:spPr/>
        <p:txBody>
          <a:bodyPr/>
          <a:lstStyle/>
          <a:p>
            <a:fld id="{C9E60F58-3108-4415-857A-6D0360DF626E}"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Subtitle 2"/>
          <p:cNvSpPr>
            <a:spLocks noGrp="1"/>
          </p:cNvSpPr>
          <p:nvPr userDrawn="1">
            <p:ph type="subTitle" idx="1"/>
          </p:nvPr>
        </p:nvSpPr>
        <p:spPr>
          <a:xfrm>
            <a:off x="6200494" y="4965014"/>
            <a:ext cx="5603286" cy="423361"/>
          </a:xfrm>
          <a:prstGeom prst="rect">
            <a:avLst/>
          </a:prstGeom>
          <a:noFill/>
        </p:spPr>
        <p:txBody>
          <a:bodyPr anchor="ctr">
            <a:noAutofit/>
          </a:bodyPr>
          <a:lstStyle>
            <a:lvl1pPr marL="0" indent="0" algn="ctr">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 name="Title 1"/>
          <p:cNvSpPr>
            <a:spLocks noGrp="1"/>
          </p:cNvSpPr>
          <p:nvPr userDrawn="1">
            <p:ph type="ctrTitle"/>
          </p:nvPr>
        </p:nvSpPr>
        <p:spPr>
          <a:xfrm>
            <a:off x="6221860" y="1474662"/>
            <a:ext cx="5557851" cy="2951927"/>
          </a:xfr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nSpc>
                <a:spcPct val="150000"/>
              </a:lnSpc>
              <a:defRPr lang="en-US" sz="4400" b="1" i="0" dirty="0">
                <a:solidFill>
                  <a:schemeClr val="accent1"/>
                </a:solidFill>
                <a:effectLst/>
                <a:latin typeface="+mj-ea"/>
                <a:ea typeface="+mj-ea"/>
                <a:cs typeface="+mn-cs"/>
              </a:defRPr>
            </a:lvl1pPr>
          </a:lstStyle>
          <a:p>
            <a:pPr marL="0" lvl="0" algn="ctr" defTabSz="1218565"/>
            <a:r>
              <a:rPr lang="zh-CN" altLang="en-US" dirty="0"/>
              <a:t>单击此处编辑母版标题样式</a:t>
            </a:r>
            <a:endParaRPr lang="en-US" dirty="0"/>
          </a:p>
        </p:txBody>
      </p:sp>
      <p:sp>
        <p:nvSpPr>
          <p:cNvPr id="17" name="Freeform 108"/>
          <p:cNvSpPr/>
          <p:nvPr/>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
          <p:cNvSpPr/>
          <p:nvPr userDrawn="1"/>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5" name="Freeform 6"/>
          <p:cNvSpPr/>
          <p:nvPr userDrawn="1"/>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6" name="Freeform 7"/>
          <p:cNvSpPr/>
          <p:nvPr userDrawn="1"/>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27" name="Group 4"/>
          <p:cNvGrpSpPr>
            <a:grpSpLocks noChangeAspect="1"/>
          </p:cNvGrpSpPr>
          <p:nvPr userDrawn="1"/>
        </p:nvGrpSpPr>
        <p:grpSpPr bwMode="auto">
          <a:xfrm>
            <a:off x="1832734" y="971271"/>
            <a:ext cx="3539364" cy="5190550"/>
            <a:chOff x="3232" y="1847"/>
            <a:chExt cx="911" cy="1336"/>
          </a:xfrm>
          <a:solidFill>
            <a:schemeClr val="accent1"/>
          </a:solidFill>
        </p:grpSpPr>
        <p:sp>
          <p:nvSpPr>
            <p:cNvPr id="28"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1"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2"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3"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4"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5" name="Freeform 5"/>
          <p:cNvSpPr/>
          <p:nvPr userDrawn="1"/>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6"/>
          <p:cNvSpPr/>
          <p:nvPr userDrawn="1"/>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userDrawn="1"/>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userDrawn="1"/>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7"/>
          <p:cNvSpPr/>
          <p:nvPr userDrawn="1"/>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0" name="Freeform 5"/>
          <p:cNvSpPr/>
          <p:nvPr userDrawn="1"/>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1" name="Freeform 5"/>
          <p:cNvSpPr/>
          <p:nvPr userDrawn="1"/>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2" name="Freeform 7"/>
          <p:cNvSpPr/>
          <p:nvPr userDrawn="1"/>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节标题">
    <p:bg>
      <p:bgPr>
        <a:solidFill>
          <a:srgbClr val="F2F2F2"/>
        </a:solidFill>
        <a:effectLst/>
      </p:bgPr>
    </p:bg>
    <p:spTree>
      <p:nvGrpSpPr>
        <p:cNvPr id="1" name=""/>
        <p:cNvGrpSpPr/>
        <p:nvPr/>
      </p:nvGrpSpPr>
      <p:grpSpPr>
        <a:xfrm>
          <a:off x="0" y="0"/>
          <a:ext cx="0" cy="0"/>
          <a:chOff x="0" y="0"/>
          <a:chExt cx="0" cy="0"/>
        </a:xfrm>
      </p:grpSpPr>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Date Placeholder 3"/>
          <p:cNvSpPr>
            <a:spLocks noGrp="1"/>
          </p:cNvSpPr>
          <p:nvPr>
            <p:ph type="dt" sz="half" idx="10"/>
          </p:nvPr>
        </p:nvSpPr>
        <p:spPr/>
        <p:txBody>
          <a:bodyPr/>
          <a:lstStyle/>
          <a:p>
            <a:fld id="{13D0CE79-49FB-443D-BEF8-6B709DE8FD0C}"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122" name="图片 121"/>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2" name="Title 1"/>
          <p:cNvSpPr>
            <a:spLocks noGrp="1"/>
          </p:cNvSpPr>
          <p:nvPr>
            <p:ph type="title"/>
          </p:nvPr>
        </p:nvSpPr>
        <p:spPr>
          <a:xfrm>
            <a:off x="889583" y="1184340"/>
            <a:ext cx="6711959" cy="2687797"/>
          </a:xfrm>
          <a:noFill/>
        </p:spPr>
        <p:txBody>
          <a:bodyPr anchor="ctr"/>
          <a:lstStyle>
            <a:lvl1pPr algn="ctr">
              <a:lnSpc>
                <a:spcPct val="150000"/>
              </a:lnSpc>
              <a:defRPr sz="6000" b="0">
                <a:ln w="3175">
                  <a:noFill/>
                </a:ln>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549691" y="4220728"/>
            <a:ext cx="5391742" cy="822316"/>
          </a:xfrm>
        </p:spPr>
        <p:txBody>
          <a:bodyPr anchor="ctr">
            <a:normAutofit/>
          </a:bodyPr>
          <a:lstStyle>
            <a:lvl1pPr marL="0" indent="0" algn="ctr">
              <a:buNone/>
              <a:defRPr sz="3200">
                <a:solidFill>
                  <a:schemeClr val="accent1">
                    <a:lumMod val="20000"/>
                    <a:lumOff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13D0CE79-49FB-443D-BEF8-6B709DE8FD0C}" type="datetimeFigureOut">
              <a:rPr lang="zh-CN" altLang="en-US" smtClean="0"/>
              <a:t>2018/5/30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
        <p:nvSpPr>
          <p:cNvPr id="10" name="Freeform 108"/>
          <p:cNvSpPr/>
          <p:nvPr userDrawn="1"/>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3" name="组合 12"/>
          <p:cNvGrpSpPr/>
          <p:nvPr userDrawn="1"/>
        </p:nvGrpSpPr>
        <p:grpSpPr>
          <a:xfrm>
            <a:off x="8026716" y="1141941"/>
            <a:ext cx="3294740" cy="4072471"/>
            <a:chOff x="1048660" y="431566"/>
            <a:chExt cx="5106765" cy="6312229"/>
          </a:xfrm>
        </p:grpSpPr>
        <p:sp>
          <p:nvSpPr>
            <p:cNvPr id="14"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5"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6"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17" name="Group 4"/>
            <p:cNvGrpSpPr>
              <a:grpSpLocks noChangeAspect="1"/>
            </p:cNvGrpSpPr>
            <p:nvPr/>
          </p:nvGrpSpPr>
          <p:grpSpPr bwMode="auto">
            <a:xfrm>
              <a:off x="1832734" y="971271"/>
              <a:ext cx="3539364" cy="5190550"/>
              <a:chOff x="3232" y="1847"/>
              <a:chExt cx="911" cy="1336"/>
            </a:xfrm>
            <a:solidFill>
              <a:schemeClr val="accent1"/>
            </a:solidFill>
          </p:grpSpPr>
          <p:sp>
            <p:nvSpPr>
              <p:cNvPr id="26"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dirty="0"/>
              </a:p>
            </p:txBody>
          </p:sp>
          <p:sp>
            <p:nvSpPr>
              <p:cNvPr id="27"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8"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9"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0"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1"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2"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18"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9"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0"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1"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2"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3"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4"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5"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34" name="Freeform 387"/>
          <p:cNvSpPr>
            <a:spLocks noEditPoints="1"/>
          </p:cNvSpPr>
          <p:nvPr userDrawn="1"/>
        </p:nvSpPr>
        <p:spPr bwMode="auto">
          <a:xfrm>
            <a:off x="109041" y="5134808"/>
            <a:ext cx="3271376"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5" name="Freeform 387"/>
          <p:cNvSpPr>
            <a:spLocks noEditPoints="1"/>
          </p:cNvSpPr>
          <p:nvPr userDrawn="1"/>
        </p:nvSpPr>
        <p:spPr bwMode="auto">
          <a:xfrm flipH="1">
            <a:off x="3103940"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6" name="Freeform 387"/>
          <p:cNvSpPr>
            <a:spLocks noEditPoints="1"/>
          </p:cNvSpPr>
          <p:nvPr userDrawn="1"/>
        </p:nvSpPr>
        <p:spPr bwMode="auto">
          <a:xfrm>
            <a:off x="4263401"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Freeform 387"/>
          <p:cNvSpPr>
            <a:spLocks noEditPoints="1"/>
          </p:cNvSpPr>
          <p:nvPr userDrawn="1"/>
        </p:nvSpPr>
        <p:spPr bwMode="auto">
          <a:xfrm flipH="1">
            <a:off x="6305634"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8" name="Freeform 387"/>
          <p:cNvSpPr>
            <a:spLocks noEditPoints="1"/>
          </p:cNvSpPr>
          <p:nvPr userDrawn="1"/>
        </p:nvSpPr>
        <p:spPr bwMode="auto">
          <a:xfrm>
            <a:off x="6896007" y="5153494"/>
            <a:ext cx="2829177"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3D0CE79-49FB-443D-BEF8-6B709DE8FD0C}" type="datetimeFigureOut">
              <a:rPr lang="zh-CN" altLang="en-US" smtClean="0"/>
              <a:t>2018/5/30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E60F58-3108-4415-857A-6D0360DF626E}" type="datetimeFigureOut">
              <a:rPr lang="zh-CN" altLang="en-US" smtClean="0"/>
              <a:t>2018/5/30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E85CE2-CEAD-46BB-861E-7D62265DC96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3D0CE79-49FB-443D-BEF8-6B709DE8FD0C}" type="datetimeFigureOut">
              <a:rPr lang="zh-CN" altLang="en-US" smtClean="0"/>
              <a:t>2018/5/30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2" name="Date Placeholder 1"/>
          <p:cNvSpPr>
            <a:spLocks noGrp="1"/>
          </p:cNvSpPr>
          <p:nvPr>
            <p:ph type="dt" sz="half" idx="10"/>
          </p:nvPr>
        </p:nvSpPr>
        <p:spPr/>
        <p:txBody>
          <a:bodyPr/>
          <a:lstStyle/>
          <a:p>
            <a:fld id="{13D0CE79-49FB-443D-BEF8-6B709DE8FD0C}" type="datetimeFigureOut">
              <a:rPr lang="zh-CN" altLang="en-US" smtClean="0"/>
              <a:t>2018/5/30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3D0CE79-49FB-443D-BEF8-6B709DE8FD0C}" type="datetimeFigureOut">
              <a:rPr lang="zh-CN" altLang="en-US" smtClean="0"/>
              <a:t>2018/5/30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3D0CE79-49FB-443D-BEF8-6B709DE8FD0C}" type="datetimeFigureOut">
              <a:rPr lang="zh-CN" altLang="en-US" smtClean="0"/>
              <a:t>2018/5/30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14">
            <a:extLst>
              <a:ext uri="{BEBA8EAE-BF5A-486C-A8C5-ECC9F3942E4B}">
                <a14:imgProps xmlns:a14="http://schemas.microsoft.com/office/drawing/2010/main">
                  <a14:imgLayer r:embed="rId15">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3" name="Text Placeholder 2"/>
          <p:cNvSpPr>
            <a:spLocks noGrp="1"/>
          </p:cNvSpPr>
          <p:nvPr>
            <p:ph type="body" idx="1"/>
          </p:nvPr>
        </p:nvSpPr>
        <p:spPr>
          <a:xfrm>
            <a:off x="754746" y="1785257"/>
            <a:ext cx="10680337" cy="45710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fld id="{13D0CE79-49FB-443D-BEF8-6B709DE8FD0C}" type="datetimeFigureOut">
              <a:rPr lang="zh-CN" altLang="en-US" smtClean="0"/>
              <a:t>2018/5/30</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lumMod val="65000"/>
                  </a:schemeClr>
                </a:solidFill>
              </a:defRPr>
            </a:lvl1pPr>
          </a:lstStyle>
          <a:p>
            <a:fld id="{EF906490-237C-474C-BA2E-D98840BC1F8F}" type="slidenum">
              <a:rPr lang="zh-CN" altLang="en-US" smtClean="0"/>
              <a:t>‹#›</a:t>
            </a:fld>
            <a:endParaRPr lang="zh-CN" altLang="en-US"/>
          </a:p>
        </p:txBody>
      </p:sp>
      <p:sp>
        <p:nvSpPr>
          <p:cNvPr id="2" name="Title Placeholder 1"/>
          <p:cNvSpPr>
            <a:spLocks noGrp="1"/>
          </p:cNvSpPr>
          <p:nvPr>
            <p:ph type="title"/>
          </p:nvPr>
        </p:nvSpPr>
        <p:spPr>
          <a:xfrm>
            <a:off x="754746" y="519147"/>
            <a:ext cx="7882203" cy="909049"/>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0" kern="1200">
          <a:solidFill>
            <a:schemeClr val="accent1"/>
          </a:solidFill>
          <a:latin typeface="+mj-lt"/>
          <a:ea typeface="+mj-ea"/>
          <a:cs typeface="+mj-cs"/>
        </a:defRPr>
      </a:lvl1pPr>
    </p:titleStyle>
    <p:bodyStyle>
      <a:lvl1pPr marL="357505" indent="-357505" algn="l" defTabSz="914400" rtl="0" eaLnBrk="1" latinLnBrk="0" hangingPunct="1">
        <a:lnSpc>
          <a:spcPct val="90000"/>
        </a:lnSpc>
        <a:spcBef>
          <a:spcPts val="1800"/>
        </a:spcBef>
        <a:buClr>
          <a:schemeClr val="accent1"/>
        </a:buClr>
        <a:buSzPct val="80000"/>
        <a:buFont typeface="Wingdings" panose="05000000000000000000" pitchFamily="2" charset="2"/>
        <a:buChar char="Ø"/>
        <a:defRPr sz="2400" kern="1200">
          <a:solidFill>
            <a:schemeClr val="accent1"/>
          </a:solidFill>
          <a:latin typeface="+mn-lt"/>
          <a:ea typeface="+mn-ea"/>
          <a:cs typeface="+mn-cs"/>
        </a:defRPr>
      </a:lvl1pPr>
      <a:lvl2pPr marL="357505" indent="-357505" algn="l" defTabSz="914400" rtl="0" eaLnBrk="1" latinLnBrk="0" hangingPunct="1">
        <a:lnSpc>
          <a:spcPct val="130000"/>
        </a:lnSpc>
        <a:spcBef>
          <a:spcPts val="0"/>
        </a:spcBef>
        <a:buFont typeface="Wingdings" panose="05000000000000000000" pitchFamily="2" charset="2"/>
        <a:buChar char="Ø"/>
        <a:defRPr sz="16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ofttest.chinaitlab.co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2800" dirty="0"/>
              <a:t>答辩人：</a:t>
            </a:r>
            <a:r>
              <a:rPr lang="en-US" altLang="zh-CN" sz="2800" dirty="0"/>
              <a:t>G15</a:t>
            </a:r>
            <a:r>
              <a:rPr lang="zh-CN" altLang="en-US" sz="2800" dirty="0"/>
              <a:t>    指导老师：杨枨</a:t>
            </a:r>
          </a:p>
        </p:txBody>
      </p:sp>
      <p:sp>
        <p:nvSpPr>
          <p:cNvPr id="6" name="标题 5"/>
          <p:cNvSpPr>
            <a:spLocks noGrp="1"/>
          </p:cNvSpPr>
          <p:nvPr>
            <p:ph type="ctrTitle"/>
          </p:nvPr>
        </p:nvSpPr>
        <p:spPr>
          <a:xfrm>
            <a:off x="6221730" y="744220"/>
            <a:ext cx="5558155" cy="2869565"/>
          </a:xfrm>
        </p:spPr>
        <p:txBody>
          <a:bodyPr/>
          <a:lstStyle/>
          <a:p>
            <a:r>
              <a:rPr lang="zh-CN" altLang="en-US" sz="5400" b="0" dirty="0"/>
              <a:t>软件工程导论</a:t>
            </a:r>
            <a:r>
              <a:rPr lang="en-US" altLang="zh-CN" sz="6000" b="0" dirty="0"/>
              <a:t/>
            </a:r>
            <a:br>
              <a:rPr lang="en-US" altLang="zh-CN" sz="6000" b="0" dirty="0"/>
            </a:br>
            <a:r>
              <a:rPr lang="zh-CN" altLang="en-US" sz="5400" b="0" dirty="0"/>
              <a:t>第七章  实现</a:t>
            </a:r>
          </a:p>
        </p:txBody>
      </p:sp>
      <p:sp>
        <p:nvSpPr>
          <p:cNvPr id="2" name="文本框 1"/>
          <p:cNvSpPr txBox="1"/>
          <p:nvPr/>
        </p:nvSpPr>
        <p:spPr>
          <a:xfrm>
            <a:off x="5485130" y="3808095"/>
            <a:ext cx="6533515" cy="583565"/>
          </a:xfrm>
          <a:prstGeom prst="rect">
            <a:avLst/>
          </a:prstGeom>
          <a:noFill/>
        </p:spPr>
        <p:txBody>
          <a:bodyPr wrap="square" rtlCol="0">
            <a:spAutoFit/>
          </a:bodyPr>
          <a:lstStyle/>
          <a:p>
            <a:r>
              <a:rPr lang="en-US" altLang="zh-CN" sz="3200" b="1"/>
              <a:t>           ----7.7</a:t>
            </a:r>
            <a:r>
              <a:rPr lang="zh-CN" altLang="en-US" sz="3200" b="1"/>
              <a:t>黑盒测试技术</a:t>
            </a:r>
            <a:r>
              <a:rPr lang="en-US" altLang="zh-CN" sz="3200" b="1"/>
              <a:t>----</a:t>
            </a:r>
          </a:p>
        </p:txBody>
      </p:sp>
      <p:sp>
        <p:nvSpPr>
          <p:cNvPr id="3" name="文本框 2"/>
          <p:cNvSpPr txBox="1"/>
          <p:nvPr/>
        </p:nvSpPr>
        <p:spPr>
          <a:xfrm>
            <a:off x="5226050" y="5707380"/>
            <a:ext cx="6654165" cy="460375"/>
          </a:xfrm>
          <a:prstGeom prst="rect">
            <a:avLst/>
          </a:prstGeom>
          <a:noFill/>
        </p:spPr>
        <p:txBody>
          <a:bodyPr wrap="square" rtlCol="0">
            <a:spAutoFit/>
          </a:bodyPr>
          <a:lstStyle/>
          <a:p>
            <a:r>
              <a:rPr lang="zh-CN" altLang="en-US" b="1"/>
              <a:t>小组成员：陈佳敏、徐毓茜、江亮儒、马益亮</a:t>
            </a:r>
          </a:p>
        </p:txBody>
      </p:sp>
      <p:sp>
        <p:nvSpPr>
          <p:cNvPr id="59" name="Freeform 63"/>
          <p:cNvSpPr>
            <a:spLocks noEditPoints="1"/>
          </p:cNvSpPr>
          <p:nvPr/>
        </p:nvSpPr>
        <p:spPr bwMode="auto">
          <a:xfrm>
            <a:off x="10105390" y="223520"/>
            <a:ext cx="918845" cy="761365"/>
          </a:xfrm>
          <a:custGeom>
            <a:avLst/>
            <a:gdLst>
              <a:gd name="T0" fmla="*/ 162089 w 58"/>
              <a:gd name="T1" fmla="*/ 200025 h 58"/>
              <a:gd name="T2" fmla="*/ 0 w 58"/>
              <a:gd name="T3" fmla="*/ 162089 h 58"/>
              <a:gd name="T4" fmla="*/ 37936 w 58"/>
              <a:gd name="T5" fmla="*/ 0 h 58"/>
              <a:gd name="T6" fmla="*/ 200025 w 58"/>
              <a:gd name="T7" fmla="*/ 34487 h 58"/>
              <a:gd name="T8" fmla="*/ 93115 w 58"/>
              <a:gd name="T9" fmla="*/ 65525 h 58"/>
              <a:gd name="T10" fmla="*/ 58628 w 58"/>
              <a:gd name="T11" fmla="*/ 65525 h 58"/>
              <a:gd name="T12" fmla="*/ 48282 w 58"/>
              <a:gd name="T13" fmla="*/ 113807 h 58"/>
              <a:gd name="T14" fmla="*/ 41384 w 58"/>
              <a:gd name="T15" fmla="*/ 124153 h 58"/>
              <a:gd name="T16" fmla="*/ 48282 w 58"/>
              <a:gd name="T17" fmla="*/ 134500 h 58"/>
              <a:gd name="T18" fmla="*/ 62077 w 58"/>
              <a:gd name="T19" fmla="*/ 175884 h 58"/>
              <a:gd name="T20" fmla="*/ 68974 w 58"/>
              <a:gd name="T21" fmla="*/ 131051 h 58"/>
              <a:gd name="T22" fmla="*/ 65525 w 58"/>
              <a:gd name="T23" fmla="*/ 117256 h 58"/>
              <a:gd name="T24" fmla="*/ 86218 w 58"/>
              <a:gd name="T25" fmla="*/ 82769 h 58"/>
              <a:gd name="T26" fmla="*/ 93115 w 58"/>
              <a:gd name="T27" fmla="*/ 65525 h 58"/>
              <a:gd name="T28" fmla="*/ 48282 w 58"/>
              <a:gd name="T29" fmla="*/ 151743 h 58"/>
              <a:gd name="T30" fmla="*/ 75872 w 58"/>
              <a:gd name="T31" fmla="*/ 151743 h 58"/>
              <a:gd name="T32" fmla="*/ 62077 w 58"/>
              <a:gd name="T33" fmla="*/ 103461 h 58"/>
              <a:gd name="T34" fmla="*/ 62077 w 58"/>
              <a:gd name="T35" fmla="*/ 79320 h 58"/>
              <a:gd name="T36" fmla="*/ 62077 w 58"/>
              <a:gd name="T37" fmla="*/ 103461 h 58"/>
              <a:gd name="T38" fmla="*/ 96564 w 58"/>
              <a:gd name="T39" fmla="*/ 41384 h 58"/>
              <a:gd name="T40" fmla="*/ 120705 w 58"/>
              <a:gd name="T41" fmla="*/ 41384 h 58"/>
              <a:gd name="T42" fmla="*/ 117256 w 58"/>
              <a:gd name="T43" fmla="*/ 137948 h 58"/>
              <a:gd name="T44" fmla="*/ 117256 w 58"/>
              <a:gd name="T45" fmla="*/ 75872 h 58"/>
              <a:gd name="T46" fmla="*/ 100013 w 58"/>
              <a:gd name="T47" fmla="*/ 65525 h 58"/>
              <a:gd name="T48" fmla="*/ 100013 w 58"/>
              <a:gd name="T49" fmla="*/ 127602 h 58"/>
              <a:gd name="T50" fmla="*/ 117256 w 58"/>
              <a:gd name="T51" fmla="*/ 137948 h 58"/>
              <a:gd name="T52" fmla="*/ 158641 w 58"/>
              <a:gd name="T53" fmla="*/ 120705 h 58"/>
              <a:gd name="T54" fmla="*/ 151743 w 58"/>
              <a:gd name="T55" fmla="*/ 82769 h 58"/>
              <a:gd name="T56" fmla="*/ 165538 w 58"/>
              <a:gd name="T57" fmla="*/ 82769 h 58"/>
              <a:gd name="T58" fmla="*/ 151743 w 58"/>
              <a:gd name="T59" fmla="*/ 65525 h 58"/>
              <a:gd name="T60" fmla="*/ 134500 w 58"/>
              <a:gd name="T61" fmla="*/ 51731 h 58"/>
              <a:gd name="T62" fmla="*/ 134500 w 58"/>
              <a:gd name="T63" fmla="*/ 65525 h 58"/>
              <a:gd name="T64" fmla="*/ 124153 w 58"/>
              <a:gd name="T65" fmla="*/ 82769 h 58"/>
              <a:gd name="T66" fmla="*/ 134500 w 58"/>
              <a:gd name="T67" fmla="*/ 82769 h 58"/>
              <a:gd name="T68" fmla="*/ 134500 w 58"/>
              <a:gd name="T69" fmla="*/ 82769 h 58"/>
              <a:gd name="T70" fmla="*/ 151743 w 58"/>
              <a:gd name="T71" fmla="*/ 137948 h 58"/>
              <a:gd name="T72" fmla="*/ 165538 w 58"/>
              <a:gd name="T73" fmla="*/ 120705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27" y="19"/>
                </a:moveTo>
                <a:cubicBezTo>
                  <a:pt x="25" y="20"/>
                  <a:pt x="23" y="20"/>
                  <a:pt x="22" y="20"/>
                </a:cubicBezTo>
                <a:cubicBezTo>
                  <a:pt x="20" y="19"/>
                  <a:pt x="19" y="19"/>
                  <a:pt x="17" y="19"/>
                </a:cubicBezTo>
                <a:cubicBezTo>
                  <a:pt x="13" y="19"/>
                  <a:pt x="10" y="22"/>
                  <a:pt x="10" y="27"/>
                </a:cubicBezTo>
                <a:cubicBezTo>
                  <a:pt x="10" y="29"/>
                  <a:pt x="11" y="32"/>
                  <a:pt x="14" y="33"/>
                </a:cubicBezTo>
                <a:cubicBezTo>
                  <a:pt x="14" y="33"/>
                  <a:pt x="14" y="33"/>
                  <a:pt x="14" y="33"/>
                </a:cubicBezTo>
                <a:cubicBezTo>
                  <a:pt x="12" y="34"/>
                  <a:pt x="12" y="35"/>
                  <a:pt x="12" y="36"/>
                </a:cubicBezTo>
                <a:cubicBezTo>
                  <a:pt x="12" y="38"/>
                  <a:pt x="13" y="39"/>
                  <a:pt x="14" y="39"/>
                </a:cubicBezTo>
                <a:cubicBezTo>
                  <a:pt x="14" y="39"/>
                  <a:pt x="14" y="39"/>
                  <a:pt x="14" y="39"/>
                </a:cubicBezTo>
                <a:cubicBezTo>
                  <a:pt x="11" y="40"/>
                  <a:pt x="9" y="42"/>
                  <a:pt x="9" y="45"/>
                </a:cubicBezTo>
                <a:cubicBezTo>
                  <a:pt x="9" y="50"/>
                  <a:pt x="14" y="51"/>
                  <a:pt x="18" y="51"/>
                </a:cubicBezTo>
                <a:cubicBezTo>
                  <a:pt x="23" y="51"/>
                  <a:pt x="27" y="49"/>
                  <a:pt x="27" y="44"/>
                </a:cubicBezTo>
                <a:cubicBezTo>
                  <a:pt x="27" y="40"/>
                  <a:pt x="23" y="39"/>
                  <a:pt x="20" y="38"/>
                </a:cubicBezTo>
                <a:cubicBezTo>
                  <a:pt x="19" y="38"/>
                  <a:pt x="17" y="37"/>
                  <a:pt x="17" y="36"/>
                </a:cubicBezTo>
                <a:cubicBezTo>
                  <a:pt x="17" y="35"/>
                  <a:pt x="18" y="34"/>
                  <a:pt x="19" y="34"/>
                </a:cubicBezTo>
                <a:cubicBezTo>
                  <a:pt x="23" y="33"/>
                  <a:pt x="25" y="30"/>
                  <a:pt x="25" y="26"/>
                </a:cubicBezTo>
                <a:cubicBezTo>
                  <a:pt x="25" y="26"/>
                  <a:pt x="25" y="25"/>
                  <a:pt x="25" y="24"/>
                </a:cubicBezTo>
                <a:cubicBezTo>
                  <a:pt x="26" y="24"/>
                  <a:pt x="26" y="24"/>
                  <a:pt x="27" y="24"/>
                </a:cubicBezTo>
                <a:lnTo>
                  <a:pt x="27" y="19"/>
                </a:lnTo>
                <a:close/>
                <a:moveTo>
                  <a:pt x="18" y="47"/>
                </a:moveTo>
                <a:cubicBezTo>
                  <a:pt x="17" y="47"/>
                  <a:pt x="14" y="47"/>
                  <a:pt x="14" y="44"/>
                </a:cubicBezTo>
                <a:cubicBezTo>
                  <a:pt x="14" y="42"/>
                  <a:pt x="16" y="42"/>
                  <a:pt x="18" y="42"/>
                </a:cubicBezTo>
                <a:cubicBezTo>
                  <a:pt x="20" y="42"/>
                  <a:pt x="22" y="42"/>
                  <a:pt x="22" y="44"/>
                </a:cubicBezTo>
                <a:cubicBezTo>
                  <a:pt x="22" y="46"/>
                  <a:pt x="20" y="47"/>
                  <a:pt x="18" y="47"/>
                </a:cubicBezTo>
                <a:close/>
                <a:moveTo>
                  <a:pt x="18" y="30"/>
                </a:moveTo>
                <a:cubicBezTo>
                  <a:pt x="16" y="30"/>
                  <a:pt x="15" y="29"/>
                  <a:pt x="15" y="27"/>
                </a:cubicBezTo>
                <a:cubicBezTo>
                  <a:pt x="15" y="25"/>
                  <a:pt x="16" y="23"/>
                  <a:pt x="18" y="23"/>
                </a:cubicBezTo>
                <a:cubicBezTo>
                  <a:pt x="20" y="23"/>
                  <a:pt x="20" y="25"/>
                  <a:pt x="20" y="27"/>
                </a:cubicBezTo>
                <a:cubicBezTo>
                  <a:pt x="20" y="29"/>
                  <a:pt x="20" y="30"/>
                  <a:pt x="18" y="30"/>
                </a:cubicBezTo>
                <a:close/>
                <a:moveTo>
                  <a:pt x="32" y="9"/>
                </a:moveTo>
                <a:cubicBezTo>
                  <a:pt x="30" y="9"/>
                  <a:pt x="28" y="10"/>
                  <a:pt x="28" y="12"/>
                </a:cubicBezTo>
                <a:cubicBezTo>
                  <a:pt x="28" y="14"/>
                  <a:pt x="30" y="16"/>
                  <a:pt x="32" y="16"/>
                </a:cubicBezTo>
                <a:cubicBezTo>
                  <a:pt x="33" y="16"/>
                  <a:pt x="35" y="14"/>
                  <a:pt x="35" y="12"/>
                </a:cubicBezTo>
                <a:cubicBezTo>
                  <a:pt x="35" y="11"/>
                  <a:pt x="34" y="9"/>
                  <a:pt x="32" y="9"/>
                </a:cubicBezTo>
                <a:close/>
                <a:moveTo>
                  <a:pt x="34" y="40"/>
                </a:moveTo>
                <a:cubicBezTo>
                  <a:pt x="34" y="39"/>
                  <a:pt x="34" y="38"/>
                  <a:pt x="34" y="37"/>
                </a:cubicBezTo>
                <a:cubicBezTo>
                  <a:pt x="34" y="22"/>
                  <a:pt x="34" y="22"/>
                  <a:pt x="34" y="22"/>
                </a:cubicBezTo>
                <a:cubicBezTo>
                  <a:pt x="34" y="21"/>
                  <a:pt x="34" y="20"/>
                  <a:pt x="34" y="19"/>
                </a:cubicBezTo>
                <a:cubicBezTo>
                  <a:pt x="29" y="19"/>
                  <a:pt x="29" y="19"/>
                  <a:pt x="29" y="19"/>
                </a:cubicBezTo>
                <a:cubicBezTo>
                  <a:pt x="29" y="20"/>
                  <a:pt x="29" y="21"/>
                  <a:pt x="29" y="22"/>
                </a:cubicBezTo>
                <a:cubicBezTo>
                  <a:pt x="29" y="37"/>
                  <a:pt x="29" y="37"/>
                  <a:pt x="29" y="37"/>
                </a:cubicBezTo>
                <a:cubicBezTo>
                  <a:pt x="29" y="38"/>
                  <a:pt x="29" y="39"/>
                  <a:pt x="29" y="40"/>
                </a:cubicBezTo>
                <a:lnTo>
                  <a:pt x="34" y="40"/>
                </a:lnTo>
                <a:close/>
                <a:moveTo>
                  <a:pt x="48" y="35"/>
                </a:moveTo>
                <a:cubicBezTo>
                  <a:pt x="48" y="35"/>
                  <a:pt x="47" y="35"/>
                  <a:pt x="46" y="35"/>
                </a:cubicBezTo>
                <a:cubicBezTo>
                  <a:pt x="44" y="35"/>
                  <a:pt x="44" y="34"/>
                  <a:pt x="44" y="32"/>
                </a:cubicBezTo>
                <a:cubicBezTo>
                  <a:pt x="44" y="24"/>
                  <a:pt x="44" y="24"/>
                  <a:pt x="44" y="24"/>
                </a:cubicBezTo>
                <a:cubicBezTo>
                  <a:pt x="46" y="24"/>
                  <a:pt x="46" y="24"/>
                  <a:pt x="46" y="24"/>
                </a:cubicBezTo>
                <a:cubicBezTo>
                  <a:pt x="46" y="24"/>
                  <a:pt x="47" y="24"/>
                  <a:pt x="48" y="24"/>
                </a:cubicBezTo>
                <a:cubicBezTo>
                  <a:pt x="48" y="19"/>
                  <a:pt x="48" y="19"/>
                  <a:pt x="48" y="19"/>
                </a:cubicBezTo>
                <a:cubicBezTo>
                  <a:pt x="44" y="19"/>
                  <a:pt x="44" y="19"/>
                  <a:pt x="44" y="19"/>
                </a:cubicBezTo>
                <a:cubicBezTo>
                  <a:pt x="44" y="18"/>
                  <a:pt x="44" y="17"/>
                  <a:pt x="44" y="15"/>
                </a:cubicBezTo>
                <a:cubicBezTo>
                  <a:pt x="39" y="15"/>
                  <a:pt x="39" y="15"/>
                  <a:pt x="39" y="15"/>
                </a:cubicBezTo>
                <a:cubicBezTo>
                  <a:pt x="39" y="16"/>
                  <a:pt x="39" y="17"/>
                  <a:pt x="39" y="18"/>
                </a:cubicBezTo>
                <a:cubicBezTo>
                  <a:pt x="39" y="19"/>
                  <a:pt x="39" y="19"/>
                  <a:pt x="39" y="19"/>
                </a:cubicBezTo>
                <a:cubicBezTo>
                  <a:pt x="36" y="19"/>
                  <a:pt x="36" y="19"/>
                  <a:pt x="36" y="19"/>
                </a:cubicBezTo>
                <a:cubicBezTo>
                  <a:pt x="36" y="24"/>
                  <a:pt x="36" y="24"/>
                  <a:pt x="36" y="24"/>
                </a:cubicBezTo>
                <a:cubicBezTo>
                  <a:pt x="37" y="24"/>
                  <a:pt x="37" y="24"/>
                  <a:pt x="38" y="24"/>
                </a:cubicBezTo>
                <a:cubicBezTo>
                  <a:pt x="38" y="24"/>
                  <a:pt x="38" y="24"/>
                  <a:pt x="39" y="24"/>
                </a:cubicBezTo>
                <a:cubicBezTo>
                  <a:pt x="39" y="24"/>
                  <a:pt x="39" y="24"/>
                  <a:pt x="39" y="24"/>
                </a:cubicBezTo>
                <a:cubicBezTo>
                  <a:pt x="39" y="24"/>
                  <a:pt x="39" y="24"/>
                  <a:pt x="39" y="24"/>
                </a:cubicBezTo>
                <a:cubicBezTo>
                  <a:pt x="39" y="32"/>
                  <a:pt x="39" y="32"/>
                  <a:pt x="39" y="32"/>
                </a:cubicBezTo>
                <a:cubicBezTo>
                  <a:pt x="39" y="36"/>
                  <a:pt x="39" y="40"/>
                  <a:pt x="44" y="40"/>
                </a:cubicBezTo>
                <a:cubicBezTo>
                  <a:pt x="46" y="40"/>
                  <a:pt x="47" y="40"/>
                  <a:pt x="48" y="39"/>
                </a:cubicBezTo>
                <a:lnTo>
                  <a:pt x="48" y="35"/>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blinds(horizontal)">
                                      <p:cBhvr>
                                        <p:cTn id="13" dur="500"/>
                                        <p:tgtEl>
                                          <p:spTgt spid="4">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2" animBg="1"/>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36" y="268957"/>
            <a:ext cx="7882203" cy="909049"/>
          </a:xfrm>
        </p:spPr>
        <p:txBody>
          <a:bodyPr/>
          <a:lstStyle/>
          <a:p>
            <a:r>
              <a:rPr lang="zh-CN" altLang="en-US" sz="3600" b="1" dirty="0">
                <a:latin typeface="+mn-ea"/>
                <a:ea typeface="+mn-ea"/>
              </a:rPr>
              <a:t>测试特点</a:t>
            </a:r>
          </a:p>
        </p:txBody>
      </p:sp>
      <p:sp>
        <p:nvSpPr>
          <p:cNvPr id="3" name="文本框 2"/>
          <p:cNvSpPr txBox="1"/>
          <p:nvPr/>
        </p:nvSpPr>
        <p:spPr>
          <a:xfrm>
            <a:off x="1710055" y="2232660"/>
            <a:ext cx="8771255" cy="3387090"/>
          </a:xfrm>
          <a:prstGeom prst="rect">
            <a:avLst/>
          </a:prstGeom>
          <a:noFill/>
        </p:spPr>
        <p:txBody>
          <a:bodyPr wrap="square" rtlCol="0">
            <a:spAutoFit/>
          </a:bodyPr>
          <a:lstStyle/>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sz="2000"/>
              <a:t>    </a:t>
            </a:r>
            <a:r>
              <a:rPr lang="en-US" altLang="zh-CN"/>
              <a:t>   </a:t>
            </a:r>
            <a:r>
              <a:rPr lang="zh-CN" altLang="en-US"/>
              <a:t>“黑盒”法</a:t>
            </a:r>
            <a:r>
              <a:rPr lang="zh-CN" altLang="en-US">
                <a:solidFill>
                  <a:srgbClr val="D0CC1E"/>
                </a:solidFill>
              </a:rPr>
              <a:t>着眼于程序外部结构、不考虑内部逻辑结构</a:t>
            </a:r>
            <a:r>
              <a:rPr lang="zh-CN" altLang="en-US"/>
              <a:t>、针对软件界面和软件功能进行测试。</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lang="zh-CN" altLang="en-US"/>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a:t>      “黑盒”法是</a:t>
            </a:r>
            <a:r>
              <a:rPr lang="zh-CN" altLang="en-US">
                <a:solidFill>
                  <a:srgbClr val="D0CC1E"/>
                </a:solidFill>
              </a:rPr>
              <a:t>穷举输入测试</a:t>
            </a:r>
            <a:r>
              <a:rPr lang="zh-CN" altLang="en-US"/>
              <a:t>，只有把所有可能的输入都作为测试情况使用，才能以这种方法查出程序中所有的错误。而白盒测试是穷举路径测试。</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lang="zh-CN" altLang="en-US"/>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a:t>       实际上测试情况有无穷多个，人们不仅要测试所有合法的输入，而且还要对那些不合法但是可能的输入进行测试。</a:t>
            </a:r>
          </a:p>
        </p:txBody>
      </p:sp>
      <p:sp>
        <p:nvSpPr>
          <p:cNvPr id="15" name="Freeform 100"/>
          <p:cNvSpPr>
            <a:spLocks noEditPoints="1"/>
          </p:cNvSpPr>
          <p:nvPr/>
        </p:nvSpPr>
        <p:spPr bwMode="auto">
          <a:xfrm>
            <a:off x="9198610" y="761365"/>
            <a:ext cx="641350" cy="1043940"/>
          </a:xfrm>
          <a:custGeom>
            <a:avLst/>
            <a:gdLst/>
            <a:ahLst/>
            <a:cxnLst>
              <a:cxn ang="0">
                <a:pos x="49" y="26"/>
              </a:cxn>
              <a:cxn ang="0">
                <a:pos x="117" y="2"/>
              </a:cxn>
              <a:cxn ang="0">
                <a:pos x="191" y="6"/>
              </a:cxn>
              <a:cxn ang="0">
                <a:pos x="233" y="33"/>
              </a:cxn>
              <a:cxn ang="0">
                <a:pos x="256" y="85"/>
              </a:cxn>
              <a:cxn ang="0">
                <a:pos x="254" y="147"/>
              </a:cxn>
              <a:cxn ang="0">
                <a:pos x="230" y="193"/>
              </a:cxn>
              <a:cxn ang="0">
                <a:pos x="199" y="227"/>
              </a:cxn>
              <a:cxn ang="0">
                <a:pos x="152" y="244"/>
              </a:cxn>
              <a:cxn ang="0">
                <a:pos x="91" y="239"/>
              </a:cxn>
              <a:cxn ang="0">
                <a:pos x="42" y="211"/>
              </a:cxn>
              <a:cxn ang="0">
                <a:pos x="18" y="182"/>
              </a:cxn>
              <a:cxn ang="0">
                <a:pos x="0" y="110"/>
              </a:cxn>
              <a:cxn ang="0">
                <a:pos x="15" y="69"/>
              </a:cxn>
              <a:cxn ang="0">
                <a:pos x="59" y="155"/>
              </a:cxn>
              <a:cxn ang="0">
                <a:pos x="128" y="107"/>
              </a:cxn>
              <a:cxn ang="0">
                <a:pos x="198" y="54"/>
              </a:cxn>
              <a:cxn ang="0">
                <a:pos x="183" y="38"/>
              </a:cxn>
              <a:cxn ang="0">
                <a:pos x="174" y="52"/>
              </a:cxn>
              <a:cxn ang="0">
                <a:pos x="124" y="88"/>
              </a:cxn>
              <a:cxn ang="0">
                <a:pos x="59" y="151"/>
              </a:cxn>
              <a:cxn ang="0">
                <a:pos x="46" y="109"/>
              </a:cxn>
              <a:cxn ang="0">
                <a:pos x="63" y="95"/>
              </a:cxn>
              <a:cxn ang="0">
                <a:pos x="129" y="29"/>
              </a:cxn>
              <a:cxn ang="0">
                <a:pos x="63" y="68"/>
              </a:cxn>
              <a:cxn ang="0">
                <a:pos x="35" y="86"/>
              </a:cxn>
              <a:cxn ang="0">
                <a:pos x="29" y="125"/>
              </a:cxn>
              <a:cxn ang="0">
                <a:pos x="216" y="140"/>
              </a:cxn>
              <a:cxn ang="0">
                <a:pos x="216" y="109"/>
              </a:cxn>
              <a:cxn ang="0">
                <a:pos x="149" y="182"/>
              </a:cxn>
              <a:cxn ang="0">
                <a:pos x="83" y="211"/>
              </a:cxn>
              <a:cxn ang="0">
                <a:pos x="135" y="175"/>
              </a:cxn>
              <a:cxn ang="0">
                <a:pos x="150" y="151"/>
              </a:cxn>
              <a:cxn ang="0">
                <a:pos x="46" y="180"/>
              </a:cxn>
              <a:cxn ang="0">
                <a:pos x="56" y="193"/>
              </a:cxn>
              <a:cxn ang="0">
                <a:pos x="132" y="120"/>
              </a:cxn>
              <a:cxn ang="0">
                <a:pos x="46" y="180"/>
              </a:cxn>
              <a:cxn ang="0">
                <a:pos x="152" y="24"/>
              </a:cxn>
              <a:cxn ang="0">
                <a:pos x="91" y="90"/>
              </a:cxn>
              <a:cxn ang="0">
                <a:pos x="156" y="48"/>
              </a:cxn>
              <a:cxn ang="0">
                <a:pos x="143" y="138"/>
              </a:cxn>
              <a:cxn ang="0">
                <a:pos x="209" y="90"/>
              </a:cxn>
              <a:cxn ang="0">
                <a:pos x="208" y="71"/>
              </a:cxn>
              <a:cxn ang="0">
                <a:pos x="169" y="102"/>
              </a:cxn>
              <a:cxn ang="0">
                <a:pos x="143" y="138"/>
              </a:cxn>
              <a:cxn ang="0">
                <a:pos x="239" y="121"/>
              </a:cxn>
              <a:cxn ang="0">
                <a:pos x="236" y="71"/>
              </a:cxn>
              <a:cxn ang="0">
                <a:pos x="230" y="79"/>
              </a:cxn>
              <a:cxn ang="0">
                <a:pos x="139" y="222"/>
              </a:cxn>
              <a:cxn ang="0">
                <a:pos x="173" y="204"/>
              </a:cxn>
              <a:cxn ang="0">
                <a:pos x="174" y="190"/>
              </a:cxn>
              <a:cxn ang="0">
                <a:pos x="103" y="26"/>
              </a:cxn>
              <a:cxn ang="0">
                <a:pos x="76" y="38"/>
              </a:cxn>
              <a:cxn ang="0">
                <a:pos x="84" y="44"/>
              </a:cxn>
              <a:cxn ang="0">
                <a:pos x="103" y="26"/>
              </a:cxn>
              <a:cxn ang="0">
                <a:pos x="38" y="155"/>
              </a:cxn>
              <a:cxn ang="0">
                <a:pos x="49" y="141"/>
              </a:cxn>
              <a:cxn ang="0">
                <a:pos x="29" y="145"/>
              </a:cxn>
              <a:cxn ang="0">
                <a:pos x="34" y="156"/>
              </a:cxn>
              <a:cxn ang="0">
                <a:pos x="201" y="200"/>
              </a:cxn>
              <a:cxn ang="0">
                <a:pos x="136" y="151"/>
              </a:cxn>
              <a:cxn ang="0">
                <a:pos x="126" y="148"/>
              </a:cxn>
              <a:cxn ang="0">
                <a:pos x="136" y="151"/>
              </a:cxn>
            </a:cxnLst>
            <a:rect l="0" t="0" r="r" b="b"/>
            <a:pathLst>
              <a:path w="258" h="245">
                <a:moveTo>
                  <a:pt x="24" y="51"/>
                </a:moveTo>
                <a:lnTo>
                  <a:pt x="24" y="51"/>
                </a:lnTo>
                <a:lnTo>
                  <a:pt x="31" y="43"/>
                </a:lnTo>
                <a:lnTo>
                  <a:pt x="39" y="33"/>
                </a:lnTo>
                <a:lnTo>
                  <a:pt x="49" y="26"/>
                </a:lnTo>
                <a:lnTo>
                  <a:pt x="62" y="19"/>
                </a:lnTo>
                <a:lnTo>
                  <a:pt x="74" y="13"/>
                </a:lnTo>
                <a:lnTo>
                  <a:pt x="87" y="7"/>
                </a:lnTo>
                <a:lnTo>
                  <a:pt x="103" y="5"/>
                </a:lnTo>
                <a:lnTo>
                  <a:pt x="117" y="2"/>
                </a:lnTo>
                <a:lnTo>
                  <a:pt x="132" y="0"/>
                </a:lnTo>
                <a:lnTo>
                  <a:pt x="147" y="0"/>
                </a:lnTo>
                <a:lnTo>
                  <a:pt x="162" y="0"/>
                </a:lnTo>
                <a:lnTo>
                  <a:pt x="177" y="3"/>
                </a:lnTo>
                <a:lnTo>
                  <a:pt x="191" y="6"/>
                </a:lnTo>
                <a:lnTo>
                  <a:pt x="204" y="12"/>
                </a:lnTo>
                <a:lnTo>
                  <a:pt x="215" y="17"/>
                </a:lnTo>
                <a:lnTo>
                  <a:pt x="226" y="26"/>
                </a:lnTo>
                <a:lnTo>
                  <a:pt x="226" y="26"/>
                </a:lnTo>
                <a:lnTo>
                  <a:pt x="233" y="33"/>
                </a:lnTo>
                <a:lnTo>
                  <a:pt x="240" y="41"/>
                </a:lnTo>
                <a:lnTo>
                  <a:pt x="246" y="51"/>
                </a:lnTo>
                <a:lnTo>
                  <a:pt x="250" y="62"/>
                </a:lnTo>
                <a:lnTo>
                  <a:pt x="253" y="73"/>
                </a:lnTo>
                <a:lnTo>
                  <a:pt x="256" y="85"/>
                </a:lnTo>
                <a:lnTo>
                  <a:pt x="257" y="97"/>
                </a:lnTo>
                <a:lnTo>
                  <a:pt x="258" y="110"/>
                </a:lnTo>
                <a:lnTo>
                  <a:pt x="257" y="123"/>
                </a:lnTo>
                <a:lnTo>
                  <a:pt x="257" y="134"/>
                </a:lnTo>
                <a:lnTo>
                  <a:pt x="254" y="147"/>
                </a:lnTo>
                <a:lnTo>
                  <a:pt x="251" y="158"/>
                </a:lnTo>
                <a:lnTo>
                  <a:pt x="247" y="168"/>
                </a:lnTo>
                <a:lnTo>
                  <a:pt x="243" y="177"/>
                </a:lnTo>
                <a:lnTo>
                  <a:pt x="237" y="186"/>
                </a:lnTo>
                <a:lnTo>
                  <a:pt x="230" y="193"/>
                </a:lnTo>
                <a:lnTo>
                  <a:pt x="230" y="193"/>
                </a:lnTo>
                <a:lnTo>
                  <a:pt x="223" y="201"/>
                </a:lnTo>
                <a:lnTo>
                  <a:pt x="216" y="211"/>
                </a:lnTo>
                <a:lnTo>
                  <a:pt x="208" y="220"/>
                </a:lnTo>
                <a:lnTo>
                  <a:pt x="199" y="227"/>
                </a:lnTo>
                <a:lnTo>
                  <a:pt x="199" y="227"/>
                </a:lnTo>
                <a:lnTo>
                  <a:pt x="188" y="232"/>
                </a:lnTo>
                <a:lnTo>
                  <a:pt x="177" y="236"/>
                </a:lnTo>
                <a:lnTo>
                  <a:pt x="164" y="241"/>
                </a:lnTo>
                <a:lnTo>
                  <a:pt x="152" y="244"/>
                </a:lnTo>
                <a:lnTo>
                  <a:pt x="140" y="245"/>
                </a:lnTo>
                <a:lnTo>
                  <a:pt x="128" y="245"/>
                </a:lnTo>
                <a:lnTo>
                  <a:pt x="115" y="244"/>
                </a:lnTo>
                <a:lnTo>
                  <a:pt x="103" y="242"/>
                </a:lnTo>
                <a:lnTo>
                  <a:pt x="91" y="239"/>
                </a:lnTo>
                <a:lnTo>
                  <a:pt x="80" y="236"/>
                </a:lnTo>
                <a:lnTo>
                  <a:pt x="69" y="231"/>
                </a:lnTo>
                <a:lnTo>
                  <a:pt x="59" y="225"/>
                </a:lnTo>
                <a:lnTo>
                  <a:pt x="51" y="220"/>
                </a:lnTo>
                <a:lnTo>
                  <a:pt x="42" y="211"/>
                </a:lnTo>
                <a:lnTo>
                  <a:pt x="35" y="204"/>
                </a:lnTo>
                <a:lnTo>
                  <a:pt x="28" y="194"/>
                </a:lnTo>
                <a:lnTo>
                  <a:pt x="28" y="194"/>
                </a:lnTo>
                <a:lnTo>
                  <a:pt x="22" y="189"/>
                </a:lnTo>
                <a:lnTo>
                  <a:pt x="18" y="182"/>
                </a:lnTo>
                <a:lnTo>
                  <a:pt x="13" y="175"/>
                </a:lnTo>
                <a:lnTo>
                  <a:pt x="8" y="166"/>
                </a:lnTo>
                <a:lnTo>
                  <a:pt x="3" y="148"/>
                </a:lnTo>
                <a:lnTo>
                  <a:pt x="0" y="130"/>
                </a:lnTo>
                <a:lnTo>
                  <a:pt x="0" y="110"/>
                </a:lnTo>
                <a:lnTo>
                  <a:pt x="1" y="102"/>
                </a:lnTo>
                <a:lnTo>
                  <a:pt x="3" y="92"/>
                </a:lnTo>
                <a:lnTo>
                  <a:pt x="6" y="85"/>
                </a:lnTo>
                <a:lnTo>
                  <a:pt x="10" y="76"/>
                </a:lnTo>
                <a:lnTo>
                  <a:pt x="15" y="69"/>
                </a:lnTo>
                <a:lnTo>
                  <a:pt x="21" y="62"/>
                </a:lnTo>
                <a:lnTo>
                  <a:pt x="21" y="62"/>
                </a:lnTo>
                <a:lnTo>
                  <a:pt x="27" y="57"/>
                </a:lnTo>
                <a:lnTo>
                  <a:pt x="24" y="51"/>
                </a:lnTo>
                <a:close/>
                <a:moveTo>
                  <a:pt x="59" y="155"/>
                </a:moveTo>
                <a:lnTo>
                  <a:pt x="60" y="159"/>
                </a:lnTo>
                <a:lnTo>
                  <a:pt x="60" y="159"/>
                </a:lnTo>
                <a:lnTo>
                  <a:pt x="77" y="145"/>
                </a:lnTo>
                <a:lnTo>
                  <a:pt x="94" y="132"/>
                </a:lnTo>
                <a:lnTo>
                  <a:pt x="128" y="107"/>
                </a:lnTo>
                <a:lnTo>
                  <a:pt x="162" y="85"/>
                </a:lnTo>
                <a:lnTo>
                  <a:pt x="195" y="61"/>
                </a:lnTo>
                <a:lnTo>
                  <a:pt x="195" y="61"/>
                </a:lnTo>
                <a:lnTo>
                  <a:pt x="198" y="58"/>
                </a:lnTo>
                <a:lnTo>
                  <a:pt x="198" y="54"/>
                </a:lnTo>
                <a:lnTo>
                  <a:pt x="198" y="51"/>
                </a:lnTo>
                <a:lnTo>
                  <a:pt x="195" y="48"/>
                </a:lnTo>
                <a:lnTo>
                  <a:pt x="190" y="41"/>
                </a:lnTo>
                <a:lnTo>
                  <a:pt x="183" y="38"/>
                </a:lnTo>
                <a:lnTo>
                  <a:pt x="183" y="38"/>
                </a:lnTo>
                <a:lnTo>
                  <a:pt x="178" y="37"/>
                </a:lnTo>
                <a:lnTo>
                  <a:pt x="176" y="38"/>
                </a:lnTo>
                <a:lnTo>
                  <a:pt x="174" y="41"/>
                </a:lnTo>
                <a:lnTo>
                  <a:pt x="173" y="44"/>
                </a:lnTo>
                <a:lnTo>
                  <a:pt x="174" y="52"/>
                </a:lnTo>
                <a:lnTo>
                  <a:pt x="173" y="55"/>
                </a:lnTo>
                <a:lnTo>
                  <a:pt x="173" y="57"/>
                </a:lnTo>
                <a:lnTo>
                  <a:pt x="173" y="57"/>
                </a:lnTo>
                <a:lnTo>
                  <a:pt x="139" y="76"/>
                </a:lnTo>
                <a:lnTo>
                  <a:pt x="124" y="88"/>
                </a:lnTo>
                <a:lnTo>
                  <a:pt x="110" y="99"/>
                </a:lnTo>
                <a:lnTo>
                  <a:pt x="95" y="111"/>
                </a:lnTo>
                <a:lnTo>
                  <a:pt x="81" y="124"/>
                </a:lnTo>
                <a:lnTo>
                  <a:pt x="70" y="137"/>
                </a:lnTo>
                <a:lnTo>
                  <a:pt x="59" y="151"/>
                </a:lnTo>
                <a:lnTo>
                  <a:pt x="59" y="155"/>
                </a:lnTo>
                <a:close/>
                <a:moveTo>
                  <a:pt x="34" y="123"/>
                </a:moveTo>
                <a:lnTo>
                  <a:pt x="34" y="123"/>
                </a:lnTo>
                <a:lnTo>
                  <a:pt x="42" y="113"/>
                </a:lnTo>
                <a:lnTo>
                  <a:pt x="46" y="109"/>
                </a:lnTo>
                <a:lnTo>
                  <a:pt x="52" y="106"/>
                </a:lnTo>
                <a:lnTo>
                  <a:pt x="55" y="103"/>
                </a:lnTo>
                <a:lnTo>
                  <a:pt x="58" y="100"/>
                </a:lnTo>
                <a:lnTo>
                  <a:pt x="60" y="97"/>
                </a:lnTo>
                <a:lnTo>
                  <a:pt x="63" y="95"/>
                </a:lnTo>
                <a:lnTo>
                  <a:pt x="67" y="92"/>
                </a:lnTo>
                <a:lnTo>
                  <a:pt x="67" y="92"/>
                </a:lnTo>
                <a:lnTo>
                  <a:pt x="97" y="64"/>
                </a:lnTo>
                <a:lnTo>
                  <a:pt x="112" y="47"/>
                </a:lnTo>
                <a:lnTo>
                  <a:pt x="129" y="29"/>
                </a:lnTo>
                <a:lnTo>
                  <a:pt x="129" y="29"/>
                </a:lnTo>
                <a:lnTo>
                  <a:pt x="117" y="34"/>
                </a:lnTo>
                <a:lnTo>
                  <a:pt x="105" y="41"/>
                </a:lnTo>
                <a:lnTo>
                  <a:pt x="84" y="55"/>
                </a:lnTo>
                <a:lnTo>
                  <a:pt x="63" y="68"/>
                </a:lnTo>
                <a:lnTo>
                  <a:pt x="53" y="73"/>
                </a:lnTo>
                <a:lnTo>
                  <a:pt x="43" y="78"/>
                </a:lnTo>
                <a:lnTo>
                  <a:pt x="43" y="78"/>
                </a:lnTo>
                <a:lnTo>
                  <a:pt x="38" y="80"/>
                </a:lnTo>
                <a:lnTo>
                  <a:pt x="35" y="86"/>
                </a:lnTo>
                <a:lnTo>
                  <a:pt x="32" y="92"/>
                </a:lnTo>
                <a:lnTo>
                  <a:pt x="29" y="99"/>
                </a:lnTo>
                <a:lnTo>
                  <a:pt x="28" y="114"/>
                </a:lnTo>
                <a:lnTo>
                  <a:pt x="28" y="120"/>
                </a:lnTo>
                <a:lnTo>
                  <a:pt x="29" y="125"/>
                </a:lnTo>
                <a:lnTo>
                  <a:pt x="34" y="123"/>
                </a:lnTo>
                <a:close/>
                <a:moveTo>
                  <a:pt x="129" y="210"/>
                </a:moveTo>
                <a:lnTo>
                  <a:pt x="214" y="144"/>
                </a:lnTo>
                <a:lnTo>
                  <a:pt x="214" y="144"/>
                </a:lnTo>
                <a:lnTo>
                  <a:pt x="216" y="140"/>
                </a:lnTo>
                <a:lnTo>
                  <a:pt x="218" y="137"/>
                </a:lnTo>
                <a:lnTo>
                  <a:pt x="218" y="128"/>
                </a:lnTo>
                <a:lnTo>
                  <a:pt x="216" y="118"/>
                </a:lnTo>
                <a:lnTo>
                  <a:pt x="216" y="109"/>
                </a:lnTo>
                <a:lnTo>
                  <a:pt x="216" y="109"/>
                </a:lnTo>
                <a:lnTo>
                  <a:pt x="211" y="103"/>
                </a:lnTo>
                <a:lnTo>
                  <a:pt x="211" y="103"/>
                </a:lnTo>
                <a:lnTo>
                  <a:pt x="191" y="130"/>
                </a:lnTo>
                <a:lnTo>
                  <a:pt x="170" y="156"/>
                </a:lnTo>
                <a:lnTo>
                  <a:pt x="149" y="182"/>
                </a:lnTo>
                <a:lnTo>
                  <a:pt x="129" y="210"/>
                </a:lnTo>
                <a:lnTo>
                  <a:pt x="129" y="210"/>
                </a:lnTo>
                <a:close/>
                <a:moveTo>
                  <a:pt x="79" y="207"/>
                </a:moveTo>
                <a:lnTo>
                  <a:pt x="79" y="207"/>
                </a:lnTo>
                <a:lnTo>
                  <a:pt x="83" y="211"/>
                </a:lnTo>
                <a:lnTo>
                  <a:pt x="88" y="214"/>
                </a:lnTo>
                <a:lnTo>
                  <a:pt x="101" y="220"/>
                </a:lnTo>
                <a:lnTo>
                  <a:pt x="101" y="220"/>
                </a:lnTo>
                <a:lnTo>
                  <a:pt x="118" y="199"/>
                </a:lnTo>
                <a:lnTo>
                  <a:pt x="135" y="175"/>
                </a:lnTo>
                <a:lnTo>
                  <a:pt x="155" y="152"/>
                </a:lnTo>
                <a:lnTo>
                  <a:pt x="164" y="142"/>
                </a:lnTo>
                <a:lnTo>
                  <a:pt x="174" y="134"/>
                </a:lnTo>
                <a:lnTo>
                  <a:pt x="174" y="134"/>
                </a:lnTo>
                <a:lnTo>
                  <a:pt x="150" y="151"/>
                </a:lnTo>
                <a:lnTo>
                  <a:pt x="125" y="168"/>
                </a:lnTo>
                <a:lnTo>
                  <a:pt x="101" y="187"/>
                </a:lnTo>
                <a:lnTo>
                  <a:pt x="79" y="207"/>
                </a:lnTo>
                <a:lnTo>
                  <a:pt x="79" y="207"/>
                </a:lnTo>
                <a:close/>
                <a:moveTo>
                  <a:pt x="46" y="180"/>
                </a:moveTo>
                <a:lnTo>
                  <a:pt x="46" y="180"/>
                </a:lnTo>
                <a:lnTo>
                  <a:pt x="45" y="182"/>
                </a:lnTo>
                <a:lnTo>
                  <a:pt x="46" y="184"/>
                </a:lnTo>
                <a:lnTo>
                  <a:pt x="51" y="189"/>
                </a:lnTo>
                <a:lnTo>
                  <a:pt x="56" y="193"/>
                </a:lnTo>
                <a:lnTo>
                  <a:pt x="59" y="194"/>
                </a:lnTo>
                <a:lnTo>
                  <a:pt x="60" y="193"/>
                </a:lnTo>
                <a:lnTo>
                  <a:pt x="146" y="113"/>
                </a:lnTo>
                <a:lnTo>
                  <a:pt x="146" y="113"/>
                </a:lnTo>
                <a:lnTo>
                  <a:pt x="132" y="120"/>
                </a:lnTo>
                <a:lnTo>
                  <a:pt x="119" y="127"/>
                </a:lnTo>
                <a:lnTo>
                  <a:pt x="95" y="145"/>
                </a:lnTo>
                <a:lnTo>
                  <a:pt x="72" y="163"/>
                </a:lnTo>
                <a:lnTo>
                  <a:pt x="46" y="180"/>
                </a:lnTo>
                <a:lnTo>
                  <a:pt x="46" y="180"/>
                </a:lnTo>
                <a:close/>
                <a:moveTo>
                  <a:pt x="174" y="30"/>
                </a:moveTo>
                <a:lnTo>
                  <a:pt x="174" y="30"/>
                </a:lnTo>
                <a:lnTo>
                  <a:pt x="160" y="24"/>
                </a:lnTo>
                <a:lnTo>
                  <a:pt x="155" y="24"/>
                </a:lnTo>
                <a:lnTo>
                  <a:pt x="152" y="24"/>
                </a:lnTo>
                <a:lnTo>
                  <a:pt x="149" y="26"/>
                </a:lnTo>
                <a:lnTo>
                  <a:pt x="149" y="26"/>
                </a:lnTo>
                <a:lnTo>
                  <a:pt x="119" y="57"/>
                </a:lnTo>
                <a:lnTo>
                  <a:pt x="104" y="73"/>
                </a:lnTo>
                <a:lnTo>
                  <a:pt x="91" y="90"/>
                </a:lnTo>
                <a:lnTo>
                  <a:pt x="91" y="90"/>
                </a:lnTo>
                <a:lnTo>
                  <a:pt x="112" y="76"/>
                </a:lnTo>
                <a:lnTo>
                  <a:pt x="135" y="64"/>
                </a:lnTo>
                <a:lnTo>
                  <a:pt x="146" y="57"/>
                </a:lnTo>
                <a:lnTo>
                  <a:pt x="156" y="48"/>
                </a:lnTo>
                <a:lnTo>
                  <a:pt x="166" y="40"/>
                </a:lnTo>
                <a:lnTo>
                  <a:pt x="174" y="30"/>
                </a:lnTo>
                <a:lnTo>
                  <a:pt x="174" y="30"/>
                </a:lnTo>
                <a:close/>
                <a:moveTo>
                  <a:pt x="143" y="138"/>
                </a:moveTo>
                <a:lnTo>
                  <a:pt x="143" y="138"/>
                </a:lnTo>
                <a:lnTo>
                  <a:pt x="159" y="125"/>
                </a:lnTo>
                <a:lnTo>
                  <a:pt x="174" y="114"/>
                </a:lnTo>
                <a:lnTo>
                  <a:pt x="207" y="92"/>
                </a:lnTo>
                <a:lnTo>
                  <a:pt x="207" y="92"/>
                </a:lnTo>
                <a:lnTo>
                  <a:pt x="209" y="90"/>
                </a:lnTo>
                <a:lnTo>
                  <a:pt x="211" y="88"/>
                </a:lnTo>
                <a:lnTo>
                  <a:pt x="212" y="80"/>
                </a:lnTo>
                <a:lnTo>
                  <a:pt x="211" y="78"/>
                </a:lnTo>
                <a:lnTo>
                  <a:pt x="209" y="73"/>
                </a:lnTo>
                <a:lnTo>
                  <a:pt x="208" y="71"/>
                </a:lnTo>
                <a:lnTo>
                  <a:pt x="204" y="69"/>
                </a:lnTo>
                <a:lnTo>
                  <a:pt x="204" y="69"/>
                </a:lnTo>
                <a:lnTo>
                  <a:pt x="194" y="76"/>
                </a:lnTo>
                <a:lnTo>
                  <a:pt x="185" y="85"/>
                </a:lnTo>
                <a:lnTo>
                  <a:pt x="169" y="102"/>
                </a:lnTo>
                <a:lnTo>
                  <a:pt x="153" y="121"/>
                </a:lnTo>
                <a:lnTo>
                  <a:pt x="136" y="140"/>
                </a:lnTo>
                <a:lnTo>
                  <a:pt x="136" y="140"/>
                </a:lnTo>
                <a:lnTo>
                  <a:pt x="140" y="140"/>
                </a:lnTo>
                <a:lnTo>
                  <a:pt x="143" y="138"/>
                </a:lnTo>
                <a:lnTo>
                  <a:pt x="143" y="138"/>
                </a:lnTo>
                <a:close/>
                <a:moveTo>
                  <a:pt x="232" y="138"/>
                </a:moveTo>
                <a:lnTo>
                  <a:pt x="232" y="138"/>
                </a:lnTo>
                <a:lnTo>
                  <a:pt x="236" y="131"/>
                </a:lnTo>
                <a:lnTo>
                  <a:pt x="239" y="121"/>
                </a:lnTo>
                <a:lnTo>
                  <a:pt x="242" y="111"/>
                </a:lnTo>
                <a:lnTo>
                  <a:pt x="243" y="100"/>
                </a:lnTo>
                <a:lnTo>
                  <a:pt x="243" y="90"/>
                </a:lnTo>
                <a:lnTo>
                  <a:pt x="240" y="79"/>
                </a:lnTo>
                <a:lnTo>
                  <a:pt x="236" y="71"/>
                </a:lnTo>
                <a:lnTo>
                  <a:pt x="230" y="62"/>
                </a:lnTo>
                <a:lnTo>
                  <a:pt x="230" y="62"/>
                </a:lnTo>
                <a:lnTo>
                  <a:pt x="226" y="59"/>
                </a:lnTo>
                <a:lnTo>
                  <a:pt x="226" y="59"/>
                </a:lnTo>
                <a:lnTo>
                  <a:pt x="230" y="79"/>
                </a:lnTo>
                <a:lnTo>
                  <a:pt x="233" y="99"/>
                </a:lnTo>
                <a:lnTo>
                  <a:pt x="233" y="118"/>
                </a:lnTo>
                <a:lnTo>
                  <a:pt x="232" y="138"/>
                </a:lnTo>
                <a:lnTo>
                  <a:pt x="232" y="138"/>
                </a:lnTo>
                <a:close/>
                <a:moveTo>
                  <a:pt x="139" y="222"/>
                </a:moveTo>
                <a:lnTo>
                  <a:pt x="139" y="222"/>
                </a:lnTo>
                <a:lnTo>
                  <a:pt x="149" y="221"/>
                </a:lnTo>
                <a:lnTo>
                  <a:pt x="157" y="217"/>
                </a:lnTo>
                <a:lnTo>
                  <a:pt x="166" y="211"/>
                </a:lnTo>
                <a:lnTo>
                  <a:pt x="173" y="204"/>
                </a:lnTo>
                <a:lnTo>
                  <a:pt x="178" y="197"/>
                </a:lnTo>
                <a:lnTo>
                  <a:pt x="183" y="192"/>
                </a:lnTo>
                <a:lnTo>
                  <a:pt x="188" y="182"/>
                </a:lnTo>
                <a:lnTo>
                  <a:pt x="188" y="182"/>
                </a:lnTo>
                <a:lnTo>
                  <a:pt x="174" y="190"/>
                </a:lnTo>
                <a:lnTo>
                  <a:pt x="162" y="200"/>
                </a:lnTo>
                <a:lnTo>
                  <a:pt x="150" y="211"/>
                </a:lnTo>
                <a:lnTo>
                  <a:pt x="139" y="222"/>
                </a:lnTo>
                <a:lnTo>
                  <a:pt x="139" y="222"/>
                </a:lnTo>
                <a:close/>
                <a:moveTo>
                  <a:pt x="103" y="26"/>
                </a:moveTo>
                <a:lnTo>
                  <a:pt x="103" y="26"/>
                </a:lnTo>
                <a:lnTo>
                  <a:pt x="95" y="27"/>
                </a:lnTo>
                <a:lnTo>
                  <a:pt x="88" y="30"/>
                </a:lnTo>
                <a:lnTo>
                  <a:pt x="81" y="34"/>
                </a:lnTo>
                <a:lnTo>
                  <a:pt x="76" y="38"/>
                </a:lnTo>
                <a:lnTo>
                  <a:pt x="63" y="50"/>
                </a:lnTo>
                <a:lnTo>
                  <a:pt x="55" y="59"/>
                </a:lnTo>
                <a:lnTo>
                  <a:pt x="55" y="59"/>
                </a:lnTo>
                <a:lnTo>
                  <a:pt x="67" y="54"/>
                </a:lnTo>
                <a:lnTo>
                  <a:pt x="84" y="44"/>
                </a:lnTo>
                <a:lnTo>
                  <a:pt x="101" y="34"/>
                </a:lnTo>
                <a:lnTo>
                  <a:pt x="105" y="29"/>
                </a:lnTo>
                <a:lnTo>
                  <a:pt x="107" y="26"/>
                </a:lnTo>
                <a:lnTo>
                  <a:pt x="107" y="26"/>
                </a:lnTo>
                <a:lnTo>
                  <a:pt x="103" y="26"/>
                </a:lnTo>
                <a:lnTo>
                  <a:pt x="103" y="26"/>
                </a:lnTo>
                <a:close/>
                <a:moveTo>
                  <a:pt x="34" y="156"/>
                </a:moveTo>
                <a:lnTo>
                  <a:pt x="34" y="156"/>
                </a:lnTo>
                <a:lnTo>
                  <a:pt x="36" y="156"/>
                </a:lnTo>
                <a:lnTo>
                  <a:pt x="38" y="155"/>
                </a:lnTo>
                <a:lnTo>
                  <a:pt x="39" y="149"/>
                </a:lnTo>
                <a:lnTo>
                  <a:pt x="39" y="145"/>
                </a:lnTo>
                <a:lnTo>
                  <a:pt x="42" y="142"/>
                </a:lnTo>
                <a:lnTo>
                  <a:pt x="45" y="140"/>
                </a:lnTo>
                <a:lnTo>
                  <a:pt x="49" y="141"/>
                </a:lnTo>
                <a:lnTo>
                  <a:pt x="46" y="138"/>
                </a:lnTo>
                <a:lnTo>
                  <a:pt x="46" y="138"/>
                </a:lnTo>
                <a:lnTo>
                  <a:pt x="43" y="140"/>
                </a:lnTo>
                <a:lnTo>
                  <a:pt x="38" y="142"/>
                </a:lnTo>
                <a:lnTo>
                  <a:pt x="29" y="145"/>
                </a:lnTo>
                <a:lnTo>
                  <a:pt x="27" y="147"/>
                </a:lnTo>
                <a:lnTo>
                  <a:pt x="25" y="149"/>
                </a:lnTo>
                <a:lnTo>
                  <a:pt x="28" y="152"/>
                </a:lnTo>
                <a:lnTo>
                  <a:pt x="34" y="156"/>
                </a:lnTo>
                <a:lnTo>
                  <a:pt x="34" y="156"/>
                </a:lnTo>
                <a:close/>
                <a:moveTo>
                  <a:pt x="190" y="206"/>
                </a:moveTo>
                <a:lnTo>
                  <a:pt x="190" y="206"/>
                </a:lnTo>
                <a:lnTo>
                  <a:pt x="194" y="204"/>
                </a:lnTo>
                <a:lnTo>
                  <a:pt x="198" y="203"/>
                </a:lnTo>
                <a:lnTo>
                  <a:pt x="201" y="200"/>
                </a:lnTo>
                <a:lnTo>
                  <a:pt x="202" y="196"/>
                </a:lnTo>
                <a:lnTo>
                  <a:pt x="205" y="187"/>
                </a:lnTo>
                <a:lnTo>
                  <a:pt x="208" y="180"/>
                </a:lnTo>
                <a:lnTo>
                  <a:pt x="190" y="206"/>
                </a:lnTo>
                <a:close/>
                <a:moveTo>
                  <a:pt x="136" y="151"/>
                </a:moveTo>
                <a:lnTo>
                  <a:pt x="133" y="144"/>
                </a:lnTo>
                <a:lnTo>
                  <a:pt x="133" y="144"/>
                </a:lnTo>
                <a:lnTo>
                  <a:pt x="129" y="144"/>
                </a:lnTo>
                <a:lnTo>
                  <a:pt x="126" y="145"/>
                </a:lnTo>
                <a:lnTo>
                  <a:pt x="126" y="148"/>
                </a:lnTo>
                <a:lnTo>
                  <a:pt x="126" y="149"/>
                </a:lnTo>
                <a:lnTo>
                  <a:pt x="128" y="152"/>
                </a:lnTo>
                <a:lnTo>
                  <a:pt x="129" y="152"/>
                </a:lnTo>
                <a:lnTo>
                  <a:pt x="132" y="152"/>
                </a:lnTo>
                <a:lnTo>
                  <a:pt x="136" y="151"/>
                </a:lnTo>
                <a:lnTo>
                  <a:pt x="136" y="151"/>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sz="2400">
              <a:solidFill>
                <a:schemeClr val="bg1"/>
              </a:solidFill>
              <a:latin typeface="方正静蕾简体" panose="02000000000000000000" pitchFamily="2" charset="-122"/>
              <a:ea typeface="方正静蕾简体" panose="02000000000000000000" pitchFamily="2" charset="-122"/>
            </a:endParaRPr>
          </a:p>
        </p:txBody>
      </p:sp>
      <p:sp>
        <p:nvSpPr>
          <p:cNvPr id="16" name="Freeform 439"/>
          <p:cNvSpPr/>
          <p:nvPr/>
        </p:nvSpPr>
        <p:spPr bwMode="auto">
          <a:xfrm rot="16200000">
            <a:off x="9830319" y="1111748"/>
            <a:ext cx="1001301" cy="30072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设计与应用</a:t>
            </a:r>
          </a:p>
        </p:txBody>
      </p:sp>
      <p:sp>
        <p:nvSpPr>
          <p:cNvPr id="3" name="文本占位符 2"/>
          <p:cNvSpPr>
            <a:spLocks noGrp="1"/>
          </p:cNvSpPr>
          <p:nvPr>
            <p:ph type="body" idx="1"/>
          </p:nvPr>
        </p:nvSpPr>
        <p:spPr/>
        <p:txBody>
          <a:bodyPr/>
          <a:lstStyle/>
          <a:p>
            <a:r>
              <a:rPr lang="zh-CN" altLang="en-US"/>
              <a:t>第三部分</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36" y="268957"/>
            <a:ext cx="7882203" cy="909049"/>
          </a:xfrm>
        </p:spPr>
        <p:txBody>
          <a:bodyPr/>
          <a:lstStyle/>
          <a:p>
            <a:r>
              <a:rPr lang="zh-CN" altLang="en-US" sz="3600" b="1" dirty="0">
                <a:latin typeface="+mn-ea"/>
                <a:ea typeface="+mn-ea"/>
              </a:rPr>
              <a:t>黑盒测试技术设计与应用</a:t>
            </a:r>
          </a:p>
        </p:txBody>
      </p:sp>
      <p:sp>
        <p:nvSpPr>
          <p:cNvPr id="3" name="文本框 2"/>
          <p:cNvSpPr txBox="1"/>
          <p:nvPr/>
        </p:nvSpPr>
        <p:spPr>
          <a:xfrm>
            <a:off x="1096645" y="1058545"/>
            <a:ext cx="8771255" cy="5596255"/>
          </a:xfrm>
          <a:prstGeom prst="rect">
            <a:avLst/>
          </a:prstGeom>
          <a:noFill/>
        </p:spPr>
        <p:txBody>
          <a:bodyPr wrap="square" rtlCol="0">
            <a:spAutoFit/>
          </a:bodyPr>
          <a:lstStyle/>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noProof="0" dirty="0">
                <a:ln>
                  <a:noFill/>
                </a:ln>
                <a:effectLst/>
                <a:uLnTx/>
                <a:uFillTx/>
                <a:latin typeface="+mn-ea"/>
                <a:sym typeface="+mn-ea"/>
              </a:rPr>
              <a:t>设计黑盒测试方案时，应该考虑下述问题：</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1</a:t>
            </a:r>
            <a:r>
              <a:rPr lang="zh-CN" altLang="zh-CN" sz="2000" noProof="0" dirty="0" smtClean="0">
                <a:ln>
                  <a:noFill/>
                </a:ln>
                <a:effectLst/>
                <a:uLnTx/>
                <a:uFillTx/>
                <a:latin typeface="+mn-ea"/>
                <a:sym typeface="+mn-ea"/>
              </a:rPr>
              <a:t>）怎样</a:t>
            </a:r>
            <a:r>
              <a:rPr lang="zh-CN" altLang="zh-CN" sz="2000" noProof="0" dirty="0">
                <a:ln>
                  <a:noFill/>
                </a:ln>
                <a:effectLst/>
                <a:uLnTx/>
                <a:uFillTx/>
                <a:latin typeface="+mn-ea"/>
                <a:sym typeface="+mn-ea"/>
              </a:rPr>
              <a:t>测试功能的有效性？</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2</a:t>
            </a:r>
            <a:r>
              <a:rPr lang="zh-CN" altLang="zh-CN" sz="2000" noProof="0" dirty="0" smtClean="0">
                <a:ln>
                  <a:noFill/>
                </a:ln>
                <a:effectLst/>
                <a:uLnTx/>
                <a:uFillTx/>
                <a:latin typeface="+mn-ea"/>
                <a:sym typeface="+mn-ea"/>
              </a:rPr>
              <a:t>）哪些</a:t>
            </a:r>
            <a:r>
              <a:rPr lang="zh-CN" altLang="zh-CN" sz="2000" noProof="0" dirty="0">
                <a:ln>
                  <a:noFill/>
                </a:ln>
                <a:effectLst/>
                <a:uLnTx/>
                <a:uFillTx/>
                <a:latin typeface="+mn-ea"/>
                <a:sym typeface="+mn-ea"/>
              </a:rPr>
              <a:t>类型的输入可构成好测试用例？</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3</a:t>
            </a:r>
            <a:r>
              <a:rPr lang="zh-CN" altLang="zh-CN" sz="2000" noProof="0" dirty="0" smtClean="0">
                <a:ln>
                  <a:noFill/>
                </a:ln>
                <a:effectLst/>
                <a:uLnTx/>
                <a:uFillTx/>
                <a:latin typeface="+mn-ea"/>
                <a:sym typeface="+mn-ea"/>
              </a:rPr>
              <a:t>）系统</a:t>
            </a:r>
            <a:r>
              <a:rPr lang="zh-CN" altLang="zh-CN" sz="2000" noProof="0" dirty="0">
                <a:ln>
                  <a:noFill/>
                </a:ln>
                <a:effectLst/>
                <a:uLnTx/>
                <a:uFillTx/>
                <a:latin typeface="+mn-ea"/>
                <a:sym typeface="+mn-ea"/>
              </a:rPr>
              <a:t>是否对特定的输入值特别敏感？</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4</a:t>
            </a:r>
            <a:r>
              <a:rPr lang="zh-CN" altLang="zh-CN" sz="2000" noProof="0" dirty="0" smtClean="0">
                <a:ln>
                  <a:noFill/>
                </a:ln>
                <a:effectLst/>
                <a:uLnTx/>
                <a:uFillTx/>
                <a:latin typeface="+mn-ea"/>
                <a:sym typeface="+mn-ea"/>
              </a:rPr>
              <a:t>）怎样</a:t>
            </a:r>
            <a:r>
              <a:rPr lang="zh-CN" altLang="zh-CN" sz="2000" noProof="0" dirty="0">
                <a:ln>
                  <a:noFill/>
                </a:ln>
                <a:effectLst/>
                <a:uLnTx/>
                <a:uFillTx/>
                <a:latin typeface="+mn-ea"/>
                <a:sym typeface="+mn-ea"/>
              </a:rPr>
              <a:t>划定数据类的边界？</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5</a:t>
            </a:r>
            <a:r>
              <a:rPr lang="zh-CN" altLang="zh-CN" sz="2000" noProof="0" dirty="0" smtClean="0">
                <a:ln>
                  <a:noFill/>
                </a:ln>
                <a:effectLst/>
                <a:uLnTx/>
                <a:uFillTx/>
                <a:latin typeface="+mn-ea"/>
                <a:sym typeface="+mn-ea"/>
              </a:rPr>
              <a:t>）系统</a:t>
            </a:r>
            <a:r>
              <a:rPr lang="zh-CN" altLang="zh-CN" sz="2000" noProof="0" dirty="0">
                <a:ln>
                  <a:noFill/>
                </a:ln>
                <a:effectLst/>
                <a:uLnTx/>
                <a:uFillTx/>
                <a:latin typeface="+mn-ea"/>
                <a:sym typeface="+mn-ea"/>
              </a:rPr>
              <a:t>能够承受什么样的数据率和数据量？</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6</a:t>
            </a:r>
            <a:r>
              <a:rPr lang="zh-CN" altLang="zh-CN" sz="2000" noProof="0" dirty="0" smtClean="0">
                <a:ln>
                  <a:noFill/>
                </a:ln>
                <a:effectLst/>
                <a:uLnTx/>
                <a:uFillTx/>
                <a:latin typeface="+mn-ea"/>
                <a:sym typeface="+mn-ea"/>
              </a:rPr>
              <a:t>）数据</a:t>
            </a:r>
            <a:r>
              <a:rPr lang="zh-CN" altLang="zh-CN" sz="2000" noProof="0" dirty="0">
                <a:ln>
                  <a:noFill/>
                </a:ln>
                <a:effectLst/>
                <a:uLnTx/>
                <a:uFillTx/>
                <a:latin typeface="+mn-ea"/>
                <a:sym typeface="+mn-ea"/>
              </a:rPr>
              <a:t>的特定组合将对系统运行产生什么影响？</a:t>
            </a: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noProof="0" dirty="0" smtClean="0">
                <a:ln>
                  <a:noFill/>
                </a:ln>
                <a:effectLst/>
                <a:uLnTx/>
                <a:uFillTx/>
                <a:latin typeface="+mn-ea"/>
                <a:sym typeface="+mn-ea"/>
              </a:rPr>
              <a:t>应用</a:t>
            </a:r>
            <a:r>
              <a:rPr lang="zh-CN" altLang="zh-CN" noProof="0" dirty="0">
                <a:ln>
                  <a:noFill/>
                </a:ln>
                <a:effectLst/>
                <a:uLnTx/>
                <a:uFillTx/>
                <a:latin typeface="+mn-ea"/>
                <a:sym typeface="+mn-ea"/>
              </a:rPr>
              <a:t>黑盒测试技术，</a:t>
            </a:r>
            <a:r>
              <a:rPr lang="zh-CN" altLang="zh-CN" noProof="0" dirty="0" smtClean="0">
                <a:ln>
                  <a:noFill/>
                </a:ln>
                <a:effectLst/>
                <a:uLnTx/>
                <a:uFillTx/>
                <a:latin typeface="+mn-ea"/>
                <a:sym typeface="+mn-ea"/>
              </a:rPr>
              <a:t>能设计</a:t>
            </a:r>
            <a:r>
              <a:rPr lang="zh-CN" altLang="zh-CN" noProof="0" dirty="0">
                <a:ln>
                  <a:noFill/>
                </a:ln>
                <a:effectLst/>
                <a:uLnTx/>
                <a:uFillTx/>
                <a:latin typeface="+mn-ea"/>
                <a:sym typeface="+mn-ea"/>
              </a:rPr>
              <a:t>出满足下述标准的测试用例集：</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noProof="0" dirty="0" smtClean="0">
                <a:ln>
                  <a:noFill/>
                </a:ln>
                <a:effectLst/>
                <a:uLnTx/>
                <a:uFillTx/>
                <a:latin typeface="+mn-ea"/>
                <a:sym typeface="+mn-ea"/>
              </a:rPr>
              <a:t>    </a:t>
            </a:r>
            <a:r>
              <a:rPr lang="zh-CN" altLang="zh-CN" sz="2000" noProof="0" dirty="0" smtClean="0">
                <a:ln>
                  <a:noFill/>
                </a:ln>
                <a:effectLst/>
                <a:uLnTx/>
                <a:uFillTx/>
                <a:latin typeface="+mn-ea"/>
                <a:sym typeface="+mn-ea"/>
              </a:rPr>
              <a:t>（</a:t>
            </a:r>
            <a:r>
              <a:rPr lang="en-US" altLang="zh-CN" sz="2000" noProof="0" dirty="0">
                <a:ln>
                  <a:noFill/>
                </a:ln>
                <a:effectLst/>
                <a:uLnTx/>
                <a:uFillTx/>
                <a:latin typeface="+mn-ea"/>
                <a:sym typeface="+mn-ea"/>
              </a:rPr>
              <a:t>1</a:t>
            </a:r>
            <a:r>
              <a:rPr lang="zh-CN" altLang="zh-CN" sz="2000" noProof="0" dirty="0" smtClean="0">
                <a:ln>
                  <a:noFill/>
                </a:ln>
                <a:effectLst/>
                <a:uLnTx/>
                <a:uFillTx/>
                <a:latin typeface="+mn-ea"/>
                <a:sym typeface="+mn-ea"/>
              </a:rPr>
              <a:t>）所</a:t>
            </a:r>
            <a:r>
              <a:rPr lang="zh-CN" altLang="zh-CN" sz="2000" noProof="0" dirty="0">
                <a:ln>
                  <a:noFill/>
                </a:ln>
                <a:effectLst/>
                <a:uLnTx/>
                <a:uFillTx/>
                <a:latin typeface="+mn-ea"/>
                <a:sym typeface="+mn-ea"/>
              </a:rPr>
              <a:t>设计出的测试用例能够减少为达到合理测试所需要设计的</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          测试用例的总数。</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sz="2000" noProof="0" dirty="0" smtClean="0">
                <a:ln>
                  <a:noFill/>
                </a:ln>
                <a:effectLst/>
                <a:uLnTx/>
                <a:uFillTx/>
                <a:latin typeface="+mn-ea"/>
                <a:sym typeface="+mn-ea"/>
              </a:rPr>
              <a:t>    </a:t>
            </a:r>
            <a:r>
              <a:rPr lang="zh-CN" altLang="zh-CN" sz="2000" noProof="0" dirty="0" smtClean="0">
                <a:ln>
                  <a:noFill/>
                </a:ln>
                <a:effectLst/>
                <a:uLnTx/>
                <a:uFillTx/>
                <a:latin typeface="+mn-ea"/>
                <a:sym typeface="+mn-ea"/>
              </a:rPr>
              <a:t>（</a:t>
            </a:r>
            <a:r>
              <a:rPr lang="en-US" altLang="zh-CN" sz="2000" noProof="0" dirty="0" smtClean="0">
                <a:ln>
                  <a:noFill/>
                </a:ln>
                <a:effectLst/>
                <a:uLnTx/>
                <a:uFillTx/>
                <a:latin typeface="+mn-ea"/>
                <a:sym typeface="+mn-ea"/>
              </a:rPr>
              <a:t>2</a:t>
            </a:r>
            <a:r>
              <a:rPr lang="zh-CN" altLang="zh-CN" sz="2000" noProof="0" dirty="0" smtClean="0">
                <a:ln>
                  <a:noFill/>
                </a:ln>
                <a:effectLst/>
                <a:uLnTx/>
                <a:uFillTx/>
                <a:latin typeface="+mn-ea"/>
                <a:sym typeface="+mn-ea"/>
              </a:rPr>
              <a:t>）所</a:t>
            </a:r>
            <a:r>
              <a:rPr lang="zh-CN" altLang="zh-CN" sz="2000" noProof="0" dirty="0">
                <a:ln>
                  <a:noFill/>
                </a:ln>
                <a:effectLst/>
                <a:uLnTx/>
                <a:uFillTx/>
                <a:latin typeface="+mn-ea"/>
                <a:sym typeface="+mn-ea"/>
              </a:rPr>
              <a:t>设计出的测试用例能够告诉人们，是否存在某些类型的错误，</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          而不是仅仅指出与特定测试相关的错误是否存在。</a:t>
            </a: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sz="2000">
                <a:solidFill>
                  <a:srgbClr val="D0CC1E"/>
                </a:solidFill>
              </a:rPr>
              <a:t>注：</a:t>
            </a:r>
            <a:r>
              <a:rPr lang="zh-CN" altLang="zh-CN" sz="2000" noProof="0" dirty="0" smtClean="0">
                <a:ln>
                  <a:noFill/>
                </a:ln>
                <a:effectLst/>
                <a:uLnTx/>
                <a:uFillTx/>
                <a:latin typeface="+mn-ea"/>
                <a:sym typeface="+mn-ea"/>
              </a:rPr>
              <a:t>通常把</a:t>
            </a:r>
            <a:r>
              <a:rPr lang="zh-CN" altLang="zh-CN" sz="2000" noProof="0" dirty="0">
                <a:ln>
                  <a:noFill/>
                </a:ln>
                <a:effectLst/>
                <a:uLnTx/>
                <a:uFillTx/>
                <a:latin typeface="+mn-ea"/>
                <a:sym typeface="+mn-ea"/>
              </a:rPr>
              <a:t>测试数据和预期的输出结果称为</a:t>
            </a:r>
            <a:r>
              <a:rPr lang="zh-CN" altLang="zh-CN" sz="2000" b="1" noProof="0" dirty="0">
                <a:ln>
                  <a:noFill/>
                </a:ln>
                <a:solidFill>
                  <a:srgbClr val="D0CC1E"/>
                </a:solidFill>
                <a:effectLst/>
                <a:uLnTx/>
                <a:uFillTx/>
                <a:latin typeface="+mn-ea"/>
                <a:sym typeface="+mn-ea"/>
              </a:rPr>
              <a:t>测试用例</a:t>
            </a:r>
            <a:r>
              <a:rPr lang="zh-CN" altLang="zh-CN" sz="2000" noProof="0" dirty="0" smtClean="0">
                <a:ln>
                  <a:noFill/>
                </a:ln>
                <a:effectLst/>
                <a:uLnTx/>
                <a:uFillTx/>
                <a:latin typeface="+mn-ea"/>
                <a:sym typeface="+mn-ea"/>
              </a:rPr>
              <a:t>。</a:t>
            </a:r>
            <a:endParaRPr lang="zh-CN" altLang="en-US" sz="2000"/>
          </a:p>
        </p:txBody>
      </p:sp>
      <p:grpSp>
        <p:nvGrpSpPr>
          <p:cNvPr id="79" name="组合 78"/>
          <p:cNvGrpSpPr/>
          <p:nvPr/>
        </p:nvGrpSpPr>
        <p:grpSpPr>
          <a:xfrm>
            <a:off x="8812530" y="900430"/>
            <a:ext cx="2371725" cy="2390775"/>
            <a:chOff x="2706205" y="2981739"/>
            <a:chExt cx="1832107" cy="1650173"/>
          </a:xfrm>
        </p:grpSpPr>
        <p:sp>
          <p:nvSpPr>
            <p:cNvPr id="80" name="Freeform 324"/>
            <p:cNvSpPr>
              <a:spLocks noEditPoints="1"/>
            </p:cNvSpPr>
            <p:nvPr/>
          </p:nvSpPr>
          <p:spPr bwMode="auto">
            <a:xfrm>
              <a:off x="2706205" y="2981739"/>
              <a:ext cx="1832107" cy="1650173"/>
            </a:xfrm>
            <a:custGeom>
              <a:avLst/>
              <a:gdLst>
                <a:gd name="T0" fmla="*/ 36 w 289"/>
                <a:gd name="T1" fmla="*/ 218 h 260"/>
                <a:gd name="T2" fmla="*/ 28 w 289"/>
                <a:gd name="T3" fmla="*/ 175 h 260"/>
                <a:gd name="T4" fmla="*/ 10 w 289"/>
                <a:gd name="T5" fmla="*/ 126 h 260"/>
                <a:gd name="T6" fmla="*/ 7 w 289"/>
                <a:gd name="T7" fmla="*/ 87 h 260"/>
                <a:gd name="T8" fmla="*/ 130 w 289"/>
                <a:gd name="T9" fmla="*/ 50 h 260"/>
                <a:gd name="T10" fmla="*/ 173 w 289"/>
                <a:gd name="T11" fmla="*/ 1 h 260"/>
                <a:gd name="T12" fmla="*/ 284 w 289"/>
                <a:gd name="T13" fmla="*/ 53 h 260"/>
                <a:gd name="T14" fmla="*/ 232 w 289"/>
                <a:gd name="T15" fmla="*/ 192 h 260"/>
                <a:gd name="T16" fmla="*/ 172 w 289"/>
                <a:gd name="T17" fmla="*/ 212 h 260"/>
                <a:gd name="T18" fmla="*/ 118 w 289"/>
                <a:gd name="T19" fmla="*/ 244 h 260"/>
                <a:gd name="T20" fmla="*/ 243 w 289"/>
                <a:gd name="T21" fmla="*/ 154 h 260"/>
                <a:gd name="T22" fmla="*/ 274 w 289"/>
                <a:gd name="T23" fmla="*/ 46 h 260"/>
                <a:gd name="T24" fmla="*/ 163 w 289"/>
                <a:gd name="T25" fmla="*/ 28 h 260"/>
                <a:gd name="T26" fmla="*/ 171 w 289"/>
                <a:gd name="T27" fmla="*/ 34 h 260"/>
                <a:gd name="T28" fmla="*/ 232 w 289"/>
                <a:gd name="T29" fmla="*/ 38 h 260"/>
                <a:gd name="T30" fmla="*/ 277 w 289"/>
                <a:gd name="T31" fmla="*/ 57 h 260"/>
                <a:gd name="T32" fmla="*/ 240 w 289"/>
                <a:gd name="T33" fmla="*/ 144 h 260"/>
                <a:gd name="T34" fmla="*/ 216 w 289"/>
                <a:gd name="T35" fmla="*/ 203 h 260"/>
                <a:gd name="T36" fmla="*/ 221 w 289"/>
                <a:gd name="T37" fmla="*/ 212 h 260"/>
                <a:gd name="T38" fmla="*/ 257 w 289"/>
                <a:gd name="T39" fmla="*/ 94 h 260"/>
                <a:gd name="T40" fmla="*/ 225 w 289"/>
                <a:gd name="T41" fmla="*/ 38 h 260"/>
                <a:gd name="T42" fmla="*/ 177 w 289"/>
                <a:gd name="T43" fmla="*/ 30 h 260"/>
                <a:gd name="T44" fmla="*/ 157 w 289"/>
                <a:gd name="T45" fmla="*/ 86 h 260"/>
                <a:gd name="T46" fmla="*/ 199 w 289"/>
                <a:gd name="T47" fmla="*/ 194 h 260"/>
                <a:gd name="T48" fmla="*/ 63 w 289"/>
                <a:gd name="T49" fmla="*/ 246 h 260"/>
                <a:gd name="T50" fmla="*/ 103 w 289"/>
                <a:gd name="T51" fmla="*/ 246 h 260"/>
                <a:gd name="T52" fmla="*/ 166 w 289"/>
                <a:gd name="T53" fmla="*/ 193 h 260"/>
                <a:gd name="T54" fmla="*/ 73 w 289"/>
                <a:gd name="T55" fmla="*/ 66 h 260"/>
                <a:gd name="T56" fmla="*/ 11 w 289"/>
                <a:gd name="T57" fmla="*/ 96 h 260"/>
                <a:gd name="T58" fmla="*/ 30 w 289"/>
                <a:gd name="T59" fmla="*/ 133 h 260"/>
                <a:gd name="T60" fmla="*/ 39 w 289"/>
                <a:gd name="T61" fmla="*/ 170 h 260"/>
                <a:gd name="T62" fmla="*/ 49 w 289"/>
                <a:gd name="T63" fmla="*/ 199 h 260"/>
                <a:gd name="T64" fmla="*/ 61 w 289"/>
                <a:gd name="T65" fmla="*/ 239 h 260"/>
                <a:gd name="T66" fmla="*/ 147 w 289"/>
                <a:gd name="T67" fmla="*/ 68 h 260"/>
                <a:gd name="T68" fmla="*/ 60 w 289"/>
                <a:gd name="T69" fmla="*/ 246 h 260"/>
                <a:gd name="T70" fmla="*/ 54 w 289"/>
                <a:gd name="T71" fmla="*/ 249 h 260"/>
                <a:gd name="T72" fmla="*/ 51 w 289"/>
                <a:gd name="T73" fmla="*/ 230 h 260"/>
                <a:gd name="T74" fmla="*/ 51 w 289"/>
                <a:gd name="T75" fmla="*/ 230 h 260"/>
                <a:gd name="T76" fmla="*/ 39 w 289"/>
                <a:gd name="T77" fmla="*/ 219 h 260"/>
                <a:gd name="T78" fmla="*/ 49 w 289"/>
                <a:gd name="T79" fmla="*/ 208 h 260"/>
                <a:gd name="T80" fmla="*/ 46 w 289"/>
                <a:gd name="T81" fmla="*/ 205 h 260"/>
                <a:gd name="T82" fmla="*/ 36 w 289"/>
                <a:gd name="T83" fmla="*/ 200 h 260"/>
                <a:gd name="T84" fmla="*/ 43 w 289"/>
                <a:gd name="T85" fmla="*/ 187 h 260"/>
                <a:gd name="T86" fmla="*/ 32 w 289"/>
                <a:gd name="T87" fmla="*/ 187 h 260"/>
                <a:gd name="T88" fmla="*/ 40 w 289"/>
                <a:gd name="T89" fmla="*/ 174 h 260"/>
                <a:gd name="T90" fmla="*/ 26 w 289"/>
                <a:gd name="T91" fmla="*/ 169 h 260"/>
                <a:gd name="T92" fmla="*/ 30 w 289"/>
                <a:gd name="T93" fmla="*/ 156 h 260"/>
                <a:gd name="T94" fmla="*/ 21 w 289"/>
                <a:gd name="T95" fmla="*/ 150 h 260"/>
                <a:gd name="T96" fmla="*/ 20 w 289"/>
                <a:gd name="T97" fmla="*/ 142 h 260"/>
                <a:gd name="T98" fmla="*/ 16 w 289"/>
                <a:gd name="T99" fmla="*/ 136 h 260"/>
                <a:gd name="T100" fmla="*/ 19 w 289"/>
                <a:gd name="T101" fmla="*/ 122 h 260"/>
                <a:gd name="T102" fmla="*/ 11 w 289"/>
                <a:gd name="T103" fmla="*/ 115 h 260"/>
                <a:gd name="T104" fmla="*/ 11 w 289"/>
                <a:gd name="T105" fmla="*/ 109 h 260"/>
                <a:gd name="T106" fmla="*/ 5 w 289"/>
                <a:gd name="T107" fmla="*/ 9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60">
                  <a:moveTo>
                    <a:pt x="53" y="256"/>
                  </a:moveTo>
                  <a:cubicBezTo>
                    <a:pt x="50" y="258"/>
                    <a:pt x="46" y="259"/>
                    <a:pt x="43" y="255"/>
                  </a:cubicBezTo>
                  <a:cubicBezTo>
                    <a:pt x="44" y="247"/>
                    <a:pt x="38" y="247"/>
                    <a:pt x="41" y="241"/>
                  </a:cubicBezTo>
                  <a:cubicBezTo>
                    <a:pt x="37" y="239"/>
                    <a:pt x="39" y="233"/>
                    <a:pt x="37" y="230"/>
                  </a:cubicBezTo>
                  <a:cubicBezTo>
                    <a:pt x="37" y="229"/>
                    <a:pt x="37" y="227"/>
                    <a:pt x="38" y="227"/>
                  </a:cubicBezTo>
                  <a:cubicBezTo>
                    <a:pt x="37" y="225"/>
                    <a:pt x="35" y="222"/>
                    <a:pt x="36" y="218"/>
                  </a:cubicBezTo>
                  <a:cubicBezTo>
                    <a:pt x="34" y="214"/>
                    <a:pt x="28" y="210"/>
                    <a:pt x="33" y="205"/>
                  </a:cubicBezTo>
                  <a:cubicBezTo>
                    <a:pt x="33" y="204"/>
                    <a:pt x="32" y="203"/>
                    <a:pt x="31" y="201"/>
                  </a:cubicBezTo>
                  <a:cubicBezTo>
                    <a:pt x="31" y="200"/>
                    <a:pt x="32" y="199"/>
                    <a:pt x="33" y="197"/>
                  </a:cubicBezTo>
                  <a:cubicBezTo>
                    <a:pt x="33" y="196"/>
                    <a:pt x="32" y="195"/>
                    <a:pt x="31" y="194"/>
                  </a:cubicBezTo>
                  <a:cubicBezTo>
                    <a:pt x="33" y="191"/>
                    <a:pt x="25" y="187"/>
                    <a:pt x="29" y="184"/>
                  </a:cubicBezTo>
                  <a:cubicBezTo>
                    <a:pt x="26" y="182"/>
                    <a:pt x="26" y="177"/>
                    <a:pt x="28" y="175"/>
                  </a:cubicBezTo>
                  <a:cubicBezTo>
                    <a:pt x="26" y="174"/>
                    <a:pt x="21" y="171"/>
                    <a:pt x="25" y="168"/>
                  </a:cubicBezTo>
                  <a:cubicBezTo>
                    <a:pt x="23" y="166"/>
                    <a:pt x="21" y="164"/>
                    <a:pt x="23" y="161"/>
                  </a:cubicBezTo>
                  <a:cubicBezTo>
                    <a:pt x="20" y="160"/>
                    <a:pt x="19" y="156"/>
                    <a:pt x="21" y="153"/>
                  </a:cubicBezTo>
                  <a:cubicBezTo>
                    <a:pt x="18" y="152"/>
                    <a:pt x="17" y="149"/>
                    <a:pt x="18" y="146"/>
                  </a:cubicBezTo>
                  <a:cubicBezTo>
                    <a:pt x="17" y="144"/>
                    <a:pt x="15" y="143"/>
                    <a:pt x="16" y="139"/>
                  </a:cubicBezTo>
                  <a:cubicBezTo>
                    <a:pt x="9" y="138"/>
                    <a:pt x="17" y="127"/>
                    <a:pt x="10" y="126"/>
                  </a:cubicBezTo>
                  <a:cubicBezTo>
                    <a:pt x="9" y="123"/>
                    <a:pt x="8" y="120"/>
                    <a:pt x="11" y="119"/>
                  </a:cubicBezTo>
                  <a:cubicBezTo>
                    <a:pt x="10" y="117"/>
                    <a:pt x="7" y="115"/>
                    <a:pt x="9" y="112"/>
                  </a:cubicBezTo>
                  <a:cubicBezTo>
                    <a:pt x="7" y="111"/>
                    <a:pt x="5" y="108"/>
                    <a:pt x="5" y="104"/>
                  </a:cubicBezTo>
                  <a:cubicBezTo>
                    <a:pt x="5" y="104"/>
                    <a:pt x="5" y="103"/>
                    <a:pt x="5" y="102"/>
                  </a:cubicBezTo>
                  <a:cubicBezTo>
                    <a:pt x="4" y="98"/>
                    <a:pt x="0" y="94"/>
                    <a:pt x="2" y="90"/>
                  </a:cubicBezTo>
                  <a:cubicBezTo>
                    <a:pt x="3" y="89"/>
                    <a:pt x="6" y="88"/>
                    <a:pt x="7" y="87"/>
                  </a:cubicBezTo>
                  <a:cubicBezTo>
                    <a:pt x="6" y="86"/>
                    <a:pt x="8" y="85"/>
                    <a:pt x="8" y="83"/>
                  </a:cubicBezTo>
                  <a:cubicBezTo>
                    <a:pt x="29" y="75"/>
                    <a:pt x="52" y="70"/>
                    <a:pt x="75" y="62"/>
                  </a:cubicBezTo>
                  <a:cubicBezTo>
                    <a:pt x="79" y="63"/>
                    <a:pt x="82" y="61"/>
                    <a:pt x="86" y="59"/>
                  </a:cubicBezTo>
                  <a:cubicBezTo>
                    <a:pt x="91" y="57"/>
                    <a:pt x="97" y="56"/>
                    <a:pt x="103" y="54"/>
                  </a:cubicBezTo>
                  <a:cubicBezTo>
                    <a:pt x="111" y="51"/>
                    <a:pt x="119" y="46"/>
                    <a:pt x="126" y="46"/>
                  </a:cubicBezTo>
                  <a:cubicBezTo>
                    <a:pt x="127" y="47"/>
                    <a:pt x="129" y="49"/>
                    <a:pt x="130" y="50"/>
                  </a:cubicBezTo>
                  <a:cubicBezTo>
                    <a:pt x="132" y="57"/>
                    <a:pt x="135" y="66"/>
                    <a:pt x="137" y="74"/>
                  </a:cubicBezTo>
                  <a:cubicBezTo>
                    <a:pt x="143" y="57"/>
                    <a:pt x="149" y="39"/>
                    <a:pt x="156" y="20"/>
                  </a:cubicBezTo>
                  <a:cubicBezTo>
                    <a:pt x="158" y="16"/>
                    <a:pt x="159" y="12"/>
                    <a:pt x="160" y="8"/>
                  </a:cubicBezTo>
                  <a:cubicBezTo>
                    <a:pt x="161" y="7"/>
                    <a:pt x="160" y="5"/>
                    <a:pt x="161" y="4"/>
                  </a:cubicBezTo>
                  <a:cubicBezTo>
                    <a:pt x="162" y="2"/>
                    <a:pt x="165" y="0"/>
                    <a:pt x="167" y="0"/>
                  </a:cubicBezTo>
                  <a:cubicBezTo>
                    <a:pt x="169" y="0"/>
                    <a:pt x="171" y="2"/>
                    <a:pt x="173" y="1"/>
                  </a:cubicBezTo>
                  <a:cubicBezTo>
                    <a:pt x="173" y="2"/>
                    <a:pt x="175" y="2"/>
                    <a:pt x="175" y="3"/>
                  </a:cubicBezTo>
                  <a:cubicBezTo>
                    <a:pt x="190" y="10"/>
                    <a:pt x="204" y="13"/>
                    <a:pt x="221" y="19"/>
                  </a:cubicBezTo>
                  <a:cubicBezTo>
                    <a:pt x="233" y="27"/>
                    <a:pt x="252" y="31"/>
                    <a:pt x="263" y="37"/>
                  </a:cubicBezTo>
                  <a:cubicBezTo>
                    <a:pt x="265" y="38"/>
                    <a:pt x="269" y="39"/>
                    <a:pt x="271" y="41"/>
                  </a:cubicBezTo>
                  <a:cubicBezTo>
                    <a:pt x="274" y="41"/>
                    <a:pt x="276" y="44"/>
                    <a:pt x="279" y="45"/>
                  </a:cubicBezTo>
                  <a:cubicBezTo>
                    <a:pt x="282" y="46"/>
                    <a:pt x="289" y="48"/>
                    <a:pt x="284" y="53"/>
                  </a:cubicBezTo>
                  <a:cubicBezTo>
                    <a:pt x="282" y="61"/>
                    <a:pt x="279" y="67"/>
                    <a:pt x="277" y="75"/>
                  </a:cubicBezTo>
                  <a:cubicBezTo>
                    <a:pt x="276" y="76"/>
                    <a:pt x="275" y="78"/>
                    <a:pt x="274" y="81"/>
                  </a:cubicBezTo>
                  <a:cubicBezTo>
                    <a:pt x="265" y="98"/>
                    <a:pt x="260" y="118"/>
                    <a:pt x="253" y="137"/>
                  </a:cubicBezTo>
                  <a:cubicBezTo>
                    <a:pt x="250" y="144"/>
                    <a:pt x="247" y="151"/>
                    <a:pt x="244" y="158"/>
                  </a:cubicBezTo>
                  <a:cubicBezTo>
                    <a:pt x="242" y="165"/>
                    <a:pt x="239" y="172"/>
                    <a:pt x="236" y="179"/>
                  </a:cubicBezTo>
                  <a:cubicBezTo>
                    <a:pt x="234" y="183"/>
                    <a:pt x="234" y="188"/>
                    <a:pt x="232" y="192"/>
                  </a:cubicBezTo>
                  <a:cubicBezTo>
                    <a:pt x="230" y="198"/>
                    <a:pt x="226" y="203"/>
                    <a:pt x="226" y="209"/>
                  </a:cubicBezTo>
                  <a:cubicBezTo>
                    <a:pt x="224" y="209"/>
                    <a:pt x="224" y="211"/>
                    <a:pt x="224" y="213"/>
                  </a:cubicBezTo>
                  <a:cubicBezTo>
                    <a:pt x="223" y="214"/>
                    <a:pt x="222" y="215"/>
                    <a:pt x="220" y="217"/>
                  </a:cubicBezTo>
                  <a:cubicBezTo>
                    <a:pt x="213" y="215"/>
                    <a:pt x="201" y="209"/>
                    <a:pt x="192" y="207"/>
                  </a:cubicBezTo>
                  <a:cubicBezTo>
                    <a:pt x="183" y="205"/>
                    <a:pt x="177" y="199"/>
                    <a:pt x="169" y="197"/>
                  </a:cubicBezTo>
                  <a:cubicBezTo>
                    <a:pt x="171" y="202"/>
                    <a:pt x="170" y="207"/>
                    <a:pt x="172" y="212"/>
                  </a:cubicBezTo>
                  <a:cubicBezTo>
                    <a:pt x="173" y="218"/>
                    <a:pt x="177" y="225"/>
                    <a:pt x="170" y="229"/>
                  </a:cubicBezTo>
                  <a:cubicBezTo>
                    <a:pt x="166" y="231"/>
                    <a:pt x="159" y="231"/>
                    <a:pt x="153" y="233"/>
                  </a:cubicBezTo>
                  <a:cubicBezTo>
                    <a:pt x="151" y="234"/>
                    <a:pt x="149" y="235"/>
                    <a:pt x="147" y="236"/>
                  </a:cubicBezTo>
                  <a:cubicBezTo>
                    <a:pt x="145" y="237"/>
                    <a:pt x="142" y="237"/>
                    <a:pt x="140" y="237"/>
                  </a:cubicBezTo>
                  <a:cubicBezTo>
                    <a:pt x="132" y="239"/>
                    <a:pt x="125" y="241"/>
                    <a:pt x="120" y="243"/>
                  </a:cubicBezTo>
                  <a:cubicBezTo>
                    <a:pt x="119" y="244"/>
                    <a:pt x="118" y="244"/>
                    <a:pt x="118" y="244"/>
                  </a:cubicBezTo>
                  <a:cubicBezTo>
                    <a:pt x="111" y="247"/>
                    <a:pt x="105" y="248"/>
                    <a:pt x="98" y="249"/>
                  </a:cubicBezTo>
                  <a:cubicBezTo>
                    <a:pt x="84" y="253"/>
                    <a:pt x="74" y="258"/>
                    <a:pt x="58" y="258"/>
                  </a:cubicBezTo>
                  <a:cubicBezTo>
                    <a:pt x="58" y="259"/>
                    <a:pt x="57" y="260"/>
                    <a:pt x="56" y="260"/>
                  </a:cubicBezTo>
                  <a:cubicBezTo>
                    <a:pt x="53" y="259"/>
                    <a:pt x="54" y="259"/>
                    <a:pt x="53" y="256"/>
                  </a:cubicBezTo>
                  <a:close/>
                  <a:moveTo>
                    <a:pt x="227" y="197"/>
                  </a:moveTo>
                  <a:cubicBezTo>
                    <a:pt x="231" y="182"/>
                    <a:pt x="238" y="169"/>
                    <a:pt x="243" y="154"/>
                  </a:cubicBezTo>
                  <a:cubicBezTo>
                    <a:pt x="246" y="146"/>
                    <a:pt x="249" y="136"/>
                    <a:pt x="252" y="127"/>
                  </a:cubicBezTo>
                  <a:cubicBezTo>
                    <a:pt x="254" y="121"/>
                    <a:pt x="258" y="115"/>
                    <a:pt x="259" y="108"/>
                  </a:cubicBezTo>
                  <a:cubicBezTo>
                    <a:pt x="262" y="104"/>
                    <a:pt x="263" y="99"/>
                    <a:pt x="264" y="94"/>
                  </a:cubicBezTo>
                  <a:cubicBezTo>
                    <a:pt x="268" y="86"/>
                    <a:pt x="273" y="77"/>
                    <a:pt x="277" y="69"/>
                  </a:cubicBezTo>
                  <a:cubicBezTo>
                    <a:pt x="279" y="64"/>
                    <a:pt x="282" y="53"/>
                    <a:pt x="280" y="49"/>
                  </a:cubicBezTo>
                  <a:cubicBezTo>
                    <a:pt x="278" y="48"/>
                    <a:pt x="276" y="47"/>
                    <a:pt x="274" y="46"/>
                  </a:cubicBezTo>
                  <a:cubicBezTo>
                    <a:pt x="273" y="46"/>
                    <a:pt x="273" y="45"/>
                    <a:pt x="271" y="46"/>
                  </a:cubicBezTo>
                  <a:cubicBezTo>
                    <a:pt x="266" y="42"/>
                    <a:pt x="258" y="41"/>
                    <a:pt x="253" y="36"/>
                  </a:cubicBezTo>
                  <a:cubicBezTo>
                    <a:pt x="240" y="32"/>
                    <a:pt x="225" y="23"/>
                    <a:pt x="212" y="19"/>
                  </a:cubicBezTo>
                  <a:cubicBezTo>
                    <a:pt x="199" y="14"/>
                    <a:pt x="184" y="13"/>
                    <a:pt x="173" y="5"/>
                  </a:cubicBezTo>
                  <a:cubicBezTo>
                    <a:pt x="171" y="5"/>
                    <a:pt x="170" y="7"/>
                    <a:pt x="170" y="9"/>
                  </a:cubicBezTo>
                  <a:cubicBezTo>
                    <a:pt x="167" y="15"/>
                    <a:pt x="165" y="21"/>
                    <a:pt x="163" y="28"/>
                  </a:cubicBezTo>
                  <a:cubicBezTo>
                    <a:pt x="158" y="39"/>
                    <a:pt x="156" y="49"/>
                    <a:pt x="152" y="58"/>
                  </a:cubicBezTo>
                  <a:cubicBezTo>
                    <a:pt x="152" y="59"/>
                    <a:pt x="152" y="60"/>
                    <a:pt x="152" y="61"/>
                  </a:cubicBezTo>
                  <a:cubicBezTo>
                    <a:pt x="147" y="71"/>
                    <a:pt x="145" y="81"/>
                    <a:pt x="141" y="92"/>
                  </a:cubicBezTo>
                  <a:cubicBezTo>
                    <a:pt x="143" y="96"/>
                    <a:pt x="144" y="102"/>
                    <a:pt x="146" y="106"/>
                  </a:cubicBezTo>
                  <a:cubicBezTo>
                    <a:pt x="152" y="86"/>
                    <a:pt x="161" y="68"/>
                    <a:pt x="166" y="49"/>
                  </a:cubicBezTo>
                  <a:cubicBezTo>
                    <a:pt x="168" y="45"/>
                    <a:pt x="169" y="39"/>
                    <a:pt x="171" y="34"/>
                  </a:cubicBezTo>
                  <a:cubicBezTo>
                    <a:pt x="171" y="33"/>
                    <a:pt x="172" y="34"/>
                    <a:pt x="172" y="33"/>
                  </a:cubicBezTo>
                  <a:cubicBezTo>
                    <a:pt x="172" y="28"/>
                    <a:pt x="176" y="25"/>
                    <a:pt x="176" y="20"/>
                  </a:cubicBezTo>
                  <a:cubicBezTo>
                    <a:pt x="179" y="20"/>
                    <a:pt x="178" y="17"/>
                    <a:pt x="180" y="17"/>
                  </a:cubicBezTo>
                  <a:cubicBezTo>
                    <a:pt x="187" y="21"/>
                    <a:pt x="194" y="24"/>
                    <a:pt x="202" y="26"/>
                  </a:cubicBezTo>
                  <a:cubicBezTo>
                    <a:pt x="210" y="29"/>
                    <a:pt x="220" y="32"/>
                    <a:pt x="228" y="36"/>
                  </a:cubicBezTo>
                  <a:cubicBezTo>
                    <a:pt x="229" y="36"/>
                    <a:pt x="230" y="38"/>
                    <a:pt x="232" y="38"/>
                  </a:cubicBezTo>
                  <a:cubicBezTo>
                    <a:pt x="235" y="39"/>
                    <a:pt x="239" y="39"/>
                    <a:pt x="242" y="40"/>
                  </a:cubicBezTo>
                  <a:cubicBezTo>
                    <a:pt x="243" y="41"/>
                    <a:pt x="243" y="42"/>
                    <a:pt x="244" y="42"/>
                  </a:cubicBezTo>
                  <a:cubicBezTo>
                    <a:pt x="248" y="44"/>
                    <a:pt x="251" y="44"/>
                    <a:pt x="254" y="45"/>
                  </a:cubicBezTo>
                  <a:cubicBezTo>
                    <a:pt x="254" y="47"/>
                    <a:pt x="257" y="46"/>
                    <a:pt x="257" y="48"/>
                  </a:cubicBezTo>
                  <a:cubicBezTo>
                    <a:pt x="263" y="48"/>
                    <a:pt x="268" y="52"/>
                    <a:pt x="274" y="54"/>
                  </a:cubicBezTo>
                  <a:cubicBezTo>
                    <a:pt x="275" y="55"/>
                    <a:pt x="276" y="55"/>
                    <a:pt x="277" y="57"/>
                  </a:cubicBezTo>
                  <a:cubicBezTo>
                    <a:pt x="275" y="61"/>
                    <a:pt x="273" y="65"/>
                    <a:pt x="271" y="69"/>
                  </a:cubicBezTo>
                  <a:cubicBezTo>
                    <a:pt x="267" y="80"/>
                    <a:pt x="261" y="92"/>
                    <a:pt x="257" y="104"/>
                  </a:cubicBezTo>
                  <a:cubicBezTo>
                    <a:pt x="254" y="111"/>
                    <a:pt x="251" y="116"/>
                    <a:pt x="249" y="122"/>
                  </a:cubicBezTo>
                  <a:cubicBezTo>
                    <a:pt x="248" y="124"/>
                    <a:pt x="247" y="128"/>
                    <a:pt x="246" y="130"/>
                  </a:cubicBezTo>
                  <a:cubicBezTo>
                    <a:pt x="245" y="134"/>
                    <a:pt x="242" y="137"/>
                    <a:pt x="241" y="140"/>
                  </a:cubicBezTo>
                  <a:cubicBezTo>
                    <a:pt x="240" y="142"/>
                    <a:pt x="240" y="143"/>
                    <a:pt x="240" y="144"/>
                  </a:cubicBezTo>
                  <a:cubicBezTo>
                    <a:pt x="237" y="150"/>
                    <a:pt x="237" y="155"/>
                    <a:pt x="235" y="161"/>
                  </a:cubicBezTo>
                  <a:cubicBezTo>
                    <a:pt x="234" y="165"/>
                    <a:pt x="231" y="169"/>
                    <a:pt x="230" y="173"/>
                  </a:cubicBezTo>
                  <a:cubicBezTo>
                    <a:pt x="230" y="175"/>
                    <a:pt x="230" y="176"/>
                    <a:pt x="229" y="178"/>
                  </a:cubicBezTo>
                  <a:cubicBezTo>
                    <a:pt x="227" y="185"/>
                    <a:pt x="223" y="191"/>
                    <a:pt x="222" y="199"/>
                  </a:cubicBezTo>
                  <a:cubicBezTo>
                    <a:pt x="221" y="200"/>
                    <a:pt x="220" y="201"/>
                    <a:pt x="219" y="202"/>
                  </a:cubicBezTo>
                  <a:cubicBezTo>
                    <a:pt x="217" y="202"/>
                    <a:pt x="217" y="202"/>
                    <a:pt x="216" y="203"/>
                  </a:cubicBezTo>
                  <a:cubicBezTo>
                    <a:pt x="200" y="199"/>
                    <a:pt x="186" y="193"/>
                    <a:pt x="171" y="187"/>
                  </a:cubicBezTo>
                  <a:cubicBezTo>
                    <a:pt x="169" y="186"/>
                    <a:pt x="168" y="184"/>
                    <a:pt x="166" y="185"/>
                  </a:cubicBezTo>
                  <a:cubicBezTo>
                    <a:pt x="166" y="188"/>
                    <a:pt x="168" y="191"/>
                    <a:pt x="168" y="194"/>
                  </a:cubicBezTo>
                  <a:cubicBezTo>
                    <a:pt x="176" y="195"/>
                    <a:pt x="182" y="200"/>
                    <a:pt x="189" y="203"/>
                  </a:cubicBezTo>
                  <a:cubicBezTo>
                    <a:pt x="195" y="206"/>
                    <a:pt x="201" y="207"/>
                    <a:pt x="208" y="208"/>
                  </a:cubicBezTo>
                  <a:cubicBezTo>
                    <a:pt x="211" y="210"/>
                    <a:pt x="216" y="214"/>
                    <a:pt x="221" y="212"/>
                  </a:cubicBezTo>
                  <a:cubicBezTo>
                    <a:pt x="222" y="208"/>
                    <a:pt x="223" y="202"/>
                    <a:pt x="227" y="197"/>
                  </a:cubicBezTo>
                  <a:close/>
                  <a:moveTo>
                    <a:pt x="219" y="192"/>
                  </a:moveTo>
                  <a:cubicBezTo>
                    <a:pt x="223" y="183"/>
                    <a:pt x="226" y="174"/>
                    <a:pt x="229" y="164"/>
                  </a:cubicBezTo>
                  <a:cubicBezTo>
                    <a:pt x="234" y="154"/>
                    <a:pt x="238" y="142"/>
                    <a:pt x="242" y="131"/>
                  </a:cubicBezTo>
                  <a:cubicBezTo>
                    <a:pt x="244" y="126"/>
                    <a:pt x="247" y="123"/>
                    <a:pt x="248" y="118"/>
                  </a:cubicBezTo>
                  <a:cubicBezTo>
                    <a:pt x="252" y="111"/>
                    <a:pt x="254" y="102"/>
                    <a:pt x="257" y="94"/>
                  </a:cubicBezTo>
                  <a:cubicBezTo>
                    <a:pt x="261" y="88"/>
                    <a:pt x="264" y="80"/>
                    <a:pt x="266" y="73"/>
                  </a:cubicBezTo>
                  <a:cubicBezTo>
                    <a:pt x="269" y="69"/>
                    <a:pt x="270" y="63"/>
                    <a:pt x="273" y="59"/>
                  </a:cubicBezTo>
                  <a:cubicBezTo>
                    <a:pt x="273" y="59"/>
                    <a:pt x="273" y="59"/>
                    <a:pt x="273" y="59"/>
                  </a:cubicBezTo>
                  <a:cubicBezTo>
                    <a:pt x="264" y="53"/>
                    <a:pt x="255" y="50"/>
                    <a:pt x="244" y="46"/>
                  </a:cubicBezTo>
                  <a:cubicBezTo>
                    <a:pt x="242" y="43"/>
                    <a:pt x="239" y="44"/>
                    <a:pt x="234" y="42"/>
                  </a:cubicBezTo>
                  <a:cubicBezTo>
                    <a:pt x="231" y="41"/>
                    <a:pt x="228" y="39"/>
                    <a:pt x="225" y="38"/>
                  </a:cubicBezTo>
                  <a:cubicBezTo>
                    <a:pt x="222" y="36"/>
                    <a:pt x="219" y="36"/>
                    <a:pt x="216" y="35"/>
                  </a:cubicBezTo>
                  <a:cubicBezTo>
                    <a:pt x="212" y="33"/>
                    <a:pt x="210" y="32"/>
                    <a:pt x="207" y="30"/>
                  </a:cubicBezTo>
                  <a:cubicBezTo>
                    <a:pt x="203" y="29"/>
                    <a:pt x="200" y="29"/>
                    <a:pt x="197" y="27"/>
                  </a:cubicBezTo>
                  <a:cubicBezTo>
                    <a:pt x="195" y="27"/>
                    <a:pt x="192" y="25"/>
                    <a:pt x="189" y="24"/>
                  </a:cubicBezTo>
                  <a:cubicBezTo>
                    <a:pt x="188" y="24"/>
                    <a:pt x="182" y="21"/>
                    <a:pt x="182" y="21"/>
                  </a:cubicBezTo>
                  <a:cubicBezTo>
                    <a:pt x="180" y="21"/>
                    <a:pt x="177" y="29"/>
                    <a:pt x="177" y="30"/>
                  </a:cubicBezTo>
                  <a:cubicBezTo>
                    <a:pt x="175" y="34"/>
                    <a:pt x="174" y="37"/>
                    <a:pt x="174" y="40"/>
                  </a:cubicBezTo>
                  <a:cubicBezTo>
                    <a:pt x="173" y="40"/>
                    <a:pt x="174" y="42"/>
                    <a:pt x="172" y="42"/>
                  </a:cubicBezTo>
                  <a:cubicBezTo>
                    <a:pt x="172" y="45"/>
                    <a:pt x="171" y="47"/>
                    <a:pt x="170" y="49"/>
                  </a:cubicBezTo>
                  <a:cubicBezTo>
                    <a:pt x="168" y="54"/>
                    <a:pt x="167" y="61"/>
                    <a:pt x="164" y="67"/>
                  </a:cubicBezTo>
                  <a:cubicBezTo>
                    <a:pt x="164" y="68"/>
                    <a:pt x="162" y="69"/>
                    <a:pt x="162" y="70"/>
                  </a:cubicBezTo>
                  <a:cubicBezTo>
                    <a:pt x="159" y="75"/>
                    <a:pt x="159" y="81"/>
                    <a:pt x="157" y="86"/>
                  </a:cubicBezTo>
                  <a:cubicBezTo>
                    <a:pt x="155" y="92"/>
                    <a:pt x="151" y="97"/>
                    <a:pt x="149" y="103"/>
                  </a:cubicBezTo>
                  <a:cubicBezTo>
                    <a:pt x="149" y="105"/>
                    <a:pt x="148" y="109"/>
                    <a:pt x="146" y="110"/>
                  </a:cubicBezTo>
                  <a:cubicBezTo>
                    <a:pt x="153" y="135"/>
                    <a:pt x="158" y="157"/>
                    <a:pt x="165" y="181"/>
                  </a:cubicBezTo>
                  <a:cubicBezTo>
                    <a:pt x="167" y="182"/>
                    <a:pt x="170" y="183"/>
                    <a:pt x="173" y="184"/>
                  </a:cubicBezTo>
                  <a:cubicBezTo>
                    <a:pt x="180" y="187"/>
                    <a:pt x="188" y="192"/>
                    <a:pt x="195" y="193"/>
                  </a:cubicBezTo>
                  <a:cubicBezTo>
                    <a:pt x="196" y="194"/>
                    <a:pt x="198" y="193"/>
                    <a:pt x="199" y="194"/>
                  </a:cubicBezTo>
                  <a:cubicBezTo>
                    <a:pt x="203" y="195"/>
                    <a:pt x="206" y="197"/>
                    <a:pt x="209" y="198"/>
                  </a:cubicBezTo>
                  <a:cubicBezTo>
                    <a:pt x="214" y="198"/>
                    <a:pt x="214" y="196"/>
                    <a:pt x="218" y="197"/>
                  </a:cubicBezTo>
                  <a:cubicBezTo>
                    <a:pt x="218" y="195"/>
                    <a:pt x="220" y="194"/>
                    <a:pt x="219" y="192"/>
                  </a:cubicBezTo>
                  <a:close/>
                  <a:moveTo>
                    <a:pt x="61" y="239"/>
                  </a:moveTo>
                  <a:cubicBezTo>
                    <a:pt x="61" y="240"/>
                    <a:pt x="60" y="241"/>
                    <a:pt x="60" y="241"/>
                  </a:cubicBezTo>
                  <a:cubicBezTo>
                    <a:pt x="61" y="243"/>
                    <a:pt x="63" y="244"/>
                    <a:pt x="63" y="246"/>
                  </a:cubicBezTo>
                  <a:cubicBezTo>
                    <a:pt x="63" y="247"/>
                    <a:pt x="63" y="248"/>
                    <a:pt x="62" y="248"/>
                  </a:cubicBezTo>
                  <a:cubicBezTo>
                    <a:pt x="62" y="249"/>
                    <a:pt x="63" y="249"/>
                    <a:pt x="63" y="251"/>
                  </a:cubicBezTo>
                  <a:cubicBezTo>
                    <a:pt x="63" y="255"/>
                    <a:pt x="57" y="254"/>
                    <a:pt x="55" y="255"/>
                  </a:cubicBezTo>
                  <a:cubicBezTo>
                    <a:pt x="57" y="254"/>
                    <a:pt x="57" y="256"/>
                    <a:pt x="58" y="256"/>
                  </a:cubicBezTo>
                  <a:cubicBezTo>
                    <a:pt x="70" y="253"/>
                    <a:pt x="83" y="250"/>
                    <a:pt x="95" y="247"/>
                  </a:cubicBezTo>
                  <a:cubicBezTo>
                    <a:pt x="98" y="246"/>
                    <a:pt x="101" y="245"/>
                    <a:pt x="103" y="246"/>
                  </a:cubicBezTo>
                  <a:cubicBezTo>
                    <a:pt x="118" y="242"/>
                    <a:pt x="128" y="233"/>
                    <a:pt x="145" y="233"/>
                  </a:cubicBezTo>
                  <a:cubicBezTo>
                    <a:pt x="145" y="232"/>
                    <a:pt x="146" y="232"/>
                    <a:pt x="147" y="231"/>
                  </a:cubicBezTo>
                  <a:cubicBezTo>
                    <a:pt x="148" y="231"/>
                    <a:pt x="149" y="231"/>
                    <a:pt x="150" y="231"/>
                  </a:cubicBezTo>
                  <a:cubicBezTo>
                    <a:pt x="156" y="229"/>
                    <a:pt x="163" y="227"/>
                    <a:pt x="169" y="226"/>
                  </a:cubicBezTo>
                  <a:cubicBezTo>
                    <a:pt x="171" y="223"/>
                    <a:pt x="170" y="223"/>
                    <a:pt x="170" y="220"/>
                  </a:cubicBezTo>
                  <a:cubicBezTo>
                    <a:pt x="168" y="212"/>
                    <a:pt x="168" y="200"/>
                    <a:pt x="166" y="193"/>
                  </a:cubicBezTo>
                  <a:cubicBezTo>
                    <a:pt x="160" y="174"/>
                    <a:pt x="154" y="151"/>
                    <a:pt x="148" y="129"/>
                  </a:cubicBezTo>
                  <a:cubicBezTo>
                    <a:pt x="147" y="125"/>
                    <a:pt x="147" y="121"/>
                    <a:pt x="146" y="117"/>
                  </a:cubicBezTo>
                  <a:cubicBezTo>
                    <a:pt x="142" y="104"/>
                    <a:pt x="138" y="91"/>
                    <a:pt x="135" y="80"/>
                  </a:cubicBezTo>
                  <a:cubicBezTo>
                    <a:pt x="134" y="75"/>
                    <a:pt x="134" y="70"/>
                    <a:pt x="133" y="66"/>
                  </a:cubicBezTo>
                  <a:cubicBezTo>
                    <a:pt x="131" y="59"/>
                    <a:pt x="129" y="51"/>
                    <a:pt x="123" y="50"/>
                  </a:cubicBezTo>
                  <a:cubicBezTo>
                    <a:pt x="108" y="57"/>
                    <a:pt x="89" y="62"/>
                    <a:pt x="73" y="66"/>
                  </a:cubicBezTo>
                  <a:cubicBezTo>
                    <a:pt x="73" y="66"/>
                    <a:pt x="72" y="67"/>
                    <a:pt x="72" y="67"/>
                  </a:cubicBezTo>
                  <a:cubicBezTo>
                    <a:pt x="61" y="70"/>
                    <a:pt x="50" y="73"/>
                    <a:pt x="39" y="76"/>
                  </a:cubicBezTo>
                  <a:cubicBezTo>
                    <a:pt x="29" y="80"/>
                    <a:pt x="17" y="81"/>
                    <a:pt x="10" y="87"/>
                  </a:cubicBezTo>
                  <a:cubicBezTo>
                    <a:pt x="13" y="87"/>
                    <a:pt x="19" y="91"/>
                    <a:pt x="16" y="96"/>
                  </a:cubicBezTo>
                  <a:cubicBezTo>
                    <a:pt x="14" y="97"/>
                    <a:pt x="9" y="95"/>
                    <a:pt x="11" y="97"/>
                  </a:cubicBezTo>
                  <a:cubicBezTo>
                    <a:pt x="11" y="97"/>
                    <a:pt x="11" y="97"/>
                    <a:pt x="11" y="96"/>
                  </a:cubicBezTo>
                  <a:cubicBezTo>
                    <a:pt x="14" y="97"/>
                    <a:pt x="23" y="99"/>
                    <a:pt x="23" y="104"/>
                  </a:cubicBezTo>
                  <a:cubicBezTo>
                    <a:pt x="23" y="106"/>
                    <a:pt x="21" y="106"/>
                    <a:pt x="19" y="107"/>
                  </a:cubicBezTo>
                  <a:cubicBezTo>
                    <a:pt x="22" y="108"/>
                    <a:pt x="24" y="110"/>
                    <a:pt x="24" y="114"/>
                  </a:cubicBezTo>
                  <a:cubicBezTo>
                    <a:pt x="26" y="114"/>
                    <a:pt x="26" y="116"/>
                    <a:pt x="27" y="117"/>
                  </a:cubicBezTo>
                  <a:cubicBezTo>
                    <a:pt x="24" y="121"/>
                    <a:pt x="28" y="122"/>
                    <a:pt x="30" y="126"/>
                  </a:cubicBezTo>
                  <a:cubicBezTo>
                    <a:pt x="33" y="130"/>
                    <a:pt x="31" y="131"/>
                    <a:pt x="30" y="133"/>
                  </a:cubicBezTo>
                  <a:cubicBezTo>
                    <a:pt x="33" y="135"/>
                    <a:pt x="32" y="138"/>
                    <a:pt x="31" y="140"/>
                  </a:cubicBezTo>
                  <a:cubicBezTo>
                    <a:pt x="34" y="141"/>
                    <a:pt x="33" y="144"/>
                    <a:pt x="33" y="146"/>
                  </a:cubicBezTo>
                  <a:cubicBezTo>
                    <a:pt x="34" y="148"/>
                    <a:pt x="36" y="150"/>
                    <a:pt x="34" y="153"/>
                  </a:cubicBezTo>
                  <a:cubicBezTo>
                    <a:pt x="37" y="154"/>
                    <a:pt x="40" y="158"/>
                    <a:pt x="37" y="162"/>
                  </a:cubicBezTo>
                  <a:cubicBezTo>
                    <a:pt x="39" y="163"/>
                    <a:pt x="41" y="164"/>
                    <a:pt x="41" y="167"/>
                  </a:cubicBezTo>
                  <a:cubicBezTo>
                    <a:pt x="41" y="168"/>
                    <a:pt x="39" y="168"/>
                    <a:pt x="39" y="170"/>
                  </a:cubicBezTo>
                  <a:cubicBezTo>
                    <a:pt x="42" y="170"/>
                    <a:pt x="43" y="172"/>
                    <a:pt x="44" y="174"/>
                  </a:cubicBezTo>
                  <a:cubicBezTo>
                    <a:pt x="43" y="175"/>
                    <a:pt x="43" y="176"/>
                    <a:pt x="43" y="177"/>
                  </a:cubicBezTo>
                  <a:cubicBezTo>
                    <a:pt x="45" y="179"/>
                    <a:pt x="44" y="182"/>
                    <a:pt x="45" y="185"/>
                  </a:cubicBezTo>
                  <a:cubicBezTo>
                    <a:pt x="45" y="186"/>
                    <a:pt x="46" y="186"/>
                    <a:pt x="47" y="188"/>
                  </a:cubicBezTo>
                  <a:cubicBezTo>
                    <a:pt x="47" y="189"/>
                    <a:pt x="47" y="190"/>
                    <a:pt x="47" y="191"/>
                  </a:cubicBezTo>
                  <a:cubicBezTo>
                    <a:pt x="48" y="193"/>
                    <a:pt x="52" y="195"/>
                    <a:pt x="49" y="199"/>
                  </a:cubicBezTo>
                  <a:cubicBezTo>
                    <a:pt x="50" y="200"/>
                    <a:pt x="52" y="200"/>
                    <a:pt x="52" y="202"/>
                  </a:cubicBezTo>
                  <a:cubicBezTo>
                    <a:pt x="50" y="206"/>
                    <a:pt x="54" y="208"/>
                    <a:pt x="52" y="212"/>
                  </a:cubicBezTo>
                  <a:cubicBezTo>
                    <a:pt x="54" y="213"/>
                    <a:pt x="57" y="217"/>
                    <a:pt x="55" y="220"/>
                  </a:cubicBezTo>
                  <a:cubicBezTo>
                    <a:pt x="56" y="222"/>
                    <a:pt x="57" y="223"/>
                    <a:pt x="58" y="225"/>
                  </a:cubicBezTo>
                  <a:cubicBezTo>
                    <a:pt x="58" y="226"/>
                    <a:pt x="57" y="227"/>
                    <a:pt x="57" y="227"/>
                  </a:cubicBezTo>
                  <a:cubicBezTo>
                    <a:pt x="59" y="231"/>
                    <a:pt x="58" y="236"/>
                    <a:pt x="61" y="239"/>
                  </a:cubicBezTo>
                  <a:close/>
                  <a:moveTo>
                    <a:pt x="166" y="4"/>
                  </a:moveTo>
                  <a:cubicBezTo>
                    <a:pt x="160" y="10"/>
                    <a:pt x="160" y="21"/>
                    <a:pt x="156" y="29"/>
                  </a:cubicBezTo>
                  <a:cubicBezTo>
                    <a:pt x="151" y="46"/>
                    <a:pt x="143" y="61"/>
                    <a:pt x="138" y="80"/>
                  </a:cubicBezTo>
                  <a:cubicBezTo>
                    <a:pt x="138" y="81"/>
                    <a:pt x="139" y="83"/>
                    <a:pt x="140" y="84"/>
                  </a:cubicBezTo>
                  <a:cubicBezTo>
                    <a:pt x="143" y="82"/>
                    <a:pt x="143" y="77"/>
                    <a:pt x="144" y="73"/>
                  </a:cubicBezTo>
                  <a:cubicBezTo>
                    <a:pt x="145" y="71"/>
                    <a:pt x="146" y="70"/>
                    <a:pt x="147" y="68"/>
                  </a:cubicBezTo>
                  <a:cubicBezTo>
                    <a:pt x="153" y="47"/>
                    <a:pt x="160" y="25"/>
                    <a:pt x="168" y="5"/>
                  </a:cubicBezTo>
                  <a:cubicBezTo>
                    <a:pt x="168" y="5"/>
                    <a:pt x="168" y="5"/>
                    <a:pt x="168" y="4"/>
                  </a:cubicBezTo>
                  <a:cubicBezTo>
                    <a:pt x="167" y="4"/>
                    <a:pt x="167" y="4"/>
                    <a:pt x="166" y="4"/>
                  </a:cubicBezTo>
                  <a:close/>
                  <a:moveTo>
                    <a:pt x="45" y="249"/>
                  </a:moveTo>
                  <a:cubicBezTo>
                    <a:pt x="47" y="249"/>
                    <a:pt x="48" y="250"/>
                    <a:pt x="49" y="250"/>
                  </a:cubicBezTo>
                  <a:cubicBezTo>
                    <a:pt x="51" y="246"/>
                    <a:pt x="58" y="248"/>
                    <a:pt x="60" y="246"/>
                  </a:cubicBezTo>
                  <a:cubicBezTo>
                    <a:pt x="56" y="244"/>
                    <a:pt x="49" y="245"/>
                    <a:pt x="45" y="249"/>
                  </a:cubicBezTo>
                  <a:close/>
                  <a:moveTo>
                    <a:pt x="54" y="249"/>
                  </a:moveTo>
                  <a:cubicBezTo>
                    <a:pt x="52" y="250"/>
                    <a:pt x="49" y="252"/>
                    <a:pt x="48" y="254"/>
                  </a:cubicBezTo>
                  <a:cubicBezTo>
                    <a:pt x="51" y="253"/>
                    <a:pt x="55" y="252"/>
                    <a:pt x="60" y="251"/>
                  </a:cubicBezTo>
                  <a:cubicBezTo>
                    <a:pt x="60" y="251"/>
                    <a:pt x="60" y="250"/>
                    <a:pt x="60" y="250"/>
                  </a:cubicBezTo>
                  <a:cubicBezTo>
                    <a:pt x="57" y="250"/>
                    <a:pt x="57" y="248"/>
                    <a:pt x="54" y="249"/>
                  </a:cubicBezTo>
                  <a:close/>
                  <a:moveTo>
                    <a:pt x="58" y="239"/>
                  </a:moveTo>
                  <a:cubicBezTo>
                    <a:pt x="56" y="239"/>
                    <a:pt x="56" y="239"/>
                    <a:pt x="54" y="239"/>
                  </a:cubicBezTo>
                  <a:cubicBezTo>
                    <a:pt x="52" y="234"/>
                    <a:pt x="47" y="239"/>
                    <a:pt x="45" y="241"/>
                  </a:cubicBezTo>
                  <a:cubicBezTo>
                    <a:pt x="45" y="242"/>
                    <a:pt x="45" y="244"/>
                    <a:pt x="46" y="244"/>
                  </a:cubicBezTo>
                  <a:cubicBezTo>
                    <a:pt x="49" y="240"/>
                    <a:pt x="58" y="243"/>
                    <a:pt x="58" y="239"/>
                  </a:cubicBezTo>
                  <a:close/>
                  <a:moveTo>
                    <a:pt x="51" y="230"/>
                  </a:moveTo>
                  <a:cubicBezTo>
                    <a:pt x="47" y="231"/>
                    <a:pt x="45" y="233"/>
                    <a:pt x="40" y="235"/>
                  </a:cubicBezTo>
                  <a:cubicBezTo>
                    <a:pt x="40" y="236"/>
                    <a:pt x="41" y="237"/>
                    <a:pt x="42" y="238"/>
                  </a:cubicBezTo>
                  <a:cubicBezTo>
                    <a:pt x="46" y="237"/>
                    <a:pt x="48" y="232"/>
                    <a:pt x="54" y="234"/>
                  </a:cubicBezTo>
                  <a:cubicBezTo>
                    <a:pt x="54" y="233"/>
                    <a:pt x="55" y="233"/>
                    <a:pt x="55" y="233"/>
                  </a:cubicBezTo>
                  <a:cubicBezTo>
                    <a:pt x="55" y="232"/>
                    <a:pt x="55" y="231"/>
                    <a:pt x="55" y="231"/>
                  </a:cubicBezTo>
                  <a:cubicBezTo>
                    <a:pt x="54" y="230"/>
                    <a:pt x="52" y="230"/>
                    <a:pt x="51" y="230"/>
                  </a:cubicBezTo>
                  <a:close/>
                  <a:moveTo>
                    <a:pt x="54" y="224"/>
                  </a:moveTo>
                  <a:cubicBezTo>
                    <a:pt x="54" y="224"/>
                    <a:pt x="53" y="223"/>
                    <a:pt x="53" y="223"/>
                  </a:cubicBezTo>
                  <a:cubicBezTo>
                    <a:pt x="46" y="221"/>
                    <a:pt x="40" y="227"/>
                    <a:pt x="40" y="231"/>
                  </a:cubicBezTo>
                  <a:cubicBezTo>
                    <a:pt x="44" y="229"/>
                    <a:pt x="51" y="227"/>
                    <a:pt x="54" y="224"/>
                  </a:cubicBezTo>
                  <a:close/>
                  <a:moveTo>
                    <a:pt x="50" y="215"/>
                  </a:moveTo>
                  <a:cubicBezTo>
                    <a:pt x="46" y="215"/>
                    <a:pt x="42" y="217"/>
                    <a:pt x="39" y="219"/>
                  </a:cubicBezTo>
                  <a:cubicBezTo>
                    <a:pt x="39" y="221"/>
                    <a:pt x="38" y="223"/>
                    <a:pt x="40" y="224"/>
                  </a:cubicBezTo>
                  <a:cubicBezTo>
                    <a:pt x="43" y="220"/>
                    <a:pt x="50" y="220"/>
                    <a:pt x="52" y="217"/>
                  </a:cubicBezTo>
                  <a:cubicBezTo>
                    <a:pt x="51" y="217"/>
                    <a:pt x="51" y="215"/>
                    <a:pt x="50" y="215"/>
                  </a:cubicBezTo>
                  <a:close/>
                  <a:moveTo>
                    <a:pt x="37" y="214"/>
                  </a:moveTo>
                  <a:cubicBezTo>
                    <a:pt x="37" y="215"/>
                    <a:pt x="38" y="215"/>
                    <a:pt x="39" y="216"/>
                  </a:cubicBezTo>
                  <a:cubicBezTo>
                    <a:pt x="42" y="213"/>
                    <a:pt x="48" y="213"/>
                    <a:pt x="49" y="208"/>
                  </a:cubicBezTo>
                  <a:cubicBezTo>
                    <a:pt x="44" y="207"/>
                    <a:pt x="40" y="211"/>
                    <a:pt x="37" y="214"/>
                  </a:cubicBezTo>
                  <a:close/>
                  <a:moveTo>
                    <a:pt x="48" y="202"/>
                  </a:moveTo>
                  <a:cubicBezTo>
                    <a:pt x="45" y="203"/>
                    <a:pt x="43" y="202"/>
                    <a:pt x="42" y="201"/>
                  </a:cubicBezTo>
                  <a:cubicBezTo>
                    <a:pt x="41" y="203"/>
                    <a:pt x="37" y="203"/>
                    <a:pt x="36" y="204"/>
                  </a:cubicBezTo>
                  <a:cubicBezTo>
                    <a:pt x="36" y="207"/>
                    <a:pt x="35" y="208"/>
                    <a:pt x="34" y="210"/>
                  </a:cubicBezTo>
                  <a:cubicBezTo>
                    <a:pt x="39" y="212"/>
                    <a:pt x="42" y="204"/>
                    <a:pt x="46" y="205"/>
                  </a:cubicBezTo>
                  <a:cubicBezTo>
                    <a:pt x="46" y="203"/>
                    <a:pt x="48" y="205"/>
                    <a:pt x="48" y="203"/>
                  </a:cubicBezTo>
                  <a:cubicBezTo>
                    <a:pt x="48" y="203"/>
                    <a:pt x="48" y="202"/>
                    <a:pt x="48" y="202"/>
                  </a:cubicBezTo>
                  <a:close/>
                  <a:moveTo>
                    <a:pt x="36" y="200"/>
                  </a:moveTo>
                  <a:cubicBezTo>
                    <a:pt x="39" y="200"/>
                    <a:pt x="43" y="194"/>
                    <a:pt x="46" y="197"/>
                  </a:cubicBezTo>
                  <a:cubicBezTo>
                    <a:pt x="46" y="197"/>
                    <a:pt x="47" y="197"/>
                    <a:pt x="48" y="197"/>
                  </a:cubicBezTo>
                  <a:cubicBezTo>
                    <a:pt x="45" y="190"/>
                    <a:pt x="37" y="195"/>
                    <a:pt x="36" y="200"/>
                  </a:cubicBezTo>
                  <a:close/>
                  <a:moveTo>
                    <a:pt x="43" y="187"/>
                  </a:moveTo>
                  <a:cubicBezTo>
                    <a:pt x="41" y="187"/>
                    <a:pt x="39" y="188"/>
                    <a:pt x="38" y="189"/>
                  </a:cubicBezTo>
                  <a:cubicBezTo>
                    <a:pt x="37" y="188"/>
                    <a:pt x="37" y="188"/>
                    <a:pt x="36" y="187"/>
                  </a:cubicBezTo>
                  <a:cubicBezTo>
                    <a:pt x="35" y="189"/>
                    <a:pt x="31" y="192"/>
                    <a:pt x="35" y="194"/>
                  </a:cubicBezTo>
                  <a:cubicBezTo>
                    <a:pt x="38" y="193"/>
                    <a:pt x="41" y="188"/>
                    <a:pt x="44" y="189"/>
                  </a:cubicBezTo>
                  <a:cubicBezTo>
                    <a:pt x="43" y="189"/>
                    <a:pt x="44" y="188"/>
                    <a:pt x="43" y="187"/>
                  </a:cubicBezTo>
                  <a:close/>
                  <a:moveTo>
                    <a:pt x="40" y="179"/>
                  </a:moveTo>
                  <a:cubicBezTo>
                    <a:pt x="39" y="181"/>
                    <a:pt x="38" y="180"/>
                    <a:pt x="36" y="180"/>
                  </a:cubicBezTo>
                  <a:cubicBezTo>
                    <a:pt x="35" y="180"/>
                    <a:pt x="34" y="181"/>
                    <a:pt x="33" y="181"/>
                  </a:cubicBezTo>
                  <a:cubicBezTo>
                    <a:pt x="34" y="182"/>
                    <a:pt x="34" y="181"/>
                    <a:pt x="35" y="182"/>
                  </a:cubicBezTo>
                  <a:cubicBezTo>
                    <a:pt x="33" y="183"/>
                    <a:pt x="30" y="183"/>
                    <a:pt x="30" y="186"/>
                  </a:cubicBezTo>
                  <a:cubicBezTo>
                    <a:pt x="30" y="187"/>
                    <a:pt x="31" y="187"/>
                    <a:pt x="32" y="187"/>
                  </a:cubicBezTo>
                  <a:cubicBezTo>
                    <a:pt x="34" y="184"/>
                    <a:pt x="38" y="185"/>
                    <a:pt x="43" y="183"/>
                  </a:cubicBezTo>
                  <a:cubicBezTo>
                    <a:pt x="43" y="181"/>
                    <a:pt x="42" y="180"/>
                    <a:pt x="40" y="179"/>
                  </a:cubicBezTo>
                  <a:close/>
                  <a:moveTo>
                    <a:pt x="39" y="172"/>
                  </a:moveTo>
                  <a:cubicBezTo>
                    <a:pt x="36" y="173"/>
                    <a:pt x="33" y="173"/>
                    <a:pt x="30" y="174"/>
                  </a:cubicBezTo>
                  <a:cubicBezTo>
                    <a:pt x="30" y="176"/>
                    <a:pt x="28" y="178"/>
                    <a:pt x="29" y="180"/>
                  </a:cubicBezTo>
                  <a:cubicBezTo>
                    <a:pt x="32" y="179"/>
                    <a:pt x="38" y="176"/>
                    <a:pt x="40" y="174"/>
                  </a:cubicBezTo>
                  <a:cubicBezTo>
                    <a:pt x="39" y="174"/>
                    <a:pt x="39" y="173"/>
                    <a:pt x="39" y="172"/>
                  </a:cubicBezTo>
                  <a:close/>
                  <a:moveTo>
                    <a:pt x="26" y="169"/>
                  </a:moveTo>
                  <a:cubicBezTo>
                    <a:pt x="28" y="171"/>
                    <a:pt x="29" y="170"/>
                    <a:pt x="31" y="171"/>
                  </a:cubicBezTo>
                  <a:cubicBezTo>
                    <a:pt x="32" y="170"/>
                    <a:pt x="34" y="169"/>
                    <a:pt x="35" y="168"/>
                  </a:cubicBezTo>
                  <a:cubicBezTo>
                    <a:pt x="36" y="168"/>
                    <a:pt x="37" y="167"/>
                    <a:pt x="38" y="166"/>
                  </a:cubicBezTo>
                  <a:cubicBezTo>
                    <a:pt x="34" y="162"/>
                    <a:pt x="29" y="165"/>
                    <a:pt x="26" y="169"/>
                  </a:cubicBezTo>
                  <a:close/>
                  <a:moveTo>
                    <a:pt x="30" y="156"/>
                  </a:moveTo>
                  <a:cubicBezTo>
                    <a:pt x="26" y="158"/>
                    <a:pt x="26" y="160"/>
                    <a:pt x="24" y="164"/>
                  </a:cubicBezTo>
                  <a:cubicBezTo>
                    <a:pt x="25" y="164"/>
                    <a:pt x="25" y="164"/>
                    <a:pt x="26" y="164"/>
                  </a:cubicBezTo>
                  <a:cubicBezTo>
                    <a:pt x="29" y="162"/>
                    <a:pt x="33" y="161"/>
                    <a:pt x="36" y="159"/>
                  </a:cubicBezTo>
                  <a:cubicBezTo>
                    <a:pt x="35" y="157"/>
                    <a:pt x="34" y="156"/>
                    <a:pt x="32" y="156"/>
                  </a:cubicBezTo>
                  <a:cubicBezTo>
                    <a:pt x="31" y="156"/>
                    <a:pt x="30" y="158"/>
                    <a:pt x="30" y="156"/>
                  </a:cubicBezTo>
                  <a:close/>
                  <a:moveTo>
                    <a:pt x="22" y="156"/>
                  </a:moveTo>
                  <a:cubicBezTo>
                    <a:pt x="26" y="156"/>
                    <a:pt x="30" y="153"/>
                    <a:pt x="32" y="149"/>
                  </a:cubicBezTo>
                  <a:cubicBezTo>
                    <a:pt x="28" y="148"/>
                    <a:pt x="22" y="152"/>
                    <a:pt x="22" y="156"/>
                  </a:cubicBezTo>
                  <a:close/>
                  <a:moveTo>
                    <a:pt x="28" y="144"/>
                  </a:moveTo>
                  <a:cubicBezTo>
                    <a:pt x="27" y="144"/>
                    <a:pt x="26" y="143"/>
                    <a:pt x="25" y="143"/>
                  </a:cubicBezTo>
                  <a:cubicBezTo>
                    <a:pt x="23" y="144"/>
                    <a:pt x="18" y="147"/>
                    <a:pt x="21" y="150"/>
                  </a:cubicBezTo>
                  <a:cubicBezTo>
                    <a:pt x="25" y="148"/>
                    <a:pt x="27" y="147"/>
                    <a:pt x="30" y="144"/>
                  </a:cubicBezTo>
                  <a:cubicBezTo>
                    <a:pt x="29" y="143"/>
                    <a:pt x="28" y="144"/>
                    <a:pt x="28" y="144"/>
                  </a:cubicBezTo>
                  <a:close/>
                  <a:moveTo>
                    <a:pt x="28" y="135"/>
                  </a:moveTo>
                  <a:cubicBezTo>
                    <a:pt x="27" y="134"/>
                    <a:pt x="24" y="135"/>
                    <a:pt x="22" y="136"/>
                  </a:cubicBezTo>
                  <a:cubicBezTo>
                    <a:pt x="21" y="137"/>
                    <a:pt x="21" y="139"/>
                    <a:pt x="19" y="139"/>
                  </a:cubicBezTo>
                  <a:cubicBezTo>
                    <a:pt x="18" y="141"/>
                    <a:pt x="19" y="142"/>
                    <a:pt x="20" y="142"/>
                  </a:cubicBezTo>
                  <a:cubicBezTo>
                    <a:pt x="22" y="139"/>
                    <a:pt x="33" y="139"/>
                    <a:pt x="28" y="135"/>
                  </a:cubicBezTo>
                  <a:close/>
                  <a:moveTo>
                    <a:pt x="28" y="129"/>
                  </a:moveTo>
                  <a:cubicBezTo>
                    <a:pt x="28" y="128"/>
                    <a:pt x="26" y="127"/>
                    <a:pt x="25" y="127"/>
                  </a:cubicBezTo>
                  <a:cubicBezTo>
                    <a:pt x="23" y="128"/>
                    <a:pt x="23" y="128"/>
                    <a:pt x="20" y="128"/>
                  </a:cubicBezTo>
                  <a:cubicBezTo>
                    <a:pt x="18" y="129"/>
                    <a:pt x="17" y="131"/>
                    <a:pt x="15" y="132"/>
                  </a:cubicBezTo>
                  <a:cubicBezTo>
                    <a:pt x="15" y="133"/>
                    <a:pt x="15" y="134"/>
                    <a:pt x="16" y="136"/>
                  </a:cubicBezTo>
                  <a:cubicBezTo>
                    <a:pt x="20" y="134"/>
                    <a:pt x="26" y="132"/>
                    <a:pt x="28" y="129"/>
                  </a:cubicBezTo>
                  <a:close/>
                  <a:moveTo>
                    <a:pt x="19" y="122"/>
                  </a:moveTo>
                  <a:cubicBezTo>
                    <a:pt x="19" y="125"/>
                    <a:pt x="13" y="124"/>
                    <a:pt x="15" y="128"/>
                  </a:cubicBezTo>
                  <a:cubicBezTo>
                    <a:pt x="18" y="128"/>
                    <a:pt x="20" y="125"/>
                    <a:pt x="21" y="123"/>
                  </a:cubicBezTo>
                  <a:cubicBezTo>
                    <a:pt x="22" y="123"/>
                    <a:pt x="23" y="124"/>
                    <a:pt x="24" y="123"/>
                  </a:cubicBezTo>
                  <a:cubicBezTo>
                    <a:pt x="22" y="122"/>
                    <a:pt x="21" y="123"/>
                    <a:pt x="19" y="122"/>
                  </a:cubicBezTo>
                  <a:close/>
                  <a:moveTo>
                    <a:pt x="18" y="116"/>
                  </a:moveTo>
                  <a:cubicBezTo>
                    <a:pt x="15" y="118"/>
                    <a:pt x="12" y="121"/>
                    <a:pt x="12" y="124"/>
                  </a:cubicBezTo>
                  <a:cubicBezTo>
                    <a:pt x="16" y="121"/>
                    <a:pt x="18" y="118"/>
                    <a:pt x="23" y="118"/>
                  </a:cubicBezTo>
                  <a:cubicBezTo>
                    <a:pt x="23" y="117"/>
                    <a:pt x="23" y="117"/>
                    <a:pt x="23" y="117"/>
                  </a:cubicBezTo>
                  <a:cubicBezTo>
                    <a:pt x="21" y="116"/>
                    <a:pt x="20" y="117"/>
                    <a:pt x="18" y="116"/>
                  </a:cubicBezTo>
                  <a:close/>
                  <a:moveTo>
                    <a:pt x="11" y="115"/>
                  </a:moveTo>
                  <a:cubicBezTo>
                    <a:pt x="14" y="114"/>
                    <a:pt x="16" y="111"/>
                    <a:pt x="20" y="112"/>
                  </a:cubicBezTo>
                  <a:cubicBezTo>
                    <a:pt x="20" y="112"/>
                    <a:pt x="20" y="111"/>
                    <a:pt x="20" y="111"/>
                  </a:cubicBezTo>
                  <a:cubicBezTo>
                    <a:pt x="17" y="108"/>
                    <a:pt x="10" y="110"/>
                    <a:pt x="11" y="115"/>
                  </a:cubicBezTo>
                  <a:close/>
                  <a:moveTo>
                    <a:pt x="19" y="103"/>
                  </a:moveTo>
                  <a:cubicBezTo>
                    <a:pt x="16" y="98"/>
                    <a:pt x="8" y="101"/>
                    <a:pt x="7" y="105"/>
                  </a:cubicBezTo>
                  <a:cubicBezTo>
                    <a:pt x="8" y="106"/>
                    <a:pt x="8" y="109"/>
                    <a:pt x="11" y="109"/>
                  </a:cubicBezTo>
                  <a:cubicBezTo>
                    <a:pt x="11" y="105"/>
                    <a:pt x="15" y="104"/>
                    <a:pt x="19" y="104"/>
                  </a:cubicBezTo>
                  <a:cubicBezTo>
                    <a:pt x="19" y="104"/>
                    <a:pt x="20" y="104"/>
                    <a:pt x="19" y="103"/>
                  </a:cubicBezTo>
                  <a:close/>
                  <a:moveTo>
                    <a:pt x="5" y="92"/>
                  </a:moveTo>
                  <a:cubicBezTo>
                    <a:pt x="4" y="94"/>
                    <a:pt x="5" y="97"/>
                    <a:pt x="7" y="97"/>
                  </a:cubicBezTo>
                  <a:cubicBezTo>
                    <a:pt x="7" y="93"/>
                    <a:pt x="12" y="93"/>
                    <a:pt x="13" y="92"/>
                  </a:cubicBezTo>
                  <a:cubicBezTo>
                    <a:pt x="12" y="89"/>
                    <a:pt x="8" y="92"/>
                    <a:pt x="5"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1" name="Freeform 439"/>
            <p:cNvSpPr/>
            <p:nvPr/>
          </p:nvSpPr>
          <p:spPr bwMode="auto">
            <a:xfrm rot="20414795">
              <a:off x="2955798" y="3480421"/>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2" name="Freeform 439"/>
            <p:cNvSpPr/>
            <p:nvPr/>
          </p:nvSpPr>
          <p:spPr bwMode="auto">
            <a:xfrm rot="20414795">
              <a:off x="2970546" y="3660922"/>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3" name="Freeform 439"/>
            <p:cNvSpPr/>
            <p:nvPr/>
          </p:nvSpPr>
          <p:spPr bwMode="auto">
            <a:xfrm rot="20414795">
              <a:off x="3036978" y="3854332"/>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4" name="Freeform 439"/>
            <p:cNvSpPr/>
            <p:nvPr/>
          </p:nvSpPr>
          <p:spPr bwMode="auto">
            <a:xfrm rot="20414795">
              <a:off x="3036977" y="4069498"/>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5" name="Freeform 439"/>
            <p:cNvSpPr/>
            <p:nvPr/>
          </p:nvSpPr>
          <p:spPr bwMode="auto">
            <a:xfrm rot="20414795">
              <a:off x="3112184" y="4228242"/>
              <a:ext cx="580589" cy="128847"/>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6" name="Freeform 439"/>
            <p:cNvSpPr/>
            <p:nvPr/>
          </p:nvSpPr>
          <p:spPr bwMode="auto">
            <a:xfrm rot="1698131" flipV="1">
              <a:off x="3822529" y="3337904"/>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7" name="Freeform 439"/>
            <p:cNvSpPr/>
            <p:nvPr/>
          </p:nvSpPr>
          <p:spPr bwMode="auto">
            <a:xfrm rot="1698131" flipV="1">
              <a:off x="3822528" y="3546592"/>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8" name="Freeform 439"/>
            <p:cNvSpPr/>
            <p:nvPr/>
          </p:nvSpPr>
          <p:spPr bwMode="auto">
            <a:xfrm rot="1698131" flipV="1">
              <a:off x="3694355" y="3663803"/>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89" name="Freeform 439"/>
            <p:cNvSpPr/>
            <p:nvPr/>
          </p:nvSpPr>
          <p:spPr bwMode="auto">
            <a:xfrm rot="1698131" flipV="1">
              <a:off x="3694356" y="3857214"/>
              <a:ext cx="434332"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90" name="Freeform 439"/>
            <p:cNvSpPr/>
            <p:nvPr/>
          </p:nvSpPr>
          <p:spPr bwMode="auto">
            <a:xfrm rot="1698131" flipV="1">
              <a:off x="3749044" y="4011383"/>
              <a:ext cx="288000" cy="96389"/>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测试方法</a:t>
            </a:r>
          </a:p>
        </p:txBody>
      </p:sp>
      <p:sp>
        <p:nvSpPr>
          <p:cNvPr id="3" name="文本占位符 2"/>
          <p:cNvSpPr>
            <a:spLocks noGrp="1"/>
          </p:cNvSpPr>
          <p:nvPr>
            <p:ph type="body" idx="1"/>
          </p:nvPr>
        </p:nvSpPr>
        <p:spPr/>
        <p:txBody>
          <a:bodyPr/>
          <a:lstStyle/>
          <a:p>
            <a:r>
              <a:rPr lang="zh-CN" altLang="en-US"/>
              <a:t>第四部分</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1"/>
          <p:cNvSpPr/>
          <p:nvPr/>
        </p:nvSpPr>
        <p:spPr>
          <a:xfrm>
            <a:off x="8696325" y="2695575"/>
            <a:ext cx="2184400" cy="19450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zh-CN" altLang="en-US" sz="2800" b="1" dirty="0">
                <a:solidFill>
                  <a:srgbClr val="FFFFFF"/>
                </a:solidFill>
              </a:rPr>
              <a:t>错误推测</a:t>
            </a:r>
          </a:p>
        </p:txBody>
      </p:sp>
      <p:sp>
        <p:nvSpPr>
          <p:cNvPr id="33" name="Freeform 75"/>
          <p:cNvSpPr/>
          <p:nvPr/>
        </p:nvSpPr>
        <p:spPr bwMode="auto">
          <a:xfrm rot="2362529">
            <a:off x="11774354" y="-2859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8" name="Freeform 8"/>
          <p:cNvSpPr>
            <a:spLocks noEditPoints="1" noChangeArrowheads="1"/>
          </p:cNvSpPr>
          <p:nvPr/>
        </p:nvSpPr>
        <p:spPr bwMode="auto">
          <a:xfrm flipH="1">
            <a:off x="2892425" y="744855"/>
            <a:ext cx="6406515" cy="986790"/>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accent2">
              <a:lumMod val="60000"/>
              <a:lumOff val="40000"/>
            </a:schemeClr>
          </a:solidFill>
          <a:ln>
            <a:noFill/>
          </a:ln>
        </p:spPr>
        <p:txBody>
          <a:bodyPr anchor="ctr"/>
          <a:lstStyle/>
          <a:p>
            <a:pPr algn="ctr"/>
            <a:r>
              <a:rPr lang="zh-CN" altLang="zh-CN" sz="5400" dirty="0">
                <a:solidFill>
                  <a:schemeClr val="accent4">
                    <a:lumMod val="75000"/>
                  </a:schemeClr>
                </a:solidFill>
                <a:latin typeface="+mj-ea"/>
                <a:ea typeface="+mj-ea"/>
                <a:sym typeface="宋体" panose="02010600030101010101" pitchFamily="2" charset="-122"/>
              </a:rPr>
              <a:t>黑盒测试方法</a:t>
            </a:r>
          </a:p>
        </p:txBody>
      </p:sp>
      <p:sp>
        <p:nvSpPr>
          <p:cNvPr id="2" name="Oval 31"/>
          <p:cNvSpPr/>
          <p:nvPr/>
        </p:nvSpPr>
        <p:spPr>
          <a:xfrm>
            <a:off x="934720" y="2695575"/>
            <a:ext cx="2184400" cy="19450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zh-CN" altLang="en-US" sz="2800" b="1" dirty="0">
                <a:solidFill>
                  <a:srgbClr val="FFFFFF"/>
                </a:solidFill>
              </a:rPr>
              <a:t>等价划分</a:t>
            </a:r>
          </a:p>
        </p:txBody>
      </p:sp>
      <p:sp>
        <p:nvSpPr>
          <p:cNvPr id="28" name="Oval 31"/>
          <p:cNvSpPr/>
          <p:nvPr/>
        </p:nvSpPr>
        <p:spPr>
          <a:xfrm>
            <a:off x="5049520" y="2694940"/>
            <a:ext cx="2160905" cy="1945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zh-CN" altLang="en-US" sz="2800" b="1" dirty="0">
                <a:solidFill>
                  <a:schemeClr val="bg1"/>
                </a:solidFill>
              </a:rPr>
              <a:t>边界值</a:t>
            </a:r>
          </a:p>
          <a:p>
            <a:pPr algn="ctr">
              <a:lnSpc>
                <a:spcPct val="120000"/>
              </a:lnSpc>
            </a:pPr>
            <a:r>
              <a:rPr lang="zh-CN" altLang="en-US" sz="2800" b="1" dirty="0">
                <a:solidFill>
                  <a:schemeClr val="bg1"/>
                </a:solidFill>
              </a:rPr>
              <a:t>分析</a:t>
            </a:r>
          </a:p>
        </p:txBody>
      </p:sp>
      <p:sp>
        <p:nvSpPr>
          <p:cNvPr id="6" name="椭圆 5"/>
          <p:cNvSpPr/>
          <p:nvPr/>
        </p:nvSpPr>
        <p:spPr>
          <a:xfrm>
            <a:off x="1638263" y="2198728"/>
            <a:ext cx="777452" cy="77745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tx1"/>
                </a:solidFill>
                <a:latin typeface="Arial" panose="020B0604020202020204" pitchFamily="34" charset="0"/>
                <a:ea typeface="微软雅黑" panose="020B0503020204020204" charset="-122"/>
                <a:sym typeface="Arial" panose="020B0604020202020204" pitchFamily="34" charset="0"/>
              </a:rPr>
              <a:t>1</a:t>
            </a:r>
            <a:endParaRPr lang="zh-CN" altLang="en-US" sz="4000" b="1"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9" name="椭圆 28"/>
          <p:cNvSpPr/>
          <p:nvPr/>
        </p:nvSpPr>
        <p:spPr>
          <a:xfrm>
            <a:off x="5707392" y="2198728"/>
            <a:ext cx="777452" cy="777452"/>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accent1"/>
                </a:solidFill>
                <a:latin typeface="Arial" panose="020B0604020202020204" pitchFamily="34" charset="0"/>
                <a:ea typeface="微软雅黑" panose="020B0503020204020204" charset="-122"/>
                <a:sym typeface="Arial" panose="020B0604020202020204" pitchFamily="34" charset="0"/>
              </a:rPr>
              <a:t>2</a:t>
            </a:r>
            <a:endParaRPr lang="zh-CN" altLang="en-US" sz="4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 name="椭圆 2"/>
          <p:cNvSpPr/>
          <p:nvPr/>
        </p:nvSpPr>
        <p:spPr>
          <a:xfrm>
            <a:off x="9399917" y="2198728"/>
            <a:ext cx="777452" cy="777452"/>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accent1"/>
                </a:solidFill>
                <a:latin typeface="Arial" panose="020B0604020202020204" pitchFamily="34" charset="0"/>
                <a:ea typeface="微软雅黑" panose="020B0503020204020204" charset="-122"/>
                <a:sym typeface="Arial" panose="020B0604020202020204" pitchFamily="34" charset="0"/>
              </a:rPr>
              <a:t>3</a:t>
            </a:r>
            <a:endParaRPr lang="zh-CN" altLang="en-US" sz="4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1468120" y="5295265"/>
            <a:ext cx="9324340" cy="829945"/>
          </a:xfrm>
          <a:prstGeom prst="rect">
            <a:avLst/>
          </a:prstGeom>
          <a:noFill/>
        </p:spPr>
        <p:txBody>
          <a:bodyPr wrap="square" rtlCol="0">
            <a:spAutoFit/>
          </a:bodyPr>
          <a:lstStyle/>
          <a:p>
            <a:r>
              <a:rPr lang="zh-CN" altLang="en-US"/>
              <a:t>注：黑盒测试方法主要有等价类划分、边值分析、因</a:t>
            </a:r>
            <a:r>
              <a:rPr lang="en-US" altLang="zh-CN"/>
              <a:t>-</a:t>
            </a:r>
            <a:r>
              <a:rPr lang="zh-CN" altLang="en-US"/>
              <a:t>果图、错误</a:t>
            </a:r>
          </a:p>
          <a:p>
            <a:r>
              <a:rPr lang="zh-CN" altLang="en-US"/>
              <a:t>       推测等，主要用于软件确认测试。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part1 </a:t>
            </a:r>
            <a:r>
              <a:rPr lang="zh-CN" altLang="en-US" b="1" dirty="0">
                <a:latin typeface="+mn-ea"/>
                <a:ea typeface="+mn-ea"/>
              </a:rPr>
              <a:t>等价划分</a:t>
            </a:r>
          </a:p>
        </p:txBody>
      </p:sp>
      <p:sp>
        <p:nvSpPr>
          <p:cNvPr id="3" name="文本框 2"/>
          <p:cNvSpPr txBox="1"/>
          <p:nvPr/>
        </p:nvSpPr>
        <p:spPr>
          <a:xfrm>
            <a:off x="1164590" y="1428750"/>
            <a:ext cx="10351770" cy="5092700"/>
          </a:xfrm>
          <a:prstGeom prst="rect">
            <a:avLst/>
          </a:prstGeom>
          <a:noFill/>
        </p:spPr>
        <p:txBody>
          <a:bodyPr wrap="square" rtlCol="0">
            <a:spAutoFit/>
          </a:bodyPr>
          <a:lstStyle/>
          <a:p>
            <a:pPr marL="0" marR="0" lvl="0" indent="0" algn="l" defTabSz="914400" rtl="0" eaLnBrk="0" fontAlgn="base" latinLnBrk="0" hangingPunct="0">
              <a:lnSpc>
                <a:spcPts val="3000"/>
              </a:lnSpc>
              <a:spcBef>
                <a:spcPct val="0"/>
              </a:spcBef>
              <a:spcAft>
                <a:spcPct val="0"/>
              </a:spcAft>
              <a:buClrTx/>
              <a:buSzTx/>
              <a:buFontTx/>
              <a:buNone/>
              <a:defRPr/>
            </a:pPr>
            <a:r>
              <a:rPr lang="en-US" altLang="zh-CN" b="1" noProof="0" dirty="0" smtClean="0">
                <a:ln>
                  <a:noFill/>
                </a:ln>
                <a:solidFill>
                  <a:srgbClr val="FFC000"/>
                </a:solidFill>
                <a:effectLst/>
                <a:uLnTx/>
                <a:uFillTx/>
                <a:latin typeface="+mn-ea"/>
                <a:sym typeface="+mn-ea"/>
              </a:rPr>
              <a:t>    </a:t>
            </a:r>
          </a:p>
          <a:p>
            <a:pPr marL="0" marR="0" lvl="0" indent="0" algn="l" defTabSz="914400" rtl="0" eaLnBrk="0" fontAlgn="base" latinLnBrk="0" hangingPunct="0">
              <a:lnSpc>
                <a:spcPts val="3000"/>
              </a:lnSpc>
              <a:spcBef>
                <a:spcPct val="0"/>
              </a:spcBef>
              <a:spcAft>
                <a:spcPct val="0"/>
              </a:spcAft>
              <a:buClrTx/>
              <a:buSzTx/>
              <a:buFontTx/>
              <a:buNone/>
              <a:defRPr/>
            </a:pPr>
            <a:r>
              <a:rPr lang="zh-CN" altLang="zh-CN" b="1" noProof="0" dirty="0" smtClean="0">
                <a:ln>
                  <a:noFill/>
                </a:ln>
                <a:solidFill>
                  <a:srgbClr val="FFC000"/>
                </a:solidFill>
                <a:effectLst/>
                <a:uLnTx/>
                <a:uFillTx/>
                <a:latin typeface="+mn-ea"/>
                <a:sym typeface="+mn-ea"/>
              </a:rPr>
              <a:t>    等价划分</a:t>
            </a:r>
            <a:r>
              <a:rPr lang="zh-CN" altLang="zh-CN" noProof="0" dirty="0" smtClean="0">
                <a:ln>
                  <a:noFill/>
                </a:ln>
                <a:effectLst/>
                <a:uLnTx/>
                <a:uFillTx/>
                <a:latin typeface="+mn-ea"/>
                <a:sym typeface="+mn-ea"/>
              </a:rPr>
              <a:t>把</a:t>
            </a:r>
            <a:r>
              <a:rPr lang="zh-CN" altLang="zh-CN" noProof="0" dirty="0">
                <a:ln>
                  <a:noFill/>
                </a:ln>
                <a:effectLst/>
                <a:uLnTx/>
                <a:uFillTx/>
                <a:latin typeface="+mn-ea"/>
                <a:sym typeface="+mn-ea"/>
              </a:rPr>
              <a:t>程序的输入域划分成若干个数据类，据此导出测试用例</a:t>
            </a:r>
            <a:r>
              <a:rPr lang="zh-CN" altLang="zh-CN" noProof="0" dirty="0" smtClean="0">
                <a:ln>
                  <a:noFill/>
                </a:ln>
                <a:effectLst/>
                <a:uLnTx/>
                <a:uFillTx/>
                <a:latin typeface="+mn-ea"/>
                <a:sym typeface="+mn-ea"/>
              </a:rPr>
              <a:t>。一个理想的测试用例</a:t>
            </a:r>
            <a:r>
              <a:rPr lang="zh-CN" altLang="zh-CN" noProof="0" dirty="0" smtClean="0">
                <a:ln>
                  <a:noFill/>
                </a:ln>
                <a:solidFill>
                  <a:srgbClr val="FFC000"/>
                </a:solidFill>
                <a:effectLst/>
                <a:uLnTx/>
                <a:uFillTx/>
                <a:latin typeface="+mn-ea"/>
                <a:sym typeface="+mn-ea"/>
              </a:rPr>
              <a:t>能独自发现一类错误</a:t>
            </a:r>
            <a:r>
              <a:rPr lang="zh-CN" altLang="zh-CN" noProof="0" dirty="0" smtClean="0">
                <a:ln>
                  <a:noFill/>
                </a:ln>
                <a:effectLst/>
                <a:uLnTx/>
                <a:uFillTx/>
                <a:latin typeface="+mn-ea"/>
                <a:sym typeface="+mn-ea"/>
              </a:rPr>
              <a:t>。等价</a:t>
            </a:r>
            <a:r>
              <a:rPr lang="zh-CN" altLang="zh-CN" noProof="0" dirty="0">
                <a:ln>
                  <a:noFill/>
                </a:ln>
                <a:effectLst/>
                <a:uLnTx/>
                <a:uFillTx/>
                <a:latin typeface="+mn-ea"/>
                <a:sym typeface="+mn-ea"/>
              </a:rPr>
              <a:t>划分法力图设计出能发现若干类程序错误的测试用例，从而减少必须设计的测试用例的数目</a:t>
            </a:r>
            <a:r>
              <a:rPr lang="en-US" altLang="zh-CN" noProof="0" dirty="0">
                <a:ln>
                  <a:noFill/>
                </a:ln>
                <a:effectLst/>
                <a:uLnTx/>
                <a:uFillTx/>
                <a:latin typeface="+mn-ea"/>
                <a:sym typeface="+mn-ea"/>
              </a:rPr>
              <a:t>----</a:t>
            </a:r>
            <a:r>
              <a:rPr lang="zh-CN" altLang="en-US" noProof="0" dirty="0">
                <a:ln>
                  <a:noFill/>
                </a:ln>
                <a:solidFill>
                  <a:srgbClr val="FFC000"/>
                </a:solidFill>
                <a:effectLst/>
                <a:uLnTx/>
                <a:uFillTx/>
                <a:latin typeface="+mn-ea"/>
                <a:sym typeface="+mn-ea"/>
              </a:rPr>
              <a:t>选取少量最有代表性的输入数据作为测试数据。</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如果</a:t>
            </a:r>
            <a:r>
              <a:rPr lang="zh-CN" altLang="zh-CN" noProof="0" dirty="0">
                <a:ln>
                  <a:noFill/>
                </a:ln>
                <a:effectLst/>
                <a:uLnTx/>
                <a:uFillTx/>
                <a:latin typeface="+mn-ea"/>
                <a:sym typeface="+mn-ea"/>
              </a:rPr>
              <a:t>把所有可能的输入数据</a:t>
            </a:r>
            <a:r>
              <a:rPr lang="en-US" altLang="zh-CN" noProof="0" dirty="0">
                <a:ln>
                  <a:noFill/>
                </a:ln>
                <a:effectLst/>
                <a:uLnTx/>
                <a:uFillTx/>
                <a:latin typeface="+mn-ea"/>
                <a:sym typeface="+mn-ea"/>
              </a:rPr>
              <a:t>(</a:t>
            </a:r>
            <a:r>
              <a:rPr lang="zh-CN" altLang="zh-CN" noProof="0" dirty="0">
                <a:ln>
                  <a:noFill/>
                </a:ln>
                <a:effectLst/>
                <a:uLnTx/>
                <a:uFillTx/>
                <a:latin typeface="+mn-ea"/>
                <a:sym typeface="+mn-ea"/>
              </a:rPr>
              <a:t>有效的和无效的</a:t>
            </a:r>
            <a:r>
              <a:rPr lang="en-US" altLang="zh-CN" noProof="0" dirty="0">
                <a:ln>
                  <a:noFill/>
                </a:ln>
                <a:effectLst/>
                <a:uLnTx/>
                <a:uFillTx/>
                <a:latin typeface="+mn-ea"/>
                <a:sym typeface="+mn-ea"/>
              </a:rPr>
              <a:t>)</a:t>
            </a:r>
            <a:r>
              <a:rPr lang="zh-CN" altLang="zh-CN" noProof="0" dirty="0">
                <a:ln>
                  <a:noFill/>
                </a:ln>
                <a:effectLst/>
                <a:uLnTx/>
                <a:uFillTx/>
                <a:latin typeface="+mn-ea"/>
                <a:sym typeface="+mn-ea"/>
              </a:rPr>
              <a:t>划分成若干个等价类，则可以合理地做出下述假定：每类中的一个典型值在测试中的作用与这一类中所有其他值的作用相同。因此，可以</a:t>
            </a:r>
            <a:r>
              <a:rPr lang="zh-CN" altLang="zh-CN" noProof="0" dirty="0">
                <a:ln>
                  <a:noFill/>
                </a:ln>
                <a:solidFill>
                  <a:srgbClr val="FFC000"/>
                </a:solidFill>
                <a:effectLst/>
                <a:uLnTx/>
                <a:uFillTx/>
                <a:latin typeface="+mn-ea"/>
                <a:sym typeface="+mn-ea"/>
              </a:rPr>
              <a:t>从每个等价类中只取一组数据作为测试数据</a:t>
            </a:r>
            <a:r>
              <a:rPr lang="zh-CN" altLang="zh-CN" noProof="0" dirty="0">
                <a:ln>
                  <a:noFill/>
                </a:ln>
                <a:effectLst/>
                <a:uLnTx/>
                <a:uFillTx/>
                <a:latin typeface="+mn-ea"/>
                <a:sym typeface="+mn-ea"/>
              </a:rPr>
              <a:t>。这样选取的测试数据最有代表性，最可能发现程序中的错误</a:t>
            </a:r>
            <a:r>
              <a:rPr lang="zh-CN" altLang="zh-CN" noProof="0" dirty="0" smtClean="0">
                <a:ln>
                  <a:noFill/>
                </a:ln>
                <a:effectLst/>
                <a:uLnTx/>
                <a:uFillTx/>
                <a:latin typeface="+mn-ea"/>
                <a:sym typeface="+mn-ea"/>
              </a:rPr>
              <a:t>。</a:t>
            </a:r>
          </a:p>
          <a:p>
            <a:pPr marL="0" marR="0" lvl="0" indent="0" algn="l" defTabSz="914400" rtl="0" eaLnBrk="0" fontAlgn="base" latinLnBrk="0" hangingPunct="0">
              <a:lnSpc>
                <a:spcPts val="3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lang="en-US" altLang="zh-CN" noProof="0" dirty="0" smtClean="0">
                <a:ln>
                  <a:noFill/>
                </a:ln>
                <a:effectLst/>
                <a:uLnTx/>
                <a:uFillTx/>
                <a:latin typeface="+mn-ea"/>
                <a:sym typeface="+mn-ea"/>
              </a:rPr>
              <a:t>   </a:t>
            </a:r>
            <a:endParaRPr lang="zh-CN" altLang="en-US"/>
          </a:p>
        </p:txBody>
      </p:sp>
      <p:grpSp>
        <p:nvGrpSpPr>
          <p:cNvPr id="4" name="组合 3"/>
          <p:cNvGrpSpPr/>
          <p:nvPr/>
        </p:nvGrpSpPr>
        <p:grpSpPr>
          <a:xfrm rot="19520710">
            <a:off x="9803186" y="913475"/>
            <a:ext cx="951898" cy="538390"/>
            <a:chOff x="613761" y="3929170"/>
            <a:chExt cx="1001478" cy="566432"/>
          </a:xfrm>
        </p:grpSpPr>
        <p:sp>
          <p:nvSpPr>
            <p:cNvPr id="15" name="Freeform 441"/>
            <p:cNvSpPr/>
            <p:nvPr/>
          </p:nvSpPr>
          <p:spPr bwMode="auto">
            <a:xfrm>
              <a:off x="835231" y="4315602"/>
              <a:ext cx="688139" cy="180000"/>
            </a:xfrm>
            <a:custGeom>
              <a:avLst/>
              <a:gdLst>
                <a:gd name="T0" fmla="*/ 9 w 192"/>
                <a:gd name="T1" fmla="*/ 14 h 16"/>
                <a:gd name="T2" fmla="*/ 184 w 192"/>
                <a:gd name="T3" fmla="*/ 15 h 16"/>
                <a:gd name="T4" fmla="*/ 184 w 192"/>
                <a:gd name="T5" fmla="*/ 2 h 16"/>
                <a:gd name="T6" fmla="*/ 9 w 192"/>
                <a:gd name="T7" fmla="*/ 1 h 16"/>
                <a:gd name="T8" fmla="*/ 9 w 192"/>
                <a:gd name="T9" fmla="*/ 14 h 16"/>
              </a:gdLst>
              <a:ahLst/>
              <a:cxnLst>
                <a:cxn ang="0">
                  <a:pos x="T0" y="T1"/>
                </a:cxn>
                <a:cxn ang="0">
                  <a:pos x="T2" y="T3"/>
                </a:cxn>
                <a:cxn ang="0">
                  <a:pos x="T4" y="T5"/>
                </a:cxn>
                <a:cxn ang="0">
                  <a:pos x="T6" y="T7"/>
                </a:cxn>
                <a:cxn ang="0">
                  <a:pos x="T8" y="T9"/>
                </a:cxn>
              </a:cxnLst>
              <a:rect l="0" t="0" r="r" b="b"/>
              <a:pathLst>
                <a:path w="192" h="16">
                  <a:moveTo>
                    <a:pt x="9" y="14"/>
                  </a:moveTo>
                  <a:cubicBezTo>
                    <a:pt x="67" y="13"/>
                    <a:pt x="126" y="13"/>
                    <a:pt x="184" y="15"/>
                  </a:cubicBezTo>
                  <a:cubicBezTo>
                    <a:pt x="192" y="16"/>
                    <a:pt x="192" y="3"/>
                    <a:pt x="184" y="2"/>
                  </a:cubicBezTo>
                  <a:cubicBezTo>
                    <a:pt x="126" y="0"/>
                    <a:pt x="67" y="0"/>
                    <a:pt x="9" y="1"/>
                  </a:cubicBezTo>
                  <a:cubicBezTo>
                    <a:pt x="0" y="2"/>
                    <a:pt x="0" y="15"/>
                    <a:pt x="9" y="14"/>
                  </a:cubicBezTo>
                  <a:close/>
                </a:path>
              </a:pathLst>
            </a:custGeom>
            <a:solidFill>
              <a:schemeClr val="accent1"/>
            </a:solidFill>
            <a:ln>
              <a:noFill/>
            </a:ln>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6" name="Freeform 441"/>
            <p:cNvSpPr/>
            <p:nvPr/>
          </p:nvSpPr>
          <p:spPr bwMode="auto">
            <a:xfrm>
              <a:off x="613761" y="4128377"/>
              <a:ext cx="688139" cy="180000"/>
            </a:xfrm>
            <a:custGeom>
              <a:avLst/>
              <a:gdLst>
                <a:gd name="T0" fmla="*/ 9 w 192"/>
                <a:gd name="T1" fmla="*/ 14 h 16"/>
                <a:gd name="T2" fmla="*/ 184 w 192"/>
                <a:gd name="T3" fmla="*/ 15 h 16"/>
                <a:gd name="T4" fmla="*/ 184 w 192"/>
                <a:gd name="T5" fmla="*/ 2 h 16"/>
                <a:gd name="T6" fmla="*/ 9 w 192"/>
                <a:gd name="T7" fmla="*/ 1 h 16"/>
                <a:gd name="T8" fmla="*/ 9 w 192"/>
                <a:gd name="T9" fmla="*/ 14 h 16"/>
              </a:gdLst>
              <a:ahLst/>
              <a:cxnLst>
                <a:cxn ang="0">
                  <a:pos x="T0" y="T1"/>
                </a:cxn>
                <a:cxn ang="0">
                  <a:pos x="T2" y="T3"/>
                </a:cxn>
                <a:cxn ang="0">
                  <a:pos x="T4" y="T5"/>
                </a:cxn>
                <a:cxn ang="0">
                  <a:pos x="T6" y="T7"/>
                </a:cxn>
                <a:cxn ang="0">
                  <a:pos x="T8" y="T9"/>
                </a:cxn>
              </a:cxnLst>
              <a:rect l="0" t="0" r="r" b="b"/>
              <a:pathLst>
                <a:path w="192" h="16">
                  <a:moveTo>
                    <a:pt x="9" y="14"/>
                  </a:moveTo>
                  <a:cubicBezTo>
                    <a:pt x="67" y="13"/>
                    <a:pt x="126" y="13"/>
                    <a:pt x="184" y="15"/>
                  </a:cubicBezTo>
                  <a:cubicBezTo>
                    <a:pt x="192" y="16"/>
                    <a:pt x="192" y="3"/>
                    <a:pt x="184" y="2"/>
                  </a:cubicBezTo>
                  <a:cubicBezTo>
                    <a:pt x="126" y="0"/>
                    <a:pt x="67" y="0"/>
                    <a:pt x="9" y="1"/>
                  </a:cubicBezTo>
                  <a:cubicBezTo>
                    <a:pt x="0" y="2"/>
                    <a:pt x="0" y="15"/>
                    <a:pt x="9" y="14"/>
                  </a:cubicBezTo>
                  <a:close/>
                </a:path>
              </a:pathLst>
            </a:custGeom>
            <a:solidFill>
              <a:schemeClr val="accent1"/>
            </a:solidFill>
            <a:ln>
              <a:noFill/>
            </a:ln>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7" name="Freeform 441"/>
            <p:cNvSpPr/>
            <p:nvPr/>
          </p:nvSpPr>
          <p:spPr bwMode="auto">
            <a:xfrm>
              <a:off x="927100" y="3929170"/>
              <a:ext cx="688139" cy="180000"/>
            </a:xfrm>
            <a:custGeom>
              <a:avLst/>
              <a:gdLst>
                <a:gd name="T0" fmla="*/ 9 w 192"/>
                <a:gd name="T1" fmla="*/ 14 h 16"/>
                <a:gd name="T2" fmla="*/ 184 w 192"/>
                <a:gd name="T3" fmla="*/ 15 h 16"/>
                <a:gd name="T4" fmla="*/ 184 w 192"/>
                <a:gd name="T5" fmla="*/ 2 h 16"/>
                <a:gd name="T6" fmla="*/ 9 w 192"/>
                <a:gd name="T7" fmla="*/ 1 h 16"/>
                <a:gd name="T8" fmla="*/ 9 w 192"/>
                <a:gd name="T9" fmla="*/ 14 h 16"/>
              </a:gdLst>
              <a:ahLst/>
              <a:cxnLst>
                <a:cxn ang="0">
                  <a:pos x="T0" y="T1"/>
                </a:cxn>
                <a:cxn ang="0">
                  <a:pos x="T2" y="T3"/>
                </a:cxn>
                <a:cxn ang="0">
                  <a:pos x="T4" y="T5"/>
                </a:cxn>
                <a:cxn ang="0">
                  <a:pos x="T6" y="T7"/>
                </a:cxn>
                <a:cxn ang="0">
                  <a:pos x="T8" y="T9"/>
                </a:cxn>
              </a:cxnLst>
              <a:rect l="0" t="0" r="r" b="b"/>
              <a:pathLst>
                <a:path w="192" h="16">
                  <a:moveTo>
                    <a:pt x="9" y="14"/>
                  </a:moveTo>
                  <a:cubicBezTo>
                    <a:pt x="67" y="13"/>
                    <a:pt x="126" y="13"/>
                    <a:pt x="184" y="15"/>
                  </a:cubicBezTo>
                  <a:cubicBezTo>
                    <a:pt x="192" y="16"/>
                    <a:pt x="192" y="3"/>
                    <a:pt x="184" y="2"/>
                  </a:cubicBezTo>
                  <a:cubicBezTo>
                    <a:pt x="126" y="0"/>
                    <a:pt x="67" y="0"/>
                    <a:pt x="9" y="1"/>
                  </a:cubicBezTo>
                  <a:cubicBezTo>
                    <a:pt x="0" y="2"/>
                    <a:pt x="0" y="15"/>
                    <a:pt x="9" y="14"/>
                  </a:cubicBezTo>
                  <a:close/>
                </a:path>
              </a:pathLst>
            </a:custGeom>
            <a:solidFill>
              <a:schemeClr val="accent1"/>
            </a:solidFill>
            <a:ln>
              <a:noFill/>
            </a:ln>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part1 </a:t>
            </a:r>
            <a:r>
              <a:rPr lang="zh-CN" altLang="en-US" b="1" dirty="0">
                <a:latin typeface="+mn-ea"/>
                <a:ea typeface="+mn-ea"/>
              </a:rPr>
              <a:t>等价划分</a:t>
            </a:r>
          </a:p>
        </p:txBody>
      </p:sp>
      <p:sp>
        <p:nvSpPr>
          <p:cNvPr id="3" name="文本框 2"/>
          <p:cNvSpPr txBox="1"/>
          <p:nvPr/>
        </p:nvSpPr>
        <p:spPr>
          <a:xfrm>
            <a:off x="1164590" y="1428750"/>
            <a:ext cx="10351770" cy="3553460"/>
          </a:xfrm>
          <a:prstGeom prst="rect">
            <a:avLst/>
          </a:prstGeom>
          <a:noFill/>
        </p:spPr>
        <p:txBody>
          <a:bodyPr wrap="square" rtlCol="0">
            <a:spAutoFit/>
          </a:bodyPr>
          <a:lstStyle/>
          <a:p>
            <a:pPr marL="0" marR="0" lvl="0" indent="0" algn="l" defTabSz="914400" rtl="0" eaLnBrk="0" fontAlgn="base" latinLnBrk="0" hangingPunct="0">
              <a:lnSpc>
                <a:spcPts val="3000"/>
              </a:lnSpc>
              <a:spcBef>
                <a:spcPct val="0"/>
              </a:spcBef>
              <a:spcAft>
                <a:spcPct val="0"/>
              </a:spcAft>
              <a:buClrTx/>
              <a:buSzTx/>
              <a:buFontTx/>
              <a:buNone/>
              <a:defRPr/>
            </a:pPr>
            <a:r>
              <a:rPr lang="en-US" altLang="zh-CN" b="1" noProof="0" dirty="0" smtClean="0">
                <a:ln>
                  <a:noFill/>
                </a:ln>
                <a:solidFill>
                  <a:srgbClr val="FFC000"/>
                </a:solidFill>
                <a:effectLst/>
                <a:uLnTx/>
                <a:uFillTx/>
                <a:latin typeface="+mn-ea"/>
                <a:sym typeface="+mn-ea"/>
              </a:rPr>
              <a:t>    </a:t>
            </a:r>
          </a:p>
          <a:p>
            <a:pPr marL="0" marR="0" lvl="0" indent="0" algn="l" defTabSz="914400" rtl="0" eaLnBrk="0" fontAlgn="base" latinLnBrk="0" hangingPunct="0">
              <a:lnSpc>
                <a:spcPts val="3000"/>
              </a:lnSpc>
              <a:spcBef>
                <a:spcPct val="0"/>
              </a:spcBef>
              <a:spcAft>
                <a:spcPct val="0"/>
              </a:spcAft>
              <a:buClrTx/>
              <a:buSzTx/>
              <a:buFontTx/>
              <a:buNone/>
              <a:defRPr/>
            </a:pPr>
            <a:r>
              <a:rPr lang="zh-CN" altLang="zh-CN" b="1" noProof="0" dirty="0" smtClean="0">
                <a:ln>
                  <a:noFill/>
                </a:ln>
                <a:solidFill>
                  <a:srgbClr val="FFC000"/>
                </a:solidFill>
                <a:effectLst/>
                <a:uLnTx/>
                <a:uFillTx/>
                <a:latin typeface="+mn-ea"/>
                <a:sym typeface="+mn-ea"/>
              </a:rPr>
              <a:t>   </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使用</a:t>
            </a:r>
            <a:r>
              <a:rPr lang="zh-CN" altLang="zh-CN" noProof="0" dirty="0">
                <a:ln>
                  <a:noFill/>
                </a:ln>
                <a:effectLst/>
                <a:uLnTx/>
                <a:uFillTx/>
                <a:latin typeface="+mn-ea"/>
                <a:sym typeface="+mn-ea"/>
              </a:rPr>
              <a:t>等价划分法设计测试方案</a:t>
            </a:r>
            <a:r>
              <a:rPr lang="zh-CN" altLang="zh-CN" noProof="0" dirty="0">
                <a:ln>
                  <a:noFill/>
                </a:ln>
                <a:solidFill>
                  <a:srgbClr val="FFC000"/>
                </a:solidFill>
                <a:effectLst/>
                <a:uLnTx/>
                <a:uFillTx/>
                <a:latin typeface="+mn-ea"/>
                <a:sym typeface="+mn-ea"/>
              </a:rPr>
              <a:t>首先需要划分输入数据的等价类</a:t>
            </a:r>
            <a:r>
              <a:rPr lang="zh-CN" altLang="zh-CN" noProof="0" dirty="0">
                <a:ln>
                  <a:noFill/>
                </a:ln>
                <a:effectLst/>
                <a:uLnTx/>
                <a:uFillTx/>
                <a:latin typeface="+mn-ea"/>
                <a:sym typeface="+mn-ea"/>
              </a:rPr>
              <a:t>，为此需要研究程序的功能说明，从而确定输入数据的</a:t>
            </a:r>
            <a:r>
              <a:rPr lang="zh-CN" altLang="zh-CN" noProof="0" dirty="0">
                <a:ln>
                  <a:noFill/>
                </a:ln>
                <a:solidFill>
                  <a:srgbClr val="D0CC1E"/>
                </a:solidFill>
                <a:effectLst/>
                <a:uLnTx/>
                <a:uFillTx/>
                <a:latin typeface="+mn-ea"/>
                <a:sym typeface="+mn-ea"/>
              </a:rPr>
              <a:t>有效等价类和无效等价类</a:t>
            </a:r>
            <a:r>
              <a:rPr lang="zh-CN" altLang="zh-CN" noProof="0" dirty="0">
                <a:ln>
                  <a:noFill/>
                </a:ln>
                <a:effectLst/>
                <a:uLnTx/>
                <a:uFillTx/>
                <a:latin typeface="+mn-ea"/>
                <a:sym typeface="+mn-ea"/>
              </a:rPr>
              <a:t>。</a:t>
            </a:r>
          </a:p>
          <a:p>
            <a:pPr marL="0" marR="0" lvl="0" indent="0" algn="l" defTabSz="914400" rtl="0" eaLnBrk="0" fontAlgn="base" latinLnBrk="0" hangingPunct="0">
              <a:lnSpc>
                <a:spcPts val="3000"/>
              </a:lnSpc>
              <a:spcBef>
                <a:spcPct val="0"/>
              </a:spcBef>
              <a:spcAft>
                <a:spcPct val="0"/>
              </a:spcAft>
              <a:buClrTx/>
              <a:buSzTx/>
              <a:buFontTx/>
              <a:buNone/>
              <a:defRPr/>
            </a:pPr>
            <a:endParaRPr lang="zh-CN" altLang="zh-CN" noProof="0" dirty="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lang="zh-CN" altLang="zh-CN" noProof="0" dirty="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lang="zh-CN" altLang="en-US" dirty="0"/>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b="0" i="0" u="none" strike="noStrike" kern="1200" cap="none" spc="0" normalizeH="0" baseline="0" noProof="0" dirty="0" smtClean="0">
                <a:ln>
                  <a:noFill/>
                </a:ln>
                <a:solidFill>
                  <a:schemeClr val="tx1"/>
                </a:solidFill>
                <a:effectLst/>
                <a:uLnTx/>
                <a:uFillTx/>
                <a:latin typeface="+mn-ea"/>
                <a:ea typeface="+mn-ea"/>
                <a:cs typeface="+mn-cs"/>
              </a:rPr>
              <a:t>在确定输入数据的等价类时</a:t>
            </a:r>
            <a:r>
              <a:rPr kumimoji="0" lang="zh-CN" altLang="en-US" b="0" i="0" u="none" strike="noStrike" kern="1200" cap="none" spc="0" normalizeH="0" baseline="0" noProof="0" dirty="0" smtClean="0">
                <a:ln>
                  <a:noFill/>
                </a:ln>
                <a:solidFill>
                  <a:srgbClr val="FFC000"/>
                </a:solidFill>
                <a:effectLst/>
                <a:uLnTx/>
                <a:uFillTx/>
                <a:latin typeface="+mn-ea"/>
                <a:ea typeface="+mn-ea"/>
                <a:cs typeface="+mn-cs"/>
              </a:rPr>
              <a:t>常常还需要分析输出数据的等价类</a:t>
            </a:r>
            <a:r>
              <a:rPr kumimoji="0" lang="zh-CN" altLang="en-US" b="0" i="0" u="none" strike="noStrike" kern="1200" cap="none" spc="0" normalizeH="0" baseline="0" noProof="0" dirty="0" smtClean="0">
                <a:ln>
                  <a:noFill/>
                </a:ln>
                <a:solidFill>
                  <a:schemeClr val="tx1"/>
                </a:solidFill>
                <a:effectLst/>
                <a:uLnTx/>
                <a:uFillTx/>
                <a:latin typeface="+mn-ea"/>
                <a:ea typeface="+mn-ea"/>
                <a:cs typeface="+mn-cs"/>
              </a:rPr>
              <a:t>，以便根据输出数据的等价类导出对应的输入数据等价类。</a:t>
            </a: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lang="en-US" altLang="zh-CN" noProof="0" dirty="0" smtClean="0">
                <a:ln>
                  <a:noFill/>
                </a:ln>
                <a:effectLst/>
                <a:uLnTx/>
                <a:uFillTx/>
                <a:latin typeface="+mn-ea"/>
                <a:sym typeface="+mn-ea"/>
              </a:rPr>
              <a:t>   </a:t>
            </a:r>
            <a:endParaRPr lang="zh-CN" altLang="en-US" dirty="0"/>
          </a:p>
        </p:txBody>
      </p:sp>
      <p:sp>
        <p:nvSpPr>
          <p:cNvPr id="31" name="任意多边形 30"/>
          <p:cNvSpPr/>
          <p:nvPr/>
        </p:nvSpPr>
        <p:spPr>
          <a:xfrm rot="10800000" flipH="1" flipV="1">
            <a:off x="943682" y="572906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Freeform 86"/>
          <p:cNvSpPr>
            <a:spLocks noEditPoints="1"/>
          </p:cNvSpPr>
          <p:nvPr/>
        </p:nvSpPr>
        <p:spPr bwMode="auto">
          <a:xfrm>
            <a:off x="9623425" y="387350"/>
            <a:ext cx="1296035" cy="1220470"/>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sp>
        <p:nvSpPr>
          <p:cNvPr id="195" name="Freeform 258"/>
          <p:cNvSpPr>
            <a:spLocks noEditPoints="1"/>
          </p:cNvSpPr>
          <p:nvPr/>
        </p:nvSpPr>
        <p:spPr bwMode="auto">
          <a:xfrm>
            <a:off x="9966960" y="647700"/>
            <a:ext cx="608330" cy="781050"/>
          </a:xfrm>
          <a:custGeom>
            <a:avLst/>
            <a:gdLst>
              <a:gd name="T0" fmla="*/ 42 w 345"/>
              <a:gd name="T1" fmla="*/ 325 h 445"/>
              <a:gd name="T2" fmla="*/ 161 w 345"/>
              <a:gd name="T3" fmla="*/ 107 h 445"/>
              <a:gd name="T4" fmla="*/ 22 w 345"/>
              <a:gd name="T5" fmla="*/ 229 h 445"/>
              <a:gd name="T6" fmla="*/ 159 w 345"/>
              <a:gd name="T7" fmla="*/ 46 h 445"/>
              <a:gd name="T8" fmla="*/ 271 w 345"/>
              <a:gd name="T9" fmla="*/ 118 h 445"/>
              <a:gd name="T10" fmla="*/ 331 w 345"/>
              <a:gd name="T11" fmla="*/ 300 h 445"/>
              <a:gd name="T12" fmla="*/ 295 w 345"/>
              <a:gd name="T13" fmla="*/ 111 h 445"/>
              <a:gd name="T14" fmla="*/ 189 w 345"/>
              <a:gd name="T15" fmla="*/ 248 h 445"/>
              <a:gd name="T16" fmla="*/ 94 w 345"/>
              <a:gd name="T17" fmla="*/ 393 h 445"/>
              <a:gd name="T18" fmla="*/ 241 w 345"/>
              <a:gd name="T19" fmla="*/ 254 h 445"/>
              <a:gd name="T20" fmla="*/ 269 w 345"/>
              <a:gd name="T21" fmla="*/ 412 h 445"/>
              <a:gd name="T22" fmla="*/ 23 w 345"/>
              <a:gd name="T23" fmla="*/ 193 h 445"/>
              <a:gd name="T24" fmla="*/ 112 w 345"/>
              <a:gd name="T25" fmla="*/ 215 h 445"/>
              <a:gd name="T26" fmla="*/ 129 w 345"/>
              <a:gd name="T27" fmla="*/ 402 h 445"/>
              <a:gd name="T28" fmla="*/ 240 w 345"/>
              <a:gd name="T29" fmla="*/ 267 h 445"/>
              <a:gd name="T30" fmla="*/ 254 w 345"/>
              <a:gd name="T31" fmla="*/ 282 h 445"/>
              <a:gd name="T32" fmla="*/ 91 w 345"/>
              <a:gd name="T33" fmla="*/ 363 h 445"/>
              <a:gd name="T34" fmla="*/ 129 w 345"/>
              <a:gd name="T35" fmla="*/ 314 h 445"/>
              <a:gd name="T36" fmla="*/ 232 w 345"/>
              <a:gd name="T37" fmla="*/ 335 h 445"/>
              <a:gd name="T38" fmla="*/ 203 w 345"/>
              <a:gd name="T39" fmla="*/ 428 h 445"/>
              <a:gd name="T40" fmla="*/ 52 w 345"/>
              <a:gd name="T41" fmla="*/ 62 h 445"/>
              <a:gd name="T42" fmla="*/ 142 w 345"/>
              <a:gd name="T43" fmla="*/ 336 h 445"/>
              <a:gd name="T44" fmla="*/ 238 w 345"/>
              <a:gd name="T45" fmla="*/ 379 h 445"/>
              <a:gd name="T46" fmla="*/ 173 w 345"/>
              <a:gd name="T47" fmla="*/ 387 h 445"/>
              <a:gd name="T48" fmla="*/ 230 w 345"/>
              <a:gd name="T49" fmla="*/ 309 h 445"/>
              <a:gd name="T50" fmla="*/ 69 w 345"/>
              <a:gd name="T51" fmla="*/ 339 h 445"/>
              <a:gd name="T52" fmla="*/ 107 w 345"/>
              <a:gd name="T53" fmla="*/ 440 h 445"/>
              <a:gd name="T54" fmla="*/ 68 w 345"/>
              <a:gd name="T55" fmla="*/ 336 h 445"/>
              <a:gd name="T56" fmla="*/ 143 w 345"/>
              <a:gd name="T57" fmla="*/ 377 h 445"/>
              <a:gd name="T58" fmla="*/ 47 w 345"/>
              <a:gd name="T59" fmla="*/ 40 h 445"/>
              <a:gd name="T60" fmla="*/ 110 w 345"/>
              <a:gd name="T61" fmla="*/ 393 h 445"/>
              <a:gd name="T62" fmla="*/ 263 w 345"/>
              <a:gd name="T63" fmla="*/ 346 h 445"/>
              <a:gd name="T64" fmla="*/ 170 w 345"/>
              <a:gd name="T65" fmla="*/ 16 h 445"/>
              <a:gd name="T66" fmla="*/ 274 w 345"/>
              <a:gd name="T67" fmla="*/ 290 h 445"/>
              <a:gd name="T68" fmla="*/ 282 w 345"/>
              <a:gd name="T69" fmla="*/ 374 h 445"/>
              <a:gd name="T70" fmla="*/ 194 w 345"/>
              <a:gd name="T71" fmla="*/ 316 h 445"/>
              <a:gd name="T72" fmla="*/ 191 w 345"/>
              <a:gd name="T73" fmla="*/ 368 h 445"/>
              <a:gd name="T74" fmla="*/ 169 w 345"/>
              <a:gd name="T75" fmla="*/ 267 h 445"/>
              <a:gd name="T76" fmla="*/ 181 w 345"/>
              <a:gd name="T77" fmla="*/ 344 h 445"/>
              <a:gd name="T78" fmla="*/ 165 w 345"/>
              <a:gd name="T79" fmla="*/ 379 h 445"/>
              <a:gd name="T80" fmla="*/ 192 w 345"/>
              <a:gd name="T81" fmla="*/ 358 h 445"/>
              <a:gd name="T82" fmla="*/ 176 w 345"/>
              <a:gd name="T83" fmla="*/ 202 h 445"/>
              <a:gd name="T84" fmla="*/ 102 w 345"/>
              <a:gd name="T85" fmla="*/ 393 h 445"/>
              <a:gd name="T86" fmla="*/ 164 w 345"/>
              <a:gd name="T87" fmla="*/ 120 h 445"/>
              <a:gd name="T88" fmla="*/ 214 w 345"/>
              <a:gd name="T89" fmla="*/ 382 h 445"/>
              <a:gd name="T90" fmla="*/ 194 w 345"/>
              <a:gd name="T91" fmla="*/ 361 h 445"/>
              <a:gd name="T92" fmla="*/ 176 w 345"/>
              <a:gd name="T93" fmla="*/ 112 h 445"/>
              <a:gd name="T94" fmla="*/ 191 w 345"/>
              <a:gd name="T95" fmla="*/ 353 h 445"/>
              <a:gd name="T96" fmla="*/ 181 w 345"/>
              <a:gd name="T97" fmla="*/ 335 h 445"/>
              <a:gd name="T98" fmla="*/ 169 w 345"/>
              <a:gd name="T99" fmla="*/ 232 h 445"/>
              <a:gd name="T100" fmla="*/ 165 w 345"/>
              <a:gd name="T101" fmla="*/ 320 h 445"/>
              <a:gd name="T102" fmla="*/ 262 w 345"/>
              <a:gd name="T103" fmla="*/ 301 h 445"/>
              <a:gd name="T104" fmla="*/ 189 w 345"/>
              <a:gd name="T105" fmla="*/ 287 h 445"/>
              <a:gd name="T106" fmla="*/ 240 w 345"/>
              <a:gd name="T107" fmla="*/ 312 h 445"/>
              <a:gd name="T108" fmla="*/ 178 w 345"/>
              <a:gd name="T109" fmla="*/ 323 h 445"/>
              <a:gd name="T110" fmla="*/ 258 w 345"/>
              <a:gd name="T111" fmla="*/ 297 h 445"/>
              <a:gd name="T112" fmla="*/ 164 w 345"/>
              <a:gd name="T113" fmla="*/ 137 h 445"/>
              <a:gd name="T114" fmla="*/ 82 w 345"/>
              <a:gd name="T115" fmla="*/ 232 h 445"/>
              <a:gd name="T116" fmla="*/ 211 w 345"/>
              <a:gd name="T117" fmla="*/ 349 h 445"/>
              <a:gd name="T118" fmla="*/ 199 w 345"/>
              <a:gd name="T119" fmla="*/ 355 h 445"/>
              <a:gd name="T120" fmla="*/ 268 w 345"/>
              <a:gd name="T121" fmla="*/ 122 h 445"/>
              <a:gd name="T122" fmla="*/ 167 w 345"/>
              <a:gd name="T123" fmla="*/ 99 h 445"/>
              <a:gd name="T124" fmla="*/ 153 w 345"/>
              <a:gd name="T125" fmla="*/ 35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 h="445">
                <a:moveTo>
                  <a:pt x="284" y="429"/>
                </a:moveTo>
                <a:lnTo>
                  <a:pt x="284" y="429"/>
                </a:lnTo>
                <a:lnTo>
                  <a:pt x="284" y="432"/>
                </a:lnTo>
                <a:lnTo>
                  <a:pt x="284" y="432"/>
                </a:lnTo>
                <a:lnTo>
                  <a:pt x="284" y="434"/>
                </a:lnTo>
                <a:lnTo>
                  <a:pt x="284" y="434"/>
                </a:lnTo>
                <a:lnTo>
                  <a:pt x="284" y="435"/>
                </a:lnTo>
                <a:lnTo>
                  <a:pt x="282" y="437"/>
                </a:lnTo>
                <a:lnTo>
                  <a:pt x="282" y="437"/>
                </a:lnTo>
                <a:lnTo>
                  <a:pt x="281" y="437"/>
                </a:lnTo>
                <a:lnTo>
                  <a:pt x="279" y="435"/>
                </a:lnTo>
                <a:lnTo>
                  <a:pt x="279" y="435"/>
                </a:lnTo>
                <a:lnTo>
                  <a:pt x="279" y="434"/>
                </a:lnTo>
                <a:lnTo>
                  <a:pt x="279" y="432"/>
                </a:lnTo>
                <a:lnTo>
                  <a:pt x="279" y="432"/>
                </a:lnTo>
                <a:lnTo>
                  <a:pt x="281" y="431"/>
                </a:lnTo>
                <a:lnTo>
                  <a:pt x="281" y="429"/>
                </a:lnTo>
                <a:lnTo>
                  <a:pt x="281" y="429"/>
                </a:lnTo>
                <a:lnTo>
                  <a:pt x="279" y="429"/>
                </a:lnTo>
                <a:lnTo>
                  <a:pt x="279" y="429"/>
                </a:lnTo>
                <a:lnTo>
                  <a:pt x="277" y="429"/>
                </a:lnTo>
                <a:lnTo>
                  <a:pt x="276" y="429"/>
                </a:lnTo>
                <a:lnTo>
                  <a:pt x="276" y="429"/>
                </a:lnTo>
                <a:lnTo>
                  <a:pt x="271" y="429"/>
                </a:lnTo>
                <a:lnTo>
                  <a:pt x="271" y="429"/>
                </a:lnTo>
                <a:lnTo>
                  <a:pt x="241" y="429"/>
                </a:lnTo>
                <a:lnTo>
                  <a:pt x="241" y="429"/>
                </a:lnTo>
                <a:lnTo>
                  <a:pt x="233" y="431"/>
                </a:lnTo>
                <a:lnTo>
                  <a:pt x="233" y="431"/>
                </a:lnTo>
                <a:lnTo>
                  <a:pt x="213" y="432"/>
                </a:lnTo>
                <a:lnTo>
                  <a:pt x="213" y="432"/>
                </a:lnTo>
                <a:lnTo>
                  <a:pt x="173" y="435"/>
                </a:lnTo>
                <a:lnTo>
                  <a:pt x="173" y="435"/>
                </a:lnTo>
                <a:lnTo>
                  <a:pt x="165" y="435"/>
                </a:lnTo>
                <a:lnTo>
                  <a:pt x="165" y="435"/>
                </a:lnTo>
                <a:lnTo>
                  <a:pt x="139" y="442"/>
                </a:lnTo>
                <a:lnTo>
                  <a:pt x="139" y="442"/>
                </a:lnTo>
                <a:lnTo>
                  <a:pt x="123" y="445"/>
                </a:lnTo>
                <a:lnTo>
                  <a:pt x="123" y="445"/>
                </a:lnTo>
                <a:lnTo>
                  <a:pt x="113" y="445"/>
                </a:lnTo>
                <a:lnTo>
                  <a:pt x="105" y="443"/>
                </a:lnTo>
                <a:lnTo>
                  <a:pt x="105" y="443"/>
                </a:lnTo>
                <a:lnTo>
                  <a:pt x="101" y="442"/>
                </a:lnTo>
                <a:lnTo>
                  <a:pt x="101" y="442"/>
                </a:lnTo>
                <a:lnTo>
                  <a:pt x="99" y="442"/>
                </a:lnTo>
                <a:lnTo>
                  <a:pt x="99" y="442"/>
                </a:lnTo>
                <a:lnTo>
                  <a:pt x="96" y="439"/>
                </a:lnTo>
                <a:lnTo>
                  <a:pt x="96" y="439"/>
                </a:lnTo>
                <a:lnTo>
                  <a:pt x="94" y="437"/>
                </a:lnTo>
                <a:lnTo>
                  <a:pt x="94" y="437"/>
                </a:lnTo>
                <a:lnTo>
                  <a:pt x="94" y="437"/>
                </a:lnTo>
                <a:lnTo>
                  <a:pt x="94" y="437"/>
                </a:lnTo>
                <a:lnTo>
                  <a:pt x="91" y="437"/>
                </a:lnTo>
                <a:lnTo>
                  <a:pt x="91" y="437"/>
                </a:lnTo>
                <a:lnTo>
                  <a:pt x="85" y="429"/>
                </a:lnTo>
                <a:lnTo>
                  <a:pt x="85" y="429"/>
                </a:lnTo>
                <a:lnTo>
                  <a:pt x="77" y="421"/>
                </a:lnTo>
                <a:lnTo>
                  <a:pt x="77" y="421"/>
                </a:lnTo>
                <a:lnTo>
                  <a:pt x="77" y="421"/>
                </a:lnTo>
                <a:lnTo>
                  <a:pt x="77" y="421"/>
                </a:lnTo>
                <a:lnTo>
                  <a:pt x="74" y="417"/>
                </a:lnTo>
                <a:lnTo>
                  <a:pt x="71" y="413"/>
                </a:lnTo>
                <a:lnTo>
                  <a:pt x="71" y="413"/>
                </a:lnTo>
                <a:lnTo>
                  <a:pt x="57" y="402"/>
                </a:lnTo>
                <a:lnTo>
                  <a:pt x="57" y="402"/>
                </a:lnTo>
                <a:lnTo>
                  <a:pt x="53" y="398"/>
                </a:lnTo>
                <a:lnTo>
                  <a:pt x="53" y="398"/>
                </a:lnTo>
                <a:lnTo>
                  <a:pt x="49" y="393"/>
                </a:lnTo>
                <a:lnTo>
                  <a:pt x="49" y="393"/>
                </a:lnTo>
                <a:lnTo>
                  <a:pt x="49" y="393"/>
                </a:lnTo>
                <a:lnTo>
                  <a:pt x="49" y="393"/>
                </a:lnTo>
                <a:lnTo>
                  <a:pt x="47" y="391"/>
                </a:lnTo>
                <a:lnTo>
                  <a:pt x="47" y="390"/>
                </a:lnTo>
                <a:lnTo>
                  <a:pt x="47" y="390"/>
                </a:lnTo>
                <a:lnTo>
                  <a:pt x="47" y="390"/>
                </a:lnTo>
                <a:lnTo>
                  <a:pt x="47" y="390"/>
                </a:lnTo>
                <a:lnTo>
                  <a:pt x="45" y="385"/>
                </a:lnTo>
                <a:lnTo>
                  <a:pt x="45" y="385"/>
                </a:lnTo>
                <a:lnTo>
                  <a:pt x="45" y="387"/>
                </a:lnTo>
                <a:lnTo>
                  <a:pt x="45" y="387"/>
                </a:lnTo>
                <a:lnTo>
                  <a:pt x="44" y="387"/>
                </a:lnTo>
                <a:lnTo>
                  <a:pt x="42" y="387"/>
                </a:lnTo>
                <a:lnTo>
                  <a:pt x="42" y="387"/>
                </a:lnTo>
                <a:lnTo>
                  <a:pt x="41" y="385"/>
                </a:lnTo>
                <a:lnTo>
                  <a:pt x="41" y="383"/>
                </a:lnTo>
                <a:lnTo>
                  <a:pt x="41" y="383"/>
                </a:lnTo>
                <a:lnTo>
                  <a:pt x="42" y="376"/>
                </a:lnTo>
                <a:lnTo>
                  <a:pt x="42" y="368"/>
                </a:lnTo>
                <a:lnTo>
                  <a:pt x="42" y="368"/>
                </a:lnTo>
                <a:lnTo>
                  <a:pt x="42" y="366"/>
                </a:lnTo>
                <a:lnTo>
                  <a:pt x="42" y="366"/>
                </a:lnTo>
                <a:lnTo>
                  <a:pt x="39" y="361"/>
                </a:lnTo>
                <a:lnTo>
                  <a:pt x="39" y="361"/>
                </a:lnTo>
                <a:lnTo>
                  <a:pt x="39" y="360"/>
                </a:lnTo>
                <a:lnTo>
                  <a:pt x="39" y="360"/>
                </a:lnTo>
                <a:lnTo>
                  <a:pt x="39" y="358"/>
                </a:lnTo>
                <a:lnTo>
                  <a:pt x="39" y="358"/>
                </a:lnTo>
                <a:lnTo>
                  <a:pt x="39" y="358"/>
                </a:lnTo>
                <a:lnTo>
                  <a:pt x="41" y="357"/>
                </a:lnTo>
                <a:lnTo>
                  <a:pt x="41" y="357"/>
                </a:lnTo>
                <a:lnTo>
                  <a:pt x="41" y="357"/>
                </a:lnTo>
                <a:lnTo>
                  <a:pt x="41" y="357"/>
                </a:lnTo>
                <a:lnTo>
                  <a:pt x="41" y="335"/>
                </a:lnTo>
                <a:lnTo>
                  <a:pt x="41" y="335"/>
                </a:lnTo>
                <a:lnTo>
                  <a:pt x="42" y="325"/>
                </a:lnTo>
                <a:lnTo>
                  <a:pt x="42" y="325"/>
                </a:lnTo>
                <a:lnTo>
                  <a:pt x="42" y="325"/>
                </a:lnTo>
                <a:lnTo>
                  <a:pt x="42" y="325"/>
                </a:lnTo>
                <a:lnTo>
                  <a:pt x="42" y="323"/>
                </a:lnTo>
                <a:lnTo>
                  <a:pt x="44" y="322"/>
                </a:lnTo>
                <a:lnTo>
                  <a:pt x="44" y="322"/>
                </a:lnTo>
                <a:lnTo>
                  <a:pt x="45" y="322"/>
                </a:lnTo>
                <a:lnTo>
                  <a:pt x="45" y="322"/>
                </a:lnTo>
                <a:lnTo>
                  <a:pt x="47" y="322"/>
                </a:lnTo>
                <a:lnTo>
                  <a:pt x="47" y="322"/>
                </a:lnTo>
                <a:lnTo>
                  <a:pt x="47" y="322"/>
                </a:lnTo>
                <a:lnTo>
                  <a:pt x="47" y="322"/>
                </a:lnTo>
                <a:lnTo>
                  <a:pt x="49" y="320"/>
                </a:lnTo>
                <a:lnTo>
                  <a:pt x="49" y="320"/>
                </a:lnTo>
                <a:lnTo>
                  <a:pt x="49" y="317"/>
                </a:lnTo>
                <a:lnTo>
                  <a:pt x="49" y="317"/>
                </a:lnTo>
                <a:lnTo>
                  <a:pt x="50" y="316"/>
                </a:lnTo>
                <a:lnTo>
                  <a:pt x="52" y="316"/>
                </a:lnTo>
                <a:lnTo>
                  <a:pt x="52" y="316"/>
                </a:lnTo>
                <a:lnTo>
                  <a:pt x="53" y="316"/>
                </a:lnTo>
                <a:lnTo>
                  <a:pt x="53" y="316"/>
                </a:lnTo>
                <a:lnTo>
                  <a:pt x="60" y="316"/>
                </a:lnTo>
                <a:lnTo>
                  <a:pt x="64" y="316"/>
                </a:lnTo>
                <a:lnTo>
                  <a:pt x="64" y="316"/>
                </a:lnTo>
                <a:lnTo>
                  <a:pt x="75" y="316"/>
                </a:lnTo>
                <a:lnTo>
                  <a:pt x="85" y="314"/>
                </a:lnTo>
                <a:lnTo>
                  <a:pt x="85" y="314"/>
                </a:lnTo>
                <a:lnTo>
                  <a:pt x="93" y="314"/>
                </a:lnTo>
                <a:lnTo>
                  <a:pt x="93" y="314"/>
                </a:lnTo>
                <a:lnTo>
                  <a:pt x="94" y="312"/>
                </a:lnTo>
                <a:lnTo>
                  <a:pt x="94" y="312"/>
                </a:lnTo>
                <a:lnTo>
                  <a:pt x="96" y="311"/>
                </a:lnTo>
                <a:lnTo>
                  <a:pt x="99" y="312"/>
                </a:lnTo>
                <a:lnTo>
                  <a:pt x="99" y="312"/>
                </a:lnTo>
                <a:lnTo>
                  <a:pt x="101" y="312"/>
                </a:lnTo>
                <a:lnTo>
                  <a:pt x="101" y="312"/>
                </a:lnTo>
                <a:lnTo>
                  <a:pt x="118" y="309"/>
                </a:lnTo>
                <a:lnTo>
                  <a:pt x="118" y="309"/>
                </a:lnTo>
                <a:lnTo>
                  <a:pt x="126" y="309"/>
                </a:lnTo>
                <a:lnTo>
                  <a:pt x="126" y="309"/>
                </a:lnTo>
                <a:lnTo>
                  <a:pt x="142" y="309"/>
                </a:lnTo>
                <a:lnTo>
                  <a:pt x="142" y="309"/>
                </a:lnTo>
                <a:lnTo>
                  <a:pt x="148" y="309"/>
                </a:lnTo>
                <a:lnTo>
                  <a:pt x="148" y="309"/>
                </a:lnTo>
                <a:lnTo>
                  <a:pt x="153" y="308"/>
                </a:lnTo>
                <a:lnTo>
                  <a:pt x="153" y="308"/>
                </a:lnTo>
                <a:lnTo>
                  <a:pt x="153" y="308"/>
                </a:lnTo>
                <a:lnTo>
                  <a:pt x="153" y="308"/>
                </a:lnTo>
                <a:lnTo>
                  <a:pt x="154" y="306"/>
                </a:lnTo>
                <a:lnTo>
                  <a:pt x="156" y="306"/>
                </a:lnTo>
                <a:lnTo>
                  <a:pt x="156" y="306"/>
                </a:lnTo>
                <a:lnTo>
                  <a:pt x="156" y="306"/>
                </a:lnTo>
                <a:lnTo>
                  <a:pt x="156" y="306"/>
                </a:lnTo>
                <a:lnTo>
                  <a:pt x="159" y="300"/>
                </a:lnTo>
                <a:lnTo>
                  <a:pt x="162" y="294"/>
                </a:lnTo>
                <a:lnTo>
                  <a:pt x="162" y="294"/>
                </a:lnTo>
                <a:lnTo>
                  <a:pt x="162" y="294"/>
                </a:lnTo>
                <a:lnTo>
                  <a:pt x="162" y="294"/>
                </a:lnTo>
                <a:lnTo>
                  <a:pt x="162" y="290"/>
                </a:lnTo>
                <a:lnTo>
                  <a:pt x="162" y="290"/>
                </a:lnTo>
                <a:lnTo>
                  <a:pt x="164" y="284"/>
                </a:lnTo>
                <a:lnTo>
                  <a:pt x="164" y="284"/>
                </a:lnTo>
                <a:lnTo>
                  <a:pt x="162" y="271"/>
                </a:lnTo>
                <a:lnTo>
                  <a:pt x="162" y="271"/>
                </a:lnTo>
                <a:lnTo>
                  <a:pt x="162" y="268"/>
                </a:lnTo>
                <a:lnTo>
                  <a:pt x="162" y="268"/>
                </a:lnTo>
                <a:lnTo>
                  <a:pt x="162" y="164"/>
                </a:lnTo>
                <a:lnTo>
                  <a:pt x="162" y="164"/>
                </a:lnTo>
                <a:lnTo>
                  <a:pt x="162" y="150"/>
                </a:lnTo>
                <a:lnTo>
                  <a:pt x="162" y="150"/>
                </a:lnTo>
                <a:lnTo>
                  <a:pt x="162" y="139"/>
                </a:lnTo>
                <a:lnTo>
                  <a:pt x="162" y="139"/>
                </a:lnTo>
                <a:lnTo>
                  <a:pt x="162" y="137"/>
                </a:lnTo>
                <a:lnTo>
                  <a:pt x="162" y="137"/>
                </a:lnTo>
                <a:lnTo>
                  <a:pt x="161" y="136"/>
                </a:lnTo>
                <a:lnTo>
                  <a:pt x="159" y="136"/>
                </a:lnTo>
                <a:lnTo>
                  <a:pt x="159" y="136"/>
                </a:lnTo>
                <a:lnTo>
                  <a:pt x="154" y="134"/>
                </a:lnTo>
                <a:lnTo>
                  <a:pt x="154" y="134"/>
                </a:lnTo>
                <a:lnTo>
                  <a:pt x="151" y="134"/>
                </a:lnTo>
                <a:lnTo>
                  <a:pt x="151" y="134"/>
                </a:lnTo>
                <a:lnTo>
                  <a:pt x="150" y="133"/>
                </a:lnTo>
                <a:lnTo>
                  <a:pt x="148" y="129"/>
                </a:lnTo>
                <a:lnTo>
                  <a:pt x="150" y="128"/>
                </a:lnTo>
                <a:lnTo>
                  <a:pt x="150" y="126"/>
                </a:lnTo>
                <a:lnTo>
                  <a:pt x="150" y="126"/>
                </a:lnTo>
                <a:lnTo>
                  <a:pt x="156" y="123"/>
                </a:lnTo>
                <a:lnTo>
                  <a:pt x="156" y="123"/>
                </a:lnTo>
                <a:lnTo>
                  <a:pt x="161" y="122"/>
                </a:lnTo>
                <a:lnTo>
                  <a:pt x="161" y="122"/>
                </a:lnTo>
                <a:lnTo>
                  <a:pt x="161" y="122"/>
                </a:lnTo>
                <a:lnTo>
                  <a:pt x="161" y="122"/>
                </a:lnTo>
                <a:lnTo>
                  <a:pt x="161" y="122"/>
                </a:lnTo>
                <a:lnTo>
                  <a:pt x="161" y="122"/>
                </a:lnTo>
                <a:lnTo>
                  <a:pt x="159" y="120"/>
                </a:lnTo>
                <a:lnTo>
                  <a:pt x="159" y="118"/>
                </a:lnTo>
                <a:lnTo>
                  <a:pt x="159" y="118"/>
                </a:lnTo>
                <a:lnTo>
                  <a:pt x="161" y="117"/>
                </a:lnTo>
                <a:lnTo>
                  <a:pt x="161" y="117"/>
                </a:lnTo>
                <a:lnTo>
                  <a:pt x="161" y="114"/>
                </a:lnTo>
                <a:lnTo>
                  <a:pt x="161" y="112"/>
                </a:lnTo>
                <a:lnTo>
                  <a:pt x="161" y="112"/>
                </a:lnTo>
                <a:lnTo>
                  <a:pt x="159" y="111"/>
                </a:lnTo>
                <a:lnTo>
                  <a:pt x="159" y="111"/>
                </a:lnTo>
                <a:lnTo>
                  <a:pt x="159" y="109"/>
                </a:lnTo>
                <a:lnTo>
                  <a:pt x="159" y="109"/>
                </a:lnTo>
                <a:lnTo>
                  <a:pt x="161" y="107"/>
                </a:lnTo>
                <a:lnTo>
                  <a:pt x="161" y="107"/>
                </a:lnTo>
                <a:lnTo>
                  <a:pt x="161" y="106"/>
                </a:lnTo>
                <a:lnTo>
                  <a:pt x="161" y="106"/>
                </a:lnTo>
                <a:lnTo>
                  <a:pt x="161" y="98"/>
                </a:lnTo>
                <a:lnTo>
                  <a:pt x="161" y="98"/>
                </a:lnTo>
                <a:lnTo>
                  <a:pt x="159" y="96"/>
                </a:lnTo>
                <a:lnTo>
                  <a:pt x="159" y="96"/>
                </a:lnTo>
                <a:lnTo>
                  <a:pt x="140" y="92"/>
                </a:lnTo>
                <a:lnTo>
                  <a:pt x="140" y="92"/>
                </a:lnTo>
                <a:lnTo>
                  <a:pt x="115" y="84"/>
                </a:lnTo>
                <a:lnTo>
                  <a:pt x="115" y="84"/>
                </a:lnTo>
                <a:lnTo>
                  <a:pt x="96" y="79"/>
                </a:lnTo>
                <a:lnTo>
                  <a:pt x="96" y="79"/>
                </a:lnTo>
                <a:lnTo>
                  <a:pt x="82" y="74"/>
                </a:lnTo>
                <a:lnTo>
                  <a:pt x="82" y="74"/>
                </a:lnTo>
                <a:lnTo>
                  <a:pt x="75" y="73"/>
                </a:lnTo>
                <a:lnTo>
                  <a:pt x="69" y="73"/>
                </a:lnTo>
                <a:lnTo>
                  <a:pt x="69" y="73"/>
                </a:lnTo>
                <a:lnTo>
                  <a:pt x="69" y="73"/>
                </a:lnTo>
                <a:lnTo>
                  <a:pt x="69" y="73"/>
                </a:lnTo>
                <a:lnTo>
                  <a:pt x="68" y="71"/>
                </a:lnTo>
                <a:lnTo>
                  <a:pt x="68" y="70"/>
                </a:lnTo>
                <a:lnTo>
                  <a:pt x="68" y="70"/>
                </a:lnTo>
                <a:lnTo>
                  <a:pt x="68" y="68"/>
                </a:lnTo>
                <a:lnTo>
                  <a:pt x="68" y="68"/>
                </a:lnTo>
                <a:lnTo>
                  <a:pt x="61" y="66"/>
                </a:lnTo>
                <a:lnTo>
                  <a:pt x="61" y="66"/>
                </a:lnTo>
                <a:lnTo>
                  <a:pt x="57" y="66"/>
                </a:lnTo>
                <a:lnTo>
                  <a:pt x="50" y="66"/>
                </a:lnTo>
                <a:lnTo>
                  <a:pt x="50" y="66"/>
                </a:lnTo>
                <a:lnTo>
                  <a:pt x="52" y="68"/>
                </a:lnTo>
                <a:lnTo>
                  <a:pt x="52" y="68"/>
                </a:lnTo>
                <a:lnTo>
                  <a:pt x="52" y="68"/>
                </a:lnTo>
                <a:lnTo>
                  <a:pt x="52" y="68"/>
                </a:lnTo>
                <a:lnTo>
                  <a:pt x="52" y="71"/>
                </a:lnTo>
                <a:lnTo>
                  <a:pt x="52" y="71"/>
                </a:lnTo>
                <a:lnTo>
                  <a:pt x="58" y="92"/>
                </a:lnTo>
                <a:lnTo>
                  <a:pt x="58" y="92"/>
                </a:lnTo>
                <a:lnTo>
                  <a:pt x="64" y="107"/>
                </a:lnTo>
                <a:lnTo>
                  <a:pt x="64" y="107"/>
                </a:lnTo>
                <a:lnTo>
                  <a:pt x="68" y="115"/>
                </a:lnTo>
                <a:lnTo>
                  <a:pt x="71" y="123"/>
                </a:lnTo>
                <a:lnTo>
                  <a:pt x="71" y="123"/>
                </a:lnTo>
                <a:lnTo>
                  <a:pt x="74" y="126"/>
                </a:lnTo>
                <a:lnTo>
                  <a:pt x="74" y="126"/>
                </a:lnTo>
                <a:lnTo>
                  <a:pt x="82" y="140"/>
                </a:lnTo>
                <a:lnTo>
                  <a:pt x="82" y="140"/>
                </a:lnTo>
                <a:lnTo>
                  <a:pt x="98" y="164"/>
                </a:lnTo>
                <a:lnTo>
                  <a:pt x="98" y="164"/>
                </a:lnTo>
                <a:lnTo>
                  <a:pt x="102" y="170"/>
                </a:lnTo>
                <a:lnTo>
                  <a:pt x="102" y="170"/>
                </a:lnTo>
                <a:lnTo>
                  <a:pt x="107" y="178"/>
                </a:lnTo>
                <a:lnTo>
                  <a:pt x="107" y="178"/>
                </a:lnTo>
                <a:lnTo>
                  <a:pt x="113" y="189"/>
                </a:lnTo>
                <a:lnTo>
                  <a:pt x="113" y="189"/>
                </a:lnTo>
                <a:lnTo>
                  <a:pt x="116" y="194"/>
                </a:lnTo>
                <a:lnTo>
                  <a:pt x="116" y="194"/>
                </a:lnTo>
                <a:lnTo>
                  <a:pt x="118" y="196"/>
                </a:lnTo>
                <a:lnTo>
                  <a:pt x="116" y="197"/>
                </a:lnTo>
                <a:lnTo>
                  <a:pt x="116" y="197"/>
                </a:lnTo>
                <a:lnTo>
                  <a:pt x="116" y="199"/>
                </a:lnTo>
                <a:lnTo>
                  <a:pt x="116" y="199"/>
                </a:lnTo>
                <a:lnTo>
                  <a:pt x="118" y="202"/>
                </a:lnTo>
                <a:lnTo>
                  <a:pt x="118" y="207"/>
                </a:lnTo>
                <a:lnTo>
                  <a:pt x="118" y="207"/>
                </a:lnTo>
                <a:lnTo>
                  <a:pt x="116" y="211"/>
                </a:lnTo>
                <a:lnTo>
                  <a:pt x="115" y="216"/>
                </a:lnTo>
                <a:lnTo>
                  <a:pt x="115" y="216"/>
                </a:lnTo>
                <a:lnTo>
                  <a:pt x="115" y="216"/>
                </a:lnTo>
                <a:lnTo>
                  <a:pt x="115" y="216"/>
                </a:lnTo>
                <a:lnTo>
                  <a:pt x="115" y="218"/>
                </a:lnTo>
                <a:lnTo>
                  <a:pt x="113" y="219"/>
                </a:lnTo>
                <a:lnTo>
                  <a:pt x="113" y="219"/>
                </a:lnTo>
                <a:lnTo>
                  <a:pt x="110" y="223"/>
                </a:lnTo>
                <a:lnTo>
                  <a:pt x="110" y="223"/>
                </a:lnTo>
                <a:lnTo>
                  <a:pt x="107" y="224"/>
                </a:lnTo>
                <a:lnTo>
                  <a:pt x="107" y="224"/>
                </a:lnTo>
                <a:lnTo>
                  <a:pt x="99" y="232"/>
                </a:lnTo>
                <a:lnTo>
                  <a:pt x="99" y="232"/>
                </a:lnTo>
                <a:lnTo>
                  <a:pt x="93" y="238"/>
                </a:lnTo>
                <a:lnTo>
                  <a:pt x="93" y="238"/>
                </a:lnTo>
                <a:lnTo>
                  <a:pt x="91" y="240"/>
                </a:lnTo>
                <a:lnTo>
                  <a:pt x="91" y="240"/>
                </a:lnTo>
                <a:lnTo>
                  <a:pt x="87" y="241"/>
                </a:lnTo>
                <a:lnTo>
                  <a:pt x="87" y="241"/>
                </a:lnTo>
                <a:lnTo>
                  <a:pt x="52" y="241"/>
                </a:lnTo>
                <a:lnTo>
                  <a:pt x="52" y="241"/>
                </a:lnTo>
                <a:lnTo>
                  <a:pt x="44" y="240"/>
                </a:lnTo>
                <a:lnTo>
                  <a:pt x="36" y="238"/>
                </a:lnTo>
                <a:lnTo>
                  <a:pt x="36" y="238"/>
                </a:lnTo>
                <a:lnTo>
                  <a:pt x="30" y="237"/>
                </a:lnTo>
                <a:lnTo>
                  <a:pt x="30" y="237"/>
                </a:lnTo>
                <a:lnTo>
                  <a:pt x="27" y="234"/>
                </a:lnTo>
                <a:lnTo>
                  <a:pt x="27" y="234"/>
                </a:lnTo>
                <a:lnTo>
                  <a:pt x="25" y="232"/>
                </a:lnTo>
                <a:lnTo>
                  <a:pt x="25" y="232"/>
                </a:lnTo>
                <a:lnTo>
                  <a:pt x="25" y="234"/>
                </a:lnTo>
                <a:lnTo>
                  <a:pt x="25" y="234"/>
                </a:lnTo>
                <a:lnTo>
                  <a:pt x="23" y="235"/>
                </a:lnTo>
                <a:lnTo>
                  <a:pt x="20" y="234"/>
                </a:lnTo>
                <a:lnTo>
                  <a:pt x="20" y="234"/>
                </a:lnTo>
                <a:lnTo>
                  <a:pt x="20" y="232"/>
                </a:lnTo>
                <a:lnTo>
                  <a:pt x="20" y="232"/>
                </a:lnTo>
                <a:lnTo>
                  <a:pt x="20" y="230"/>
                </a:lnTo>
                <a:lnTo>
                  <a:pt x="22" y="229"/>
                </a:lnTo>
                <a:lnTo>
                  <a:pt x="22" y="229"/>
                </a:lnTo>
                <a:lnTo>
                  <a:pt x="22" y="229"/>
                </a:lnTo>
                <a:lnTo>
                  <a:pt x="22" y="229"/>
                </a:lnTo>
                <a:lnTo>
                  <a:pt x="22" y="227"/>
                </a:lnTo>
                <a:lnTo>
                  <a:pt x="22" y="227"/>
                </a:lnTo>
                <a:lnTo>
                  <a:pt x="20" y="224"/>
                </a:lnTo>
                <a:lnTo>
                  <a:pt x="20" y="224"/>
                </a:lnTo>
                <a:lnTo>
                  <a:pt x="19" y="223"/>
                </a:lnTo>
                <a:lnTo>
                  <a:pt x="16" y="221"/>
                </a:lnTo>
                <a:lnTo>
                  <a:pt x="16" y="221"/>
                </a:lnTo>
                <a:lnTo>
                  <a:pt x="11" y="219"/>
                </a:lnTo>
                <a:lnTo>
                  <a:pt x="4" y="218"/>
                </a:lnTo>
                <a:lnTo>
                  <a:pt x="4" y="218"/>
                </a:lnTo>
                <a:lnTo>
                  <a:pt x="1" y="215"/>
                </a:lnTo>
                <a:lnTo>
                  <a:pt x="1" y="215"/>
                </a:lnTo>
                <a:lnTo>
                  <a:pt x="0" y="211"/>
                </a:lnTo>
                <a:lnTo>
                  <a:pt x="0" y="208"/>
                </a:lnTo>
                <a:lnTo>
                  <a:pt x="0" y="208"/>
                </a:lnTo>
                <a:lnTo>
                  <a:pt x="1" y="204"/>
                </a:lnTo>
                <a:lnTo>
                  <a:pt x="1" y="204"/>
                </a:lnTo>
                <a:lnTo>
                  <a:pt x="1" y="200"/>
                </a:lnTo>
                <a:lnTo>
                  <a:pt x="1" y="200"/>
                </a:lnTo>
                <a:lnTo>
                  <a:pt x="6" y="185"/>
                </a:lnTo>
                <a:lnTo>
                  <a:pt x="6" y="185"/>
                </a:lnTo>
                <a:lnTo>
                  <a:pt x="9" y="170"/>
                </a:lnTo>
                <a:lnTo>
                  <a:pt x="9" y="170"/>
                </a:lnTo>
                <a:lnTo>
                  <a:pt x="16" y="147"/>
                </a:lnTo>
                <a:lnTo>
                  <a:pt x="16" y="147"/>
                </a:lnTo>
                <a:lnTo>
                  <a:pt x="22" y="123"/>
                </a:lnTo>
                <a:lnTo>
                  <a:pt x="22" y="123"/>
                </a:lnTo>
                <a:lnTo>
                  <a:pt x="31" y="93"/>
                </a:lnTo>
                <a:lnTo>
                  <a:pt x="31" y="93"/>
                </a:lnTo>
                <a:lnTo>
                  <a:pt x="36" y="76"/>
                </a:lnTo>
                <a:lnTo>
                  <a:pt x="36" y="76"/>
                </a:lnTo>
                <a:lnTo>
                  <a:pt x="39" y="68"/>
                </a:lnTo>
                <a:lnTo>
                  <a:pt x="39" y="68"/>
                </a:lnTo>
                <a:lnTo>
                  <a:pt x="38" y="66"/>
                </a:lnTo>
                <a:lnTo>
                  <a:pt x="38" y="66"/>
                </a:lnTo>
                <a:lnTo>
                  <a:pt x="38" y="65"/>
                </a:lnTo>
                <a:lnTo>
                  <a:pt x="38" y="65"/>
                </a:lnTo>
                <a:lnTo>
                  <a:pt x="38" y="65"/>
                </a:lnTo>
                <a:lnTo>
                  <a:pt x="38" y="65"/>
                </a:lnTo>
                <a:lnTo>
                  <a:pt x="36" y="62"/>
                </a:lnTo>
                <a:lnTo>
                  <a:pt x="36" y="62"/>
                </a:lnTo>
                <a:lnTo>
                  <a:pt x="36" y="62"/>
                </a:lnTo>
                <a:lnTo>
                  <a:pt x="36" y="62"/>
                </a:lnTo>
                <a:lnTo>
                  <a:pt x="34" y="60"/>
                </a:lnTo>
                <a:lnTo>
                  <a:pt x="34" y="60"/>
                </a:lnTo>
                <a:lnTo>
                  <a:pt x="31" y="57"/>
                </a:lnTo>
                <a:lnTo>
                  <a:pt x="30" y="54"/>
                </a:lnTo>
                <a:lnTo>
                  <a:pt x="30" y="54"/>
                </a:lnTo>
                <a:lnTo>
                  <a:pt x="30" y="51"/>
                </a:lnTo>
                <a:lnTo>
                  <a:pt x="30" y="51"/>
                </a:lnTo>
                <a:lnTo>
                  <a:pt x="30" y="47"/>
                </a:lnTo>
                <a:lnTo>
                  <a:pt x="31" y="44"/>
                </a:lnTo>
                <a:lnTo>
                  <a:pt x="31" y="44"/>
                </a:lnTo>
                <a:lnTo>
                  <a:pt x="34" y="41"/>
                </a:lnTo>
                <a:lnTo>
                  <a:pt x="34" y="41"/>
                </a:lnTo>
                <a:lnTo>
                  <a:pt x="36" y="40"/>
                </a:lnTo>
                <a:lnTo>
                  <a:pt x="36" y="40"/>
                </a:lnTo>
                <a:lnTo>
                  <a:pt x="41" y="33"/>
                </a:lnTo>
                <a:lnTo>
                  <a:pt x="47" y="30"/>
                </a:lnTo>
                <a:lnTo>
                  <a:pt x="47" y="30"/>
                </a:lnTo>
                <a:lnTo>
                  <a:pt x="52" y="28"/>
                </a:lnTo>
                <a:lnTo>
                  <a:pt x="58" y="30"/>
                </a:lnTo>
                <a:lnTo>
                  <a:pt x="58" y="30"/>
                </a:lnTo>
                <a:lnTo>
                  <a:pt x="61" y="32"/>
                </a:lnTo>
                <a:lnTo>
                  <a:pt x="64" y="35"/>
                </a:lnTo>
                <a:lnTo>
                  <a:pt x="64" y="35"/>
                </a:lnTo>
                <a:lnTo>
                  <a:pt x="66" y="35"/>
                </a:lnTo>
                <a:lnTo>
                  <a:pt x="66" y="35"/>
                </a:lnTo>
                <a:lnTo>
                  <a:pt x="71" y="41"/>
                </a:lnTo>
                <a:lnTo>
                  <a:pt x="71" y="41"/>
                </a:lnTo>
                <a:lnTo>
                  <a:pt x="71" y="44"/>
                </a:lnTo>
                <a:lnTo>
                  <a:pt x="71" y="49"/>
                </a:lnTo>
                <a:lnTo>
                  <a:pt x="71" y="49"/>
                </a:lnTo>
                <a:lnTo>
                  <a:pt x="69" y="55"/>
                </a:lnTo>
                <a:lnTo>
                  <a:pt x="69" y="55"/>
                </a:lnTo>
                <a:lnTo>
                  <a:pt x="68" y="57"/>
                </a:lnTo>
                <a:lnTo>
                  <a:pt x="68" y="57"/>
                </a:lnTo>
                <a:lnTo>
                  <a:pt x="68" y="58"/>
                </a:lnTo>
                <a:lnTo>
                  <a:pt x="68" y="58"/>
                </a:lnTo>
                <a:lnTo>
                  <a:pt x="68" y="60"/>
                </a:lnTo>
                <a:lnTo>
                  <a:pt x="68" y="60"/>
                </a:lnTo>
                <a:lnTo>
                  <a:pt x="80" y="65"/>
                </a:lnTo>
                <a:lnTo>
                  <a:pt x="80" y="65"/>
                </a:lnTo>
                <a:lnTo>
                  <a:pt x="94" y="70"/>
                </a:lnTo>
                <a:lnTo>
                  <a:pt x="94" y="70"/>
                </a:lnTo>
                <a:lnTo>
                  <a:pt x="107" y="73"/>
                </a:lnTo>
                <a:lnTo>
                  <a:pt x="107" y="73"/>
                </a:lnTo>
                <a:lnTo>
                  <a:pt x="121" y="77"/>
                </a:lnTo>
                <a:lnTo>
                  <a:pt x="121" y="77"/>
                </a:lnTo>
                <a:lnTo>
                  <a:pt x="134" y="82"/>
                </a:lnTo>
                <a:lnTo>
                  <a:pt x="148" y="85"/>
                </a:lnTo>
                <a:lnTo>
                  <a:pt x="148" y="85"/>
                </a:lnTo>
                <a:lnTo>
                  <a:pt x="159" y="88"/>
                </a:lnTo>
                <a:lnTo>
                  <a:pt x="159" y="88"/>
                </a:lnTo>
                <a:lnTo>
                  <a:pt x="161" y="88"/>
                </a:lnTo>
                <a:lnTo>
                  <a:pt x="161" y="88"/>
                </a:lnTo>
                <a:lnTo>
                  <a:pt x="161" y="87"/>
                </a:lnTo>
                <a:lnTo>
                  <a:pt x="161" y="87"/>
                </a:lnTo>
                <a:lnTo>
                  <a:pt x="161" y="66"/>
                </a:lnTo>
                <a:lnTo>
                  <a:pt x="161" y="66"/>
                </a:lnTo>
                <a:lnTo>
                  <a:pt x="161" y="60"/>
                </a:lnTo>
                <a:lnTo>
                  <a:pt x="161" y="60"/>
                </a:lnTo>
                <a:lnTo>
                  <a:pt x="159" y="46"/>
                </a:lnTo>
                <a:lnTo>
                  <a:pt x="159" y="46"/>
                </a:lnTo>
                <a:lnTo>
                  <a:pt x="159" y="43"/>
                </a:lnTo>
                <a:lnTo>
                  <a:pt x="159" y="43"/>
                </a:lnTo>
                <a:lnTo>
                  <a:pt x="159" y="41"/>
                </a:lnTo>
                <a:lnTo>
                  <a:pt x="159" y="41"/>
                </a:lnTo>
                <a:lnTo>
                  <a:pt x="159" y="38"/>
                </a:lnTo>
                <a:lnTo>
                  <a:pt x="159" y="38"/>
                </a:lnTo>
                <a:lnTo>
                  <a:pt x="156" y="30"/>
                </a:lnTo>
                <a:lnTo>
                  <a:pt x="156" y="30"/>
                </a:lnTo>
                <a:lnTo>
                  <a:pt x="154" y="28"/>
                </a:lnTo>
                <a:lnTo>
                  <a:pt x="154" y="28"/>
                </a:lnTo>
                <a:lnTo>
                  <a:pt x="154" y="24"/>
                </a:lnTo>
                <a:lnTo>
                  <a:pt x="154" y="24"/>
                </a:lnTo>
                <a:lnTo>
                  <a:pt x="154" y="17"/>
                </a:lnTo>
                <a:lnTo>
                  <a:pt x="154" y="17"/>
                </a:lnTo>
                <a:lnTo>
                  <a:pt x="154" y="14"/>
                </a:lnTo>
                <a:lnTo>
                  <a:pt x="154" y="14"/>
                </a:lnTo>
                <a:lnTo>
                  <a:pt x="154" y="13"/>
                </a:lnTo>
                <a:lnTo>
                  <a:pt x="154" y="13"/>
                </a:lnTo>
                <a:lnTo>
                  <a:pt x="156" y="10"/>
                </a:lnTo>
                <a:lnTo>
                  <a:pt x="156" y="10"/>
                </a:lnTo>
                <a:lnTo>
                  <a:pt x="157" y="6"/>
                </a:lnTo>
                <a:lnTo>
                  <a:pt x="157" y="6"/>
                </a:lnTo>
                <a:lnTo>
                  <a:pt x="159" y="5"/>
                </a:lnTo>
                <a:lnTo>
                  <a:pt x="159" y="5"/>
                </a:lnTo>
                <a:lnTo>
                  <a:pt x="159" y="3"/>
                </a:lnTo>
                <a:lnTo>
                  <a:pt x="159" y="3"/>
                </a:lnTo>
                <a:lnTo>
                  <a:pt x="159" y="3"/>
                </a:lnTo>
                <a:lnTo>
                  <a:pt x="161" y="2"/>
                </a:lnTo>
                <a:lnTo>
                  <a:pt x="161" y="2"/>
                </a:lnTo>
                <a:lnTo>
                  <a:pt x="164" y="0"/>
                </a:lnTo>
                <a:lnTo>
                  <a:pt x="164" y="0"/>
                </a:lnTo>
                <a:lnTo>
                  <a:pt x="165" y="0"/>
                </a:lnTo>
                <a:lnTo>
                  <a:pt x="167" y="2"/>
                </a:lnTo>
                <a:lnTo>
                  <a:pt x="167" y="2"/>
                </a:lnTo>
                <a:lnTo>
                  <a:pt x="169" y="2"/>
                </a:lnTo>
                <a:lnTo>
                  <a:pt x="169" y="2"/>
                </a:lnTo>
                <a:lnTo>
                  <a:pt x="173" y="2"/>
                </a:lnTo>
                <a:lnTo>
                  <a:pt x="173" y="2"/>
                </a:lnTo>
                <a:lnTo>
                  <a:pt x="176" y="2"/>
                </a:lnTo>
                <a:lnTo>
                  <a:pt x="176" y="2"/>
                </a:lnTo>
                <a:lnTo>
                  <a:pt x="180" y="2"/>
                </a:lnTo>
                <a:lnTo>
                  <a:pt x="180" y="2"/>
                </a:lnTo>
                <a:lnTo>
                  <a:pt x="184" y="5"/>
                </a:lnTo>
                <a:lnTo>
                  <a:pt x="184" y="5"/>
                </a:lnTo>
                <a:lnTo>
                  <a:pt x="186" y="6"/>
                </a:lnTo>
                <a:lnTo>
                  <a:pt x="186" y="6"/>
                </a:lnTo>
                <a:lnTo>
                  <a:pt x="187" y="8"/>
                </a:lnTo>
                <a:lnTo>
                  <a:pt x="187" y="8"/>
                </a:lnTo>
                <a:lnTo>
                  <a:pt x="187" y="10"/>
                </a:lnTo>
                <a:lnTo>
                  <a:pt x="187" y="10"/>
                </a:lnTo>
                <a:lnTo>
                  <a:pt x="191" y="17"/>
                </a:lnTo>
                <a:lnTo>
                  <a:pt x="191" y="25"/>
                </a:lnTo>
                <a:lnTo>
                  <a:pt x="191" y="25"/>
                </a:lnTo>
                <a:lnTo>
                  <a:pt x="189" y="28"/>
                </a:lnTo>
                <a:lnTo>
                  <a:pt x="186" y="32"/>
                </a:lnTo>
                <a:lnTo>
                  <a:pt x="186" y="32"/>
                </a:lnTo>
                <a:lnTo>
                  <a:pt x="186" y="33"/>
                </a:lnTo>
                <a:lnTo>
                  <a:pt x="186" y="33"/>
                </a:lnTo>
                <a:lnTo>
                  <a:pt x="178" y="44"/>
                </a:lnTo>
                <a:lnTo>
                  <a:pt x="178" y="44"/>
                </a:lnTo>
                <a:lnTo>
                  <a:pt x="176" y="46"/>
                </a:lnTo>
                <a:lnTo>
                  <a:pt x="176" y="46"/>
                </a:lnTo>
                <a:lnTo>
                  <a:pt x="178" y="49"/>
                </a:lnTo>
                <a:lnTo>
                  <a:pt x="178" y="49"/>
                </a:lnTo>
                <a:lnTo>
                  <a:pt x="178" y="57"/>
                </a:lnTo>
                <a:lnTo>
                  <a:pt x="178" y="57"/>
                </a:lnTo>
                <a:lnTo>
                  <a:pt x="178" y="62"/>
                </a:lnTo>
                <a:lnTo>
                  <a:pt x="178" y="62"/>
                </a:lnTo>
                <a:lnTo>
                  <a:pt x="178" y="65"/>
                </a:lnTo>
                <a:lnTo>
                  <a:pt x="178" y="65"/>
                </a:lnTo>
                <a:lnTo>
                  <a:pt x="178" y="68"/>
                </a:lnTo>
                <a:lnTo>
                  <a:pt x="178" y="68"/>
                </a:lnTo>
                <a:lnTo>
                  <a:pt x="180" y="70"/>
                </a:lnTo>
                <a:lnTo>
                  <a:pt x="180" y="70"/>
                </a:lnTo>
                <a:lnTo>
                  <a:pt x="178" y="71"/>
                </a:lnTo>
                <a:lnTo>
                  <a:pt x="178" y="71"/>
                </a:lnTo>
                <a:lnTo>
                  <a:pt x="178" y="73"/>
                </a:lnTo>
                <a:lnTo>
                  <a:pt x="178" y="76"/>
                </a:lnTo>
                <a:lnTo>
                  <a:pt x="178" y="76"/>
                </a:lnTo>
                <a:lnTo>
                  <a:pt x="178" y="81"/>
                </a:lnTo>
                <a:lnTo>
                  <a:pt x="178" y="81"/>
                </a:lnTo>
                <a:lnTo>
                  <a:pt x="178" y="82"/>
                </a:lnTo>
                <a:lnTo>
                  <a:pt x="178" y="82"/>
                </a:lnTo>
                <a:lnTo>
                  <a:pt x="180" y="82"/>
                </a:lnTo>
                <a:lnTo>
                  <a:pt x="180" y="84"/>
                </a:lnTo>
                <a:lnTo>
                  <a:pt x="180" y="84"/>
                </a:lnTo>
                <a:lnTo>
                  <a:pt x="178" y="85"/>
                </a:lnTo>
                <a:lnTo>
                  <a:pt x="178" y="85"/>
                </a:lnTo>
                <a:lnTo>
                  <a:pt x="178" y="87"/>
                </a:lnTo>
                <a:lnTo>
                  <a:pt x="178" y="87"/>
                </a:lnTo>
                <a:lnTo>
                  <a:pt x="178" y="93"/>
                </a:lnTo>
                <a:lnTo>
                  <a:pt x="178" y="93"/>
                </a:lnTo>
                <a:lnTo>
                  <a:pt x="183" y="93"/>
                </a:lnTo>
                <a:lnTo>
                  <a:pt x="183" y="93"/>
                </a:lnTo>
                <a:lnTo>
                  <a:pt x="197" y="96"/>
                </a:lnTo>
                <a:lnTo>
                  <a:pt x="211" y="101"/>
                </a:lnTo>
                <a:lnTo>
                  <a:pt x="211" y="101"/>
                </a:lnTo>
                <a:lnTo>
                  <a:pt x="232" y="106"/>
                </a:lnTo>
                <a:lnTo>
                  <a:pt x="232" y="106"/>
                </a:lnTo>
                <a:lnTo>
                  <a:pt x="244" y="111"/>
                </a:lnTo>
                <a:lnTo>
                  <a:pt x="244" y="111"/>
                </a:lnTo>
                <a:lnTo>
                  <a:pt x="258" y="114"/>
                </a:lnTo>
                <a:lnTo>
                  <a:pt x="258" y="114"/>
                </a:lnTo>
                <a:lnTo>
                  <a:pt x="269" y="118"/>
                </a:lnTo>
                <a:lnTo>
                  <a:pt x="269" y="118"/>
                </a:lnTo>
                <a:lnTo>
                  <a:pt x="271" y="118"/>
                </a:lnTo>
                <a:lnTo>
                  <a:pt x="271" y="118"/>
                </a:lnTo>
                <a:lnTo>
                  <a:pt x="271" y="118"/>
                </a:lnTo>
                <a:lnTo>
                  <a:pt x="271" y="118"/>
                </a:lnTo>
                <a:lnTo>
                  <a:pt x="273" y="120"/>
                </a:lnTo>
                <a:lnTo>
                  <a:pt x="273" y="123"/>
                </a:lnTo>
                <a:lnTo>
                  <a:pt x="273" y="123"/>
                </a:lnTo>
                <a:lnTo>
                  <a:pt x="271" y="123"/>
                </a:lnTo>
                <a:lnTo>
                  <a:pt x="271" y="123"/>
                </a:lnTo>
                <a:lnTo>
                  <a:pt x="277" y="126"/>
                </a:lnTo>
                <a:lnTo>
                  <a:pt x="277" y="126"/>
                </a:lnTo>
                <a:lnTo>
                  <a:pt x="276" y="123"/>
                </a:lnTo>
                <a:lnTo>
                  <a:pt x="276" y="123"/>
                </a:lnTo>
                <a:lnTo>
                  <a:pt x="276" y="123"/>
                </a:lnTo>
                <a:lnTo>
                  <a:pt x="276" y="123"/>
                </a:lnTo>
                <a:lnTo>
                  <a:pt x="274" y="122"/>
                </a:lnTo>
                <a:lnTo>
                  <a:pt x="274" y="118"/>
                </a:lnTo>
                <a:lnTo>
                  <a:pt x="274" y="118"/>
                </a:lnTo>
                <a:lnTo>
                  <a:pt x="273" y="118"/>
                </a:lnTo>
                <a:lnTo>
                  <a:pt x="273" y="117"/>
                </a:lnTo>
                <a:lnTo>
                  <a:pt x="273" y="117"/>
                </a:lnTo>
                <a:lnTo>
                  <a:pt x="273" y="114"/>
                </a:lnTo>
                <a:lnTo>
                  <a:pt x="273" y="114"/>
                </a:lnTo>
                <a:lnTo>
                  <a:pt x="276" y="111"/>
                </a:lnTo>
                <a:lnTo>
                  <a:pt x="279" y="107"/>
                </a:lnTo>
                <a:lnTo>
                  <a:pt x="279" y="107"/>
                </a:lnTo>
                <a:lnTo>
                  <a:pt x="281" y="106"/>
                </a:lnTo>
                <a:lnTo>
                  <a:pt x="281" y="106"/>
                </a:lnTo>
                <a:lnTo>
                  <a:pt x="284" y="104"/>
                </a:lnTo>
                <a:lnTo>
                  <a:pt x="284" y="104"/>
                </a:lnTo>
                <a:lnTo>
                  <a:pt x="290" y="101"/>
                </a:lnTo>
                <a:lnTo>
                  <a:pt x="296" y="101"/>
                </a:lnTo>
                <a:lnTo>
                  <a:pt x="296" y="101"/>
                </a:lnTo>
                <a:lnTo>
                  <a:pt x="301" y="101"/>
                </a:lnTo>
                <a:lnTo>
                  <a:pt x="304" y="104"/>
                </a:lnTo>
                <a:lnTo>
                  <a:pt x="307" y="106"/>
                </a:lnTo>
                <a:lnTo>
                  <a:pt x="311" y="111"/>
                </a:lnTo>
                <a:lnTo>
                  <a:pt x="311" y="111"/>
                </a:lnTo>
                <a:lnTo>
                  <a:pt x="311" y="112"/>
                </a:lnTo>
                <a:lnTo>
                  <a:pt x="311" y="112"/>
                </a:lnTo>
                <a:lnTo>
                  <a:pt x="314" y="118"/>
                </a:lnTo>
                <a:lnTo>
                  <a:pt x="315" y="125"/>
                </a:lnTo>
                <a:lnTo>
                  <a:pt x="315" y="125"/>
                </a:lnTo>
                <a:lnTo>
                  <a:pt x="314" y="131"/>
                </a:lnTo>
                <a:lnTo>
                  <a:pt x="309" y="136"/>
                </a:lnTo>
                <a:lnTo>
                  <a:pt x="309" y="136"/>
                </a:lnTo>
                <a:lnTo>
                  <a:pt x="306" y="137"/>
                </a:lnTo>
                <a:lnTo>
                  <a:pt x="306" y="137"/>
                </a:lnTo>
                <a:lnTo>
                  <a:pt x="304" y="139"/>
                </a:lnTo>
                <a:lnTo>
                  <a:pt x="304" y="139"/>
                </a:lnTo>
                <a:lnTo>
                  <a:pt x="299" y="142"/>
                </a:lnTo>
                <a:lnTo>
                  <a:pt x="299" y="142"/>
                </a:lnTo>
                <a:lnTo>
                  <a:pt x="296" y="144"/>
                </a:lnTo>
                <a:lnTo>
                  <a:pt x="296" y="144"/>
                </a:lnTo>
                <a:lnTo>
                  <a:pt x="298" y="147"/>
                </a:lnTo>
                <a:lnTo>
                  <a:pt x="298" y="147"/>
                </a:lnTo>
                <a:lnTo>
                  <a:pt x="303" y="161"/>
                </a:lnTo>
                <a:lnTo>
                  <a:pt x="303" y="161"/>
                </a:lnTo>
                <a:lnTo>
                  <a:pt x="309" y="183"/>
                </a:lnTo>
                <a:lnTo>
                  <a:pt x="309" y="183"/>
                </a:lnTo>
                <a:lnTo>
                  <a:pt x="314" y="197"/>
                </a:lnTo>
                <a:lnTo>
                  <a:pt x="314" y="197"/>
                </a:lnTo>
                <a:lnTo>
                  <a:pt x="317" y="205"/>
                </a:lnTo>
                <a:lnTo>
                  <a:pt x="317" y="205"/>
                </a:lnTo>
                <a:lnTo>
                  <a:pt x="323" y="221"/>
                </a:lnTo>
                <a:lnTo>
                  <a:pt x="323" y="221"/>
                </a:lnTo>
                <a:lnTo>
                  <a:pt x="328" y="232"/>
                </a:lnTo>
                <a:lnTo>
                  <a:pt x="328" y="232"/>
                </a:lnTo>
                <a:lnTo>
                  <a:pt x="333" y="241"/>
                </a:lnTo>
                <a:lnTo>
                  <a:pt x="333" y="241"/>
                </a:lnTo>
                <a:lnTo>
                  <a:pt x="337" y="254"/>
                </a:lnTo>
                <a:lnTo>
                  <a:pt x="337" y="254"/>
                </a:lnTo>
                <a:lnTo>
                  <a:pt x="340" y="264"/>
                </a:lnTo>
                <a:lnTo>
                  <a:pt x="340" y="264"/>
                </a:lnTo>
                <a:lnTo>
                  <a:pt x="340" y="265"/>
                </a:lnTo>
                <a:lnTo>
                  <a:pt x="340" y="265"/>
                </a:lnTo>
                <a:lnTo>
                  <a:pt x="344" y="268"/>
                </a:lnTo>
                <a:lnTo>
                  <a:pt x="344" y="268"/>
                </a:lnTo>
                <a:lnTo>
                  <a:pt x="345" y="271"/>
                </a:lnTo>
                <a:lnTo>
                  <a:pt x="345" y="275"/>
                </a:lnTo>
                <a:lnTo>
                  <a:pt x="345" y="275"/>
                </a:lnTo>
                <a:lnTo>
                  <a:pt x="342" y="281"/>
                </a:lnTo>
                <a:lnTo>
                  <a:pt x="342" y="281"/>
                </a:lnTo>
                <a:lnTo>
                  <a:pt x="342" y="281"/>
                </a:lnTo>
                <a:lnTo>
                  <a:pt x="342" y="281"/>
                </a:lnTo>
                <a:lnTo>
                  <a:pt x="342" y="282"/>
                </a:lnTo>
                <a:lnTo>
                  <a:pt x="342" y="282"/>
                </a:lnTo>
                <a:lnTo>
                  <a:pt x="342" y="284"/>
                </a:lnTo>
                <a:lnTo>
                  <a:pt x="342" y="286"/>
                </a:lnTo>
                <a:lnTo>
                  <a:pt x="342" y="286"/>
                </a:lnTo>
                <a:lnTo>
                  <a:pt x="340" y="286"/>
                </a:lnTo>
                <a:lnTo>
                  <a:pt x="340" y="286"/>
                </a:lnTo>
                <a:lnTo>
                  <a:pt x="337" y="287"/>
                </a:lnTo>
                <a:lnTo>
                  <a:pt x="337" y="287"/>
                </a:lnTo>
                <a:lnTo>
                  <a:pt x="333" y="290"/>
                </a:lnTo>
                <a:lnTo>
                  <a:pt x="329" y="294"/>
                </a:lnTo>
                <a:lnTo>
                  <a:pt x="329" y="294"/>
                </a:lnTo>
                <a:lnTo>
                  <a:pt x="329" y="295"/>
                </a:lnTo>
                <a:lnTo>
                  <a:pt x="329" y="295"/>
                </a:lnTo>
                <a:lnTo>
                  <a:pt x="329" y="295"/>
                </a:lnTo>
                <a:lnTo>
                  <a:pt x="329" y="295"/>
                </a:lnTo>
                <a:lnTo>
                  <a:pt x="331" y="295"/>
                </a:lnTo>
                <a:lnTo>
                  <a:pt x="331" y="295"/>
                </a:lnTo>
                <a:lnTo>
                  <a:pt x="333" y="297"/>
                </a:lnTo>
                <a:lnTo>
                  <a:pt x="333" y="300"/>
                </a:lnTo>
                <a:lnTo>
                  <a:pt x="333" y="300"/>
                </a:lnTo>
                <a:lnTo>
                  <a:pt x="331" y="300"/>
                </a:lnTo>
                <a:lnTo>
                  <a:pt x="331" y="300"/>
                </a:lnTo>
                <a:lnTo>
                  <a:pt x="325" y="303"/>
                </a:lnTo>
                <a:lnTo>
                  <a:pt x="325" y="303"/>
                </a:lnTo>
                <a:lnTo>
                  <a:pt x="323" y="303"/>
                </a:lnTo>
                <a:lnTo>
                  <a:pt x="323" y="303"/>
                </a:lnTo>
                <a:lnTo>
                  <a:pt x="320" y="308"/>
                </a:lnTo>
                <a:lnTo>
                  <a:pt x="320" y="308"/>
                </a:lnTo>
                <a:lnTo>
                  <a:pt x="317" y="308"/>
                </a:lnTo>
                <a:lnTo>
                  <a:pt x="317" y="308"/>
                </a:lnTo>
                <a:lnTo>
                  <a:pt x="312" y="308"/>
                </a:lnTo>
                <a:lnTo>
                  <a:pt x="312" y="308"/>
                </a:lnTo>
                <a:lnTo>
                  <a:pt x="304" y="306"/>
                </a:lnTo>
                <a:lnTo>
                  <a:pt x="304" y="306"/>
                </a:lnTo>
                <a:lnTo>
                  <a:pt x="287" y="306"/>
                </a:lnTo>
                <a:lnTo>
                  <a:pt x="287" y="306"/>
                </a:lnTo>
                <a:lnTo>
                  <a:pt x="271" y="306"/>
                </a:lnTo>
                <a:lnTo>
                  <a:pt x="271" y="306"/>
                </a:lnTo>
                <a:lnTo>
                  <a:pt x="269" y="306"/>
                </a:lnTo>
                <a:lnTo>
                  <a:pt x="269" y="306"/>
                </a:lnTo>
                <a:lnTo>
                  <a:pt x="269" y="306"/>
                </a:lnTo>
                <a:lnTo>
                  <a:pt x="269" y="306"/>
                </a:lnTo>
                <a:lnTo>
                  <a:pt x="263" y="306"/>
                </a:lnTo>
                <a:lnTo>
                  <a:pt x="263" y="306"/>
                </a:lnTo>
                <a:lnTo>
                  <a:pt x="258" y="305"/>
                </a:lnTo>
                <a:lnTo>
                  <a:pt x="254" y="301"/>
                </a:lnTo>
                <a:lnTo>
                  <a:pt x="254" y="301"/>
                </a:lnTo>
                <a:lnTo>
                  <a:pt x="251" y="295"/>
                </a:lnTo>
                <a:lnTo>
                  <a:pt x="251" y="295"/>
                </a:lnTo>
                <a:lnTo>
                  <a:pt x="243" y="287"/>
                </a:lnTo>
                <a:lnTo>
                  <a:pt x="243" y="287"/>
                </a:lnTo>
                <a:lnTo>
                  <a:pt x="241" y="286"/>
                </a:lnTo>
                <a:lnTo>
                  <a:pt x="241" y="286"/>
                </a:lnTo>
                <a:lnTo>
                  <a:pt x="235" y="282"/>
                </a:lnTo>
                <a:lnTo>
                  <a:pt x="235" y="282"/>
                </a:lnTo>
                <a:lnTo>
                  <a:pt x="233" y="282"/>
                </a:lnTo>
                <a:lnTo>
                  <a:pt x="233" y="282"/>
                </a:lnTo>
                <a:lnTo>
                  <a:pt x="228" y="279"/>
                </a:lnTo>
                <a:lnTo>
                  <a:pt x="228" y="279"/>
                </a:lnTo>
                <a:lnTo>
                  <a:pt x="227" y="276"/>
                </a:lnTo>
                <a:lnTo>
                  <a:pt x="227" y="273"/>
                </a:lnTo>
                <a:lnTo>
                  <a:pt x="227" y="273"/>
                </a:lnTo>
                <a:lnTo>
                  <a:pt x="228" y="270"/>
                </a:lnTo>
                <a:lnTo>
                  <a:pt x="230" y="265"/>
                </a:lnTo>
                <a:lnTo>
                  <a:pt x="230" y="265"/>
                </a:lnTo>
                <a:lnTo>
                  <a:pt x="235" y="262"/>
                </a:lnTo>
                <a:lnTo>
                  <a:pt x="235" y="262"/>
                </a:lnTo>
                <a:lnTo>
                  <a:pt x="236" y="260"/>
                </a:lnTo>
                <a:lnTo>
                  <a:pt x="236" y="260"/>
                </a:lnTo>
                <a:lnTo>
                  <a:pt x="241" y="246"/>
                </a:lnTo>
                <a:lnTo>
                  <a:pt x="241" y="246"/>
                </a:lnTo>
                <a:lnTo>
                  <a:pt x="251" y="223"/>
                </a:lnTo>
                <a:lnTo>
                  <a:pt x="251" y="223"/>
                </a:lnTo>
                <a:lnTo>
                  <a:pt x="258" y="205"/>
                </a:lnTo>
                <a:lnTo>
                  <a:pt x="258" y="205"/>
                </a:lnTo>
                <a:lnTo>
                  <a:pt x="266" y="189"/>
                </a:lnTo>
                <a:lnTo>
                  <a:pt x="266" y="189"/>
                </a:lnTo>
                <a:lnTo>
                  <a:pt x="271" y="177"/>
                </a:lnTo>
                <a:lnTo>
                  <a:pt x="274" y="166"/>
                </a:lnTo>
                <a:lnTo>
                  <a:pt x="274" y="166"/>
                </a:lnTo>
                <a:lnTo>
                  <a:pt x="279" y="150"/>
                </a:lnTo>
                <a:lnTo>
                  <a:pt x="279" y="150"/>
                </a:lnTo>
                <a:lnTo>
                  <a:pt x="279" y="145"/>
                </a:lnTo>
                <a:lnTo>
                  <a:pt x="279" y="145"/>
                </a:lnTo>
                <a:lnTo>
                  <a:pt x="279" y="142"/>
                </a:lnTo>
                <a:lnTo>
                  <a:pt x="282" y="142"/>
                </a:lnTo>
                <a:lnTo>
                  <a:pt x="282" y="142"/>
                </a:lnTo>
                <a:lnTo>
                  <a:pt x="284" y="142"/>
                </a:lnTo>
                <a:lnTo>
                  <a:pt x="284" y="144"/>
                </a:lnTo>
                <a:lnTo>
                  <a:pt x="284" y="144"/>
                </a:lnTo>
                <a:lnTo>
                  <a:pt x="284" y="145"/>
                </a:lnTo>
                <a:lnTo>
                  <a:pt x="284" y="145"/>
                </a:lnTo>
                <a:lnTo>
                  <a:pt x="282" y="153"/>
                </a:lnTo>
                <a:lnTo>
                  <a:pt x="282" y="153"/>
                </a:lnTo>
                <a:lnTo>
                  <a:pt x="282" y="153"/>
                </a:lnTo>
                <a:lnTo>
                  <a:pt x="282" y="153"/>
                </a:lnTo>
                <a:lnTo>
                  <a:pt x="282" y="152"/>
                </a:lnTo>
                <a:lnTo>
                  <a:pt x="282" y="152"/>
                </a:lnTo>
                <a:lnTo>
                  <a:pt x="285" y="147"/>
                </a:lnTo>
                <a:lnTo>
                  <a:pt x="285" y="147"/>
                </a:lnTo>
                <a:lnTo>
                  <a:pt x="287" y="142"/>
                </a:lnTo>
                <a:lnTo>
                  <a:pt x="287" y="142"/>
                </a:lnTo>
                <a:lnTo>
                  <a:pt x="285" y="140"/>
                </a:lnTo>
                <a:lnTo>
                  <a:pt x="285" y="140"/>
                </a:lnTo>
                <a:lnTo>
                  <a:pt x="285" y="137"/>
                </a:lnTo>
                <a:lnTo>
                  <a:pt x="287" y="137"/>
                </a:lnTo>
                <a:lnTo>
                  <a:pt x="287" y="137"/>
                </a:lnTo>
                <a:lnTo>
                  <a:pt x="288" y="137"/>
                </a:lnTo>
                <a:lnTo>
                  <a:pt x="288" y="137"/>
                </a:lnTo>
                <a:lnTo>
                  <a:pt x="290" y="137"/>
                </a:lnTo>
                <a:lnTo>
                  <a:pt x="292" y="137"/>
                </a:lnTo>
                <a:lnTo>
                  <a:pt x="292" y="137"/>
                </a:lnTo>
                <a:lnTo>
                  <a:pt x="293" y="136"/>
                </a:lnTo>
                <a:lnTo>
                  <a:pt x="293" y="136"/>
                </a:lnTo>
                <a:lnTo>
                  <a:pt x="295" y="136"/>
                </a:lnTo>
                <a:lnTo>
                  <a:pt x="295" y="136"/>
                </a:lnTo>
                <a:lnTo>
                  <a:pt x="298" y="133"/>
                </a:lnTo>
                <a:lnTo>
                  <a:pt x="298" y="133"/>
                </a:lnTo>
                <a:lnTo>
                  <a:pt x="301" y="126"/>
                </a:lnTo>
                <a:lnTo>
                  <a:pt x="301" y="126"/>
                </a:lnTo>
                <a:lnTo>
                  <a:pt x="301" y="123"/>
                </a:lnTo>
                <a:lnTo>
                  <a:pt x="301" y="120"/>
                </a:lnTo>
                <a:lnTo>
                  <a:pt x="301" y="120"/>
                </a:lnTo>
                <a:lnTo>
                  <a:pt x="299" y="115"/>
                </a:lnTo>
                <a:lnTo>
                  <a:pt x="296" y="111"/>
                </a:lnTo>
                <a:lnTo>
                  <a:pt x="296" y="111"/>
                </a:lnTo>
                <a:lnTo>
                  <a:pt x="295" y="111"/>
                </a:lnTo>
                <a:lnTo>
                  <a:pt x="295" y="111"/>
                </a:lnTo>
                <a:lnTo>
                  <a:pt x="290" y="111"/>
                </a:lnTo>
                <a:lnTo>
                  <a:pt x="285" y="112"/>
                </a:lnTo>
                <a:lnTo>
                  <a:pt x="285" y="112"/>
                </a:lnTo>
                <a:lnTo>
                  <a:pt x="282" y="114"/>
                </a:lnTo>
                <a:lnTo>
                  <a:pt x="282" y="114"/>
                </a:lnTo>
                <a:lnTo>
                  <a:pt x="281" y="117"/>
                </a:lnTo>
                <a:lnTo>
                  <a:pt x="281" y="117"/>
                </a:lnTo>
                <a:lnTo>
                  <a:pt x="282" y="125"/>
                </a:lnTo>
                <a:lnTo>
                  <a:pt x="282" y="125"/>
                </a:lnTo>
                <a:lnTo>
                  <a:pt x="282" y="126"/>
                </a:lnTo>
                <a:lnTo>
                  <a:pt x="284" y="126"/>
                </a:lnTo>
                <a:lnTo>
                  <a:pt x="284" y="126"/>
                </a:lnTo>
                <a:lnTo>
                  <a:pt x="284" y="126"/>
                </a:lnTo>
                <a:lnTo>
                  <a:pt x="284" y="126"/>
                </a:lnTo>
                <a:lnTo>
                  <a:pt x="284" y="129"/>
                </a:lnTo>
                <a:lnTo>
                  <a:pt x="284" y="129"/>
                </a:lnTo>
                <a:lnTo>
                  <a:pt x="284" y="131"/>
                </a:lnTo>
                <a:lnTo>
                  <a:pt x="284" y="131"/>
                </a:lnTo>
                <a:lnTo>
                  <a:pt x="284" y="131"/>
                </a:lnTo>
                <a:lnTo>
                  <a:pt x="284" y="131"/>
                </a:lnTo>
                <a:lnTo>
                  <a:pt x="284" y="133"/>
                </a:lnTo>
                <a:lnTo>
                  <a:pt x="282" y="133"/>
                </a:lnTo>
                <a:lnTo>
                  <a:pt x="282" y="133"/>
                </a:lnTo>
                <a:lnTo>
                  <a:pt x="281" y="133"/>
                </a:lnTo>
                <a:lnTo>
                  <a:pt x="281" y="133"/>
                </a:lnTo>
                <a:lnTo>
                  <a:pt x="279" y="131"/>
                </a:lnTo>
                <a:lnTo>
                  <a:pt x="279" y="131"/>
                </a:lnTo>
                <a:lnTo>
                  <a:pt x="274" y="129"/>
                </a:lnTo>
                <a:lnTo>
                  <a:pt x="269" y="128"/>
                </a:lnTo>
                <a:lnTo>
                  <a:pt x="269" y="128"/>
                </a:lnTo>
                <a:lnTo>
                  <a:pt x="243" y="123"/>
                </a:lnTo>
                <a:lnTo>
                  <a:pt x="243" y="123"/>
                </a:lnTo>
                <a:lnTo>
                  <a:pt x="224" y="118"/>
                </a:lnTo>
                <a:lnTo>
                  <a:pt x="224" y="118"/>
                </a:lnTo>
                <a:lnTo>
                  <a:pt x="197" y="109"/>
                </a:lnTo>
                <a:lnTo>
                  <a:pt x="197" y="109"/>
                </a:lnTo>
                <a:lnTo>
                  <a:pt x="180" y="104"/>
                </a:lnTo>
                <a:lnTo>
                  <a:pt x="180" y="104"/>
                </a:lnTo>
                <a:lnTo>
                  <a:pt x="178" y="104"/>
                </a:lnTo>
                <a:lnTo>
                  <a:pt x="178" y="104"/>
                </a:lnTo>
                <a:lnTo>
                  <a:pt x="178" y="109"/>
                </a:lnTo>
                <a:lnTo>
                  <a:pt x="178" y="109"/>
                </a:lnTo>
                <a:lnTo>
                  <a:pt x="181" y="109"/>
                </a:lnTo>
                <a:lnTo>
                  <a:pt x="181" y="112"/>
                </a:lnTo>
                <a:lnTo>
                  <a:pt x="181" y="112"/>
                </a:lnTo>
                <a:lnTo>
                  <a:pt x="183" y="114"/>
                </a:lnTo>
                <a:lnTo>
                  <a:pt x="183" y="114"/>
                </a:lnTo>
                <a:lnTo>
                  <a:pt x="184" y="115"/>
                </a:lnTo>
                <a:lnTo>
                  <a:pt x="184" y="115"/>
                </a:lnTo>
                <a:lnTo>
                  <a:pt x="183" y="117"/>
                </a:lnTo>
                <a:lnTo>
                  <a:pt x="183" y="117"/>
                </a:lnTo>
                <a:lnTo>
                  <a:pt x="186" y="118"/>
                </a:lnTo>
                <a:lnTo>
                  <a:pt x="186" y="118"/>
                </a:lnTo>
                <a:lnTo>
                  <a:pt x="191" y="122"/>
                </a:lnTo>
                <a:lnTo>
                  <a:pt x="191" y="122"/>
                </a:lnTo>
                <a:lnTo>
                  <a:pt x="191" y="123"/>
                </a:lnTo>
                <a:lnTo>
                  <a:pt x="191" y="123"/>
                </a:lnTo>
                <a:lnTo>
                  <a:pt x="192" y="123"/>
                </a:lnTo>
                <a:lnTo>
                  <a:pt x="192" y="123"/>
                </a:lnTo>
                <a:lnTo>
                  <a:pt x="194" y="126"/>
                </a:lnTo>
                <a:lnTo>
                  <a:pt x="194" y="126"/>
                </a:lnTo>
                <a:lnTo>
                  <a:pt x="192" y="129"/>
                </a:lnTo>
                <a:lnTo>
                  <a:pt x="192" y="129"/>
                </a:lnTo>
                <a:lnTo>
                  <a:pt x="192" y="133"/>
                </a:lnTo>
                <a:lnTo>
                  <a:pt x="192" y="133"/>
                </a:lnTo>
                <a:lnTo>
                  <a:pt x="191" y="134"/>
                </a:lnTo>
                <a:lnTo>
                  <a:pt x="191" y="134"/>
                </a:lnTo>
                <a:lnTo>
                  <a:pt x="191" y="136"/>
                </a:lnTo>
                <a:lnTo>
                  <a:pt x="191" y="136"/>
                </a:lnTo>
                <a:lnTo>
                  <a:pt x="189" y="137"/>
                </a:lnTo>
                <a:lnTo>
                  <a:pt x="189" y="137"/>
                </a:lnTo>
                <a:lnTo>
                  <a:pt x="186" y="139"/>
                </a:lnTo>
                <a:lnTo>
                  <a:pt x="186" y="139"/>
                </a:lnTo>
                <a:lnTo>
                  <a:pt x="183" y="139"/>
                </a:lnTo>
                <a:lnTo>
                  <a:pt x="183" y="139"/>
                </a:lnTo>
                <a:lnTo>
                  <a:pt x="183" y="144"/>
                </a:lnTo>
                <a:lnTo>
                  <a:pt x="183" y="144"/>
                </a:lnTo>
                <a:lnTo>
                  <a:pt x="184" y="145"/>
                </a:lnTo>
                <a:lnTo>
                  <a:pt x="184" y="147"/>
                </a:lnTo>
                <a:lnTo>
                  <a:pt x="184" y="147"/>
                </a:lnTo>
                <a:lnTo>
                  <a:pt x="183" y="156"/>
                </a:lnTo>
                <a:lnTo>
                  <a:pt x="183" y="156"/>
                </a:lnTo>
                <a:lnTo>
                  <a:pt x="183" y="164"/>
                </a:lnTo>
                <a:lnTo>
                  <a:pt x="183" y="164"/>
                </a:lnTo>
                <a:lnTo>
                  <a:pt x="184" y="182"/>
                </a:lnTo>
                <a:lnTo>
                  <a:pt x="184" y="182"/>
                </a:lnTo>
                <a:lnTo>
                  <a:pt x="186" y="199"/>
                </a:lnTo>
                <a:lnTo>
                  <a:pt x="186" y="199"/>
                </a:lnTo>
                <a:lnTo>
                  <a:pt x="186" y="205"/>
                </a:lnTo>
                <a:lnTo>
                  <a:pt x="186" y="205"/>
                </a:lnTo>
                <a:lnTo>
                  <a:pt x="186" y="211"/>
                </a:lnTo>
                <a:lnTo>
                  <a:pt x="186" y="211"/>
                </a:lnTo>
                <a:lnTo>
                  <a:pt x="187" y="223"/>
                </a:lnTo>
                <a:lnTo>
                  <a:pt x="187" y="223"/>
                </a:lnTo>
                <a:lnTo>
                  <a:pt x="187" y="232"/>
                </a:lnTo>
                <a:lnTo>
                  <a:pt x="187" y="232"/>
                </a:lnTo>
                <a:lnTo>
                  <a:pt x="187" y="234"/>
                </a:lnTo>
                <a:lnTo>
                  <a:pt x="187" y="234"/>
                </a:lnTo>
                <a:lnTo>
                  <a:pt x="189" y="237"/>
                </a:lnTo>
                <a:lnTo>
                  <a:pt x="189" y="237"/>
                </a:lnTo>
                <a:lnTo>
                  <a:pt x="187" y="238"/>
                </a:lnTo>
                <a:lnTo>
                  <a:pt x="187" y="238"/>
                </a:lnTo>
                <a:lnTo>
                  <a:pt x="189" y="246"/>
                </a:lnTo>
                <a:lnTo>
                  <a:pt x="189" y="246"/>
                </a:lnTo>
                <a:lnTo>
                  <a:pt x="189" y="248"/>
                </a:lnTo>
                <a:lnTo>
                  <a:pt x="189" y="248"/>
                </a:lnTo>
                <a:lnTo>
                  <a:pt x="191" y="249"/>
                </a:lnTo>
                <a:lnTo>
                  <a:pt x="191" y="249"/>
                </a:lnTo>
                <a:lnTo>
                  <a:pt x="191" y="254"/>
                </a:lnTo>
                <a:lnTo>
                  <a:pt x="191" y="254"/>
                </a:lnTo>
                <a:lnTo>
                  <a:pt x="191" y="264"/>
                </a:lnTo>
                <a:lnTo>
                  <a:pt x="191" y="273"/>
                </a:lnTo>
                <a:lnTo>
                  <a:pt x="191" y="273"/>
                </a:lnTo>
                <a:lnTo>
                  <a:pt x="194" y="289"/>
                </a:lnTo>
                <a:lnTo>
                  <a:pt x="194" y="289"/>
                </a:lnTo>
                <a:lnTo>
                  <a:pt x="194" y="292"/>
                </a:lnTo>
                <a:lnTo>
                  <a:pt x="194" y="292"/>
                </a:lnTo>
                <a:lnTo>
                  <a:pt x="195" y="297"/>
                </a:lnTo>
                <a:lnTo>
                  <a:pt x="195" y="297"/>
                </a:lnTo>
                <a:lnTo>
                  <a:pt x="197" y="301"/>
                </a:lnTo>
                <a:lnTo>
                  <a:pt x="197" y="301"/>
                </a:lnTo>
                <a:lnTo>
                  <a:pt x="200" y="305"/>
                </a:lnTo>
                <a:lnTo>
                  <a:pt x="200" y="305"/>
                </a:lnTo>
                <a:lnTo>
                  <a:pt x="202" y="306"/>
                </a:lnTo>
                <a:lnTo>
                  <a:pt x="205" y="306"/>
                </a:lnTo>
                <a:lnTo>
                  <a:pt x="205" y="306"/>
                </a:lnTo>
                <a:lnTo>
                  <a:pt x="206" y="305"/>
                </a:lnTo>
                <a:lnTo>
                  <a:pt x="206" y="305"/>
                </a:lnTo>
                <a:lnTo>
                  <a:pt x="224" y="300"/>
                </a:lnTo>
                <a:lnTo>
                  <a:pt x="224" y="300"/>
                </a:lnTo>
                <a:lnTo>
                  <a:pt x="233" y="298"/>
                </a:lnTo>
                <a:lnTo>
                  <a:pt x="233" y="298"/>
                </a:lnTo>
                <a:lnTo>
                  <a:pt x="240" y="298"/>
                </a:lnTo>
                <a:lnTo>
                  <a:pt x="246" y="300"/>
                </a:lnTo>
                <a:lnTo>
                  <a:pt x="246" y="300"/>
                </a:lnTo>
                <a:lnTo>
                  <a:pt x="247" y="300"/>
                </a:lnTo>
                <a:lnTo>
                  <a:pt x="247" y="300"/>
                </a:lnTo>
                <a:lnTo>
                  <a:pt x="251" y="301"/>
                </a:lnTo>
                <a:lnTo>
                  <a:pt x="251" y="301"/>
                </a:lnTo>
                <a:lnTo>
                  <a:pt x="251" y="303"/>
                </a:lnTo>
                <a:lnTo>
                  <a:pt x="251" y="303"/>
                </a:lnTo>
                <a:lnTo>
                  <a:pt x="255" y="308"/>
                </a:lnTo>
                <a:lnTo>
                  <a:pt x="260" y="314"/>
                </a:lnTo>
                <a:lnTo>
                  <a:pt x="260" y="314"/>
                </a:lnTo>
                <a:lnTo>
                  <a:pt x="265" y="328"/>
                </a:lnTo>
                <a:lnTo>
                  <a:pt x="265" y="328"/>
                </a:lnTo>
                <a:lnTo>
                  <a:pt x="269" y="339"/>
                </a:lnTo>
                <a:lnTo>
                  <a:pt x="269" y="339"/>
                </a:lnTo>
                <a:lnTo>
                  <a:pt x="273" y="349"/>
                </a:lnTo>
                <a:lnTo>
                  <a:pt x="273" y="349"/>
                </a:lnTo>
                <a:lnTo>
                  <a:pt x="276" y="355"/>
                </a:lnTo>
                <a:lnTo>
                  <a:pt x="281" y="360"/>
                </a:lnTo>
                <a:lnTo>
                  <a:pt x="281" y="360"/>
                </a:lnTo>
                <a:lnTo>
                  <a:pt x="284" y="364"/>
                </a:lnTo>
                <a:lnTo>
                  <a:pt x="284" y="364"/>
                </a:lnTo>
                <a:lnTo>
                  <a:pt x="285" y="368"/>
                </a:lnTo>
                <a:lnTo>
                  <a:pt x="287" y="372"/>
                </a:lnTo>
                <a:lnTo>
                  <a:pt x="287" y="372"/>
                </a:lnTo>
                <a:lnTo>
                  <a:pt x="285" y="376"/>
                </a:lnTo>
                <a:lnTo>
                  <a:pt x="285" y="376"/>
                </a:lnTo>
                <a:lnTo>
                  <a:pt x="285" y="377"/>
                </a:lnTo>
                <a:lnTo>
                  <a:pt x="285" y="377"/>
                </a:lnTo>
                <a:lnTo>
                  <a:pt x="284" y="380"/>
                </a:lnTo>
                <a:lnTo>
                  <a:pt x="284" y="380"/>
                </a:lnTo>
                <a:lnTo>
                  <a:pt x="287" y="393"/>
                </a:lnTo>
                <a:lnTo>
                  <a:pt x="287" y="393"/>
                </a:lnTo>
                <a:lnTo>
                  <a:pt x="287" y="402"/>
                </a:lnTo>
                <a:lnTo>
                  <a:pt x="287" y="402"/>
                </a:lnTo>
                <a:lnTo>
                  <a:pt x="288" y="410"/>
                </a:lnTo>
                <a:lnTo>
                  <a:pt x="288" y="410"/>
                </a:lnTo>
                <a:lnTo>
                  <a:pt x="292" y="423"/>
                </a:lnTo>
                <a:lnTo>
                  <a:pt x="292" y="423"/>
                </a:lnTo>
                <a:lnTo>
                  <a:pt x="290" y="428"/>
                </a:lnTo>
                <a:lnTo>
                  <a:pt x="290" y="428"/>
                </a:lnTo>
                <a:lnTo>
                  <a:pt x="290" y="429"/>
                </a:lnTo>
                <a:lnTo>
                  <a:pt x="287" y="429"/>
                </a:lnTo>
                <a:lnTo>
                  <a:pt x="287" y="429"/>
                </a:lnTo>
                <a:lnTo>
                  <a:pt x="285" y="429"/>
                </a:lnTo>
                <a:lnTo>
                  <a:pt x="285" y="429"/>
                </a:lnTo>
                <a:lnTo>
                  <a:pt x="284" y="429"/>
                </a:lnTo>
                <a:lnTo>
                  <a:pt x="284" y="429"/>
                </a:lnTo>
                <a:close/>
                <a:moveTo>
                  <a:pt x="167" y="358"/>
                </a:moveTo>
                <a:lnTo>
                  <a:pt x="167" y="358"/>
                </a:lnTo>
                <a:lnTo>
                  <a:pt x="165" y="358"/>
                </a:lnTo>
                <a:lnTo>
                  <a:pt x="165" y="358"/>
                </a:lnTo>
                <a:lnTo>
                  <a:pt x="165" y="358"/>
                </a:lnTo>
                <a:lnTo>
                  <a:pt x="165" y="358"/>
                </a:lnTo>
                <a:lnTo>
                  <a:pt x="167" y="358"/>
                </a:lnTo>
                <a:lnTo>
                  <a:pt x="167" y="358"/>
                </a:lnTo>
                <a:lnTo>
                  <a:pt x="169" y="357"/>
                </a:lnTo>
                <a:lnTo>
                  <a:pt x="169" y="357"/>
                </a:lnTo>
                <a:lnTo>
                  <a:pt x="167" y="358"/>
                </a:lnTo>
                <a:lnTo>
                  <a:pt x="167" y="358"/>
                </a:lnTo>
                <a:close/>
                <a:moveTo>
                  <a:pt x="94" y="396"/>
                </a:moveTo>
                <a:lnTo>
                  <a:pt x="94" y="396"/>
                </a:lnTo>
                <a:lnTo>
                  <a:pt x="94" y="396"/>
                </a:lnTo>
                <a:lnTo>
                  <a:pt x="94" y="396"/>
                </a:lnTo>
                <a:lnTo>
                  <a:pt x="96" y="394"/>
                </a:lnTo>
                <a:lnTo>
                  <a:pt x="96" y="394"/>
                </a:lnTo>
                <a:lnTo>
                  <a:pt x="98" y="393"/>
                </a:lnTo>
                <a:lnTo>
                  <a:pt x="98" y="393"/>
                </a:lnTo>
                <a:lnTo>
                  <a:pt x="82" y="371"/>
                </a:lnTo>
                <a:lnTo>
                  <a:pt x="82" y="371"/>
                </a:lnTo>
                <a:lnTo>
                  <a:pt x="82" y="371"/>
                </a:lnTo>
                <a:lnTo>
                  <a:pt x="82" y="371"/>
                </a:lnTo>
                <a:lnTo>
                  <a:pt x="87" y="383"/>
                </a:lnTo>
                <a:lnTo>
                  <a:pt x="87" y="383"/>
                </a:lnTo>
                <a:lnTo>
                  <a:pt x="90" y="388"/>
                </a:lnTo>
                <a:lnTo>
                  <a:pt x="93" y="391"/>
                </a:lnTo>
                <a:lnTo>
                  <a:pt x="93" y="391"/>
                </a:lnTo>
                <a:lnTo>
                  <a:pt x="94" y="393"/>
                </a:lnTo>
                <a:lnTo>
                  <a:pt x="94" y="396"/>
                </a:lnTo>
                <a:lnTo>
                  <a:pt x="94" y="396"/>
                </a:lnTo>
                <a:lnTo>
                  <a:pt x="94" y="396"/>
                </a:lnTo>
                <a:lnTo>
                  <a:pt x="94" y="396"/>
                </a:lnTo>
                <a:lnTo>
                  <a:pt x="91" y="396"/>
                </a:lnTo>
                <a:lnTo>
                  <a:pt x="91" y="396"/>
                </a:lnTo>
                <a:lnTo>
                  <a:pt x="91" y="401"/>
                </a:lnTo>
                <a:lnTo>
                  <a:pt x="91" y="401"/>
                </a:lnTo>
                <a:lnTo>
                  <a:pt x="93" y="405"/>
                </a:lnTo>
                <a:lnTo>
                  <a:pt x="93" y="405"/>
                </a:lnTo>
                <a:lnTo>
                  <a:pt x="94" y="409"/>
                </a:lnTo>
                <a:lnTo>
                  <a:pt x="94" y="409"/>
                </a:lnTo>
                <a:lnTo>
                  <a:pt x="94" y="410"/>
                </a:lnTo>
                <a:lnTo>
                  <a:pt x="94" y="410"/>
                </a:lnTo>
                <a:lnTo>
                  <a:pt x="96" y="409"/>
                </a:lnTo>
                <a:lnTo>
                  <a:pt x="96" y="409"/>
                </a:lnTo>
                <a:lnTo>
                  <a:pt x="93" y="399"/>
                </a:lnTo>
                <a:lnTo>
                  <a:pt x="93" y="399"/>
                </a:lnTo>
                <a:lnTo>
                  <a:pt x="93" y="396"/>
                </a:lnTo>
                <a:lnTo>
                  <a:pt x="93" y="396"/>
                </a:lnTo>
                <a:lnTo>
                  <a:pt x="94" y="396"/>
                </a:lnTo>
                <a:lnTo>
                  <a:pt x="94" y="396"/>
                </a:lnTo>
                <a:close/>
                <a:moveTo>
                  <a:pt x="105" y="189"/>
                </a:moveTo>
                <a:lnTo>
                  <a:pt x="105" y="189"/>
                </a:lnTo>
                <a:lnTo>
                  <a:pt x="105" y="189"/>
                </a:lnTo>
                <a:lnTo>
                  <a:pt x="105" y="189"/>
                </a:lnTo>
                <a:lnTo>
                  <a:pt x="104" y="189"/>
                </a:lnTo>
                <a:lnTo>
                  <a:pt x="104" y="189"/>
                </a:lnTo>
                <a:lnTo>
                  <a:pt x="101" y="186"/>
                </a:lnTo>
                <a:lnTo>
                  <a:pt x="101" y="186"/>
                </a:lnTo>
                <a:lnTo>
                  <a:pt x="96" y="180"/>
                </a:lnTo>
                <a:lnTo>
                  <a:pt x="96" y="180"/>
                </a:lnTo>
                <a:lnTo>
                  <a:pt x="82" y="156"/>
                </a:lnTo>
                <a:lnTo>
                  <a:pt x="82" y="156"/>
                </a:lnTo>
                <a:lnTo>
                  <a:pt x="75" y="144"/>
                </a:lnTo>
                <a:lnTo>
                  <a:pt x="75" y="144"/>
                </a:lnTo>
                <a:lnTo>
                  <a:pt x="64" y="115"/>
                </a:lnTo>
                <a:lnTo>
                  <a:pt x="64" y="115"/>
                </a:lnTo>
                <a:lnTo>
                  <a:pt x="64" y="115"/>
                </a:lnTo>
                <a:lnTo>
                  <a:pt x="64" y="115"/>
                </a:lnTo>
                <a:lnTo>
                  <a:pt x="57" y="98"/>
                </a:lnTo>
                <a:lnTo>
                  <a:pt x="57" y="98"/>
                </a:lnTo>
                <a:lnTo>
                  <a:pt x="53" y="93"/>
                </a:lnTo>
                <a:lnTo>
                  <a:pt x="53" y="93"/>
                </a:lnTo>
                <a:lnTo>
                  <a:pt x="47" y="77"/>
                </a:lnTo>
                <a:lnTo>
                  <a:pt x="47" y="77"/>
                </a:lnTo>
                <a:lnTo>
                  <a:pt x="44" y="74"/>
                </a:lnTo>
                <a:lnTo>
                  <a:pt x="44" y="74"/>
                </a:lnTo>
                <a:lnTo>
                  <a:pt x="44" y="73"/>
                </a:lnTo>
                <a:lnTo>
                  <a:pt x="44" y="73"/>
                </a:lnTo>
                <a:lnTo>
                  <a:pt x="42" y="76"/>
                </a:lnTo>
                <a:lnTo>
                  <a:pt x="42" y="76"/>
                </a:lnTo>
                <a:lnTo>
                  <a:pt x="39" y="90"/>
                </a:lnTo>
                <a:lnTo>
                  <a:pt x="39" y="90"/>
                </a:lnTo>
                <a:lnTo>
                  <a:pt x="31" y="123"/>
                </a:lnTo>
                <a:lnTo>
                  <a:pt x="31" y="123"/>
                </a:lnTo>
                <a:lnTo>
                  <a:pt x="23" y="144"/>
                </a:lnTo>
                <a:lnTo>
                  <a:pt x="23" y="144"/>
                </a:lnTo>
                <a:lnTo>
                  <a:pt x="19" y="163"/>
                </a:lnTo>
                <a:lnTo>
                  <a:pt x="19" y="163"/>
                </a:lnTo>
                <a:lnTo>
                  <a:pt x="16" y="180"/>
                </a:lnTo>
                <a:lnTo>
                  <a:pt x="16" y="180"/>
                </a:lnTo>
                <a:lnTo>
                  <a:pt x="12" y="193"/>
                </a:lnTo>
                <a:lnTo>
                  <a:pt x="12" y="193"/>
                </a:lnTo>
                <a:lnTo>
                  <a:pt x="12" y="194"/>
                </a:lnTo>
                <a:lnTo>
                  <a:pt x="12" y="194"/>
                </a:lnTo>
                <a:lnTo>
                  <a:pt x="14" y="193"/>
                </a:lnTo>
                <a:lnTo>
                  <a:pt x="14" y="193"/>
                </a:lnTo>
                <a:lnTo>
                  <a:pt x="22" y="189"/>
                </a:lnTo>
                <a:lnTo>
                  <a:pt x="22" y="189"/>
                </a:lnTo>
                <a:lnTo>
                  <a:pt x="27" y="188"/>
                </a:lnTo>
                <a:lnTo>
                  <a:pt x="27" y="188"/>
                </a:lnTo>
                <a:lnTo>
                  <a:pt x="34" y="185"/>
                </a:lnTo>
                <a:lnTo>
                  <a:pt x="41" y="183"/>
                </a:lnTo>
                <a:lnTo>
                  <a:pt x="41" y="183"/>
                </a:lnTo>
                <a:lnTo>
                  <a:pt x="50" y="183"/>
                </a:lnTo>
                <a:lnTo>
                  <a:pt x="50" y="183"/>
                </a:lnTo>
                <a:lnTo>
                  <a:pt x="80" y="183"/>
                </a:lnTo>
                <a:lnTo>
                  <a:pt x="80" y="183"/>
                </a:lnTo>
                <a:lnTo>
                  <a:pt x="90" y="185"/>
                </a:lnTo>
                <a:lnTo>
                  <a:pt x="99" y="188"/>
                </a:lnTo>
                <a:lnTo>
                  <a:pt x="99" y="188"/>
                </a:lnTo>
                <a:lnTo>
                  <a:pt x="105" y="189"/>
                </a:lnTo>
                <a:lnTo>
                  <a:pt x="105" y="189"/>
                </a:lnTo>
                <a:close/>
                <a:moveTo>
                  <a:pt x="292" y="142"/>
                </a:moveTo>
                <a:lnTo>
                  <a:pt x="292" y="142"/>
                </a:lnTo>
                <a:lnTo>
                  <a:pt x="290" y="144"/>
                </a:lnTo>
                <a:lnTo>
                  <a:pt x="290" y="144"/>
                </a:lnTo>
                <a:lnTo>
                  <a:pt x="290" y="144"/>
                </a:lnTo>
                <a:lnTo>
                  <a:pt x="290" y="144"/>
                </a:lnTo>
                <a:lnTo>
                  <a:pt x="288" y="145"/>
                </a:lnTo>
                <a:lnTo>
                  <a:pt x="287" y="147"/>
                </a:lnTo>
                <a:lnTo>
                  <a:pt x="287" y="147"/>
                </a:lnTo>
                <a:lnTo>
                  <a:pt x="285" y="153"/>
                </a:lnTo>
                <a:lnTo>
                  <a:pt x="285" y="153"/>
                </a:lnTo>
                <a:lnTo>
                  <a:pt x="279" y="167"/>
                </a:lnTo>
                <a:lnTo>
                  <a:pt x="279" y="167"/>
                </a:lnTo>
                <a:lnTo>
                  <a:pt x="273" y="182"/>
                </a:lnTo>
                <a:lnTo>
                  <a:pt x="273" y="182"/>
                </a:lnTo>
                <a:lnTo>
                  <a:pt x="265" y="199"/>
                </a:lnTo>
                <a:lnTo>
                  <a:pt x="265" y="199"/>
                </a:lnTo>
                <a:lnTo>
                  <a:pt x="254" y="223"/>
                </a:lnTo>
                <a:lnTo>
                  <a:pt x="254" y="223"/>
                </a:lnTo>
                <a:lnTo>
                  <a:pt x="247" y="238"/>
                </a:lnTo>
                <a:lnTo>
                  <a:pt x="241" y="254"/>
                </a:lnTo>
                <a:lnTo>
                  <a:pt x="241" y="254"/>
                </a:lnTo>
                <a:lnTo>
                  <a:pt x="241" y="257"/>
                </a:lnTo>
                <a:lnTo>
                  <a:pt x="241" y="257"/>
                </a:lnTo>
                <a:lnTo>
                  <a:pt x="241" y="257"/>
                </a:lnTo>
                <a:lnTo>
                  <a:pt x="241" y="257"/>
                </a:lnTo>
                <a:lnTo>
                  <a:pt x="243" y="257"/>
                </a:lnTo>
                <a:lnTo>
                  <a:pt x="243" y="257"/>
                </a:lnTo>
                <a:lnTo>
                  <a:pt x="247" y="254"/>
                </a:lnTo>
                <a:lnTo>
                  <a:pt x="247" y="254"/>
                </a:lnTo>
                <a:lnTo>
                  <a:pt x="260" y="251"/>
                </a:lnTo>
                <a:lnTo>
                  <a:pt x="260" y="251"/>
                </a:lnTo>
                <a:lnTo>
                  <a:pt x="260" y="251"/>
                </a:lnTo>
                <a:lnTo>
                  <a:pt x="260" y="251"/>
                </a:lnTo>
                <a:lnTo>
                  <a:pt x="262" y="249"/>
                </a:lnTo>
                <a:lnTo>
                  <a:pt x="262" y="249"/>
                </a:lnTo>
                <a:lnTo>
                  <a:pt x="265" y="251"/>
                </a:lnTo>
                <a:lnTo>
                  <a:pt x="265" y="251"/>
                </a:lnTo>
                <a:lnTo>
                  <a:pt x="265" y="251"/>
                </a:lnTo>
                <a:lnTo>
                  <a:pt x="265" y="251"/>
                </a:lnTo>
                <a:lnTo>
                  <a:pt x="268" y="251"/>
                </a:lnTo>
                <a:lnTo>
                  <a:pt x="268" y="251"/>
                </a:lnTo>
                <a:lnTo>
                  <a:pt x="274" y="251"/>
                </a:lnTo>
                <a:lnTo>
                  <a:pt x="274" y="251"/>
                </a:lnTo>
                <a:lnTo>
                  <a:pt x="290" y="251"/>
                </a:lnTo>
                <a:lnTo>
                  <a:pt x="290" y="251"/>
                </a:lnTo>
                <a:lnTo>
                  <a:pt x="304" y="251"/>
                </a:lnTo>
                <a:lnTo>
                  <a:pt x="320" y="251"/>
                </a:lnTo>
                <a:lnTo>
                  <a:pt x="320" y="251"/>
                </a:lnTo>
                <a:lnTo>
                  <a:pt x="323" y="251"/>
                </a:lnTo>
                <a:lnTo>
                  <a:pt x="323" y="251"/>
                </a:lnTo>
                <a:lnTo>
                  <a:pt x="323" y="249"/>
                </a:lnTo>
                <a:lnTo>
                  <a:pt x="323" y="249"/>
                </a:lnTo>
                <a:lnTo>
                  <a:pt x="317" y="234"/>
                </a:lnTo>
                <a:lnTo>
                  <a:pt x="312" y="218"/>
                </a:lnTo>
                <a:lnTo>
                  <a:pt x="312" y="218"/>
                </a:lnTo>
                <a:lnTo>
                  <a:pt x="304" y="193"/>
                </a:lnTo>
                <a:lnTo>
                  <a:pt x="304" y="193"/>
                </a:lnTo>
                <a:lnTo>
                  <a:pt x="299" y="174"/>
                </a:lnTo>
                <a:lnTo>
                  <a:pt x="295" y="153"/>
                </a:lnTo>
                <a:lnTo>
                  <a:pt x="295" y="153"/>
                </a:lnTo>
                <a:lnTo>
                  <a:pt x="293" y="145"/>
                </a:lnTo>
                <a:lnTo>
                  <a:pt x="293" y="145"/>
                </a:lnTo>
                <a:lnTo>
                  <a:pt x="292" y="144"/>
                </a:lnTo>
                <a:lnTo>
                  <a:pt x="292" y="144"/>
                </a:lnTo>
                <a:lnTo>
                  <a:pt x="292" y="142"/>
                </a:lnTo>
                <a:lnTo>
                  <a:pt x="292" y="142"/>
                </a:lnTo>
                <a:close/>
                <a:moveTo>
                  <a:pt x="240" y="407"/>
                </a:moveTo>
                <a:lnTo>
                  <a:pt x="240" y="407"/>
                </a:lnTo>
                <a:lnTo>
                  <a:pt x="238" y="409"/>
                </a:lnTo>
                <a:lnTo>
                  <a:pt x="238" y="409"/>
                </a:lnTo>
                <a:lnTo>
                  <a:pt x="235" y="407"/>
                </a:lnTo>
                <a:lnTo>
                  <a:pt x="235" y="405"/>
                </a:lnTo>
                <a:lnTo>
                  <a:pt x="235" y="405"/>
                </a:lnTo>
                <a:lnTo>
                  <a:pt x="236" y="404"/>
                </a:lnTo>
                <a:lnTo>
                  <a:pt x="238" y="402"/>
                </a:lnTo>
                <a:lnTo>
                  <a:pt x="238" y="402"/>
                </a:lnTo>
                <a:lnTo>
                  <a:pt x="240" y="401"/>
                </a:lnTo>
                <a:lnTo>
                  <a:pt x="241" y="402"/>
                </a:lnTo>
                <a:lnTo>
                  <a:pt x="241" y="402"/>
                </a:lnTo>
                <a:lnTo>
                  <a:pt x="241" y="405"/>
                </a:lnTo>
                <a:lnTo>
                  <a:pt x="241" y="405"/>
                </a:lnTo>
                <a:lnTo>
                  <a:pt x="243" y="413"/>
                </a:lnTo>
                <a:lnTo>
                  <a:pt x="243" y="413"/>
                </a:lnTo>
                <a:lnTo>
                  <a:pt x="244" y="420"/>
                </a:lnTo>
                <a:lnTo>
                  <a:pt x="244" y="420"/>
                </a:lnTo>
                <a:lnTo>
                  <a:pt x="244" y="418"/>
                </a:lnTo>
                <a:lnTo>
                  <a:pt x="244" y="418"/>
                </a:lnTo>
                <a:lnTo>
                  <a:pt x="246" y="412"/>
                </a:lnTo>
                <a:lnTo>
                  <a:pt x="246" y="412"/>
                </a:lnTo>
                <a:lnTo>
                  <a:pt x="247" y="398"/>
                </a:lnTo>
                <a:lnTo>
                  <a:pt x="247" y="398"/>
                </a:lnTo>
                <a:lnTo>
                  <a:pt x="249" y="396"/>
                </a:lnTo>
                <a:lnTo>
                  <a:pt x="249" y="396"/>
                </a:lnTo>
                <a:lnTo>
                  <a:pt x="251" y="394"/>
                </a:lnTo>
                <a:lnTo>
                  <a:pt x="252" y="396"/>
                </a:lnTo>
                <a:lnTo>
                  <a:pt x="252" y="396"/>
                </a:lnTo>
                <a:lnTo>
                  <a:pt x="254" y="398"/>
                </a:lnTo>
                <a:lnTo>
                  <a:pt x="254" y="398"/>
                </a:lnTo>
                <a:lnTo>
                  <a:pt x="254" y="402"/>
                </a:lnTo>
                <a:lnTo>
                  <a:pt x="254" y="402"/>
                </a:lnTo>
                <a:lnTo>
                  <a:pt x="258" y="418"/>
                </a:lnTo>
                <a:lnTo>
                  <a:pt x="258" y="418"/>
                </a:lnTo>
                <a:lnTo>
                  <a:pt x="258" y="420"/>
                </a:lnTo>
                <a:lnTo>
                  <a:pt x="258" y="421"/>
                </a:lnTo>
                <a:lnTo>
                  <a:pt x="258" y="421"/>
                </a:lnTo>
                <a:lnTo>
                  <a:pt x="268" y="423"/>
                </a:lnTo>
                <a:lnTo>
                  <a:pt x="268" y="423"/>
                </a:lnTo>
                <a:lnTo>
                  <a:pt x="268" y="423"/>
                </a:lnTo>
                <a:lnTo>
                  <a:pt x="268" y="423"/>
                </a:lnTo>
                <a:lnTo>
                  <a:pt x="266" y="402"/>
                </a:lnTo>
                <a:lnTo>
                  <a:pt x="266" y="402"/>
                </a:lnTo>
                <a:lnTo>
                  <a:pt x="266" y="394"/>
                </a:lnTo>
                <a:lnTo>
                  <a:pt x="266" y="394"/>
                </a:lnTo>
                <a:lnTo>
                  <a:pt x="265" y="393"/>
                </a:lnTo>
                <a:lnTo>
                  <a:pt x="265" y="393"/>
                </a:lnTo>
                <a:lnTo>
                  <a:pt x="263" y="393"/>
                </a:lnTo>
                <a:lnTo>
                  <a:pt x="263" y="393"/>
                </a:lnTo>
                <a:lnTo>
                  <a:pt x="265" y="391"/>
                </a:lnTo>
                <a:lnTo>
                  <a:pt x="265" y="391"/>
                </a:lnTo>
                <a:lnTo>
                  <a:pt x="266" y="391"/>
                </a:lnTo>
                <a:lnTo>
                  <a:pt x="266" y="391"/>
                </a:lnTo>
                <a:lnTo>
                  <a:pt x="268" y="394"/>
                </a:lnTo>
                <a:lnTo>
                  <a:pt x="268" y="394"/>
                </a:lnTo>
                <a:lnTo>
                  <a:pt x="268" y="404"/>
                </a:lnTo>
                <a:lnTo>
                  <a:pt x="268" y="404"/>
                </a:lnTo>
                <a:lnTo>
                  <a:pt x="269" y="412"/>
                </a:lnTo>
                <a:lnTo>
                  <a:pt x="269" y="412"/>
                </a:lnTo>
                <a:lnTo>
                  <a:pt x="271" y="423"/>
                </a:lnTo>
                <a:lnTo>
                  <a:pt x="271" y="423"/>
                </a:lnTo>
                <a:lnTo>
                  <a:pt x="277" y="424"/>
                </a:lnTo>
                <a:lnTo>
                  <a:pt x="277" y="424"/>
                </a:lnTo>
                <a:lnTo>
                  <a:pt x="279" y="424"/>
                </a:lnTo>
                <a:lnTo>
                  <a:pt x="279" y="424"/>
                </a:lnTo>
                <a:lnTo>
                  <a:pt x="281" y="424"/>
                </a:lnTo>
                <a:lnTo>
                  <a:pt x="281" y="424"/>
                </a:lnTo>
                <a:lnTo>
                  <a:pt x="281" y="424"/>
                </a:lnTo>
                <a:lnTo>
                  <a:pt x="281" y="424"/>
                </a:lnTo>
                <a:lnTo>
                  <a:pt x="281" y="417"/>
                </a:lnTo>
                <a:lnTo>
                  <a:pt x="281" y="417"/>
                </a:lnTo>
                <a:lnTo>
                  <a:pt x="281" y="394"/>
                </a:lnTo>
                <a:lnTo>
                  <a:pt x="281" y="394"/>
                </a:lnTo>
                <a:lnTo>
                  <a:pt x="279" y="388"/>
                </a:lnTo>
                <a:lnTo>
                  <a:pt x="279" y="388"/>
                </a:lnTo>
                <a:lnTo>
                  <a:pt x="279" y="387"/>
                </a:lnTo>
                <a:lnTo>
                  <a:pt x="279" y="387"/>
                </a:lnTo>
                <a:lnTo>
                  <a:pt x="277" y="387"/>
                </a:lnTo>
                <a:lnTo>
                  <a:pt x="277" y="387"/>
                </a:lnTo>
                <a:lnTo>
                  <a:pt x="277" y="385"/>
                </a:lnTo>
                <a:lnTo>
                  <a:pt x="277" y="385"/>
                </a:lnTo>
                <a:lnTo>
                  <a:pt x="276" y="385"/>
                </a:lnTo>
                <a:lnTo>
                  <a:pt x="276" y="385"/>
                </a:lnTo>
                <a:lnTo>
                  <a:pt x="276" y="387"/>
                </a:lnTo>
                <a:lnTo>
                  <a:pt x="273" y="388"/>
                </a:lnTo>
                <a:lnTo>
                  <a:pt x="273" y="388"/>
                </a:lnTo>
                <a:lnTo>
                  <a:pt x="269" y="388"/>
                </a:lnTo>
                <a:lnTo>
                  <a:pt x="269" y="388"/>
                </a:lnTo>
                <a:lnTo>
                  <a:pt x="263" y="388"/>
                </a:lnTo>
                <a:lnTo>
                  <a:pt x="263" y="388"/>
                </a:lnTo>
                <a:lnTo>
                  <a:pt x="255" y="390"/>
                </a:lnTo>
                <a:lnTo>
                  <a:pt x="255" y="390"/>
                </a:lnTo>
                <a:lnTo>
                  <a:pt x="244" y="390"/>
                </a:lnTo>
                <a:lnTo>
                  <a:pt x="244" y="390"/>
                </a:lnTo>
                <a:lnTo>
                  <a:pt x="224" y="393"/>
                </a:lnTo>
                <a:lnTo>
                  <a:pt x="224" y="393"/>
                </a:lnTo>
                <a:lnTo>
                  <a:pt x="219" y="394"/>
                </a:lnTo>
                <a:lnTo>
                  <a:pt x="219" y="394"/>
                </a:lnTo>
                <a:lnTo>
                  <a:pt x="219" y="401"/>
                </a:lnTo>
                <a:lnTo>
                  <a:pt x="219" y="409"/>
                </a:lnTo>
                <a:lnTo>
                  <a:pt x="221" y="424"/>
                </a:lnTo>
                <a:lnTo>
                  <a:pt x="221" y="424"/>
                </a:lnTo>
                <a:lnTo>
                  <a:pt x="232" y="423"/>
                </a:lnTo>
                <a:lnTo>
                  <a:pt x="232" y="423"/>
                </a:lnTo>
                <a:lnTo>
                  <a:pt x="232" y="420"/>
                </a:lnTo>
                <a:lnTo>
                  <a:pt x="232" y="420"/>
                </a:lnTo>
                <a:lnTo>
                  <a:pt x="232" y="407"/>
                </a:lnTo>
                <a:lnTo>
                  <a:pt x="232" y="407"/>
                </a:lnTo>
                <a:lnTo>
                  <a:pt x="230" y="401"/>
                </a:lnTo>
                <a:lnTo>
                  <a:pt x="230" y="401"/>
                </a:lnTo>
                <a:lnTo>
                  <a:pt x="230" y="399"/>
                </a:lnTo>
                <a:lnTo>
                  <a:pt x="228" y="398"/>
                </a:lnTo>
                <a:lnTo>
                  <a:pt x="228" y="398"/>
                </a:lnTo>
                <a:lnTo>
                  <a:pt x="228" y="396"/>
                </a:lnTo>
                <a:lnTo>
                  <a:pt x="228" y="396"/>
                </a:lnTo>
                <a:lnTo>
                  <a:pt x="228" y="394"/>
                </a:lnTo>
                <a:lnTo>
                  <a:pt x="230" y="394"/>
                </a:lnTo>
                <a:lnTo>
                  <a:pt x="230" y="394"/>
                </a:lnTo>
                <a:lnTo>
                  <a:pt x="232" y="394"/>
                </a:lnTo>
                <a:lnTo>
                  <a:pt x="232" y="396"/>
                </a:lnTo>
                <a:lnTo>
                  <a:pt x="232" y="396"/>
                </a:lnTo>
                <a:lnTo>
                  <a:pt x="232" y="401"/>
                </a:lnTo>
                <a:lnTo>
                  <a:pt x="232" y="401"/>
                </a:lnTo>
                <a:lnTo>
                  <a:pt x="233" y="417"/>
                </a:lnTo>
                <a:lnTo>
                  <a:pt x="233" y="417"/>
                </a:lnTo>
                <a:lnTo>
                  <a:pt x="235" y="421"/>
                </a:lnTo>
                <a:lnTo>
                  <a:pt x="235" y="421"/>
                </a:lnTo>
                <a:lnTo>
                  <a:pt x="243" y="421"/>
                </a:lnTo>
                <a:lnTo>
                  <a:pt x="243" y="421"/>
                </a:lnTo>
                <a:lnTo>
                  <a:pt x="240" y="407"/>
                </a:lnTo>
                <a:lnTo>
                  <a:pt x="240" y="407"/>
                </a:lnTo>
                <a:close/>
                <a:moveTo>
                  <a:pt x="105" y="193"/>
                </a:moveTo>
                <a:lnTo>
                  <a:pt x="105" y="193"/>
                </a:lnTo>
                <a:lnTo>
                  <a:pt x="104" y="194"/>
                </a:lnTo>
                <a:lnTo>
                  <a:pt x="104" y="194"/>
                </a:lnTo>
                <a:lnTo>
                  <a:pt x="102" y="194"/>
                </a:lnTo>
                <a:lnTo>
                  <a:pt x="101" y="194"/>
                </a:lnTo>
                <a:lnTo>
                  <a:pt x="101" y="194"/>
                </a:lnTo>
                <a:lnTo>
                  <a:pt x="98" y="191"/>
                </a:lnTo>
                <a:lnTo>
                  <a:pt x="98" y="191"/>
                </a:lnTo>
                <a:lnTo>
                  <a:pt x="83" y="188"/>
                </a:lnTo>
                <a:lnTo>
                  <a:pt x="68" y="186"/>
                </a:lnTo>
                <a:lnTo>
                  <a:pt x="68" y="186"/>
                </a:lnTo>
                <a:lnTo>
                  <a:pt x="66" y="186"/>
                </a:lnTo>
                <a:lnTo>
                  <a:pt x="66" y="186"/>
                </a:lnTo>
                <a:lnTo>
                  <a:pt x="64" y="188"/>
                </a:lnTo>
                <a:lnTo>
                  <a:pt x="64" y="188"/>
                </a:lnTo>
                <a:lnTo>
                  <a:pt x="63" y="189"/>
                </a:lnTo>
                <a:lnTo>
                  <a:pt x="63" y="189"/>
                </a:lnTo>
                <a:lnTo>
                  <a:pt x="61" y="189"/>
                </a:lnTo>
                <a:lnTo>
                  <a:pt x="61" y="189"/>
                </a:lnTo>
                <a:lnTo>
                  <a:pt x="58" y="188"/>
                </a:lnTo>
                <a:lnTo>
                  <a:pt x="58" y="188"/>
                </a:lnTo>
                <a:lnTo>
                  <a:pt x="52" y="188"/>
                </a:lnTo>
                <a:lnTo>
                  <a:pt x="52" y="188"/>
                </a:lnTo>
                <a:lnTo>
                  <a:pt x="39" y="188"/>
                </a:lnTo>
                <a:lnTo>
                  <a:pt x="39" y="188"/>
                </a:lnTo>
                <a:lnTo>
                  <a:pt x="34" y="189"/>
                </a:lnTo>
                <a:lnTo>
                  <a:pt x="30" y="191"/>
                </a:lnTo>
                <a:lnTo>
                  <a:pt x="30" y="191"/>
                </a:lnTo>
                <a:lnTo>
                  <a:pt x="27" y="193"/>
                </a:lnTo>
                <a:lnTo>
                  <a:pt x="27" y="193"/>
                </a:lnTo>
                <a:lnTo>
                  <a:pt x="25" y="194"/>
                </a:lnTo>
                <a:lnTo>
                  <a:pt x="23" y="193"/>
                </a:lnTo>
                <a:lnTo>
                  <a:pt x="23" y="193"/>
                </a:lnTo>
                <a:lnTo>
                  <a:pt x="23" y="193"/>
                </a:lnTo>
                <a:lnTo>
                  <a:pt x="23" y="193"/>
                </a:lnTo>
                <a:lnTo>
                  <a:pt x="17" y="196"/>
                </a:lnTo>
                <a:lnTo>
                  <a:pt x="17" y="196"/>
                </a:lnTo>
                <a:lnTo>
                  <a:pt x="9" y="202"/>
                </a:lnTo>
                <a:lnTo>
                  <a:pt x="9" y="202"/>
                </a:lnTo>
                <a:lnTo>
                  <a:pt x="6" y="207"/>
                </a:lnTo>
                <a:lnTo>
                  <a:pt x="6" y="207"/>
                </a:lnTo>
                <a:lnTo>
                  <a:pt x="4" y="211"/>
                </a:lnTo>
                <a:lnTo>
                  <a:pt x="4" y="211"/>
                </a:lnTo>
                <a:lnTo>
                  <a:pt x="6" y="211"/>
                </a:lnTo>
                <a:lnTo>
                  <a:pt x="6" y="211"/>
                </a:lnTo>
                <a:lnTo>
                  <a:pt x="9" y="213"/>
                </a:lnTo>
                <a:lnTo>
                  <a:pt x="9" y="213"/>
                </a:lnTo>
                <a:lnTo>
                  <a:pt x="12" y="215"/>
                </a:lnTo>
                <a:lnTo>
                  <a:pt x="12" y="215"/>
                </a:lnTo>
                <a:lnTo>
                  <a:pt x="19" y="219"/>
                </a:lnTo>
                <a:lnTo>
                  <a:pt x="19" y="219"/>
                </a:lnTo>
                <a:lnTo>
                  <a:pt x="19" y="219"/>
                </a:lnTo>
                <a:lnTo>
                  <a:pt x="19" y="219"/>
                </a:lnTo>
                <a:lnTo>
                  <a:pt x="30" y="221"/>
                </a:lnTo>
                <a:lnTo>
                  <a:pt x="30" y="221"/>
                </a:lnTo>
                <a:lnTo>
                  <a:pt x="31" y="221"/>
                </a:lnTo>
                <a:lnTo>
                  <a:pt x="31" y="221"/>
                </a:lnTo>
                <a:lnTo>
                  <a:pt x="31" y="221"/>
                </a:lnTo>
                <a:lnTo>
                  <a:pt x="31" y="221"/>
                </a:lnTo>
                <a:lnTo>
                  <a:pt x="45" y="223"/>
                </a:lnTo>
                <a:lnTo>
                  <a:pt x="45" y="223"/>
                </a:lnTo>
                <a:lnTo>
                  <a:pt x="47" y="223"/>
                </a:lnTo>
                <a:lnTo>
                  <a:pt x="47" y="223"/>
                </a:lnTo>
                <a:lnTo>
                  <a:pt x="45" y="221"/>
                </a:lnTo>
                <a:lnTo>
                  <a:pt x="45" y="221"/>
                </a:lnTo>
                <a:lnTo>
                  <a:pt x="33" y="219"/>
                </a:lnTo>
                <a:lnTo>
                  <a:pt x="33" y="219"/>
                </a:lnTo>
                <a:lnTo>
                  <a:pt x="27" y="219"/>
                </a:lnTo>
                <a:lnTo>
                  <a:pt x="27" y="219"/>
                </a:lnTo>
                <a:lnTo>
                  <a:pt x="23" y="218"/>
                </a:lnTo>
                <a:lnTo>
                  <a:pt x="23" y="215"/>
                </a:lnTo>
                <a:lnTo>
                  <a:pt x="23" y="215"/>
                </a:lnTo>
                <a:lnTo>
                  <a:pt x="23" y="210"/>
                </a:lnTo>
                <a:lnTo>
                  <a:pt x="25" y="207"/>
                </a:lnTo>
                <a:lnTo>
                  <a:pt x="27" y="204"/>
                </a:lnTo>
                <a:lnTo>
                  <a:pt x="30" y="202"/>
                </a:lnTo>
                <a:lnTo>
                  <a:pt x="30" y="202"/>
                </a:lnTo>
                <a:lnTo>
                  <a:pt x="45" y="196"/>
                </a:lnTo>
                <a:lnTo>
                  <a:pt x="45" y="196"/>
                </a:lnTo>
                <a:lnTo>
                  <a:pt x="45" y="196"/>
                </a:lnTo>
                <a:lnTo>
                  <a:pt x="45" y="196"/>
                </a:lnTo>
                <a:lnTo>
                  <a:pt x="45" y="194"/>
                </a:lnTo>
                <a:lnTo>
                  <a:pt x="45" y="194"/>
                </a:lnTo>
                <a:lnTo>
                  <a:pt x="45" y="193"/>
                </a:lnTo>
                <a:lnTo>
                  <a:pt x="45" y="193"/>
                </a:lnTo>
                <a:lnTo>
                  <a:pt x="45" y="193"/>
                </a:lnTo>
                <a:lnTo>
                  <a:pt x="47" y="191"/>
                </a:lnTo>
                <a:lnTo>
                  <a:pt x="49" y="191"/>
                </a:lnTo>
                <a:lnTo>
                  <a:pt x="49" y="191"/>
                </a:lnTo>
                <a:lnTo>
                  <a:pt x="53" y="193"/>
                </a:lnTo>
                <a:lnTo>
                  <a:pt x="53" y="193"/>
                </a:lnTo>
                <a:lnTo>
                  <a:pt x="53" y="193"/>
                </a:lnTo>
                <a:lnTo>
                  <a:pt x="53" y="193"/>
                </a:lnTo>
                <a:lnTo>
                  <a:pt x="60" y="193"/>
                </a:lnTo>
                <a:lnTo>
                  <a:pt x="60" y="193"/>
                </a:lnTo>
                <a:lnTo>
                  <a:pt x="61" y="191"/>
                </a:lnTo>
                <a:lnTo>
                  <a:pt x="61" y="191"/>
                </a:lnTo>
                <a:lnTo>
                  <a:pt x="63" y="191"/>
                </a:lnTo>
                <a:lnTo>
                  <a:pt x="63" y="191"/>
                </a:lnTo>
                <a:lnTo>
                  <a:pt x="64" y="191"/>
                </a:lnTo>
                <a:lnTo>
                  <a:pt x="64" y="193"/>
                </a:lnTo>
                <a:lnTo>
                  <a:pt x="64" y="193"/>
                </a:lnTo>
                <a:lnTo>
                  <a:pt x="64" y="194"/>
                </a:lnTo>
                <a:lnTo>
                  <a:pt x="64" y="194"/>
                </a:lnTo>
                <a:lnTo>
                  <a:pt x="66" y="194"/>
                </a:lnTo>
                <a:lnTo>
                  <a:pt x="66" y="194"/>
                </a:lnTo>
                <a:lnTo>
                  <a:pt x="74" y="196"/>
                </a:lnTo>
                <a:lnTo>
                  <a:pt x="74" y="196"/>
                </a:lnTo>
                <a:lnTo>
                  <a:pt x="80" y="197"/>
                </a:lnTo>
                <a:lnTo>
                  <a:pt x="87" y="199"/>
                </a:lnTo>
                <a:lnTo>
                  <a:pt x="87" y="199"/>
                </a:lnTo>
                <a:lnTo>
                  <a:pt x="87" y="200"/>
                </a:lnTo>
                <a:lnTo>
                  <a:pt x="87" y="200"/>
                </a:lnTo>
                <a:lnTo>
                  <a:pt x="91" y="202"/>
                </a:lnTo>
                <a:lnTo>
                  <a:pt x="91" y="202"/>
                </a:lnTo>
                <a:lnTo>
                  <a:pt x="91" y="202"/>
                </a:lnTo>
                <a:lnTo>
                  <a:pt x="91" y="202"/>
                </a:lnTo>
                <a:lnTo>
                  <a:pt x="93" y="202"/>
                </a:lnTo>
                <a:lnTo>
                  <a:pt x="93" y="204"/>
                </a:lnTo>
                <a:lnTo>
                  <a:pt x="93" y="204"/>
                </a:lnTo>
                <a:lnTo>
                  <a:pt x="94" y="205"/>
                </a:lnTo>
                <a:lnTo>
                  <a:pt x="94" y="205"/>
                </a:lnTo>
                <a:lnTo>
                  <a:pt x="96" y="208"/>
                </a:lnTo>
                <a:lnTo>
                  <a:pt x="96" y="211"/>
                </a:lnTo>
                <a:lnTo>
                  <a:pt x="96" y="211"/>
                </a:lnTo>
                <a:lnTo>
                  <a:pt x="94" y="216"/>
                </a:lnTo>
                <a:lnTo>
                  <a:pt x="91" y="219"/>
                </a:lnTo>
                <a:lnTo>
                  <a:pt x="91" y="219"/>
                </a:lnTo>
                <a:lnTo>
                  <a:pt x="88" y="221"/>
                </a:lnTo>
                <a:lnTo>
                  <a:pt x="88" y="221"/>
                </a:lnTo>
                <a:lnTo>
                  <a:pt x="87" y="221"/>
                </a:lnTo>
                <a:lnTo>
                  <a:pt x="87" y="221"/>
                </a:lnTo>
                <a:lnTo>
                  <a:pt x="87" y="221"/>
                </a:lnTo>
                <a:lnTo>
                  <a:pt x="87" y="221"/>
                </a:lnTo>
                <a:lnTo>
                  <a:pt x="93" y="221"/>
                </a:lnTo>
                <a:lnTo>
                  <a:pt x="93" y="221"/>
                </a:lnTo>
                <a:lnTo>
                  <a:pt x="104" y="218"/>
                </a:lnTo>
                <a:lnTo>
                  <a:pt x="104" y="218"/>
                </a:lnTo>
                <a:lnTo>
                  <a:pt x="112" y="215"/>
                </a:lnTo>
                <a:lnTo>
                  <a:pt x="112" y="215"/>
                </a:lnTo>
                <a:lnTo>
                  <a:pt x="115" y="210"/>
                </a:lnTo>
                <a:lnTo>
                  <a:pt x="116" y="204"/>
                </a:lnTo>
                <a:lnTo>
                  <a:pt x="116" y="204"/>
                </a:lnTo>
                <a:lnTo>
                  <a:pt x="115" y="204"/>
                </a:lnTo>
                <a:lnTo>
                  <a:pt x="115" y="204"/>
                </a:lnTo>
                <a:lnTo>
                  <a:pt x="113" y="200"/>
                </a:lnTo>
                <a:lnTo>
                  <a:pt x="112" y="197"/>
                </a:lnTo>
                <a:lnTo>
                  <a:pt x="112" y="197"/>
                </a:lnTo>
                <a:lnTo>
                  <a:pt x="112" y="197"/>
                </a:lnTo>
                <a:lnTo>
                  <a:pt x="112" y="197"/>
                </a:lnTo>
                <a:lnTo>
                  <a:pt x="110" y="196"/>
                </a:lnTo>
                <a:lnTo>
                  <a:pt x="110" y="196"/>
                </a:lnTo>
                <a:lnTo>
                  <a:pt x="107" y="194"/>
                </a:lnTo>
                <a:lnTo>
                  <a:pt x="105" y="193"/>
                </a:lnTo>
                <a:lnTo>
                  <a:pt x="105" y="193"/>
                </a:lnTo>
                <a:close/>
                <a:moveTo>
                  <a:pt x="83" y="202"/>
                </a:moveTo>
                <a:lnTo>
                  <a:pt x="83" y="202"/>
                </a:lnTo>
                <a:lnTo>
                  <a:pt x="80" y="199"/>
                </a:lnTo>
                <a:lnTo>
                  <a:pt x="80" y="199"/>
                </a:lnTo>
                <a:lnTo>
                  <a:pt x="71" y="197"/>
                </a:lnTo>
                <a:lnTo>
                  <a:pt x="71" y="197"/>
                </a:lnTo>
                <a:lnTo>
                  <a:pt x="55" y="197"/>
                </a:lnTo>
                <a:lnTo>
                  <a:pt x="55" y="197"/>
                </a:lnTo>
                <a:lnTo>
                  <a:pt x="47" y="197"/>
                </a:lnTo>
                <a:lnTo>
                  <a:pt x="47" y="197"/>
                </a:lnTo>
                <a:lnTo>
                  <a:pt x="39" y="200"/>
                </a:lnTo>
                <a:lnTo>
                  <a:pt x="31" y="204"/>
                </a:lnTo>
                <a:lnTo>
                  <a:pt x="31" y="204"/>
                </a:lnTo>
                <a:lnTo>
                  <a:pt x="28" y="207"/>
                </a:lnTo>
                <a:lnTo>
                  <a:pt x="27" y="211"/>
                </a:lnTo>
                <a:lnTo>
                  <a:pt x="27" y="211"/>
                </a:lnTo>
                <a:lnTo>
                  <a:pt x="25" y="213"/>
                </a:lnTo>
                <a:lnTo>
                  <a:pt x="25" y="213"/>
                </a:lnTo>
                <a:lnTo>
                  <a:pt x="27" y="215"/>
                </a:lnTo>
                <a:lnTo>
                  <a:pt x="28" y="216"/>
                </a:lnTo>
                <a:lnTo>
                  <a:pt x="28" y="216"/>
                </a:lnTo>
                <a:lnTo>
                  <a:pt x="30" y="216"/>
                </a:lnTo>
                <a:lnTo>
                  <a:pt x="30" y="216"/>
                </a:lnTo>
                <a:lnTo>
                  <a:pt x="36" y="218"/>
                </a:lnTo>
                <a:lnTo>
                  <a:pt x="36" y="218"/>
                </a:lnTo>
                <a:lnTo>
                  <a:pt x="49" y="219"/>
                </a:lnTo>
                <a:lnTo>
                  <a:pt x="49" y="219"/>
                </a:lnTo>
                <a:lnTo>
                  <a:pt x="52" y="221"/>
                </a:lnTo>
                <a:lnTo>
                  <a:pt x="52" y="221"/>
                </a:lnTo>
                <a:lnTo>
                  <a:pt x="63" y="221"/>
                </a:lnTo>
                <a:lnTo>
                  <a:pt x="63" y="221"/>
                </a:lnTo>
                <a:lnTo>
                  <a:pt x="82" y="219"/>
                </a:lnTo>
                <a:lnTo>
                  <a:pt x="82" y="219"/>
                </a:lnTo>
                <a:lnTo>
                  <a:pt x="91" y="216"/>
                </a:lnTo>
                <a:lnTo>
                  <a:pt x="91" y="216"/>
                </a:lnTo>
                <a:lnTo>
                  <a:pt x="93" y="216"/>
                </a:lnTo>
                <a:lnTo>
                  <a:pt x="93" y="213"/>
                </a:lnTo>
                <a:lnTo>
                  <a:pt x="93" y="213"/>
                </a:lnTo>
                <a:lnTo>
                  <a:pt x="94" y="211"/>
                </a:lnTo>
                <a:lnTo>
                  <a:pt x="94" y="211"/>
                </a:lnTo>
                <a:lnTo>
                  <a:pt x="93" y="208"/>
                </a:lnTo>
                <a:lnTo>
                  <a:pt x="91" y="208"/>
                </a:lnTo>
                <a:lnTo>
                  <a:pt x="91" y="208"/>
                </a:lnTo>
                <a:lnTo>
                  <a:pt x="90" y="207"/>
                </a:lnTo>
                <a:lnTo>
                  <a:pt x="90" y="207"/>
                </a:lnTo>
                <a:lnTo>
                  <a:pt x="88" y="207"/>
                </a:lnTo>
                <a:lnTo>
                  <a:pt x="88" y="207"/>
                </a:lnTo>
                <a:lnTo>
                  <a:pt x="85" y="205"/>
                </a:lnTo>
                <a:lnTo>
                  <a:pt x="85" y="205"/>
                </a:lnTo>
                <a:lnTo>
                  <a:pt x="85" y="204"/>
                </a:lnTo>
                <a:lnTo>
                  <a:pt x="83" y="202"/>
                </a:lnTo>
                <a:lnTo>
                  <a:pt x="83" y="202"/>
                </a:lnTo>
                <a:lnTo>
                  <a:pt x="83" y="202"/>
                </a:lnTo>
                <a:lnTo>
                  <a:pt x="83" y="202"/>
                </a:lnTo>
                <a:close/>
                <a:moveTo>
                  <a:pt x="104" y="401"/>
                </a:moveTo>
                <a:lnTo>
                  <a:pt x="104" y="401"/>
                </a:lnTo>
                <a:lnTo>
                  <a:pt x="102" y="402"/>
                </a:lnTo>
                <a:lnTo>
                  <a:pt x="102" y="402"/>
                </a:lnTo>
                <a:lnTo>
                  <a:pt x="102" y="405"/>
                </a:lnTo>
                <a:lnTo>
                  <a:pt x="102" y="405"/>
                </a:lnTo>
                <a:lnTo>
                  <a:pt x="102" y="405"/>
                </a:lnTo>
                <a:lnTo>
                  <a:pt x="102" y="405"/>
                </a:lnTo>
                <a:lnTo>
                  <a:pt x="102" y="420"/>
                </a:lnTo>
                <a:lnTo>
                  <a:pt x="102" y="420"/>
                </a:lnTo>
                <a:lnTo>
                  <a:pt x="104" y="428"/>
                </a:lnTo>
                <a:lnTo>
                  <a:pt x="104" y="428"/>
                </a:lnTo>
                <a:lnTo>
                  <a:pt x="105" y="429"/>
                </a:lnTo>
                <a:lnTo>
                  <a:pt x="105" y="429"/>
                </a:lnTo>
                <a:lnTo>
                  <a:pt x="107" y="431"/>
                </a:lnTo>
                <a:lnTo>
                  <a:pt x="107" y="431"/>
                </a:lnTo>
                <a:lnTo>
                  <a:pt x="109" y="434"/>
                </a:lnTo>
                <a:lnTo>
                  <a:pt x="109" y="435"/>
                </a:lnTo>
                <a:lnTo>
                  <a:pt x="109" y="435"/>
                </a:lnTo>
                <a:lnTo>
                  <a:pt x="109" y="435"/>
                </a:lnTo>
                <a:lnTo>
                  <a:pt x="109" y="435"/>
                </a:lnTo>
                <a:lnTo>
                  <a:pt x="112" y="437"/>
                </a:lnTo>
                <a:lnTo>
                  <a:pt x="116" y="437"/>
                </a:lnTo>
                <a:lnTo>
                  <a:pt x="126" y="435"/>
                </a:lnTo>
                <a:lnTo>
                  <a:pt x="126" y="435"/>
                </a:lnTo>
                <a:lnTo>
                  <a:pt x="128" y="432"/>
                </a:lnTo>
                <a:lnTo>
                  <a:pt x="131" y="432"/>
                </a:lnTo>
                <a:lnTo>
                  <a:pt x="131" y="432"/>
                </a:lnTo>
                <a:lnTo>
                  <a:pt x="131" y="432"/>
                </a:lnTo>
                <a:lnTo>
                  <a:pt x="131" y="432"/>
                </a:lnTo>
                <a:lnTo>
                  <a:pt x="129" y="421"/>
                </a:lnTo>
                <a:lnTo>
                  <a:pt x="129" y="421"/>
                </a:lnTo>
                <a:lnTo>
                  <a:pt x="129" y="409"/>
                </a:lnTo>
                <a:lnTo>
                  <a:pt x="129" y="409"/>
                </a:lnTo>
                <a:lnTo>
                  <a:pt x="129" y="402"/>
                </a:lnTo>
                <a:lnTo>
                  <a:pt x="129" y="402"/>
                </a:lnTo>
                <a:lnTo>
                  <a:pt x="128" y="399"/>
                </a:lnTo>
                <a:lnTo>
                  <a:pt x="128" y="399"/>
                </a:lnTo>
                <a:lnTo>
                  <a:pt x="128" y="398"/>
                </a:lnTo>
                <a:lnTo>
                  <a:pt x="128" y="398"/>
                </a:lnTo>
                <a:lnTo>
                  <a:pt x="131" y="398"/>
                </a:lnTo>
                <a:lnTo>
                  <a:pt x="131" y="398"/>
                </a:lnTo>
                <a:lnTo>
                  <a:pt x="131" y="399"/>
                </a:lnTo>
                <a:lnTo>
                  <a:pt x="131" y="399"/>
                </a:lnTo>
                <a:lnTo>
                  <a:pt x="131" y="402"/>
                </a:lnTo>
                <a:lnTo>
                  <a:pt x="131" y="402"/>
                </a:lnTo>
                <a:lnTo>
                  <a:pt x="131" y="412"/>
                </a:lnTo>
                <a:lnTo>
                  <a:pt x="131" y="412"/>
                </a:lnTo>
                <a:lnTo>
                  <a:pt x="132" y="426"/>
                </a:lnTo>
                <a:lnTo>
                  <a:pt x="132" y="426"/>
                </a:lnTo>
                <a:lnTo>
                  <a:pt x="134" y="434"/>
                </a:lnTo>
                <a:lnTo>
                  <a:pt x="134" y="434"/>
                </a:lnTo>
                <a:lnTo>
                  <a:pt x="145" y="432"/>
                </a:lnTo>
                <a:lnTo>
                  <a:pt x="145" y="432"/>
                </a:lnTo>
                <a:lnTo>
                  <a:pt x="140" y="399"/>
                </a:lnTo>
                <a:lnTo>
                  <a:pt x="140" y="399"/>
                </a:lnTo>
                <a:lnTo>
                  <a:pt x="139" y="398"/>
                </a:lnTo>
                <a:lnTo>
                  <a:pt x="139" y="398"/>
                </a:lnTo>
                <a:lnTo>
                  <a:pt x="139" y="398"/>
                </a:lnTo>
                <a:lnTo>
                  <a:pt x="137" y="398"/>
                </a:lnTo>
                <a:lnTo>
                  <a:pt x="137" y="398"/>
                </a:lnTo>
                <a:lnTo>
                  <a:pt x="129" y="398"/>
                </a:lnTo>
                <a:lnTo>
                  <a:pt x="129" y="398"/>
                </a:lnTo>
                <a:lnTo>
                  <a:pt x="128" y="398"/>
                </a:lnTo>
                <a:lnTo>
                  <a:pt x="128" y="398"/>
                </a:lnTo>
                <a:lnTo>
                  <a:pt x="126" y="399"/>
                </a:lnTo>
                <a:lnTo>
                  <a:pt x="124" y="399"/>
                </a:lnTo>
                <a:lnTo>
                  <a:pt x="124" y="399"/>
                </a:lnTo>
                <a:lnTo>
                  <a:pt x="123" y="398"/>
                </a:lnTo>
                <a:lnTo>
                  <a:pt x="123" y="398"/>
                </a:lnTo>
                <a:lnTo>
                  <a:pt x="121" y="398"/>
                </a:lnTo>
                <a:lnTo>
                  <a:pt x="121" y="398"/>
                </a:lnTo>
                <a:lnTo>
                  <a:pt x="115" y="398"/>
                </a:lnTo>
                <a:lnTo>
                  <a:pt x="115" y="398"/>
                </a:lnTo>
                <a:lnTo>
                  <a:pt x="115" y="398"/>
                </a:lnTo>
                <a:lnTo>
                  <a:pt x="115" y="398"/>
                </a:lnTo>
                <a:lnTo>
                  <a:pt x="113" y="401"/>
                </a:lnTo>
                <a:lnTo>
                  <a:pt x="113" y="401"/>
                </a:lnTo>
                <a:lnTo>
                  <a:pt x="113" y="404"/>
                </a:lnTo>
                <a:lnTo>
                  <a:pt x="113" y="404"/>
                </a:lnTo>
                <a:lnTo>
                  <a:pt x="115" y="417"/>
                </a:lnTo>
                <a:lnTo>
                  <a:pt x="115" y="417"/>
                </a:lnTo>
                <a:lnTo>
                  <a:pt x="116" y="426"/>
                </a:lnTo>
                <a:lnTo>
                  <a:pt x="116" y="426"/>
                </a:lnTo>
                <a:lnTo>
                  <a:pt x="118" y="431"/>
                </a:lnTo>
                <a:lnTo>
                  <a:pt x="118" y="431"/>
                </a:lnTo>
                <a:lnTo>
                  <a:pt x="118" y="432"/>
                </a:lnTo>
                <a:lnTo>
                  <a:pt x="116" y="434"/>
                </a:lnTo>
                <a:lnTo>
                  <a:pt x="116" y="434"/>
                </a:lnTo>
                <a:lnTo>
                  <a:pt x="115" y="434"/>
                </a:lnTo>
                <a:lnTo>
                  <a:pt x="115" y="432"/>
                </a:lnTo>
                <a:lnTo>
                  <a:pt x="115" y="432"/>
                </a:lnTo>
                <a:lnTo>
                  <a:pt x="113" y="431"/>
                </a:lnTo>
                <a:lnTo>
                  <a:pt x="113" y="431"/>
                </a:lnTo>
                <a:lnTo>
                  <a:pt x="112" y="412"/>
                </a:lnTo>
                <a:lnTo>
                  <a:pt x="112" y="412"/>
                </a:lnTo>
                <a:lnTo>
                  <a:pt x="110" y="404"/>
                </a:lnTo>
                <a:lnTo>
                  <a:pt x="110" y="404"/>
                </a:lnTo>
                <a:lnTo>
                  <a:pt x="110" y="402"/>
                </a:lnTo>
                <a:lnTo>
                  <a:pt x="110" y="402"/>
                </a:lnTo>
                <a:lnTo>
                  <a:pt x="110" y="402"/>
                </a:lnTo>
                <a:lnTo>
                  <a:pt x="110" y="402"/>
                </a:lnTo>
                <a:lnTo>
                  <a:pt x="109" y="401"/>
                </a:lnTo>
                <a:lnTo>
                  <a:pt x="109" y="401"/>
                </a:lnTo>
                <a:lnTo>
                  <a:pt x="109" y="399"/>
                </a:lnTo>
                <a:lnTo>
                  <a:pt x="109" y="399"/>
                </a:lnTo>
                <a:lnTo>
                  <a:pt x="109" y="399"/>
                </a:lnTo>
                <a:lnTo>
                  <a:pt x="109" y="399"/>
                </a:lnTo>
                <a:lnTo>
                  <a:pt x="105" y="399"/>
                </a:lnTo>
                <a:lnTo>
                  <a:pt x="105" y="399"/>
                </a:lnTo>
                <a:lnTo>
                  <a:pt x="105" y="401"/>
                </a:lnTo>
                <a:lnTo>
                  <a:pt x="104" y="401"/>
                </a:lnTo>
                <a:lnTo>
                  <a:pt x="104" y="401"/>
                </a:lnTo>
                <a:close/>
                <a:moveTo>
                  <a:pt x="342" y="271"/>
                </a:moveTo>
                <a:lnTo>
                  <a:pt x="342" y="271"/>
                </a:lnTo>
                <a:lnTo>
                  <a:pt x="340" y="273"/>
                </a:lnTo>
                <a:lnTo>
                  <a:pt x="339" y="271"/>
                </a:lnTo>
                <a:lnTo>
                  <a:pt x="339" y="271"/>
                </a:lnTo>
                <a:lnTo>
                  <a:pt x="336" y="268"/>
                </a:lnTo>
                <a:lnTo>
                  <a:pt x="336" y="268"/>
                </a:lnTo>
                <a:lnTo>
                  <a:pt x="336" y="265"/>
                </a:lnTo>
                <a:lnTo>
                  <a:pt x="336" y="265"/>
                </a:lnTo>
                <a:lnTo>
                  <a:pt x="329" y="262"/>
                </a:lnTo>
                <a:lnTo>
                  <a:pt x="329" y="262"/>
                </a:lnTo>
                <a:lnTo>
                  <a:pt x="328" y="259"/>
                </a:lnTo>
                <a:lnTo>
                  <a:pt x="328" y="259"/>
                </a:lnTo>
                <a:lnTo>
                  <a:pt x="326" y="259"/>
                </a:lnTo>
                <a:lnTo>
                  <a:pt x="326" y="259"/>
                </a:lnTo>
                <a:lnTo>
                  <a:pt x="320" y="257"/>
                </a:lnTo>
                <a:lnTo>
                  <a:pt x="320" y="257"/>
                </a:lnTo>
                <a:lnTo>
                  <a:pt x="306" y="257"/>
                </a:lnTo>
                <a:lnTo>
                  <a:pt x="306" y="257"/>
                </a:lnTo>
                <a:lnTo>
                  <a:pt x="279" y="257"/>
                </a:lnTo>
                <a:lnTo>
                  <a:pt x="279" y="257"/>
                </a:lnTo>
                <a:lnTo>
                  <a:pt x="268" y="257"/>
                </a:lnTo>
                <a:lnTo>
                  <a:pt x="257" y="259"/>
                </a:lnTo>
                <a:lnTo>
                  <a:pt x="257" y="259"/>
                </a:lnTo>
                <a:lnTo>
                  <a:pt x="251" y="260"/>
                </a:lnTo>
                <a:lnTo>
                  <a:pt x="244" y="262"/>
                </a:lnTo>
                <a:lnTo>
                  <a:pt x="244" y="262"/>
                </a:lnTo>
                <a:lnTo>
                  <a:pt x="240" y="267"/>
                </a:lnTo>
                <a:lnTo>
                  <a:pt x="240" y="267"/>
                </a:lnTo>
                <a:lnTo>
                  <a:pt x="238" y="268"/>
                </a:lnTo>
                <a:lnTo>
                  <a:pt x="238" y="268"/>
                </a:lnTo>
                <a:lnTo>
                  <a:pt x="235" y="270"/>
                </a:lnTo>
                <a:lnTo>
                  <a:pt x="235" y="270"/>
                </a:lnTo>
                <a:lnTo>
                  <a:pt x="235" y="270"/>
                </a:lnTo>
                <a:lnTo>
                  <a:pt x="235" y="270"/>
                </a:lnTo>
                <a:lnTo>
                  <a:pt x="235" y="273"/>
                </a:lnTo>
                <a:lnTo>
                  <a:pt x="235" y="276"/>
                </a:lnTo>
                <a:lnTo>
                  <a:pt x="235" y="276"/>
                </a:lnTo>
                <a:lnTo>
                  <a:pt x="238" y="278"/>
                </a:lnTo>
                <a:lnTo>
                  <a:pt x="241" y="279"/>
                </a:lnTo>
                <a:lnTo>
                  <a:pt x="241" y="279"/>
                </a:lnTo>
                <a:lnTo>
                  <a:pt x="246" y="281"/>
                </a:lnTo>
                <a:lnTo>
                  <a:pt x="246" y="281"/>
                </a:lnTo>
                <a:lnTo>
                  <a:pt x="247" y="281"/>
                </a:lnTo>
                <a:lnTo>
                  <a:pt x="247" y="281"/>
                </a:lnTo>
                <a:lnTo>
                  <a:pt x="247" y="279"/>
                </a:lnTo>
                <a:lnTo>
                  <a:pt x="247" y="279"/>
                </a:lnTo>
                <a:lnTo>
                  <a:pt x="249" y="275"/>
                </a:lnTo>
                <a:lnTo>
                  <a:pt x="249" y="275"/>
                </a:lnTo>
                <a:lnTo>
                  <a:pt x="249" y="271"/>
                </a:lnTo>
                <a:lnTo>
                  <a:pt x="252" y="270"/>
                </a:lnTo>
                <a:lnTo>
                  <a:pt x="252" y="270"/>
                </a:lnTo>
                <a:lnTo>
                  <a:pt x="254" y="268"/>
                </a:lnTo>
                <a:lnTo>
                  <a:pt x="254" y="268"/>
                </a:lnTo>
                <a:lnTo>
                  <a:pt x="262" y="267"/>
                </a:lnTo>
                <a:lnTo>
                  <a:pt x="262" y="267"/>
                </a:lnTo>
                <a:lnTo>
                  <a:pt x="265" y="265"/>
                </a:lnTo>
                <a:lnTo>
                  <a:pt x="265" y="265"/>
                </a:lnTo>
                <a:lnTo>
                  <a:pt x="266" y="265"/>
                </a:lnTo>
                <a:lnTo>
                  <a:pt x="266" y="265"/>
                </a:lnTo>
                <a:lnTo>
                  <a:pt x="268" y="265"/>
                </a:lnTo>
                <a:lnTo>
                  <a:pt x="268" y="265"/>
                </a:lnTo>
                <a:lnTo>
                  <a:pt x="268" y="267"/>
                </a:lnTo>
                <a:lnTo>
                  <a:pt x="268" y="267"/>
                </a:lnTo>
                <a:lnTo>
                  <a:pt x="271" y="267"/>
                </a:lnTo>
                <a:lnTo>
                  <a:pt x="271" y="267"/>
                </a:lnTo>
                <a:lnTo>
                  <a:pt x="309" y="267"/>
                </a:lnTo>
                <a:lnTo>
                  <a:pt x="309" y="267"/>
                </a:lnTo>
                <a:lnTo>
                  <a:pt x="312" y="267"/>
                </a:lnTo>
                <a:lnTo>
                  <a:pt x="312" y="267"/>
                </a:lnTo>
                <a:lnTo>
                  <a:pt x="320" y="270"/>
                </a:lnTo>
                <a:lnTo>
                  <a:pt x="320" y="270"/>
                </a:lnTo>
                <a:lnTo>
                  <a:pt x="323" y="271"/>
                </a:lnTo>
                <a:lnTo>
                  <a:pt x="323" y="271"/>
                </a:lnTo>
                <a:lnTo>
                  <a:pt x="326" y="273"/>
                </a:lnTo>
                <a:lnTo>
                  <a:pt x="326" y="273"/>
                </a:lnTo>
                <a:lnTo>
                  <a:pt x="329" y="278"/>
                </a:lnTo>
                <a:lnTo>
                  <a:pt x="329" y="278"/>
                </a:lnTo>
                <a:lnTo>
                  <a:pt x="329" y="281"/>
                </a:lnTo>
                <a:lnTo>
                  <a:pt x="329" y="284"/>
                </a:lnTo>
                <a:lnTo>
                  <a:pt x="329" y="284"/>
                </a:lnTo>
                <a:lnTo>
                  <a:pt x="328" y="286"/>
                </a:lnTo>
                <a:lnTo>
                  <a:pt x="328" y="286"/>
                </a:lnTo>
                <a:lnTo>
                  <a:pt x="337" y="282"/>
                </a:lnTo>
                <a:lnTo>
                  <a:pt x="337" y="282"/>
                </a:lnTo>
                <a:lnTo>
                  <a:pt x="337" y="282"/>
                </a:lnTo>
                <a:lnTo>
                  <a:pt x="337" y="282"/>
                </a:lnTo>
                <a:lnTo>
                  <a:pt x="339" y="281"/>
                </a:lnTo>
                <a:lnTo>
                  <a:pt x="339" y="281"/>
                </a:lnTo>
                <a:lnTo>
                  <a:pt x="339" y="279"/>
                </a:lnTo>
                <a:lnTo>
                  <a:pt x="339" y="279"/>
                </a:lnTo>
                <a:lnTo>
                  <a:pt x="342" y="276"/>
                </a:lnTo>
                <a:lnTo>
                  <a:pt x="342" y="273"/>
                </a:lnTo>
                <a:lnTo>
                  <a:pt x="342" y="273"/>
                </a:lnTo>
                <a:lnTo>
                  <a:pt x="342" y="271"/>
                </a:lnTo>
                <a:lnTo>
                  <a:pt x="342" y="271"/>
                </a:lnTo>
                <a:close/>
                <a:moveTo>
                  <a:pt x="320" y="287"/>
                </a:moveTo>
                <a:lnTo>
                  <a:pt x="320" y="287"/>
                </a:lnTo>
                <a:lnTo>
                  <a:pt x="323" y="284"/>
                </a:lnTo>
                <a:lnTo>
                  <a:pt x="323" y="284"/>
                </a:lnTo>
                <a:lnTo>
                  <a:pt x="325" y="282"/>
                </a:lnTo>
                <a:lnTo>
                  <a:pt x="325" y="282"/>
                </a:lnTo>
                <a:lnTo>
                  <a:pt x="326" y="279"/>
                </a:lnTo>
                <a:lnTo>
                  <a:pt x="325" y="276"/>
                </a:lnTo>
                <a:lnTo>
                  <a:pt x="325" y="276"/>
                </a:lnTo>
                <a:lnTo>
                  <a:pt x="323" y="275"/>
                </a:lnTo>
                <a:lnTo>
                  <a:pt x="323" y="275"/>
                </a:lnTo>
                <a:lnTo>
                  <a:pt x="318" y="271"/>
                </a:lnTo>
                <a:lnTo>
                  <a:pt x="318" y="271"/>
                </a:lnTo>
                <a:lnTo>
                  <a:pt x="314" y="270"/>
                </a:lnTo>
                <a:lnTo>
                  <a:pt x="314" y="270"/>
                </a:lnTo>
                <a:lnTo>
                  <a:pt x="307" y="268"/>
                </a:lnTo>
                <a:lnTo>
                  <a:pt x="307" y="268"/>
                </a:lnTo>
                <a:lnTo>
                  <a:pt x="288" y="268"/>
                </a:lnTo>
                <a:lnTo>
                  <a:pt x="288" y="268"/>
                </a:lnTo>
                <a:lnTo>
                  <a:pt x="269" y="270"/>
                </a:lnTo>
                <a:lnTo>
                  <a:pt x="269" y="270"/>
                </a:lnTo>
                <a:lnTo>
                  <a:pt x="268" y="270"/>
                </a:lnTo>
                <a:lnTo>
                  <a:pt x="268" y="270"/>
                </a:lnTo>
                <a:lnTo>
                  <a:pt x="266" y="270"/>
                </a:lnTo>
                <a:lnTo>
                  <a:pt x="265" y="270"/>
                </a:lnTo>
                <a:lnTo>
                  <a:pt x="265" y="270"/>
                </a:lnTo>
                <a:lnTo>
                  <a:pt x="263" y="270"/>
                </a:lnTo>
                <a:lnTo>
                  <a:pt x="263" y="270"/>
                </a:lnTo>
                <a:lnTo>
                  <a:pt x="260" y="270"/>
                </a:lnTo>
                <a:lnTo>
                  <a:pt x="260" y="270"/>
                </a:lnTo>
                <a:lnTo>
                  <a:pt x="255" y="271"/>
                </a:lnTo>
                <a:lnTo>
                  <a:pt x="255" y="271"/>
                </a:lnTo>
                <a:lnTo>
                  <a:pt x="254" y="273"/>
                </a:lnTo>
                <a:lnTo>
                  <a:pt x="252" y="275"/>
                </a:lnTo>
                <a:lnTo>
                  <a:pt x="252" y="275"/>
                </a:lnTo>
                <a:lnTo>
                  <a:pt x="252" y="282"/>
                </a:lnTo>
                <a:lnTo>
                  <a:pt x="252" y="282"/>
                </a:lnTo>
                <a:lnTo>
                  <a:pt x="254" y="282"/>
                </a:lnTo>
                <a:lnTo>
                  <a:pt x="254" y="282"/>
                </a:lnTo>
                <a:lnTo>
                  <a:pt x="263" y="282"/>
                </a:lnTo>
                <a:lnTo>
                  <a:pt x="263" y="282"/>
                </a:lnTo>
                <a:lnTo>
                  <a:pt x="276" y="286"/>
                </a:lnTo>
                <a:lnTo>
                  <a:pt x="276" y="286"/>
                </a:lnTo>
                <a:lnTo>
                  <a:pt x="287" y="286"/>
                </a:lnTo>
                <a:lnTo>
                  <a:pt x="287" y="286"/>
                </a:lnTo>
                <a:lnTo>
                  <a:pt x="292" y="286"/>
                </a:lnTo>
                <a:lnTo>
                  <a:pt x="292" y="286"/>
                </a:lnTo>
                <a:lnTo>
                  <a:pt x="293" y="286"/>
                </a:lnTo>
                <a:lnTo>
                  <a:pt x="295" y="287"/>
                </a:lnTo>
                <a:lnTo>
                  <a:pt x="295" y="287"/>
                </a:lnTo>
                <a:lnTo>
                  <a:pt x="295" y="289"/>
                </a:lnTo>
                <a:lnTo>
                  <a:pt x="295" y="289"/>
                </a:lnTo>
                <a:lnTo>
                  <a:pt x="307" y="289"/>
                </a:lnTo>
                <a:lnTo>
                  <a:pt x="320" y="287"/>
                </a:lnTo>
                <a:lnTo>
                  <a:pt x="320" y="287"/>
                </a:lnTo>
                <a:close/>
                <a:moveTo>
                  <a:pt x="98" y="320"/>
                </a:moveTo>
                <a:lnTo>
                  <a:pt x="98" y="320"/>
                </a:lnTo>
                <a:lnTo>
                  <a:pt x="96" y="320"/>
                </a:lnTo>
                <a:lnTo>
                  <a:pt x="96" y="320"/>
                </a:lnTo>
                <a:lnTo>
                  <a:pt x="91" y="333"/>
                </a:lnTo>
                <a:lnTo>
                  <a:pt x="91" y="333"/>
                </a:lnTo>
                <a:lnTo>
                  <a:pt x="88" y="344"/>
                </a:lnTo>
                <a:lnTo>
                  <a:pt x="88" y="344"/>
                </a:lnTo>
                <a:lnTo>
                  <a:pt x="88" y="347"/>
                </a:lnTo>
                <a:lnTo>
                  <a:pt x="88" y="347"/>
                </a:lnTo>
                <a:lnTo>
                  <a:pt x="88" y="350"/>
                </a:lnTo>
                <a:lnTo>
                  <a:pt x="88" y="350"/>
                </a:lnTo>
                <a:lnTo>
                  <a:pt x="87" y="350"/>
                </a:lnTo>
                <a:lnTo>
                  <a:pt x="87" y="350"/>
                </a:lnTo>
                <a:lnTo>
                  <a:pt x="85" y="352"/>
                </a:lnTo>
                <a:lnTo>
                  <a:pt x="85" y="352"/>
                </a:lnTo>
                <a:lnTo>
                  <a:pt x="82" y="350"/>
                </a:lnTo>
                <a:lnTo>
                  <a:pt x="82" y="350"/>
                </a:lnTo>
                <a:lnTo>
                  <a:pt x="83" y="347"/>
                </a:lnTo>
                <a:lnTo>
                  <a:pt x="83" y="347"/>
                </a:lnTo>
                <a:lnTo>
                  <a:pt x="83" y="346"/>
                </a:lnTo>
                <a:lnTo>
                  <a:pt x="83" y="346"/>
                </a:lnTo>
                <a:lnTo>
                  <a:pt x="85" y="344"/>
                </a:lnTo>
                <a:lnTo>
                  <a:pt x="85" y="344"/>
                </a:lnTo>
                <a:lnTo>
                  <a:pt x="93" y="323"/>
                </a:lnTo>
                <a:lnTo>
                  <a:pt x="93" y="323"/>
                </a:lnTo>
                <a:lnTo>
                  <a:pt x="94" y="320"/>
                </a:lnTo>
                <a:lnTo>
                  <a:pt x="94" y="320"/>
                </a:lnTo>
                <a:lnTo>
                  <a:pt x="88" y="320"/>
                </a:lnTo>
                <a:lnTo>
                  <a:pt x="88" y="320"/>
                </a:lnTo>
                <a:lnTo>
                  <a:pt x="88" y="323"/>
                </a:lnTo>
                <a:lnTo>
                  <a:pt x="88" y="323"/>
                </a:lnTo>
                <a:lnTo>
                  <a:pt x="85" y="323"/>
                </a:lnTo>
                <a:lnTo>
                  <a:pt x="85" y="323"/>
                </a:lnTo>
                <a:lnTo>
                  <a:pt x="80" y="335"/>
                </a:lnTo>
                <a:lnTo>
                  <a:pt x="80" y="335"/>
                </a:lnTo>
                <a:lnTo>
                  <a:pt x="79" y="342"/>
                </a:lnTo>
                <a:lnTo>
                  <a:pt x="79" y="342"/>
                </a:lnTo>
                <a:lnTo>
                  <a:pt x="77" y="349"/>
                </a:lnTo>
                <a:lnTo>
                  <a:pt x="77" y="349"/>
                </a:lnTo>
                <a:lnTo>
                  <a:pt x="79" y="350"/>
                </a:lnTo>
                <a:lnTo>
                  <a:pt x="79" y="350"/>
                </a:lnTo>
                <a:lnTo>
                  <a:pt x="87" y="363"/>
                </a:lnTo>
                <a:lnTo>
                  <a:pt x="87" y="363"/>
                </a:lnTo>
                <a:lnTo>
                  <a:pt x="88" y="364"/>
                </a:lnTo>
                <a:lnTo>
                  <a:pt x="88" y="364"/>
                </a:lnTo>
                <a:lnTo>
                  <a:pt x="88" y="364"/>
                </a:lnTo>
                <a:lnTo>
                  <a:pt x="88" y="364"/>
                </a:lnTo>
                <a:lnTo>
                  <a:pt x="91" y="364"/>
                </a:lnTo>
                <a:lnTo>
                  <a:pt x="91" y="366"/>
                </a:lnTo>
                <a:lnTo>
                  <a:pt x="91" y="366"/>
                </a:lnTo>
                <a:lnTo>
                  <a:pt x="93" y="371"/>
                </a:lnTo>
                <a:lnTo>
                  <a:pt x="94" y="376"/>
                </a:lnTo>
                <a:lnTo>
                  <a:pt x="94" y="376"/>
                </a:lnTo>
                <a:lnTo>
                  <a:pt x="96" y="377"/>
                </a:lnTo>
                <a:lnTo>
                  <a:pt x="96" y="377"/>
                </a:lnTo>
                <a:lnTo>
                  <a:pt x="96" y="374"/>
                </a:lnTo>
                <a:lnTo>
                  <a:pt x="96" y="374"/>
                </a:lnTo>
                <a:lnTo>
                  <a:pt x="98" y="372"/>
                </a:lnTo>
                <a:lnTo>
                  <a:pt x="98" y="372"/>
                </a:lnTo>
                <a:lnTo>
                  <a:pt x="99" y="371"/>
                </a:lnTo>
                <a:lnTo>
                  <a:pt x="99" y="371"/>
                </a:lnTo>
                <a:lnTo>
                  <a:pt x="102" y="360"/>
                </a:lnTo>
                <a:lnTo>
                  <a:pt x="102" y="360"/>
                </a:lnTo>
                <a:lnTo>
                  <a:pt x="109" y="341"/>
                </a:lnTo>
                <a:lnTo>
                  <a:pt x="109" y="341"/>
                </a:lnTo>
                <a:lnTo>
                  <a:pt x="116" y="323"/>
                </a:lnTo>
                <a:lnTo>
                  <a:pt x="116" y="323"/>
                </a:lnTo>
                <a:lnTo>
                  <a:pt x="118" y="320"/>
                </a:lnTo>
                <a:lnTo>
                  <a:pt x="118" y="320"/>
                </a:lnTo>
                <a:lnTo>
                  <a:pt x="116" y="320"/>
                </a:lnTo>
                <a:lnTo>
                  <a:pt x="115" y="319"/>
                </a:lnTo>
                <a:lnTo>
                  <a:pt x="115" y="319"/>
                </a:lnTo>
                <a:lnTo>
                  <a:pt x="115" y="319"/>
                </a:lnTo>
                <a:lnTo>
                  <a:pt x="115" y="319"/>
                </a:lnTo>
                <a:lnTo>
                  <a:pt x="109" y="319"/>
                </a:lnTo>
                <a:lnTo>
                  <a:pt x="109" y="319"/>
                </a:lnTo>
                <a:lnTo>
                  <a:pt x="107" y="322"/>
                </a:lnTo>
                <a:lnTo>
                  <a:pt x="107" y="322"/>
                </a:lnTo>
                <a:lnTo>
                  <a:pt x="102" y="335"/>
                </a:lnTo>
                <a:lnTo>
                  <a:pt x="102" y="335"/>
                </a:lnTo>
                <a:lnTo>
                  <a:pt x="99" y="346"/>
                </a:lnTo>
                <a:lnTo>
                  <a:pt x="96" y="355"/>
                </a:lnTo>
                <a:lnTo>
                  <a:pt x="96" y="355"/>
                </a:lnTo>
                <a:lnTo>
                  <a:pt x="96" y="361"/>
                </a:lnTo>
                <a:lnTo>
                  <a:pt x="96" y="361"/>
                </a:lnTo>
                <a:lnTo>
                  <a:pt x="94" y="363"/>
                </a:lnTo>
                <a:lnTo>
                  <a:pt x="93" y="364"/>
                </a:lnTo>
                <a:lnTo>
                  <a:pt x="93" y="364"/>
                </a:lnTo>
                <a:lnTo>
                  <a:pt x="91" y="363"/>
                </a:lnTo>
                <a:lnTo>
                  <a:pt x="91" y="363"/>
                </a:lnTo>
                <a:lnTo>
                  <a:pt x="90" y="361"/>
                </a:lnTo>
                <a:lnTo>
                  <a:pt x="90" y="361"/>
                </a:lnTo>
                <a:lnTo>
                  <a:pt x="91" y="360"/>
                </a:lnTo>
                <a:lnTo>
                  <a:pt x="91" y="360"/>
                </a:lnTo>
                <a:lnTo>
                  <a:pt x="91" y="358"/>
                </a:lnTo>
                <a:lnTo>
                  <a:pt x="91" y="358"/>
                </a:lnTo>
                <a:lnTo>
                  <a:pt x="94" y="349"/>
                </a:lnTo>
                <a:lnTo>
                  <a:pt x="94" y="349"/>
                </a:lnTo>
                <a:lnTo>
                  <a:pt x="99" y="335"/>
                </a:lnTo>
                <a:lnTo>
                  <a:pt x="99" y="335"/>
                </a:lnTo>
                <a:lnTo>
                  <a:pt x="104" y="322"/>
                </a:lnTo>
                <a:lnTo>
                  <a:pt x="104" y="322"/>
                </a:lnTo>
                <a:lnTo>
                  <a:pt x="105" y="320"/>
                </a:lnTo>
                <a:lnTo>
                  <a:pt x="105" y="320"/>
                </a:lnTo>
                <a:lnTo>
                  <a:pt x="102" y="320"/>
                </a:lnTo>
                <a:lnTo>
                  <a:pt x="99" y="319"/>
                </a:lnTo>
                <a:lnTo>
                  <a:pt x="99" y="319"/>
                </a:lnTo>
                <a:lnTo>
                  <a:pt x="98" y="320"/>
                </a:lnTo>
                <a:lnTo>
                  <a:pt x="98" y="320"/>
                </a:lnTo>
                <a:close/>
                <a:moveTo>
                  <a:pt x="173" y="431"/>
                </a:moveTo>
                <a:lnTo>
                  <a:pt x="173" y="431"/>
                </a:lnTo>
                <a:lnTo>
                  <a:pt x="173" y="421"/>
                </a:lnTo>
                <a:lnTo>
                  <a:pt x="173" y="421"/>
                </a:lnTo>
                <a:lnTo>
                  <a:pt x="172" y="407"/>
                </a:lnTo>
                <a:lnTo>
                  <a:pt x="172" y="407"/>
                </a:lnTo>
                <a:lnTo>
                  <a:pt x="170" y="401"/>
                </a:lnTo>
                <a:lnTo>
                  <a:pt x="170" y="401"/>
                </a:lnTo>
                <a:lnTo>
                  <a:pt x="170" y="399"/>
                </a:lnTo>
                <a:lnTo>
                  <a:pt x="170" y="399"/>
                </a:lnTo>
                <a:lnTo>
                  <a:pt x="170" y="399"/>
                </a:lnTo>
                <a:lnTo>
                  <a:pt x="169" y="399"/>
                </a:lnTo>
                <a:lnTo>
                  <a:pt x="169" y="399"/>
                </a:lnTo>
                <a:lnTo>
                  <a:pt x="169" y="396"/>
                </a:lnTo>
                <a:lnTo>
                  <a:pt x="169" y="396"/>
                </a:lnTo>
                <a:lnTo>
                  <a:pt x="170" y="396"/>
                </a:lnTo>
                <a:lnTo>
                  <a:pt x="170" y="396"/>
                </a:lnTo>
                <a:lnTo>
                  <a:pt x="172" y="396"/>
                </a:lnTo>
                <a:lnTo>
                  <a:pt x="172" y="396"/>
                </a:lnTo>
                <a:lnTo>
                  <a:pt x="173" y="401"/>
                </a:lnTo>
                <a:lnTo>
                  <a:pt x="173" y="401"/>
                </a:lnTo>
                <a:lnTo>
                  <a:pt x="175" y="413"/>
                </a:lnTo>
                <a:lnTo>
                  <a:pt x="175" y="413"/>
                </a:lnTo>
                <a:lnTo>
                  <a:pt x="176" y="426"/>
                </a:lnTo>
                <a:lnTo>
                  <a:pt x="176" y="426"/>
                </a:lnTo>
                <a:lnTo>
                  <a:pt x="178" y="431"/>
                </a:lnTo>
                <a:lnTo>
                  <a:pt x="178" y="431"/>
                </a:lnTo>
                <a:lnTo>
                  <a:pt x="189" y="429"/>
                </a:lnTo>
                <a:lnTo>
                  <a:pt x="189" y="429"/>
                </a:lnTo>
                <a:lnTo>
                  <a:pt x="189" y="424"/>
                </a:lnTo>
                <a:lnTo>
                  <a:pt x="189" y="424"/>
                </a:lnTo>
                <a:lnTo>
                  <a:pt x="189" y="415"/>
                </a:lnTo>
                <a:lnTo>
                  <a:pt x="189" y="415"/>
                </a:lnTo>
                <a:lnTo>
                  <a:pt x="187" y="404"/>
                </a:lnTo>
                <a:lnTo>
                  <a:pt x="187" y="404"/>
                </a:lnTo>
                <a:lnTo>
                  <a:pt x="186" y="398"/>
                </a:lnTo>
                <a:lnTo>
                  <a:pt x="186" y="398"/>
                </a:lnTo>
                <a:lnTo>
                  <a:pt x="186" y="396"/>
                </a:lnTo>
                <a:lnTo>
                  <a:pt x="186" y="396"/>
                </a:lnTo>
                <a:lnTo>
                  <a:pt x="184" y="396"/>
                </a:lnTo>
                <a:lnTo>
                  <a:pt x="184" y="396"/>
                </a:lnTo>
                <a:lnTo>
                  <a:pt x="184" y="394"/>
                </a:lnTo>
                <a:lnTo>
                  <a:pt x="184" y="394"/>
                </a:lnTo>
                <a:lnTo>
                  <a:pt x="157" y="396"/>
                </a:lnTo>
                <a:lnTo>
                  <a:pt x="157" y="396"/>
                </a:lnTo>
                <a:lnTo>
                  <a:pt x="159" y="399"/>
                </a:lnTo>
                <a:lnTo>
                  <a:pt x="159" y="399"/>
                </a:lnTo>
                <a:lnTo>
                  <a:pt x="159" y="404"/>
                </a:lnTo>
                <a:lnTo>
                  <a:pt x="159" y="404"/>
                </a:lnTo>
                <a:lnTo>
                  <a:pt x="161" y="421"/>
                </a:lnTo>
                <a:lnTo>
                  <a:pt x="161" y="421"/>
                </a:lnTo>
                <a:lnTo>
                  <a:pt x="162" y="426"/>
                </a:lnTo>
                <a:lnTo>
                  <a:pt x="164" y="431"/>
                </a:lnTo>
                <a:lnTo>
                  <a:pt x="164" y="431"/>
                </a:lnTo>
                <a:lnTo>
                  <a:pt x="173" y="431"/>
                </a:lnTo>
                <a:lnTo>
                  <a:pt x="173" y="431"/>
                </a:lnTo>
                <a:close/>
                <a:moveTo>
                  <a:pt x="109" y="388"/>
                </a:moveTo>
                <a:lnTo>
                  <a:pt x="109" y="388"/>
                </a:lnTo>
                <a:lnTo>
                  <a:pt x="109" y="387"/>
                </a:lnTo>
                <a:lnTo>
                  <a:pt x="109" y="387"/>
                </a:lnTo>
                <a:lnTo>
                  <a:pt x="105" y="374"/>
                </a:lnTo>
                <a:lnTo>
                  <a:pt x="105" y="374"/>
                </a:lnTo>
                <a:lnTo>
                  <a:pt x="105" y="371"/>
                </a:lnTo>
                <a:lnTo>
                  <a:pt x="105" y="371"/>
                </a:lnTo>
                <a:lnTo>
                  <a:pt x="107" y="369"/>
                </a:lnTo>
                <a:lnTo>
                  <a:pt x="107" y="369"/>
                </a:lnTo>
                <a:lnTo>
                  <a:pt x="109" y="371"/>
                </a:lnTo>
                <a:lnTo>
                  <a:pt x="109" y="371"/>
                </a:lnTo>
                <a:lnTo>
                  <a:pt x="109" y="371"/>
                </a:lnTo>
                <a:lnTo>
                  <a:pt x="109" y="371"/>
                </a:lnTo>
                <a:lnTo>
                  <a:pt x="110" y="374"/>
                </a:lnTo>
                <a:lnTo>
                  <a:pt x="110" y="374"/>
                </a:lnTo>
                <a:lnTo>
                  <a:pt x="112" y="372"/>
                </a:lnTo>
                <a:lnTo>
                  <a:pt x="112" y="372"/>
                </a:lnTo>
                <a:lnTo>
                  <a:pt x="115" y="363"/>
                </a:lnTo>
                <a:lnTo>
                  <a:pt x="115" y="363"/>
                </a:lnTo>
                <a:lnTo>
                  <a:pt x="120" y="353"/>
                </a:lnTo>
                <a:lnTo>
                  <a:pt x="120" y="353"/>
                </a:lnTo>
                <a:lnTo>
                  <a:pt x="129" y="327"/>
                </a:lnTo>
                <a:lnTo>
                  <a:pt x="129" y="327"/>
                </a:lnTo>
                <a:lnTo>
                  <a:pt x="132" y="319"/>
                </a:lnTo>
                <a:lnTo>
                  <a:pt x="132" y="319"/>
                </a:lnTo>
                <a:lnTo>
                  <a:pt x="132" y="317"/>
                </a:lnTo>
                <a:lnTo>
                  <a:pt x="132" y="317"/>
                </a:lnTo>
                <a:lnTo>
                  <a:pt x="129" y="314"/>
                </a:lnTo>
                <a:lnTo>
                  <a:pt x="129" y="314"/>
                </a:lnTo>
                <a:lnTo>
                  <a:pt x="129" y="312"/>
                </a:lnTo>
                <a:lnTo>
                  <a:pt x="129" y="312"/>
                </a:lnTo>
                <a:lnTo>
                  <a:pt x="118" y="312"/>
                </a:lnTo>
                <a:lnTo>
                  <a:pt x="107" y="314"/>
                </a:lnTo>
                <a:lnTo>
                  <a:pt x="107" y="314"/>
                </a:lnTo>
                <a:lnTo>
                  <a:pt x="109" y="316"/>
                </a:lnTo>
                <a:lnTo>
                  <a:pt x="109" y="316"/>
                </a:lnTo>
                <a:lnTo>
                  <a:pt x="109" y="316"/>
                </a:lnTo>
                <a:lnTo>
                  <a:pt x="109" y="316"/>
                </a:lnTo>
                <a:lnTo>
                  <a:pt x="118" y="314"/>
                </a:lnTo>
                <a:lnTo>
                  <a:pt x="118" y="314"/>
                </a:lnTo>
                <a:lnTo>
                  <a:pt x="120" y="314"/>
                </a:lnTo>
                <a:lnTo>
                  <a:pt x="121" y="316"/>
                </a:lnTo>
                <a:lnTo>
                  <a:pt x="121" y="316"/>
                </a:lnTo>
                <a:lnTo>
                  <a:pt x="121" y="319"/>
                </a:lnTo>
                <a:lnTo>
                  <a:pt x="121" y="319"/>
                </a:lnTo>
                <a:lnTo>
                  <a:pt x="118" y="327"/>
                </a:lnTo>
                <a:lnTo>
                  <a:pt x="118" y="327"/>
                </a:lnTo>
                <a:lnTo>
                  <a:pt x="109" y="349"/>
                </a:lnTo>
                <a:lnTo>
                  <a:pt x="102" y="372"/>
                </a:lnTo>
                <a:lnTo>
                  <a:pt x="102" y="372"/>
                </a:lnTo>
                <a:lnTo>
                  <a:pt x="102" y="374"/>
                </a:lnTo>
                <a:lnTo>
                  <a:pt x="102" y="374"/>
                </a:lnTo>
                <a:lnTo>
                  <a:pt x="101" y="377"/>
                </a:lnTo>
                <a:lnTo>
                  <a:pt x="101" y="377"/>
                </a:lnTo>
                <a:lnTo>
                  <a:pt x="109" y="388"/>
                </a:lnTo>
                <a:lnTo>
                  <a:pt x="109" y="388"/>
                </a:lnTo>
                <a:close/>
                <a:moveTo>
                  <a:pt x="217" y="347"/>
                </a:moveTo>
                <a:lnTo>
                  <a:pt x="217" y="347"/>
                </a:lnTo>
                <a:lnTo>
                  <a:pt x="219" y="347"/>
                </a:lnTo>
                <a:lnTo>
                  <a:pt x="219" y="347"/>
                </a:lnTo>
                <a:lnTo>
                  <a:pt x="222" y="349"/>
                </a:lnTo>
                <a:lnTo>
                  <a:pt x="227" y="352"/>
                </a:lnTo>
                <a:lnTo>
                  <a:pt x="227" y="352"/>
                </a:lnTo>
                <a:lnTo>
                  <a:pt x="228" y="353"/>
                </a:lnTo>
                <a:lnTo>
                  <a:pt x="228" y="358"/>
                </a:lnTo>
                <a:lnTo>
                  <a:pt x="228" y="358"/>
                </a:lnTo>
                <a:lnTo>
                  <a:pt x="227" y="361"/>
                </a:lnTo>
                <a:lnTo>
                  <a:pt x="224" y="363"/>
                </a:lnTo>
                <a:lnTo>
                  <a:pt x="224" y="363"/>
                </a:lnTo>
                <a:lnTo>
                  <a:pt x="222" y="363"/>
                </a:lnTo>
                <a:lnTo>
                  <a:pt x="222" y="363"/>
                </a:lnTo>
                <a:lnTo>
                  <a:pt x="221" y="364"/>
                </a:lnTo>
                <a:lnTo>
                  <a:pt x="221" y="364"/>
                </a:lnTo>
                <a:lnTo>
                  <a:pt x="217" y="368"/>
                </a:lnTo>
                <a:lnTo>
                  <a:pt x="217" y="368"/>
                </a:lnTo>
                <a:lnTo>
                  <a:pt x="208" y="369"/>
                </a:lnTo>
                <a:lnTo>
                  <a:pt x="208" y="369"/>
                </a:lnTo>
                <a:lnTo>
                  <a:pt x="205" y="369"/>
                </a:lnTo>
                <a:lnTo>
                  <a:pt x="205" y="369"/>
                </a:lnTo>
                <a:lnTo>
                  <a:pt x="206" y="371"/>
                </a:lnTo>
                <a:lnTo>
                  <a:pt x="205" y="372"/>
                </a:lnTo>
                <a:lnTo>
                  <a:pt x="205" y="372"/>
                </a:lnTo>
                <a:lnTo>
                  <a:pt x="206" y="376"/>
                </a:lnTo>
                <a:lnTo>
                  <a:pt x="206" y="377"/>
                </a:lnTo>
                <a:lnTo>
                  <a:pt x="206" y="377"/>
                </a:lnTo>
                <a:lnTo>
                  <a:pt x="208" y="377"/>
                </a:lnTo>
                <a:lnTo>
                  <a:pt x="208" y="377"/>
                </a:lnTo>
                <a:lnTo>
                  <a:pt x="210" y="379"/>
                </a:lnTo>
                <a:lnTo>
                  <a:pt x="210" y="377"/>
                </a:lnTo>
                <a:lnTo>
                  <a:pt x="210" y="377"/>
                </a:lnTo>
                <a:lnTo>
                  <a:pt x="216" y="372"/>
                </a:lnTo>
                <a:lnTo>
                  <a:pt x="216" y="372"/>
                </a:lnTo>
                <a:lnTo>
                  <a:pt x="217" y="372"/>
                </a:lnTo>
                <a:lnTo>
                  <a:pt x="219" y="376"/>
                </a:lnTo>
                <a:lnTo>
                  <a:pt x="219" y="376"/>
                </a:lnTo>
                <a:lnTo>
                  <a:pt x="219" y="377"/>
                </a:lnTo>
                <a:lnTo>
                  <a:pt x="219" y="377"/>
                </a:lnTo>
                <a:lnTo>
                  <a:pt x="217" y="382"/>
                </a:lnTo>
                <a:lnTo>
                  <a:pt x="217" y="382"/>
                </a:lnTo>
                <a:lnTo>
                  <a:pt x="216" y="383"/>
                </a:lnTo>
                <a:lnTo>
                  <a:pt x="216" y="383"/>
                </a:lnTo>
                <a:lnTo>
                  <a:pt x="219" y="380"/>
                </a:lnTo>
                <a:lnTo>
                  <a:pt x="219" y="380"/>
                </a:lnTo>
                <a:lnTo>
                  <a:pt x="227" y="372"/>
                </a:lnTo>
                <a:lnTo>
                  <a:pt x="227" y="372"/>
                </a:lnTo>
                <a:lnTo>
                  <a:pt x="228" y="371"/>
                </a:lnTo>
                <a:lnTo>
                  <a:pt x="232" y="369"/>
                </a:lnTo>
                <a:lnTo>
                  <a:pt x="232" y="369"/>
                </a:lnTo>
                <a:lnTo>
                  <a:pt x="232" y="368"/>
                </a:lnTo>
                <a:lnTo>
                  <a:pt x="232" y="368"/>
                </a:lnTo>
                <a:lnTo>
                  <a:pt x="241" y="349"/>
                </a:lnTo>
                <a:lnTo>
                  <a:pt x="241" y="349"/>
                </a:lnTo>
                <a:lnTo>
                  <a:pt x="246" y="338"/>
                </a:lnTo>
                <a:lnTo>
                  <a:pt x="246" y="338"/>
                </a:lnTo>
                <a:lnTo>
                  <a:pt x="246" y="336"/>
                </a:lnTo>
                <a:lnTo>
                  <a:pt x="246" y="336"/>
                </a:lnTo>
                <a:lnTo>
                  <a:pt x="244" y="336"/>
                </a:lnTo>
                <a:lnTo>
                  <a:pt x="244" y="336"/>
                </a:lnTo>
                <a:lnTo>
                  <a:pt x="243" y="336"/>
                </a:lnTo>
                <a:lnTo>
                  <a:pt x="243" y="335"/>
                </a:lnTo>
                <a:lnTo>
                  <a:pt x="243" y="335"/>
                </a:lnTo>
                <a:lnTo>
                  <a:pt x="241" y="335"/>
                </a:lnTo>
                <a:lnTo>
                  <a:pt x="241" y="335"/>
                </a:lnTo>
                <a:lnTo>
                  <a:pt x="233" y="347"/>
                </a:lnTo>
                <a:lnTo>
                  <a:pt x="233" y="347"/>
                </a:lnTo>
                <a:lnTo>
                  <a:pt x="232" y="349"/>
                </a:lnTo>
                <a:lnTo>
                  <a:pt x="232" y="349"/>
                </a:lnTo>
                <a:lnTo>
                  <a:pt x="230" y="350"/>
                </a:lnTo>
                <a:lnTo>
                  <a:pt x="230" y="350"/>
                </a:lnTo>
                <a:lnTo>
                  <a:pt x="228" y="350"/>
                </a:lnTo>
                <a:lnTo>
                  <a:pt x="227" y="349"/>
                </a:lnTo>
                <a:lnTo>
                  <a:pt x="227" y="349"/>
                </a:lnTo>
                <a:lnTo>
                  <a:pt x="228" y="347"/>
                </a:lnTo>
                <a:lnTo>
                  <a:pt x="228" y="347"/>
                </a:lnTo>
                <a:lnTo>
                  <a:pt x="232" y="335"/>
                </a:lnTo>
                <a:lnTo>
                  <a:pt x="232" y="335"/>
                </a:lnTo>
                <a:lnTo>
                  <a:pt x="235" y="327"/>
                </a:lnTo>
                <a:lnTo>
                  <a:pt x="235" y="327"/>
                </a:lnTo>
                <a:lnTo>
                  <a:pt x="235" y="325"/>
                </a:lnTo>
                <a:lnTo>
                  <a:pt x="235" y="323"/>
                </a:lnTo>
                <a:lnTo>
                  <a:pt x="235" y="323"/>
                </a:lnTo>
                <a:lnTo>
                  <a:pt x="236" y="322"/>
                </a:lnTo>
                <a:lnTo>
                  <a:pt x="236" y="322"/>
                </a:lnTo>
                <a:lnTo>
                  <a:pt x="238" y="319"/>
                </a:lnTo>
                <a:lnTo>
                  <a:pt x="238" y="319"/>
                </a:lnTo>
                <a:lnTo>
                  <a:pt x="238" y="317"/>
                </a:lnTo>
                <a:lnTo>
                  <a:pt x="238" y="317"/>
                </a:lnTo>
                <a:lnTo>
                  <a:pt x="238" y="317"/>
                </a:lnTo>
                <a:lnTo>
                  <a:pt x="238" y="317"/>
                </a:lnTo>
                <a:lnTo>
                  <a:pt x="228" y="327"/>
                </a:lnTo>
                <a:lnTo>
                  <a:pt x="228" y="327"/>
                </a:lnTo>
                <a:lnTo>
                  <a:pt x="222" y="338"/>
                </a:lnTo>
                <a:lnTo>
                  <a:pt x="222" y="338"/>
                </a:lnTo>
                <a:lnTo>
                  <a:pt x="217" y="346"/>
                </a:lnTo>
                <a:lnTo>
                  <a:pt x="217" y="346"/>
                </a:lnTo>
                <a:lnTo>
                  <a:pt x="217" y="347"/>
                </a:lnTo>
                <a:lnTo>
                  <a:pt x="217" y="347"/>
                </a:lnTo>
                <a:close/>
                <a:moveTo>
                  <a:pt x="142" y="396"/>
                </a:moveTo>
                <a:lnTo>
                  <a:pt x="142" y="396"/>
                </a:lnTo>
                <a:lnTo>
                  <a:pt x="142" y="398"/>
                </a:lnTo>
                <a:lnTo>
                  <a:pt x="142" y="398"/>
                </a:lnTo>
                <a:lnTo>
                  <a:pt x="143" y="410"/>
                </a:lnTo>
                <a:lnTo>
                  <a:pt x="143" y="410"/>
                </a:lnTo>
                <a:lnTo>
                  <a:pt x="146" y="423"/>
                </a:lnTo>
                <a:lnTo>
                  <a:pt x="146" y="423"/>
                </a:lnTo>
                <a:lnTo>
                  <a:pt x="146" y="428"/>
                </a:lnTo>
                <a:lnTo>
                  <a:pt x="150" y="432"/>
                </a:lnTo>
                <a:lnTo>
                  <a:pt x="150" y="432"/>
                </a:lnTo>
                <a:lnTo>
                  <a:pt x="159" y="432"/>
                </a:lnTo>
                <a:lnTo>
                  <a:pt x="159" y="432"/>
                </a:lnTo>
                <a:lnTo>
                  <a:pt x="159" y="413"/>
                </a:lnTo>
                <a:lnTo>
                  <a:pt x="157" y="399"/>
                </a:lnTo>
                <a:lnTo>
                  <a:pt x="157" y="399"/>
                </a:lnTo>
                <a:lnTo>
                  <a:pt x="156" y="399"/>
                </a:lnTo>
                <a:lnTo>
                  <a:pt x="154" y="399"/>
                </a:lnTo>
                <a:lnTo>
                  <a:pt x="154" y="399"/>
                </a:lnTo>
                <a:lnTo>
                  <a:pt x="154" y="398"/>
                </a:lnTo>
                <a:lnTo>
                  <a:pt x="154" y="398"/>
                </a:lnTo>
                <a:lnTo>
                  <a:pt x="154" y="396"/>
                </a:lnTo>
                <a:lnTo>
                  <a:pt x="154" y="396"/>
                </a:lnTo>
                <a:lnTo>
                  <a:pt x="142" y="396"/>
                </a:lnTo>
                <a:lnTo>
                  <a:pt x="142" y="396"/>
                </a:lnTo>
                <a:close/>
                <a:moveTo>
                  <a:pt x="298" y="155"/>
                </a:moveTo>
                <a:lnTo>
                  <a:pt x="298" y="155"/>
                </a:lnTo>
                <a:lnTo>
                  <a:pt x="298" y="155"/>
                </a:lnTo>
                <a:lnTo>
                  <a:pt x="298" y="155"/>
                </a:lnTo>
                <a:lnTo>
                  <a:pt x="298" y="156"/>
                </a:lnTo>
                <a:lnTo>
                  <a:pt x="298" y="156"/>
                </a:lnTo>
                <a:lnTo>
                  <a:pt x="299" y="164"/>
                </a:lnTo>
                <a:lnTo>
                  <a:pt x="299" y="164"/>
                </a:lnTo>
                <a:lnTo>
                  <a:pt x="306" y="189"/>
                </a:lnTo>
                <a:lnTo>
                  <a:pt x="306" y="189"/>
                </a:lnTo>
                <a:lnTo>
                  <a:pt x="314" y="213"/>
                </a:lnTo>
                <a:lnTo>
                  <a:pt x="314" y="213"/>
                </a:lnTo>
                <a:lnTo>
                  <a:pt x="318" y="229"/>
                </a:lnTo>
                <a:lnTo>
                  <a:pt x="318" y="229"/>
                </a:lnTo>
                <a:lnTo>
                  <a:pt x="323" y="243"/>
                </a:lnTo>
                <a:lnTo>
                  <a:pt x="323" y="243"/>
                </a:lnTo>
                <a:lnTo>
                  <a:pt x="328" y="254"/>
                </a:lnTo>
                <a:lnTo>
                  <a:pt x="328" y="254"/>
                </a:lnTo>
                <a:lnTo>
                  <a:pt x="328" y="256"/>
                </a:lnTo>
                <a:lnTo>
                  <a:pt x="328" y="256"/>
                </a:lnTo>
                <a:lnTo>
                  <a:pt x="329" y="257"/>
                </a:lnTo>
                <a:lnTo>
                  <a:pt x="329" y="257"/>
                </a:lnTo>
                <a:lnTo>
                  <a:pt x="336" y="259"/>
                </a:lnTo>
                <a:lnTo>
                  <a:pt x="336" y="259"/>
                </a:lnTo>
                <a:lnTo>
                  <a:pt x="336" y="259"/>
                </a:lnTo>
                <a:lnTo>
                  <a:pt x="336" y="259"/>
                </a:lnTo>
                <a:lnTo>
                  <a:pt x="334" y="256"/>
                </a:lnTo>
                <a:lnTo>
                  <a:pt x="334" y="256"/>
                </a:lnTo>
                <a:lnTo>
                  <a:pt x="329" y="241"/>
                </a:lnTo>
                <a:lnTo>
                  <a:pt x="329" y="241"/>
                </a:lnTo>
                <a:lnTo>
                  <a:pt x="322" y="224"/>
                </a:lnTo>
                <a:lnTo>
                  <a:pt x="322" y="224"/>
                </a:lnTo>
                <a:lnTo>
                  <a:pt x="314" y="204"/>
                </a:lnTo>
                <a:lnTo>
                  <a:pt x="314" y="204"/>
                </a:lnTo>
                <a:lnTo>
                  <a:pt x="311" y="197"/>
                </a:lnTo>
                <a:lnTo>
                  <a:pt x="311" y="197"/>
                </a:lnTo>
                <a:lnTo>
                  <a:pt x="307" y="186"/>
                </a:lnTo>
                <a:lnTo>
                  <a:pt x="304" y="174"/>
                </a:lnTo>
                <a:lnTo>
                  <a:pt x="304" y="174"/>
                </a:lnTo>
                <a:lnTo>
                  <a:pt x="298" y="158"/>
                </a:lnTo>
                <a:lnTo>
                  <a:pt x="298" y="158"/>
                </a:lnTo>
                <a:lnTo>
                  <a:pt x="298" y="155"/>
                </a:lnTo>
                <a:lnTo>
                  <a:pt x="298" y="155"/>
                </a:lnTo>
                <a:close/>
                <a:moveTo>
                  <a:pt x="189" y="394"/>
                </a:moveTo>
                <a:lnTo>
                  <a:pt x="189" y="394"/>
                </a:lnTo>
                <a:lnTo>
                  <a:pt x="189" y="398"/>
                </a:lnTo>
                <a:lnTo>
                  <a:pt x="189" y="398"/>
                </a:lnTo>
                <a:lnTo>
                  <a:pt x="189" y="409"/>
                </a:lnTo>
                <a:lnTo>
                  <a:pt x="189" y="409"/>
                </a:lnTo>
                <a:lnTo>
                  <a:pt x="191" y="420"/>
                </a:lnTo>
                <a:lnTo>
                  <a:pt x="191" y="420"/>
                </a:lnTo>
                <a:lnTo>
                  <a:pt x="192" y="426"/>
                </a:lnTo>
                <a:lnTo>
                  <a:pt x="192" y="426"/>
                </a:lnTo>
                <a:lnTo>
                  <a:pt x="194" y="426"/>
                </a:lnTo>
                <a:lnTo>
                  <a:pt x="194" y="426"/>
                </a:lnTo>
                <a:lnTo>
                  <a:pt x="195" y="429"/>
                </a:lnTo>
                <a:lnTo>
                  <a:pt x="195" y="429"/>
                </a:lnTo>
                <a:lnTo>
                  <a:pt x="203" y="428"/>
                </a:lnTo>
                <a:lnTo>
                  <a:pt x="203" y="428"/>
                </a:lnTo>
                <a:lnTo>
                  <a:pt x="203" y="420"/>
                </a:lnTo>
                <a:lnTo>
                  <a:pt x="203" y="420"/>
                </a:lnTo>
                <a:lnTo>
                  <a:pt x="202" y="401"/>
                </a:lnTo>
                <a:lnTo>
                  <a:pt x="202" y="401"/>
                </a:lnTo>
                <a:lnTo>
                  <a:pt x="202" y="396"/>
                </a:lnTo>
                <a:lnTo>
                  <a:pt x="202" y="396"/>
                </a:lnTo>
                <a:lnTo>
                  <a:pt x="202" y="394"/>
                </a:lnTo>
                <a:lnTo>
                  <a:pt x="200" y="394"/>
                </a:lnTo>
                <a:lnTo>
                  <a:pt x="200" y="394"/>
                </a:lnTo>
                <a:lnTo>
                  <a:pt x="191" y="394"/>
                </a:lnTo>
                <a:lnTo>
                  <a:pt x="191" y="394"/>
                </a:lnTo>
                <a:lnTo>
                  <a:pt x="189" y="394"/>
                </a:lnTo>
                <a:lnTo>
                  <a:pt x="189" y="394"/>
                </a:lnTo>
                <a:close/>
                <a:moveTo>
                  <a:pt x="205" y="394"/>
                </a:moveTo>
                <a:lnTo>
                  <a:pt x="205" y="394"/>
                </a:lnTo>
                <a:lnTo>
                  <a:pt x="205" y="396"/>
                </a:lnTo>
                <a:lnTo>
                  <a:pt x="205" y="396"/>
                </a:lnTo>
                <a:lnTo>
                  <a:pt x="205" y="402"/>
                </a:lnTo>
                <a:lnTo>
                  <a:pt x="205" y="402"/>
                </a:lnTo>
                <a:lnTo>
                  <a:pt x="205" y="420"/>
                </a:lnTo>
                <a:lnTo>
                  <a:pt x="205" y="420"/>
                </a:lnTo>
                <a:lnTo>
                  <a:pt x="206" y="424"/>
                </a:lnTo>
                <a:lnTo>
                  <a:pt x="206" y="424"/>
                </a:lnTo>
                <a:lnTo>
                  <a:pt x="206" y="426"/>
                </a:lnTo>
                <a:lnTo>
                  <a:pt x="208" y="426"/>
                </a:lnTo>
                <a:lnTo>
                  <a:pt x="208" y="426"/>
                </a:lnTo>
                <a:lnTo>
                  <a:pt x="217" y="424"/>
                </a:lnTo>
                <a:lnTo>
                  <a:pt x="217" y="424"/>
                </a:lnTo>
                <a:lnTo>
                  <a:pt x="217" y="424"/>
                </a:lnTo>
                <a:lnTo>
                  <a:pt x="217" y="424"/>
                </a:lnTo>
                <a:lnTo>
                  <a:pt x="217" y="424"/>
                </a:lnTo>
                <a:lnTo>
                  <a:pt x="217" y="424"/>
                </a:lnTo>
                <a:lnTo>
                  <a:pt x="217" y="413"/>
                </a:lnTo>
                <a:lnTo>
                  <a:pt x="217" y="413"/>
                </a:lnTo>
                <a:lnTo>
                  <a:pt x="216" y="401"/>
                </a:lnTo>
                <a:lnTo>
                  <a:pt x="216" y="401"/>
                </a:lnTo>
                <a:lnTo>
                  <a:pt x="216" y="394"/>
                </a:lnTo>
                <a:lnTo>
                  <a:pt x="216" y="394"/>
                </a:lnTo>
                <a:lnTo>
                  <a:pt x="205" y="394"/>
                </a:lnTo>
                <a:lnTo>
                  <a:pt x="205" y="394"/>
                </a:lnTo>
                <a:close/>
                <a:moveTo>
                  <a:pt x="142" y="323"/>
                </a:moveTo>
                <a:lnTo>
                  <a:pt x="142" y="323"/>
                </a:lnTo>
                <a:lnTo>
                  <a:pt x="140" y="323"/>
                </a:lnTo>
                <a:lnTo>
                  <a:pt x="140" y="323"/>
                </a:lnTo>
                <a:lnTo>
                  <a:pt x="140" y="325"/>
                </a:lnTo>
                <a:lnTo>
                  <a:pt x="140" y="325"/>
                </a:lnTo>
                <a:lnTo>
                  <a:pt x="126" y="346"/>
                </a:lnTo>
                <a:lnTo>
                  <a:pt x="126" y="346"/>
                </a:lnTo>
                <a:lnTo>
                  <a:pt x="121" y="357"/>
                </a:lnTo>
                <a:lnTo>
                  <a:pt x="121" y="357"/>
                </a:lnTo>
                <a:lnTo>
                  <a:pt x="113" y="377"/>
                </a:lnTo>
                <a:lnTo>
                  <a:pt x="113" y="377"/>
                </a:lnTo>
                <a:lnTo>
                  <a:pt x="113" y="379"/>
                </a:lnTo>
                <a:lnTo>
                  <a:pt x="113" y="379"/>
                </a:lnTo>
                <a:lnTo>
                  <a:pt x="116" y="385"/>
                </a:lnTo>
                <a:lnTo>
                  <a:pt x="116" y="385"/>
                </a:lnTo>
                <a:lnTo>
                  <a:pt x="118" y="385"/>
                </a:lnTo>
                <a:lnTo>
                  <a:pt x="118" y="385"/>
                </a:lnTo>
                <a:lnTo>
                  <a:pt x="120" y="380"/>
                </a:lnTo>
                <a:lnTo>
                  <a:pt x="120" y="380"/>
                </a:lnTo>
                <a:lnTo>
                  <a:pt x="131" y="352"/>
                </a:lnTo>
                <a:lnTo>
                  <a:pt x="131" y="352"/>
                </a:lnTo>
                <a:lnTo>
                  <a:pt x="140" y="325"/>
                </a:lnTo>
                <a:lnTo>
                  <a:pt x="140" y="325"/>
                </a:lnTo>
                <a:lnTo>
                  <a:pt x="142" y="323"/>
                </a:lnTo>
                <a:lnTo>
                  <a:pt x="142" y="323"/>
                </a:lnTo>
                <a:close/>
                <a:moveTo>
                  <a:pt x="58" y="58"/>
                </a:moveTo>
                <a:lnTo>
                  <a:pt x="58" y="58"/>
                </a:lnTo>
                <a:lnTo>
                  <a:pt x="60" y="58"/>
                </a:lnTo>
                <a:lnTo>
                  <a:pt x="60" y="58"/>
                </a:lnTo>
                <a:lnTo>
                  <a:pt x="61" y="54"/>
                </a:lnTo>
                <a:lnTo>
                  <a:pt x="63" y="51"/>
                </a:lnTo>
                <a:lnTo>
                  <a:pt x="63" y="51"/>
                </a:lnTo>
                <a:lnTo>
                  <a:pt x="61" y="46"/>
                </a:lnTo>
                <a:lnTo>
                  <a:pt x="60" y="44"/>
                </a:lnTo>
                <a:lnTo>
                  <a:pt x="60" y="44"/>
                </a:lnTo>
                <a:lnTo>
                  <a:pt x="53" y="41"/>
                </a:lnTo>
                <a:lnTo>
                  <a:pt x="47" y="43"/>
                </a:lnTo>
                <a:lnTo>
                  <a:pt x="47" y="43"/>
                </a:lnTo>
                <a:lnTo>
                  <a:pt x="47" y="43"/>
                </a:lnTo>
                <a:lnTo>
                  <a:pt x="47" y="43"/>
                </a:lnTo>
                <a:lnTo>
                  <a:pt x="42" y="47"/>
                </a:lnTo>
                <a:lnTo>
                  <a:pt x="39" y="51"/>
                </a:lnTo>
                <a:lnTo>
                  <a:pt x="39" y="54"/>
                </a:lnTo>
                <a:lnTo>
                  <a:pt x="39" y="54"/>
                </a:lnTo>
                <a:lnTo>
                  <a:pt x="39" y="55"/>
                </a:lnTo>
                <a:lnTo>
                  <a:pt x="39" y="55"/>
                </a:lnTo>
                <a:lnTo>
                  <a:pt x="39" y="57"/>
                </a:lnTo>
                <a:lnTo>
                  <a:pt x="39" y="57"/>
                </a:lnTo>
                <a:lnTo>
                  <a:pt x="42" y="58"/>
                </a:lnTo>
                <a:lnTo>
                  <a:pt x="42" y="58"/>
                </a:lnTo>
                <a:lnTo>
                  <a:pt x="42" y="60"/>
                </a:lnTo>
                <a:lnTo>
                  <a:pt x="42" y="60"/>
                </a:lnTo>
                <a:lnTo>
                  <a:pt x="42" y="60"/>
                </a:lnTo>
                <a:lnTo>
                  <a:pt x="42" y="60"/>
                </a:lnTo>
                <a:lnTo>
                  <a:pt x="45" y="58"/>
                </a:lnTo>
                <a:lnTo>
                  <a:pt x="47" y="62"/>
                </a:lnTo>
                <a:lnTo>
                  <a:pt x="47" y="62"/>
                </a:lnTo>
                <a:lnTo>
                  <a:pt x="47" y="63"/>
                </a:lnTo>
                <a:lnTo>
                  <a:pt x="47" y="63"/>
                </a:lnTo>
                <a:lnTo>
                  <a:pt x="49" y="65"/>
                </a:lnTo>
                <a:lnTo>
                  <a:pt x="49" y="65"/>
                </a:lnTo>
                <a:lnTo>
                  <a:pt x="49" y="62"/>
                </a:lnTo>
                <a:lnTo>
                  <a:pt x="49" y="62"/>
                </a:lnTo>
                <a:lnTo>
                  <a:pt x="52" y="62"/>
                </a:lnTo>
                <a:lnTo>
                  <a:pt x="52" y="62"/>
                </a:lnTo>
                <a:lnTo>
                  <a:pt x="53" y="62"/>
                </a:lnTo>
                <a:lnTo>
                  <a:pt x="53" y="62"/>
                </a:lnTo>
                <a:lnTo>
                  <a:pt x="53" y="60"/>
                </a:lnTo>
                <a:lnTo>
                  <a:pt x="53" y="60"/>
                </a:lnTo>
                <a:lnTo>
                  <a:pt x="55" y="58"/>
                </a:lnTo>
                <a:lnTo>
                  <a:pt x="57" y="58"/>
                </a:lnTo>
                <a:lnTo>
                  <a:pt x="57" y="58"/>
                </a:lnTo>
                <a:lnTo>
                  <a:pt x="58" y="58"/>
                </a:lnTo>
                <a:lnTo>
                  <a:pt x="58" y="58"/>
                </a:lnTo>
                <a:close/>
                <a:moveTo>
                  <a:pt x="47" y="327"/>
                </a:moveTo>
                <a:lnTo>
                  <a:pt x="47" y="327"/>
                </a:lnTo>
                <a:lnTo>
                  <a:pt x="47" y="328"/>
                </a:lnTo>
                <a:lnTo>
                  <a:pt x="47" y="328"/>
                </a:lnTo>
                <a:lnTo>
                  <a:pt x="45" y="341"/>
                </a:lnTo>
                <a:lnTo>
                  <a:pt x="45" y="341"/>
                </a:lnTo>
                <a:lnTo>
                  <a:pt x="45" y="363"/>
                </a:lnTo>
                <a:lnTo>
                  <a:pt x="45" y="363"/>
                </a:lnTo>
                <a:lnTo>
                  <a:pt x="45" y="364"/>
                </a:lnTo>
                <a:lnTo>
                  <a:pt x="45" y="364"/>
                </a:lnTo>
                <a:lnTo>
                  <a:pt x="52" y="377"/>
                </a:lnTo>
                <a:lnTo>
                  <a:pt x="52" y="377"/>
                </a:lnTo>
                <a:lnTo>
                  <a:pt x="52" y="377"/>
                </a:lnTo>
                <a:lnTo>
                  <a:pt x="52" y="377"/>
                </a:lnTo>
                <a:lnTo>
                  <a:pt x="53" y="377"/>
                </a:lnTo>
                <a:lnTo>
                  <a:pt x="53" y="377"/>
                </a:lnTo>
                <a:lnTo>
                  <a:pt x="53" y="368"/>
                </a:lnTo>
                <a:lnTo>
                  <a:pt x="53" y="368"/>
                </a:lnTo>
                <a:lnTo>
                  <a:pt x="52" y="366"/>
                </a:lnTo>
                <a:lnTo>
                  <a:pt x="52" y="366"/>
                </a:lnTo>
                <a:lnTo>
                  <a:pt x="50" y="363"/>
                </a:lnTo>
                <a:lnTo>
                  <a:pt x="50" y="363"/>
                </a:lnTo>
                <a:lnTo>
                  <a:pt x="47" y="360"/>
                </a:lnTo>
                <a:lnTo>
                  <a:pt x="47" y="360"/>
                </a:lnTo>
                <a:lnTo>
                  <a:pt x="47" y="358"/>
                </a:lnTo>
                <a:lnTo>
                  <a:pt x="47" y="358"/>
                </a:lnTo>
                <a:lnTo>
                  <a:pt x="49" y="357"/>
                </a:lnTo>
                <a:lnTo>
                  <a:pt x="49" y="358"/>
                </a:lnTo>
                <a:lnTo>
                  <a:pt x="49" y="358"/>
                </a:lnTo>
                <a:lnTo>
                  <a:pt x="50" y="360"/>
                </a:lnTo>
                <a:lnTo>
                  <a:pt x="50" y="360"/>
                </a:lnTo>
                <a:lnTo>
                  <a:pt x="52" y="361"/>
                </a:lnTo>
                <a:lnTo>
                  <a:pt x="52" y="361"/>
                </a:lnTo>
                <a:lnTo>
                  <a:pt x="53" y="361"/>
                </a:lnTo>
                <a:lnTo>
                  <a:pt x="53" y="361"/>
                </a:lnTo>
                <a:lnTo>
                  <a:pt x="53" y="360"/>
                </a:lnTo>
                <a:lnTo>
                  <a:pt x="53" y="360"/>
                </a:lnTo>
                <a:lnTo>
                  <a:pt x="53" y="339"/>
                </a:lnTo>
                <a:lnTo>
                  <a:pt x="53" y="339"/>
                </a:lnTo>
                <a:lnTo>
                  <a:pt x="53" y="328"/>
                </a:lnTo>
                <a:lnTo>
                  <a:pt x="53" y="328"/>
                </a:lnTo>
                <a:lnTo>
                  <a:pt x="52" y="327"/>
                </a:lnTo>
                <a:lnTo>
                  <a:pt x="52" y="327"/>
                </a:lnTo>
                <a:lnTo>
                  <a:pt x="50" y="325"/>
                </a:lnTo>
                <a:lnTo>
                  <a:pt x="50" y="325"/>
                </a:lnTo>
                <a:lnTo>
                  <a:pt x="47" y="327"/>
                </a:lnTo>
                <a:lnTo>
                  <a:pt x="47" y="327"/>
                </a:lnTo>
                <a:close/>
                <a:moveTo>
                  <a:pt x="150" y="311"/>
                </a:moveTo>
                <a:lnTo>
                  <a:pt x="150" y="311"/>
                </a:lnTo>
                <a:lnTo>
                  <a:pt x="146" y="311"/>
                </a:lnTo>
                <a:lnTo>
                  <a:pt x="146" y="311"/>
                </a:lnTo>
                <a:lnTo>
                  <a:pt x="142" y="311"/>
                </a:lnTo>
                <a:lnTo>
                  <a:pt x="142" y="311"/>
                </a:lnTo>
                <a:lnTo>
                  <a:pt x="139" y="312"/>
                </a:lnTo>
                <a:lnTo>
                  <a:pt x="139" y="312"/>
                </a:lnTo>
                <a:lnTo>
                  <a:pt x="134" y="312"/>
                </a:lnTo>
                <a:lnTo>
                  <a:pt x="134" y="312"/>
                </a:lnTo>
                <a:lnTo>
                  <a:pt x="135" y="314"/>
                </a:lnTo>
                <a:lnTo>
                  <a:pt x="135" y="314"/>
                </a:lnTo>
                <a:lnTo>
                  <a:pt x="135" y="317"/>
                </a:lnTo>
                <a:lnTo>
                  <a:pt x="135" y="317"/>
                </a:lnTo>
                <a:lnTo>
                  <a:pt x="132" y="327"/>
                </a:lnTo>
                <a:lnTo>
                  <a:pt x="132" y="327"/>
                </a:lnTo>
                <a:lnTo>
                  <a:pt x="129" y="336"/>
                </a:lnTo>
                <a:lnTo>
                  <a:pt x="129" y="336"/>
                </a:lnTo>
                <a:lnTo>
                  <a:pt x="129" y="336"/>
                </a:lnTo>
                <a:lnTo>
                  <a:pt x="129" y="336"/>
                </a:lnTo>
                <a:lnTo>
                  <a:pt x="131" y="335"/>
                </a:lnTo>
                <a:lnTo>
                  <a:pt x="131" y="335"/>
                </a:lnTo>
                <a:lnTo>
                  <a:pt x="142" y="319"/>
                </a:lnTo>
                <a:lnTo>
                  <a:pt x="142" y="319"/>
                </a:lnTo>
                <a:lnTo>
                  <a:pt x="142" y="317"/>
                </a:lnTo>
                <a:lnTo>
                  <a:pt x="142" y="317"/>
                </a:lnTo>
                <a:lnTo>
                  <a:pt x="143" y="317"/>
                </a:lnTo>
                <a:lnTo>
                  <a:pt x="145" y="317"/>
                </a:lnTo>
                <a:lnTo>
                  <a:pt x="145" y="317"/>
                </a:lnTo>
                <a:lnTo>
                  <a:pt x="145" y="319"/>
                </a:lnTo>
                <a:lnTo>
                  <a:pt x="145" y="319"/>
                </a:lnTo>
                <a:lnTo>
                  <a:pt x="143" y="325"/>
                </a:lnTo>
                <a:lnTo>
                  <a:pt x="143" y="325"/>
                </a:lnTo>
                <a:lnTo>
                  <a:pt x="135" y="347"/>
                </a:lnTo>
                <a:lnTo>
                  <a:pt x="135" y="347"/>
                </a:lnTo>
                <a:lnTo>
                  <a:pt x="135" y="349"/>
                </a:lnTo>
                <a:lnTo>
                  <a:pt x="135" y="349"/>
                </a:lnTo>
                <a:lnTo>
                  <a:pt x="140" y="347"/>
                </a:lnTo>
                <a:lnTo>
                  <a:pt x="140" y="347"/>
                </a:lnTo>
                <a:lnTo>
                  <a:pt x="142" y="346"/>
                </a:lnTo>
                <a:lnTo>
                  <a:pt x="142" y="346"/>
                </a:lnTo>
                <a:lnTo>
                  <a:pt x="148" y="341"/>
                </a:lnTo>
                <a:lnTo>
                  <a:pt x="148" y="341"/>
                </a:lnTo>
                <a:lnTo>
                  <a:pt x="150" y="341"/>
                </a:lnTo>
                <a:lnTo>
                  <a:pt x="150" y="341"/>
                </a:lnTo>
                <a:lnTo>
                  <a:pt x="148" y="339"/>
                </a:lnTo>
                <a:lnTo>
                  <a:pt x="148" y="339"/>
                </a:lnTo>
                <a:lnTo>
                  <a:pt x="143" y="338"/>
                </a:lnTo>
                <a:lnTo>
                  <a:pt x="143" y="338"/>
                </a:lnTo>
                <a:lnTo>
                  <a:pt x="142" y="336"/>
                </a:lnTo>
                <a:lnTo>
                  <a:pt x="142" y="335"/>
                </a:lnTo>
                <a:lnTo>
                  <a:pt x="142" y="335"/>
                </a:lnTo>
                <a:lnTo>
                  <a:pt x="142" y="335"/>
                </a:lnTo>
                <a:lnTo>
                  <a:pt x="142" y="335"/>
                </a:lnTo>
                <a:lnTo>
                  <a:pt x="142" y="333"/>
                </a:lnTo>
                <a:lnTo>
                  <a:pt x="142" y="331"/>
                </a:lnTo>
                <a:lnTo>
                  <a:pt x="142" y="331"/>
                </a:lnTo>
                <a:lnTo>
                  <a:pt x="143" y="330"/>
                </a:lnTo>
                <a:lnTo>
                  <a:pt x="143" y="330"/>
                </a:lnTo>
                <a:lnTo>
                  <a:pt x="150" y="328"/>
                </a:lnTo>
                <a:lnTo>
                  <a:pt x="150" y="328"/>
                </a:lnTo>
                <a:lnTo>
                  <a:pt x="151" y="327"/>
                </a:lnTo>
                <a:lnTo>
                  <a:pt x="151" y="327"/>
                </a:lnTo>
                <a:lnTo>
                  <a:pt x="150" y="325"/>
                </a:lnTo>
                <a:lnTo>
                  <a:pt x="150" y="325"/>
                </a:lnTo>
                <a:lnTo>
                  <a:pt x="148" y="322"/>
                </a:lnTo>
                <a:lnTo>
                  <a:pt x="148" y="322"/>
                </a:lnTo>
                <a:lnTo>
                  <a:pt x="146" y="319"/>
                </a:lnTo>
                <a:lnTo>
                  <a:pt x="146" y="319"/>
                </a:lnTo>
                <a:lnTo>
                  <a:pt x="146" y="316"/>
                </a:lnTo>
                <a:lnTo>
                  <a:pt x="146" y="316"/>
                </a:lnTo>
                <a:lnTo>
                  <a:pt x="148" y="314"/>
                </a:lnTo>
                <a:lnTo>
                  <a:pt x="148" y="314"/>
                </a:lnTo>
                <a:lnTo>
                  <a:pt x="150" y="311"/>
                </a:lnTo>
                <a:lnTo>
                  <a:pt x="150" y="311"/>
                </a:lnTo>
                <a:close/>
                <a:moveTo>
                  <a:pt x="178" y="101"/>
                </a:moveTo>
                <a:lnTo>
                  <a:pt x="178" y="101"/>
                </a:lnTo>
                <a:lnTo>
                  <a:pt x="230" y="117"/>
                </a:lnTo>
                <a:lnTo>
                  <a:pt x="230" y="117"/>
                </a:lnTo>
                <a:lnTo>
                  <a:pt x="230" y="117"/>
                </a:lnTo>
                <a:lnTo>
                  <a:pt x="230" y="117"/>
                </a:lnTo>
                <a:lnTo>
                  <a:pt x="230" y="114"/>
                </a:lnTo>
                <a:lnTo>
                  <a:pt x="232" y="112"/>
                </a:lnTo>
                <a:lnTo>
                  <a:pt x="232" y="112"/>
                </a:lnTo>
                <a:lnTo>
                  <a:pt x="233" y="112"/>
                </a:lnTo>
                <a:lnTo>
                  <a:pt x="233" y="112"/>
                </a:lnTo>
                <a:lnTo>
                  <a:pt x="235" y="114"/>
                </a:lnTo>
                <a:lnTo>
                  <a:pt x="235" y="114"/>
                </a:lnTo>
                <a:lnTo>
                  <a:pt x="235" y="112"/>
                </a:lnTo>
                <a:lnTo>
                  <a:pt x="235" y="112"/>
                </a:lnTo>
                <a:lnTo>
                  <a:pt x="233" y="112"/>
                </a:lnTo>
                <a:lnTo>
                  <a:pt x="233" y="112"/>
                </a:lnTo>
                <a:lnTo>
                  <a:pt x="202" y="104"/>
                </a:lnTo>
                <a:lnTo>
                  <a:pt x="202" y="104"/>
                </a:lnTo>
                <a:lnTo>
                  <a:pt x="178" y="98"/>
                </a:lnTo>
                <a:lnTo>
                  <a:pt x="178" y="98"/>
                </a:lnTo>
                <a:lnTo>
                  <a:pt x="178" y="98"/>
                </a:lnTo>
                <a:lnTo>
                  <a:pt x="178" y="98"/>
                </a:lnTo>
                <a:lnTo>
                  <a:pt x="178" y="101"/>
                </a:lnTo>
                <a:lnTo>
                  <a:pt x="178" y="101"/>
                </a:lnTo>
                <a:close/>
                <a:moveTo>
                  <a:pt x="8" y="197"/>
                </a:moveTo>
                <a:lnTo>
                  <a:pt x="8" y="197"/>
                </a:lnTo>
                <a:lnTo>
                  <a:pt x="9" y="196"/>
                </a:lnTo>
                <a:lnTo>
                  <a:pt x="9" y="196"/>
                </a:lnTo>
                <a:lnTo>
                  <a:pt x="11" y="188"/>
                </a:lnTo>
                <a:lnTo>
                  <a:pt x="11" y="188"/>
                </a:lnTo>
                <a:lnTo>
                  <a:pt x="14" y="170"/>
                </a:lnTo>
                <a:lnTo>
                  <a:pt x="14" y="170"/>
                </a:lnTo>
                <a:lnTo>
                  <a:pt x="16" y="159"/>
                </a:lnTo>
                <a:lnTo>
                  <a:pt x="19" y="150"/>
                </a:lnTo>
                <a:lnTo>
                  <a:pt x="19" y="150"/>
                </a:lnTo>
                <a:lnTo>
                  <a:pt x="27" y="128"/>
                </a:lnTo>
                <a:lnTo>
                  <a:pt x="27" y="128"/>
                </a:lnTo>
                <a:lnTo>
                  <a:pt x="33" y="106"/>
                </a:lnTo>
                <a:lnTo>
                  <a:pt x="39" y="82"/>
                </a:lnTo>
                <a:lnTo>
                  <a:pt x="39" y="82"/>
                </a:lnTo>
                <a:lnTo>
                  <a:pt x="41" y="73"/>
                </a:lnTo>
                <a:lnTo>
                  <a:pt x="41" y="73"/>
                </a:lnTo>
                <a:lnTo>
                  <a:pt x="39" y="74"/>
                </a:lnTo>
                <a:lnTo>
                  <a:pt x="39" y="74"/>
                </a:lnTo>
                <a:lnTo>
                  <a:pt x="39" y="77"/>
                </a:lnTo>
                <a:lnTo>
                  <a:pt x="39" y="77"/>
                </a:lnTo>
                <a:lnTo>
                  <a:pt x="36" y="87"/>
                </a:lnTo>
                <a:lnTo>
                  <a:pt x="36" y="87"/>
                </a:lnTo>
                <a:lnTo>
                  <a:pt x="30" y="106"/>
                </a:lnTo>
                <a:lnTo>
                  <a:pt x="30" y="106"/>
                </a:lnTo>
                <a:lnTo>
                  <a:pt x="25" y="125"/>
                </a:lnTo>
                <a:lnTo>
                  <a:pt x="25" y="125"/>
                </a:lnTo>
                <a:lnTo>
                  <a:pt x="17" y="153"/>
                </a:lnTo>
                <a:lnTo>
                  <a:pt x="17" y="153"/>
                </a:lnTo>
                <a:lnTo>
                  <a:pt x="12" y="172"/>
                </a:lnTo>
                <a:lnTo>
                  <a:pt x="12" y="172"/>
                </a:lnTo>
                <a:lnTo>
                  <a:pt x="8" y="188"/>
                </a:lnTo>
                <a:lnTo>
                  <a:pt x="8" y="188"/>
                </a:lnTo>
                <a:lnTo>
                  <a:pt x="8" y="197"/>
                </a:lnTo>
                <a:lnTo>
                  <a:pt x="8" y="197"/>
                </a:lnTo>
                <a:close/>
                <a:moveTo>
                  <a:pt x="252" y="352"/>
                </a:moveTo>
                <a:lnTo>
                  <a:pt x="252" y="352"/>
                </a:lnTo>
                <a:lnTo>
                  <a:pt x="251" y="353"/>
                </a:lnTo>
                <a:lnTo>
                  <a:pt x="251" y="353"/>
                </a:lnTo>
                <a:lnTo>
                  <a:pt x="247" y="355"/>
                </a:lnTo>
                <a:lnTo>
                  <a:pt x="247" y="355"/>
                </a:lnTo>
                <a:lnTo>
                  <a:pt x="241" y="361"/>
                </a:lnTo>
                <a:lnTo>
                  <a:pt x="235" y="368"/>
                </a:lnTo>
                <a:lnTo>
                  <a:pt x="235" y="368"/>
                </a:lnTo>
                <a:lnTo>
                  <a:pt x="235" y="369"/>
                </a:lnTo>
                <a:lnTo>
                  <a:pt x="235" y="369"/>
                </a:lnTo>
                <a:lnTo>
                  <a:pt x="233" y="371"/>
                </a:lnTo>
                <a:lnTo>
                  <a:pt x="233" y="371"/>
                </a:lnTo>
                <a:lnTo>
                  <a:pt x="233" y="374"/>
                </a:lnTo>
                <a:lnTo>
                  <a:pt x="233" y="377"/>
                </a:lnTo>
                <a:lnTo>
                  <a:pt x="233" y="377"/>
                </a:lnTo>
                <a:lnTo>
                  <a:pt x="236" y="379"/>
                </a:lnTo>
                <a:lnTo>
                  <a:pt x="236" y="379"/>
                </a:lnTo>
                <a:lnTo>
                  <a:pt x="238" y="379"/>
                </a:lnTo>
                <a:lnTo>
                  <a:pt x="238" y="379"/>
                </a:lnTo>
                <a:lnTo>
                  <a:pt x="244" y="374"/>
                </a:lnTo>
                <a:lnTo>
                  <a:pt x="244" y="374"/>
                </a:lnTo>
                <a:lnTo>
                  <a:pt x="244" y="372"/>
                </a:lnTo>
                <a:lnTo>
                  <a:pt x="244" y="372"/>
                </a:lnTo>
                <a:lnTo>
                  <a:pt x="251" y="361"/>
                </a:lnTo>
                <a:lnTo>
                  <a:pt x="251" y="361"/>
                </a:lnTo>
                <a:lnTo>
                  <a:pt x="252" y="355"/>
                </a:lnTo>
                <a:lnTo>
                  <a:pt x="252" y="355"/>
                </a:lnTo>
                <a:lnTo>
                  <a:pt x="252" y="352"/>
                </a:lnTo>
                <a:lnTo>
                  <a:pt x="252" y="352"/>
                </a:lnTo>
                <a:close/>
                <a:moveTo>
                  <a:pt x="110" y="193"/>
                </a:moveTo>
                <a:lnTo>
                  <a:pt x="110" y="193"/>
                </a:lnTo>
                <a:lnTo>
                  <a:pt x="110" y="191"/>
                </a:lnTo>
                <a:lnTo>
                  <a:pt x="110" y="191"/>
                </a:lnTo>
                <a:lnTo>
                  <a:pt x="105" y="180"/>
                </a:lnTo>
                <a:lnTo>
                  <a:pt x="105" y="180"/>
                </a:lnTo>
                <a:lnTo>
                  <a:pt x="99" y="169"/>
                </a:lnTo>
                <a:lnTo>
                  <a:pt x="99" y="169"/>
                </a:lnTo>
                <a:lnTo>
                  <a:pt x="87" y="153"/>
                </a:lnTo>
                <a:lnTo>
                  <a:pt x="87" y="153"/>
                </a:lnTo>
                <a:lnTo>
                  <a:pt x="77" y="136"/>
                </a:lnTo>
                <a:lnTo>
                  <a:pt x="77" y="136"/>
                </a:lnTo>
                <a:lnTo>
                  <a:pt x="74" y="133"/>
                </a:lnTo>
                <a:lnTo>
                  <a:pt x="74" y="133"/>
                </a:lnTo>
                <a:lnTo>
                  <a:pt x="74" y="131"/>
                </a:lnTo>
                <a:lnTo>
                  <a:pt x="74" y="131"/>
                </a:lnTo>
                <a:lnTo>
                  <a:pt x="74" y="133"/>
                </a:lnTo>
                <a:lnTo>
                  <a:pt x="74" y="133"/>
                </a:lnTo>
                <a:lnTo>
                  <a:pt x="75" y="136"/>
                </a:lnTo>
                <a:lnTo>
                  <a:pt x="75" y="136"/>
                </a:lnTo>
                <a:lnTo>
                  <a:pt x="83" y="153"/>
                </a:lnTo>
                <a:lnTo>
                  <a:pt x="83" y="153"/>
                </a:lnTo>
                <a:lnTo>
                  <a:pt x="98" y="178"/>
                </a:lnTo>
                <a:lnTo>
                  <a:pt x="98" y="178"/>
                </a:lnTo>
                <a:lnTo>
                  <a:pt x="102" y="185"/>
                </a:lnTo>
                <a:lnTo>
                  <a:pt x="102" y="185"/>
                </a:lnTo>
                <a:lnTo>
                  <a:pt x="105" y="186"/>
                </a:lnTo>
                <a:lnTo>
                  <a:pt x="105" y="186"/>
                </a:lnTo>
                <a:lnTo>
                  <a:pt x="107" y="188"/>
                </a:lnTo>
                <a:lnTo>
                  <a:pt x="107" y="188"/>
                </a:lnTo>
                <a:lnTo>
                  <a:pt x="109" y="189"/>
                </a:lnTo>
                <a:lnTo>
                  <a:pt x="109" y="189"/>
                </a:lnTo>
                <a:lnTo>
                  <a:pt x="110" y="193"/>
                </a:lnTo>
                <a:lnTo>
                  <a:pt x="110" y="193"/>
                </a:lnTo>
                <a:close/>
                <a:moveTo>
                  <a:pt x="164" y="372"/>
                </a:moveTo>
                <a:lnTo>
                  <a:pt x="164" y="372"/>
                </a:lnTo>
                <a:lnTo>
                  <a:pt x="148" y="372"/>
                </a:lnTo>
                <a:lnTo>
                  <a:pt x="148" y="372"/>
                </a:lnTo>
                <a:lnTo>
                  <a:pt x="148" y="379"/>
                </a:lnTo>
                <a:lnTo>
                  <a:pt x="148" y="379"/>
                </a:lnTo>
                <a:lnTo>
                  <a:pt x="150" y="380"/>
                </a:lnTo>
                <a:lnTo>
                  <a:pt x="150" y="380"/>
                </a:lnTo>
                <a:lnTo>
                  <a:pt x="156" y="388"/>
                </a:lnTo>
                <a:lnTo>
                  <a:pt x="156" y="388"/>
                </a:lnTo>
                <a:lnTo>
                  <a:pt x="159" y="391"/>
                </a:lnTo>
                <a:lnTo>
                  <a:pt x="159" y="391"/>
                </a:lnTo>
                <a:lnTo>
                  <a:pt x="161" y="391"/>
                </a:lnTo>
                <a:lnTo>
                  <a:pt x="161" y="391"/>
                </a:lnTo>
                <a:lnTo>
                  <a:pt x="161" y="388"/>
                </a:lnTo>
                <a:lnTo>
                  <a:pt x="161" y="388"/>
                </a:lnTo>
                <a:lnTo>
                  <a:pt x="161" y="388"/>
                </a:lnTo>
                <a:lnTo>
                  <a:pt x="161" y="388"/>
                </a:lnTo>
                <a:lnTo>
                  <a:pt x="159" y="388"/>
                </a:lnTo>
                <a:lnTo>
                  <a:pt x="159" y="387"/>
                </a:lnTo>
                <a:lnTo>
                  <a:pt x="159" y="387"/>
                </a:lnTo>
                <a:lnTo>
                  <a:pt x="162" y="379"/>
                </a:lnTo>
                <a:lnTo>
                  <a:pt x="162" y="379"/>
                </a:lnTo>
                <a:lnTo>
                  <a:pt x="164" y="372"/>
                </a:lnTo>
                <a:lnTo>
                  <a:pt x="164" y="372"/>
                </a:lnTo>
                <a:close/>
                <a:moveTo>
                  <a:pt x="164" y="391"/>
                </a:moveTo>
                <a:lnTo>
                  <a:pt x="164" y="391"/>
                </a:lnTo>
                <a:lnTo>
                  <a:pt x="181" y="391"/>
                </a:lnTo>
                <a:lnTo>
                  <a:pt x="199" y="391"/>
                </a:lnTo>
                <a:lnTo>
                  <a:pt x="199" y="391"/>
                </a:lnTo>
                <a:lnTo>
                  <a:pt x="195" y="388"/>
                </a:lnTo>
                <a:lnTo>
                  <a:pt x="192" y="385"/>
                </a:lnTo>
                <a:lnTo>
                  <a:pt x="192" y="385"/>
                </a:lnTo>
                <a:lnTo>
                  <a:pt x="191" y="387"/>
                </a:lnTo>
                <a:lnTo>
                  <a:pt x="191" y="387"/>
                </a:lnTo>
                <a:lnTo>
                  <a:pt x="189" y="388"/>
                </a:lnTo>
                <a:lnTo>
                  <a:pt x="189" y="388"/>
                </a:lnTo>
                <a:lnTo>
                  <a:pt x="189" y="387"/>
                </a:lnTo>
                <a:lnTo>
                  <a:pt x="189" y="387"/>
                </a:lnTo>
                <a:lnTo>
                  <a:pt x="189" y="385"/>
                </a:lnTo>
                <a:lnTo>
                  <a:pt x="189" y="385"/>
                </a:lnTo>
                <a:lnTo>
                  <a:pt x="189" y="383"/>
                </a:lnTo>
                <a:lnTo>
                  <a:pt x="189" y="383"/>
                </a:lnTo>
                <a:lnTo>
                  <a:pt x="189" y="383"/>
                </a:lnTo>
                <a:lnTo>
                  <a:pt x="189" y="383"/>
                </a:lnTo>
                <a:lnTo>
                  <a:pt x="186" y="380"/>
                </a:lnTo>
                <a:lnTo>
                  <a:pt x="186" y="380"/>
                </a:lnTo>
                <a:lnTo>
                  <a:pt x="184" y="382"/>
                </a:lnTo>
                <a:lnTo>
                  <a:pt x="184" y="382"/>
                </a:lnTo>
                <a:lnTo>
                  <a:pt x="184" y="385"/>
                </a:lnTo>
                <a:lnTo>
                  <a:pt x="184" y="385"/>
                </a:lnTo>
                <a:lnTo>
                  <a:pt x="183" y="390"/>
                </a:lnTo>
                <a:lnTo>
                  <a:pt x="183" y="390"/>
                </a:lnTo>
                <a:lnTo>
                  <a:pt x="181" y="391"/>
                </a:lnTo>
                <a:lnTo>
                  <a:pt x="178" y="391"/>
                </a:lnTo>
                <a:lnTo>
                  <a:pt x="178" y="391"/>
                </a:lnTo>
                <a:lnTo>
                  <a:pt x="176" y="390"/>
                </a:lnTo>
                <a:lnTo>
                  <a:pt x="176" y="390"/>
                </a:lnTo>
                <a:lnTo>
                  <a:pt x="175" y="388"/>
                </a:lnTo>
                <a:lnTo>
                  <a:pt x="175" y="388"/>
                </a:lnTo>
                <a:lnTo>
                  <a:pt x="173" y="388"/>
                </a:lnTo>
                <a:lnTo>
                  <a:pt x="173" y="387"/>
                </a:lnTo>
                <a:lnTo>
                  <a:pt x="173" y="387"/>
                </a:lnTo>
                <a:lnTo>
                  <a:pt x="172" y="387"/>
                </a:lnTo>
                <a:lnTo>
                  <a:pt x="172" y="387"/>
                </a:lnTo>
                <a:lnTo>
                  <a:pt x="169" y="382"/>
                </a:lnTo>
                <a:lnTo>
                  <a:pt x="169" y="382"/>
                </a:lnTo>
                <a:lnTo>
                  <a:pt x="167" y="380"/>
                </a:lnTo>
                <a:lnTo>
                  <a:pt x="167" y="380"/>
                </a:lnTo>
                <a:lnTo>
                  <a:pt x="165" y="383"/>
                </a:lnTo>
                <a:lnTo>
                  <a:pt x="164" y="387"/>
                </a:lnTo>
                <a:lnTo>
                  <a:pt x="164" y="387"/>
                </a:lnTo>
                <a:lnTo>
                  <a:pt x="164" y="387"/>
                </a:lnTo>
                <a:lnTo>
                  <a:pt x="164" y="387"/>
                </a:lnTo>
                <a:lnTo>
                  <a:pt x="164" y="391"/>
                </a:lnTo>
                <a:lnTo>
                  <a:pt x="164" y="391"/>
                </a:lnTo>
                <a:close/>
                <a:moveTo>
                  <a:pt x="228" y="314"/>
                </a:moveTo>
                <a:lnTo>
                  <a:pt x="228" y="314"/>
                </a:lnTo>
                <a:lnTo>
                  <a:pt x="228" y="314"/>
                </a:lnTo>
                <a:lnTo>
                  <a:pt x="228" y="314"/>
                </a:lnTo>
                <a:lnTo>
                  <a:pt x="227" y="316"/>
                </a:lnTo>
                <a:lnTo>
                  <a:pt x="227" y="316"/>
                </a:lnTo>
                <a:lnTo>
                  <a:pt x="216" y="331"/>
                </a:lnTo>
                <a:lnTo>
                  <a:pt x="216" y="331"/>
                </a:lnTo>
                <a:lnTo>
                  <a:pt x="216" y="331"/>
                </a:lnTo>
                <a:lnTo>
                  <a:pt x="216" y="331"/>
                </a:lnTo>
                <a:lnTo>
                  <a:pt x="216" y="335"/>
                </a:lnTo>
                <a:lnTo>
                  <a:pt x="216" y="335"/>
                </a:lnTo>
                <a:lnTo>
                  <a:pt x="216" y="336"/>
                </a:lnTo>
                <a:lnTo>
                  <a:pt x="216" y="336"/>
                </a:lnTo>
                <a:lnTo>
                  <a:pt x="213" y="338"/>
                </a:lnTo>
                <a:lnTo>
                  <a:pt x="213" y="338"/>
                </a:lnTo>
                <a:lnTo>
                  <a:pt x="210" y="341"/>
                </a:lnTo>
                <a:lnTo>
                  <a:pt x="210" y="341"/>
                </a:lnTo>
                <a:lnTo>
                  <a:pt x="208" y="341"/>
                </a:lnTo>
                <a:lnTo>
                  <a:pt x="208" y="341"/>
                </a:lnTo>
                <a:lnTo>
                  <a:pt x="206" y="344"/>
                </a:lnTo>
                <a:lnTo>
                  <a:pt x="206" y="344"/>
                </a:lnTo>
                <a:lnTo>
                  <a:pt x="208" y="344"/>
                </a:lnTo>
                <a:lnTo>
                  <a:pt x="208" y="344"/>
                </a:lnTo>
                <a:lnTo>
                  <a:pt x="208" y="346"/>
                </a:lnTo>
                <a:lnTo>
                  <a:pt x="210" y="346"/>
                </a:lnTo>
                <a:lnTo>
                  <a:pt x="210" y="346"/>
                </a:lnTo>
                <a:lnTo>
                  <a:pt x="211" y="346"/>
                </a:lnTo>
                <a:lnTo>
                  <a:pt x="211" y="346"/>
                </a:lnTo>
                <a:lnTo>
                  <a:pt x="214" y="346"/>
                </a:lnTo>
                <a:lnTo>
                  <a:pt x="214" y="346"/>
                </a:lnTo>
                <a:lnTo>
                  <a:pt x="221" y="335"/>
                </a:lnTo>
                <a:lnTo>
                  <a:pt x="221" y="335"/>
                </a:lnTo>
                <a:lnTo>
                  <a:pt x="225" y="327"/>
                </a:lnTo>
                <a:lnTo>
                  <a:pt x="228" y="317"/>
                </a:lnTo>
                <a:lnTo>
                  <a:pt x="228" y="317"/>
                </a:lnTo>
                <a:lnTo>
                  <a:pt x="228" y="314"/>
                </a:lnTo>
                <a:lnTo>
                  <a:pt x="228" y="314"/>
                </a:lnTo>
                <a:close/>
                <a:moveTo>
                  <a:pt x="236" y="305"/>
                </a:moveTo>
                <a:lnTo>
                  <a:pt x="236" y="305"/>
                </a:lnTo>
                <a:lnTo>
                  <a:pt x="235" y="305"/>
                </a:lnTo>
                <a:lnTo>
                  <a:pt x="235" y="305"/>
                </a:lnTo>
                <a:lnTo>
                  <a:pt x="225" y="308"/>
                </a:lnTo>
                <a:lnTo>
                  <a:pt x="225" y="308"/>
                </a:lnTo>
                <a:lnTo>
                  <a:pt x="211" y="309"/>
                </a:lnTo>
                <a:lnTo>
                  <a:pt x="211" y="309"/>
                </a:lnTo>
                <a:lnTo>
                  <a:pt x="208" y="309"/>
                </a:lnTo>
                <a:lnTo>
                  <a:pt x="208" y="309"/>
                </a:lnTo>
                <a:lnTo>
                  <a:pt x="205" y="309"/>
                </a:lnTo>
                <a:lnTo>
                  <a:pt x="205" y="309"/>
                </a:lnTo>
                <a:lnTo>
                  <a:pt x="205" y="309"/>
                </a:lnTo>
                <a:lnTo>
                  <a:pt x="205" y="309"/>
                </a:lnTo>
                <a:lnTo>
                  <a:pt x="210" y="312"/>
                </a:lnTo>
                <a:lnTo>
                  <a:pt x="210" y="312"/>
                </a:lnTo>
                <a:lnTo>
                  <a:pt x="214" y="316"/>
                </a:lnTo>
                <a:lnTo>
                  <a:pt x="214" y="316"/>
                </a:lnTo>
                <a:lnTo>
                  <a:pt x="214" y="316"/>
                </a:lnTo>
                <a:lnTo>
                  <a:pt x="214" y="316"/>
                </a:lnTo>
                <a:lnTo>
                  <a:pt x="216" y="312"/>
                </a:lnTo>
                <a:lnTo>
                  <a:pt x="216" y="312"/>
                </a:lnTo>
                <a:lnTo>
                  <a:pt x="216" y="311"/>
                </a:lnTo>
                <a:lnTo>
                  <a:pt x="217" y="309"/>
                </a:lnTo>
                <a:lnTo>
                  <a:pt x="217" y="309"/>
                </a:lnTo>
                <a:lnTo>
                  <a:pt x="219" y="309"/>
                </a:lnTo>
                <a:lnTo>
                  <a:pt x="221" y="311"/>
                </a:lnTo>
                <a:lnTo>
                  <a:pt x="221" y="311"/>
                </a:lnTo>
                <a:lnTo>
                  <a:pt x="221" y="312"/>
                </a:lnTo>
                <a:lnTo>
                  <a:pt x="221" y="314"/>
                </a:lnTo>
                <a:lnTo>
                  <a:pt x="221" y="314"/>
                </a:lnTo>
                <a:lnTo>
                  <a:pt x="219" y="316"/>
                </a:lnTo>
                <a:lnTo>
                  <a:pt x="219" y="316"/>
                </a:lnTo>
                <a:lnTo>
                  <a:pt x="216" y="323"/>
                </a:lnTo>
                <a:lnTo>
                  <a:pt x="216" y="323"/>
                </a:lnTo>
                <a:lnTo>
                  <a:pt x="214" y="328"/>
                </a:lnTo>
                <a:lnTo>
                  <a:pt x="214" y="328"/>
                </a:lnTo>
                <a:lnTo>
                  <a:pt x="216" y="327"/>
                </a:lnTo>
                <a:lnTo>
                  <a:pt x="216" y="327"/>
                </a:lnTo>
                <a:lnTo>
                  <a:pt x="217" y="323"/>
                </a:lnTo>
                <a:lnTo>
                  <a:pt x="217" y="323"/>
                </a:lnTo>
                <a:lnTo>
                  <a:pt x="222" y="317"/>
                </a:lnTo>
                <a:lnTo>
                  <a:pt x="222" y="317"/>
                </a:lnTo>
                <a:lnTo>
                  <a:pt x="222" y="316"/>
                </a:lnTo>
                <a:lnTo>
                  <a:pt x="222" y="316"/>
                </a:lnTo>
                <a:lnTo>
                  <a:pt x="227" y="311"/>
                </a:lnTo>
                <a:lnTo>
                  <a:pt x="227" y="311"/>
                </a:lnTo>
                <a:lnTo>
                  <a:pt x="227" y="309"/>
                </a:lnTo>
                <a:lnTo>
                  <a:pt x="227" y="309"/>
                </a:lnTo>
                <a:lnTo>
                  <a:pt x="227" y="309"/>
                </a:lnTo>
                <a:lnTo>
                  <a:pt x="227" y="309"/>
                </a:lnTo>
                <a:lnTo>
                  <a:pt x="228" y="309"/>
                </a:lnTo>
                <a:lnTo>
                  <a:pt x="228" y="309"/>
                </a:lnTo>
                <a:lnTo>
                  <a:pt x="230" y="309"/>
                </a:lnTo>
                <a:lnTo>
                  <a:pt x="230" y="309"/>
                </a:lnTo>
                <a:lnTo>
                  <a:pt x="230" y="311"/>
                </a:lnTo>
                <a:lnTo>
                  <a:pt x="232" y="311"/>
                </a:lnTo>
                <a:lnTo>
                  <a:pt x="232" y="311"/>
                </a:lnTo>
                <a:lnTo>
                  <a:pt x="232" y="312"/>
                </a:lnTo>
                <a:lnTo>
                  <a:pt x="232" y="312"/>
                </a:lnTo>
                <a:lnTo>
                  <a:pt x="236" y="305"/>
                </a:lnTo>
                <a:lnTo>
                  <a:pt x="236" y="305"/>
                </a:lnTo>
                <a:close/>
                <a:moveTo>
                  <a:pt x="175" y="19"/>
                </a:moveTo>
                <a:lnTo>
                  <a:pt x="175" y="19"/>
                </a:lnTo>
                <a:lnTo>
                  <a:pt x="175" y="19"/>
                </a:lnTo>
                <a:lnTo>
                  <a:pt x="175" y="19"/>
                </a:lnTo>
                <a:lnTo>
                  <a:pt x="173" y="21"/>
                </a:lnTo>
                <a:lnTo>
                  <a:pt x="173" y="21"/>
                </a:lnTo>
                <a:lnTo>
                  <a:pt x="170" y="32"/>
                </a:lnTo>
                <a:lnTo>
                  <a:pt x="170" y="32"/>
                </a:lnTo>
                <a:lnTo>
                  <a:pt x="169" y="44"/>
                </a:lnTo>
                <a:lnTo>
                  <a:pt x="169" y="44"/>
                </a:lnTo>
                <a:lnTo>
                  <a:pt x="169" y="49"/>
                </a:lnTo>
                <a:lnTo>
                  <a:pt x="169" y="49"/>
                </a:lnTo>
                <a:lnTo>
                  <a:pt x="170" y="49"/>
                </a:lnTo>
                <a:lnTo>
                  <a:pt x="170" y="49"/>
                </a:lnTo>
                <a:lnTo>
                  <a:pt x="173" y="43"/>
                </a:lnTo>
                <a:lnTo>
                  <a:pt x="173" y="43"/>
                </a:lnTo>
                <a:lnTo>
                  <a:pt x="175" y="35"/>
                </a:lnTo>
                <a:lnTo>
                  <a:pt x="175" y="35"/>
                </a:lnTo>
                <a:lnTo>
                  <a:pt x="176" y="33"/>
                </a:lnTo>
                <a:lnTo>
                  <a:pt x="176" y="33"/>
                </a:lnTo>
                <a:lnTo>
                  <a:pt x="178" y="32"/>
                </a:lnTo>
                <a:lnTo>
                  <a:pt x="178" y="32"/>
                </a:lnTo>
                <a:lnTo>
                  <a:pt x="180" y="27"/>
                </a:lnTo>
                <a:lnTo>
                  <a:pt x="180" y="22"/>
                </a:lnTo>
                <a:lnTo>
                  <a:pt x="180" y="22"/>
                </a:lnTo>
                <a:lnTo>
                  <a:pt x="180" y="22"/>
                </a:lnTo>
                <a:lnTo>
                  <a:pt x="180" y="22"/>
                </a:lnTo>
                <a:lnTo>
                  <a:pt x="176" y="22"/>
                </a:lnTo>
                <a:lnTo>
                  <a:pt x="176" y="22"/>
                </a:lnTo>
                <a:lnTo>
                  <a:pt x="175" y="21"/>
                </a:lnTo>
                <a:lnTo>
                  <a:pt x="175" y="21"/>
                </a:lnTo>
                <a:lnTo>
                  <a:pt x="175" y="19"/>
                </a:lnTo>
                <a:lnTo>
                  <a:pt x="175" y="19"/>
                </a:lnTo>
                <a:close/>
                <a:moveTo>
                  <a:pt x="90" y="402"/>
                </a:moveTo>
                <a:lnTo>
                  <a:pt x="90" y="402"/>
                </a:lnTo>
                <a:lnTo>
                  <a:pt x="91" y="402"/>
                </a:lnTo>
                <a:lnTo>
                  <a:pt x="91" y="402"/>
                </a:lnTo>
                <a:lnTo>
                  <a:pt x="90" y="394"/>
                </a:lnTo>
                <a:lnTo>
                  <a:pt x="90" y="394"/>
                </a:lnTo>
                <a:lnTo>
                  <a:pt x="90" y="394"/>
                </a:lnTo>
                <a:lnTo>
                  <a:pt x="90" y="394"/>
                </a:lnTo>
                <a:lnTo>
                  <a:pt x="87" y="388"/>
                </a:lnTo>
                <a:lnTo>
                  <a:pt x="87" y="388"/>
                </a:lnTo>
                <a:lnTo>
                  <a:pt x="83" y="379"/>
                </a:lnTo>
                <a:lnTo>
                  <a:pt x="83" y="379"/>
                </a:lnTo>
                <a:lnTo>
                  <a:pt x="75" y="361"/>
                </a:lnTo>
                <a:lnTo>
                  <a:pt x="75" y="361"/>
                </a:lnTo>
                <a:lnTo>
                  <a:pt x="69" y="352"/>
                </a:lnTo>
                <a:lnTo>
                  <a:pt x="69" y="352"/>
                </a:lnTo>
                <a:lnTo>
                  <a:pt x="69" y="350"/>
                </a:lnTo>
                <a:lnTo>
                  <a:pt x="69" y="350"/>
                </a:lnTo>
                <a:lnTo>
                  <a:pt x="69" y="352"/>
                </a:lnTo>
                <a:lnTo>
                  <a:pt x="69" y="352"/>
                </a:lnTo>
                <a:lnTo>
                  <a:pt x="69" y="357"/>
                </a:lnTo>
                <a:lnTo>
                  <a:pt x="69" y="357"/>
                </a:lnTo>
                <a:lnTo>
                  <a:pt x="69" y="358"/>
                </a:lnTo>
                <a:lnTo>
                  <a:pt x="69" y="358"/>
                </a:lnTo>
                <a:lnTo>
                  <a:pt x="75" y="366"/>
                </a:lnTo>
                <a:lnTo>
                  <a:pt x="75" y="366"/>
                </a:lnTo>
                <a:lnTo>
                  <a:pt x="75" y="366"/>
                </a:lnTo>
                <a:lnTo>
                  <a:pt x="75" y="366"/>
                </a:lnTo>
                <a:lnTo>
                  <a:pt x="77" y="368"/>
                </a:lnTo>
                <a:lnTo>
                  <a:pt x="79" y="369"/>
                </a:lnTo>
                <a:lnTo>
                  <a:pt x="79" y="369"/>
                </a:lnTo>
                <a:lnTo>
                  <a:pt x="79" y="371"/>
                </a:lnTo>
                <a:lnTo>
                  <a:pt x="79" y="371"/>
                </a:lnTo>
                <a:lnTo>
                  <a:pt x="80" y="382"/>
                </a:lnTo>
                <a:lnTo>
                  <a:pt x="80" y="382"/>
                </a:lnTo>
                <a:lnTo>
                  <a:pt x="80" y="383"/>
                </a:lnTo>
                <a:lnTo>
                  <a:pt x="80" y="383"/>
                </a:lnTo>
                <a:lnTo>
                  <a:pt x="90" y="401"/>
                </a:lnTo>
                <a:lnTo>
                  <a:pt x="90" y="401"/>
                </a:lnTo>
                <a:lnTo>
                  <a:pt x="90" y="402"/>
                </a:lnTo>
                <a:lnTo>
                  <a:pt x="90" y="402"/>
                </a:lnTo>
                <a:close/>
                <a:moveTo>
                  <a:pt x="74" y="346"/>
                </a:moveTo>
                <a:lnTo>
                  <a:pt x="74" y="346"/>
                </a:lnTo>
                <a:lnTo>
                  <a:pt x="75" y="342"/>
                </a:lnTo>
                <a:lnTo>
                  <a:pt x="75" y="342"/>
                </a:lnTo>
                <a:lnTo>
                  <a:pt x="77" y="339"/>
                </a:lnTo>
                <a:lnTo>
                  <a:pt x="77" y="339"/>
                </a:lnTo>
                <a:lnTo>
                  <a:pt x="82" y="323"/>
                </a:lnTo>
                <a:lnTo>
                  <a:pt x="82" y="323"/>
                </a:lnTo>
                <a:lnTo>
                  <a:pt x="82" y="323"/>
                </a:lnTo>
                <a:lnTo>
                  <a:pt x="82" y="323"/>
                </a:lnTo>
                <a:lnTo>
                  <a:pt x="75" y="322"/>
                </a:lnTo>
                <a:lnTo>
                  <a:pt x="75" y="322"/>
                </a:lnTo>
                <a:lnTo>
                  <a:pt x="75" y="323"/>
                </a:lnTo>
                <a:lnTo>
                  <a:pt x="75" y="323"/>
                </a:lnTo>
                <a:lnTo>
                  <a:pt x="77" y="325"/>
                </a:lnTo>
                <a:lnTo>
                  <a:pt x="77" y="325"/>
                </a:lnTo>
                <a:lnTo>
                  <a:pt x="75" y="327"/>
                </a:lnTo>
                <a:lnTo>
                  <a:pt x="75" y="327"/>
                </a:lnTo>
                <a:lnTo>
                  <a:pt x="74" y="327"/>
                </a:lnTo>
                <a:lnTo>
                  <a:pt x="74" y="327"/>
                </a:lnTo>
                <a:lnTo>
                  <a:pt x="71" y="338"/>
                </a:lnTo>
                <a:lnTo>
                  <a:pt x="71" y="338"/>
                </a:lnTo>
                <a:lnTo>
                  <a:pt x="69" y="339"/>
                </a:lnTo>
                <a:lnTo>
                  <a:pt x="69" y="339"/>
                </a:lnTo>
                <a:lnTo>
                  <a:pt x="69" y="341"/>
                </a:lnTo>
                <a:lnTo>
                  <a:pt x="69" y="341"/>
                </a:lnTo>
                <a:lnTo>
                  <a:pt x="74" y="346"/>
                </a:lnTo>
                <a:lnTo>
                  <a:pt x="74" y="346"/>
                </a:lnTo>
                <a:close/>
                <a:moveTo>
                  <a:pt x="233" y="341"/>
                </a:moveTo>
                <a:lnTo>
                  <a:pt x="233" y="341"/>
                </a:lnTo>
                <a:lnTo>
                  <a:pt x="233" y="341"/>
                </a:lnTo>
                <a:lnTo>
                  <a:pt x="233" y="341"/>
                </a:lnTo>
                <a:lnTo>
                  <a:pt x="238" y="335"/>
                </a:lnTo>
                <a:lnTo>
                  <a:pt x="238" y="335"/>
                </a:lnTo>
                <a:lnTo>
                  <a:pt x="244" y="328"/>
                </a:lnTo>
                <a:lnTo>
                  <a:pt x="244" y="328"/>
                </a:lnTo>
                <a:lnTo>
                  <a:pt x="246" y="328"/>
                </a:lnTo>
                <a:lnTo>
                  <a:pt x="246" y="328"/>
                </a:lnTo>
                <a:lnTo>
                  <a:pt x="249" y="320"/>
                </a:lnTo>
                <a:lnTo>
                  <a:pt x="249" y="320"/>
                </a:lnTo>
                <a:lnTo>
                  <a:pt x="249" y="319"/>
                </a:lnTo>
                <a:lnTo>
                  <a:pt x="249" y="319"/>
                </a:lnTo>
                <a:lnTo>
                  <a:pt x="247" y="316"/>
                </a:lnTo>
                <a:lnTo>
                  <a:pt x="247" y="316"/>
                </a:lnTo>
                <a:lnTo>
                  <a:pt x="246" y="316"/>
                </a:lnTo>
                <a:lnTo>
                  <a:pt x="246" y="316"/>
                </a:lnTo>
                <a:lnTo>
                  <a:pt x="240" y="322"/>
                </a:lnTo>
                <a:lnTo>
                  <a:pt x="240" y="322"/>
                </a:lnTo>
                <a:lnTo>
                  <a:pt x="240" y="325"/>
                </a:lnTo>
                <a:lnTo>
                  <a:pt x="240" y="325"/>
                </a:lnTo>
                <a:lnTo>
                  <a:pt x="233" y="341"/>
                </a:lnTo>
                <a:lnTo>
                  <a:pt x="233" y="341"/>
                </a:lnTo>
                <a:lnTo>
                  <a:pt x="233" y="341"/>
                </a:lnTo>
                <a:lnTo>
                  <a:pt x="233" y="341"/>
                </a:lnTo>
                <a:close/>
                <a:moveTo>
                  <a:pt x="60" y="350"/>
                </a:moveTo>
                <a:lnTo>
                  <a:pt x="60" y="350"/>
                </a:lnTo>
                <a:lnTo>
                  <a:pt x="60" y="352"/>
                </a:lnTo>
                <a:lnTo>
                  <a:pt x="60" y="352"/>
                </a:lnTo>
                <a:lnTo>
                  <a:pt x="60" y="371"/>
                </a:lnTo>
                <a:lnTo>
                  <a:pt x="60" y="371"/>
                </a:lnTo>
                <a:lnTo>
                  <a:pt x="60" y="372"/>
                </a:lnTo>
                <a:lnTo>
                  <a:pt x="60" y="372"/>
                </a:lnTo>
                <a:lnTo>
                  <a:pt x="66" y="379"/>
                </a:lnTo>
                <a:lnTo>
                  <a:pt x="66" y="379"/>
                </a:lnTo>
                <a:lnTo>
                  <a:pt x="66" y="379"/>
                </a:lnTo>
                <a:lnTo>
                  <a:pt x="66" y="379"/>
                </a:lnTo>
                <a:lnTo>
                  <a:pt x="66" y="377"/>
                </a:lnTo>
                <a:lnTo>
                  <a:pt x="66" y="377"/>
                </a:lnTo>
                <a:lnTo>
                  <a:pt x="66" y="364"/>
                </a:lnTo>
                <a:lnTo>
                  <a:pt x="66" y="364"/>
                </a:lnTo>
                <a:lnTo>
                  <a:pt x="64" y="361"/>
                </a:lnTo>
                <a:lnTo>
                  <a:pt x="64" y="361"/>
                </a:lnTo>
                <a:lnTo>
                  <a:pt x="60" y="352"/>
                </a:lnTo>
                <a:lnTo>
                  <a:pt x="60" y="352"/>
                </a:lnTo>
                <a:lnTo>
                  <a:pt x="60" y="350"/>
                </a:lnTo>
                <a:lnTo>
                  <a:pt x="60" y="350"/>
                </a:lnTo>
                <a:close/>
                <a:moveTo>
                  <a:pt x="200" y="371"/>
                </a:moveTo>
                <a:lnTo>
                  <a:pt x="200" y="371"/>
                </a:lnTo>
                <a:lnTo>
                  <a:pt x="175" y="371"/>
                </a:lnTo>
                <a:lnTo>
                  <a:pt x="175" y="371"/>
                </a:lnTo>
                <a:lnTo>
                  <a:pt x="176" y="372"/>
                </a:lnTo>
                <a:lnTo>
                  <a:pt x="176" y="376"/>
                </a:lnTo>
                <a:lnTo>
                  <a:pt x="176" y="376"/>
                </a:lnTo>
                <a:lnTo>
                  <a:pt x="176" y="382"/>
                </a:lnTo>
                <a:lnTo>
                  <a:pt x="176" y="382"/>
                </a:lnTo>
                <a:lnTo>
                  <a:pt x="176" y="383"/>
                </a:lnTo>
                <a:lnTo>
                  <a:pt x="176" y="383"/>
                </a:lnTo>
                <a:lnTo>
                  <a:pt x="176" y="383"/>
                </a:lnTo>
                <a:lnTo>
                  <a:pt x="176" y="383"/>
                </a:lnTo>
                <a:lnTo>
                  <a:pt x="176" y="383"/>
                </a:lnTo>
                <a:lnTo>
                  <a:pt x="176" y="383"/>
                </a:lnTo>
                <a:lnTo>
                  <a:pt x="186" y="374"/>
                </a:lnTo>
                <a:lnTo>
                  <a:pt x="186" y="374"/>
                </a:lnTo>
                <a:lnTo>
                  <a:pt x="189" y="371"/>
                </a:lnTo>
                <a:lnTo>
                  <a:pt x="189" y="371"/>
                </a:lnTo>
                <a:lnTo>
                  <a:pt x="191" y="371"/>
                </a:lnTo>
                <a:lnTo>
                  <a:pt x="192" y="372"/>
                </a:lnTo>
                <a:lnTo>
                  <a:pt x="192" y="372"/>
                </a:lnTo>
                <a:lnTo>
                  <a:pt x="194" y="374"/>
                </a:lnTo>
                <a:lnTo>
                  <a:pt x="194" y="374"/>
                </a:lnTo>
                <a:lnTo>
                  <a:pt x="194" y="379"/>
                </a:lnTo>
                <a:lnTo>
                  <a:pt x="194" y="379"/>
                </a:lnTo>
                <a:lnTo>
                  <a:pt x="194" y="379"/>
                </a:lnTo>
                <a:lnTo>
                  <a:pt x="194" y="379"/>
                </a:lnTo>
                <a:lnTo>
                  <a:pt x="194" y="379"/>
                </a:lnTo>
                <a:lnTo>
                  <a:pt x="194" y="379"/>
                </a:lnTo>
                <a:lnTo>
                  <a:pt x="194" y="379"/>
                </a:lnTo>
                <a:lnTo>
                  <a:pt x="194" y="379"/>
                </a:lnTo>
                <a:lnTo>
                  <a:pt x="199" y="372"/>
                </a:lnTo>
                <a:lnTo>
                  <a:pt x="199" y="372"/>
                </a:lnTo>
                <a:lnTo>
                  <a:pt x="200" y="371"/>
                </a:lnTo>
                <a:lnTo>
                  <a:pt x="200" y="371"/>
                </a:lnTo>
                <a:close/>
                <a:moveTo>
                  <a:pt x="151" y="435"/>
                </a:moveTo>
                <a:lnTo>
                  <a:pt x="151" y="435"/>
                </a:lnTo>
                <a:lnTo>
                  <a:pt x="151" y="435"/>
                </a:lnTo>
                <a:lnTo>
                  <a:pt x="151" y="435"/>
                </a:lnTo>
                <a:lnTo>
                  <a:pt x="151" y="435"/>
                </a:lnTo>
                <a:lnTo>
                  <a:pt x="151" y="435"/>
                </a:lnTo>
                <a:lnTo>
                  <a:pt x="140" y="437"/>
                </a:lnTo>
                <a:lnTo>
                  <a:pt x="140" y="437"/>
                </a:lnTo>
                <a:lnTo>
                  <a:pt x="129" y="437"/>
                </a:lnTo>
                <a:lnTo>
                  <a:pt x="129" y="437"/>
                </a:lnTo>
                <a:lnTo>
                  <a:pt x="128" y="437"/>
                </a:lnTo>
                <a:lnTo>
                  <a:pt x="128" y="437"/>
                </a:lnTo>
                <a:lnTo>
                  <a:pt x="126" y="437"/>
                </a:lnTo>
                <a:lnTo>
                  <a:pt x="126" y="437"/>
                </a:lnTo>
                <a:lnTo>
                  <a:pt x="109" y="440"/>
                </a:lnTo>
                <a:lnTo>
                  <a:pt x="109" y="440"/>
                </a:lnTo>
                <a:lnTo>
                  <a:pt x="107" y="440"/>
                </a:lnTo>
                <a:lnTo>
                  <a:pt x="107" y="440"/>
                </a:lnTo>
                <a:lnTo>
                  <a:pt x="109" y="442"/>
                </a:lnTo>
                <a:lnTo>
                  <a:pt x="109" y="442"/>
                </a:lnTo>
                <a:lnTo>
                  <a:pt x="120" y="442"/>
                </a:lnTo>
                <a:lnTo>
                  <a:pt x="131" y="442"/>
                </a:lnTo>
                <a:lnTo>
                  <a:pt x="131" y="442"/>
                </a:lnTo>
                <a:lnTo>
                  <a:pt x="145" y="437"/>
                </a:lnTo>
                <a:lnTo>
                  <a:pt x="145" y="437"/>
                </a:lnTo>
                <a:lnTo>
                  <a:pt x="151" y="435"/>
                </a:lnTo>
                <a:lnTo>
                  <a:pt x="151" y="435"/>
                </a:lnTo>
                <a:close/>
                <a:moveTo>
                  <a:pt x="303" y="297"/>
                </a:moveTo>
                <a:lnTo>
                  <a:pt x="303" y="297"/>
                </a:lnTo>
                <a:lnTo>
                  <a:pt x="306" y="295"/>
                </a:lnTo>
                <a:lnTo>
                  <a:pt x="306" y="295"/>
                </a:lnTo>
                <a:lnTo>
                  <a:pt x="309" y="294"/>
                </a:lnTo>
                <a:lnTo>
                  <a:pt x="309" y="294"/>
                </a:lnTo>
                <a:lnTo>
                  <a:pt x="309" y="292"/>
                </a:lnTo>
                <a:lnTo>
                  <a:pt x="311" y="294"/>
                </a:lnTo>
                <a:lnTo>
                  <a:pt x="311" y="294"/>
                </a:lnTo>
                <a:lnTo>
                  <a:pt x="312" y="294"/>
                </a:lnTo>
                <a:lnTo>
                  <a:pt x="312" y="294"/>
                </a:lnTo>
                <a:lnTo>
                  <a:pt x="314" y="292"/>
                </a:lnTo>
                <a:lnTo>
                  <a:pt x="314" y="292"/>
                </a:lnTo>
                <a:lnTo>
                  <a:pt x="315" y="292"/>
                </a:lnTo>
                <a:lnTo>
                  <a:pt x="315" y="292"/>
                </a:lnTo>
                <a:lnTo>
                  <a:pt x="315" y="294"/>
                </a:lnTo>
                <a:lnTo>
                  <a:pt x="315" y="294"/>
                </a:lnTo>
                <a:lnTo>
                  <a:pt x="314" y="295"/>
                </a:lnTo>
                <a:lnTo>
                  <a:pt x="314" y="295"/>
                </a:lnTo>
                <a:lnTo>
                  <a:pt x="312" y="297"/>
                </a:lnTo>
                <a:lnTo>
                  <a:pt x="312" y="297"/>
                </a:lnTo>
                <a:lnTo>
                  <a:pt x="312" y="297"/>
                </a:lnTo>
                <a:lnTo>
                  <a:pt x="312" y="298"/>
                </a:lnTo>
                <a:lnTo>
                  <a:pt x="312" y="298"/>
                </a:lnTo>
                <a:lnTo>
                  <a:pt x="314" y="297"/>
                </a:lnTo>
                <a:lnTo>
                  <a:pt x="314" y="297"/>
                </a:lnTo>
                <a:lnTo>
                  <a:pt x="323" y="294"/>
                </a:lnTo>
                <a:lnTo>
                  <a:pt x="323" y="294"/>
                </a:lnTo>
                <a:lnTo>
                  <a:pt x="325" y="294"/>
                </a:lnTo>
                <a:lnTo>
                  <a:pt x="326" y="294"/>
                </a:lnTo>
                <a:lnTo>
                  <a:pt x="326" y="294"/>
                </a:lnTo>
                <a:lnTo>
                  <a:pt x="333" y="287"/>
                </a:lnTo>
                <a:lnTo>
                  <a:pt x="333" y="287"/>
                </a:lnTo>
                <a:lnTo>
                  <a:pt x="326" y="289"/>
                </a:lnTo>
                <a:lnTo>
                  <a:pt x="326" y="289"/>
                </a:lnTo>
                <a:lnTo>
                  <a:pt x="325" y="290"/>
                </a:lnTo>
                <a:lnTo>
                  <a:pt x="325" y="290"/>
                </a:lnTo>
                <a:lnTo>
                  <a:pt x="323" y="290"/>
                </a:lnTo>
                <a:lnTo>
                  <a:pt x="323" y="290"/>
                </a:lnTo>
                <a:lnTo>
                  <a:pt x="320" y="290"/>
                </a:lnTo>
                <a:lnTo>
                  <a:pt x="320" y="290"/>
                </a:lnTo>
                <a:lnTo>
                  <a:pt x="301" y="292"/>
                </a:lnTo>
                <a:lnTo>
                  <a:pt x="301" y="292"/>
                </a:lnTo>
                <a:lnTo>
                  <a:pt x="301" y="292"/>
                </a:lnTo>
                <a:lnTo>
                  <a:pt x="301" y="292"/>
                </a:lnTo>
                <a:lnTo>
                  <a:pt x="303" y="297"/>
                </a:lnTo>
                <a:lnTo>
                  <a:pt x="303" y="297"/>
                </a:lnTo>
                <a:close/>
                <a:moveTo>
                  <a:pt x="240" y="358"/>
                </a:moveTo>
                <a:lnTo>
                  <a:pt x="240" y="358"/>
                </a:lnTo>
                <a:lnTo>
                  <a:pt x="251" y="350"/>
                </a:lnTo>
                <a:lnTo>
                  <a:pt x="251" y="350"/>
                </a:lnTo>
                <a:lnTo>
                  <a:pt x="249" y="349"/>
                </a:lnTo>
                <a:lnTo>
                  <a:pt x="249" y="347"/>
                </a:lnTo>
                <a:lnTo>
                  <a:pt x="249" y="347"/>
                </a:lnTo>
                <a:lnTo>
                  <a:pt x="251" y="344"/>
                </a:lnTo>
                <a:lnTo>
                  <a:pt x="251" y="344"/>
                </a:lnTo>
                <a:lnTo>
                  <a:pt x="254" y="336"/>
                </a:lnTo>
                <a:lnTo>
                  <a:pt x="254" y="336"/>
                </a:lnTo>
                <a:lnTo>
                  <a:pt x="255" y="335"/>
                </a:lnTo>
                <a:lnTo>
                  <a:pt x="254" y="333"/>
                </a:lnTo>
                <a:lnTo>
                  <a:pt x="254" y="333"/>
                </a:lnTo>
                <a:lnTo>
                  <a:pt x="254" y="330"/>
                </a:lnTo>
                <a:lnTo>
                  <a:pt x="254" y="330"/>
                </a:lnTo>
                <a:lnTo>
                  <a:pt x="251" y="333"/>
                </a:lnTo>
                <a:lnTo>
                  <a:pt x="251" y="333"/>
                </a:lnTo>
                <a:lnTo>
                  <a:pt x="249" y="335"/>
                </a:lnTo>
                <a:lnTo>
                  <a:pt x="249" y="335"/>
                </a:lnTo>
                <a:lnTo>
                  <a:pt x="247" y="341"/>
                </a:lnTo>
                <a:lnTo>
                  <a:pt x="244" y="349"/>
                </a:lnTo>
                <a:lnTo>
                  <a:pt x="244" y="349"/>
                </a:lnTo>
                <a:lnTo>
                  <a:pt x="241" y="357"/>
                </a:lnTo>
                <a:lnTo>
                  <a:pt x="241" y="357"/>
                </a:lnTo>
                <a:lnTo>
                  <a:pt x="240" y="358"/>
                </a:lnTo>
                <a:lnTo>
                  <a:pt x="240" y="358"/>
                </a:lnTo>
                <a:close/>
                <a:moveTo>
                  <a:pt x="68" y="336"/>
                </a:moveTo>
                <a:lnTo>
                  <a:pt x="68" y="336"/>
                </a:lnTo>
                <a:lnTo>
                  <a:pt x="68" y="336"/>
                </a:lnTo>
                <a:lnTo>
                  <a:pt x="68" y="336"/>
                </a:lnTo>
                <a:lnTo>
                  <a:pt x="72" y="327"/>
                </a:lnTo>
                <a:lnTo>
                  <a:pt x="72" y="327"/>
                </a:lnTo>
                <a:lnTo>
                  <a:pt x="71" y="325"/>
                </a:lnTo>
                <a:lnTo>
                  <a:pt x="71" y="325"/>
                </a:lnTo>
                <a:lnTo>
                  <a:pt x="71" y="323"/>
                </a:lnTo>
                <a:lnTo>
                  <a:pt x="71" y="323"/>
                </a:lnTo>
                <a:lnTo>
                  <a:pt x="72" y="322"/>
                </a:lnTo>
                <a:lnTo>
                  <a:pt x="72" y="322"/>
                </a:lnTo>
                <a:lnTo>
                  <a:pt x="69" y="322"/>
                </a:lnTo>
                <a:lnTo>
                  <a:pt x="69" y="322"/>
                </a:lnTo>
                <a:lnTo>
                  <a:pt x="64" y="322"/>
                </a:lnTo>
                <a:lnTo>
                  <a:pt x="64" y="322"/>
                </a:lnTo>
                <a:lnTo>
                  <a:pt x="63" y="323"/>
                </a:lnTo>
                <a:lnTo>
                  <a:pt x="63" y="323"/>
                </a:lnTo>
                <a:lnTo>
                  <a:pt x="61" y="325"/>
                </a:lnTo>
                <a:lnTo>
                  <a:pt x="61" y="325"/>
                </a:lnTo>
                <a:lnTo>
                  <a:pt x="63" y="330"/>
                </a:lnTo>
                <a:lnTo>
                  <a:pt x="68" y="336"/>
                </a:lnTo>
                <a:lnTo>
                  <a:pt x="68" y="336"/>
                </a:lnTo>
                <a:close/>
                <a:moveTo>
                  <a:pt x="82" y="409"/>
                </a:moveTo>
                <a:lnTo>
                  <a:pt x="82" y="409"/>
                </a:lnTo>
                <a:lnTo>
                  <a:pt x="82" y="410"/>
                </a:lnTo>
                <a:lnTo>
                  <a:pt x="82" y="413"/>
                </a:lnTo>
                <a:lnTo>
                  <a:pt x="82" y="413"/>
                </a:lnTo>
                <a:lnTo>
                  <a:pt x="83" y="415"/>
                </a:lnTo>
                <a:lnTo>
                  <a:pt x="83" y="415"/>
                </a:lnTo>
                <a:lnTo>
                  <a:pt x="96" y="424"/>
                </a:lnTo>
                <a:lnTo>
                  <a:pt x="96" y="424"/>
                </a:lnTo>
                <a:lnTo>
                  <a:pt x="98" y="426"/>
                </a:lnTo>
                <a:lnTo>
                  <a:pt x="98" y="426"/>
                </a:lnTo>
                <a:lnTo>
                  <a:pt x="98" y="423"/>
                </a:lnTo>
                <a:lnTo>
                  <a:pt x="98" y="421"/>
                </a:lnTo>
                <a:lnTo>
                  <a:pt x="98" y="421"/>
                </a:lnTo>
                <a:lnTo>
                  <a:pt x="96" y="420"/>
                </a:lnTo>
                <a:lnTo>
                  <a:pt x="96" y="420"/>
                </a:lnTo>
                <a:lnTo>
                  <a:pt x="87" y="409"/>
                </a:lnTo>
                <a:lnTo>
                  <a:pt x="87" y="409"/>
                </a:lnTo>
                <a:lnTo>
                  <a:pt x="85" y="407"/>
                </a:lnTo>
                <a:lnTo>
                  <a:pt x="85" y="407"/>
                </a:lnTo>
                <a:lnTo>
                  <a:pt x="82" y="409"/>
                </a:lnTo>
                <a:lnTo>
                  <a:pt x="82" y="409"/>
                </a:lnTo>
                <a:close/>
                <a:moveTo>
                  <a:pt x="265" y="366"/>
                </a:moveTo>
                <a:lnTo>
                  <a:pt x="265" y="366"/>
                </a:lnTo>
                <a:lnTo>
                  <a:pt x="265" y="366"/>
                </a:lnTo>
                <a:lnTo>
                  <a:pt x="265" y="366"/>
                </a:lnTo>
                <a:lnTo>
                  <a:pt x="258" y="368"/>
                </a:lnTo>
                <a:lnTo>
                  <a:pt x="258" y="368"/>
                </a:lnTo>
                <a:lnTo>
                  <a:pt x="255" y="368"/>
                </a:lnTo>
                <a:lnTo>
                  <a:pt x="255" y="368"/>
                </a:lnTo>
                <a:lnTo>
                  <a:pt x="254" y="368"/>
                </a:lnTo>
                <a:lnTo>
                  <a:pt x="254" y="364"/>
                </a:lnTo>
                <a:lnTo>
                  <a:pt x="254" y="364"/>
                </a:lnTo>
                <a:lnTo>
                  <a:pt x="254" y="363"/>
                </a:lnTo>
                <a:lnTo>
                  <a:pt x="254" y="363"/>
                </a:lnTo>
                <a:lnTo>
                  <a:pt x="258" y="353"/>
                </a:lnTo>
                <a:lnTo>
                  <a:pt x="258" y="353"/>
                </a:lnTo>
                <a:lnTo>
                  <a:pt x="260" y="347"/>
                </a:lnTo>
                <a:lnTo>
                  <a:pt x="260" y="347"/>
                </a:lnTo>
                <a:lnTo>
                  <a:pt x="260" y="347"/>
                </a:lnTo>
                <a:lnTo>
                  <a:pt x="260" y="347"/>
                </a:lnTo>
                <a:lnTo>
                  <a:pt x="254" y="349"/>
                </a:lnTo>
                <a:lnTo>
                  <a:pt x="254" y="349"/>
                </a:lnTo>
                <a:lnTo>
                  <a:pt x="255" y="350"/>
                </a:lnTo>
                <a:lnTo>
                  <a:pt x="255" y="353"/>
                </a:lnTo>
                <a:lnTo>
                  <a:pt x="255" y="353"/>
                </a:lnTo>
                <a:lnTo>
                  <a:pt x="255" y="355"/>
                </a:lnTo>
                <a:lnTo>
                  <a:pt x="255" y="355"/>
                </a:lnTo>
                <a:lnTo>
                  <a:pt x="252" y="363"/>
                </a:lnTo>
                <a:lnTo>
                  <a:pt x="252" y="363"/>
                </a:lnTo>
                <a:lnTo>
                  <a:pt x="247" y="372"/>
                </a:lnTo>
                <a:lnTo>
                  <a:pt x="247" y="372"/>
                </a:lnTo>
                <a:lnTo>
                  <a:pt x="247" y="374"/>
                </a:lnTo>
                <a:lnTo>
                  <a:pt x="247" y="374"/>
                </a:lnTo>
                <a:lnTo>
                  <a:pt x="249" y="374"/>
                </a:lnTo>
                <a:lnTo>
                  <a:pt x="249" y="374"/>
                </a:lnTo>
                <a:lnTo>
                  <a:pt x="249" y="374"/>
                </a:lnTo>
                <a:lnTo>
                  <a:pt x="249" y="374"/>
                </a:lnTo>
                <a:lnTo>
                  <a:pt x="257" y="369"/>
                </a:lnTo>
                <a:lnTo>
                  <a:pt x="257" y="369"/>
                </a:lnTo>
                <a:lnTo>
                  <a:pt x="260" y="368"/>
                </a:lnTo>
                <a:lnTo>
                  <a:pt x="263" y="371"/>
                </a:lnTo>
                <a:lnTo>
                  <a:pt x="263" y="371"/>
                </a:lnTo>
                <a:lnTo>
                  <a:pt x="263" y="371"/>
                </a:lnTo>
                <a:lnTo>
                  <a:pt x="263" y="371"/>
                </a:lnTo>
                <a:lnTo>
                  <a:pt x="265" y="366"/>
                </a:lnTo>
                <a:lnTo>
                  <a:pt x="265" y="366"/>
                </a:lnTo>
                <a:close/>
                <a:moveTo>
                  <a:pt x="262" y="350"/>
                </a:moveTo>
                <a:lnTo>
                  <a:pt x="262" y="350"/>
                </a:lnTo>
                <a:lnTo>
                  <a:pt x="258" y="357"/>
                </a:lnTo>
                <a:lnTo>
                  <a:pt x="258" y="357"/>
                </a:lnTo>
                <a:lnTo>
                  <a:pt x="257" y="364"/>
                </a:lnTo>
                <a:lnTo>
                  <a:pt x="257" y="364"/>
                </a:lnTo>
                <a:lnTo>
                  <a:pt x="255" y="366"/>
                </a:lnTo>
                <a:lnTo>
                  <a:pt x="255" y="366"/>
                </a:lnTo>
                <a:lnTo>
                  <a:pt x="258" y="364"/>
                </a:lnTo>
                <a:lnTo>
                  <a:pt x="258" y="364"/>
                </a:lnTo>
                <a:lnTo>
                  <a:pt x="265" y="364"/>
                </a:lnTo>
                <a:lnTo>
                  <a:pt x="265" y="364"/>
                </a:lnTo>
                <a:lnTo>
                  <a:pt x="266" y="364"/>
                </a:lnTo>
                <a:lnTo>
                  <a:pt x="268" y="364"/>
                </a:lnTo>
                <a:lnTo>
                  <a:pt x="268" y="364"/>
                </a:lnTo>
                <a:lnTo>
                  <a:pt x="262" y="350"/>
                </a:lnTo>
                <a:lnTo>
                  <a:pt x="262" y="350"/>
                </a:lnTo>
                <a:close/>
                <a:moveTo>
                  <a:pt x="254" y="421"/>
                </a:moveTo>
                <a:lnTo>
                  <a:pt x="254" y="421"/>
                </a:lnTo>
                <a:lnTo>
                  <a:pt x="254" y="420"/>
                </a:lnTo>
                <a:lnTo>
                  <a:pt x="254" y="420"/>
                </a:lnTo>
                <a:lnTo>
                  <a:pt x="252" y="404"/>
                </a:lnTo>
                <a:lnTo>
                  <a:pt x="252" y="404"/>
                </a:lnTo>
                <a:lnTo>
                  <a:pt x="251" y="399"/>
                </a:lnTo>
                <a:lnTo>
                  <a:pt x="251" y="399"/>
                </a:lnTo>
                <a:lnTo>
                  <a:pt x="249" y="410"/>
                </a:lnTo>
                <a:lnTo>
                  <a:pt x="247" y="421"/>
                </a:lnTo>
                <a:lnTo>
                  <a:pt x="247" y="421"/>
                </a:lnTo>
                <a:lnTo>
                  <a:pt x="254" y="421"/>
                </a:lnTo>
                <a:lnTo>
                  <a:pt x="254" y="421"/>
                </a:lnTo>
                <a:close/>
                <a:moveTo>
                  <a:pt x="140" y="391"/>
                </a:moveTo>
                <a:lnTo>
                  <a:pt x="140" y="391"/>
                </a:lnTo>
                <a:lnTo>
                  <a:pt x="140" y="390"/>
                </a:lnTo>
                <a:lnTo>
                  <a:pt x="140" y="390"/>
                </a:lnTo>
                <a:lnTo>
                  <a:pt x="142" y="387"/>
                </a:lnTo>
                <a:lnTo>
                  <a:pt x="142" y="387"/>
                </a:lnTo>
                <a:lnTo>
                  <a:pt x="142" y="380"/>
                </a:lnTo>
                <a:lnTo>
                  <a:pt x="142" y="380"/>
                </a:lnTo>
                <a:lnTo>
                  <a:pt x="143" y="377"/>
                </a:lnTo>
                <a:lnTo>
                  <a:pt x="145" y="377"/>
                </a:lnTo>
                <a:lnTo>
                  <a:pt x="145" y="377"/>
                </a:lnTo>
                <a:lnTo>
                  <a:pt x="145" y="377"/>
                </a:lnTo>
                <a:lnTo>
                  <a:pt x="145" y="377"/>
                </a:lnTo>
                <a:lnTo>
                  <a:pt x="146" y="374"/>
                </a:lnTo>
                <a:lnTo>
                  <a:pt x="145" y="372"/>
                </a:lnTo>
                <a:lnTo>
                  <a:pt x="145" y="372"/>
                </a:lnTo>
                <a:lnTo>
                  <a:pt x="140" y="377"/>
                </a:lnTo>
                <a:lnTo>
                  <a:pt x="134" y="385"/>
                </a:lnTo>
                <a:lnTo>
                  <a:pt x="134" y="385"/>
                </a:lnTo>
                <a:lnTo>
                  <a:pt x="137" y="388"/>
                </a:lnTo>
                <a:lnTo>
                  <a:pt x="140" y="391"/>
                </a:lnTo>
                <a:lnTo>
                  <a:pt x="140" y="391"/>
                </a:lnTo>
                <a:close/>
                <a:moveTo>
                  <a:pt x="249" y="383"/>
                </a:moveTo>
                <a:lnTo>
                  <a:pt x="249" y="383"/>
                </a:lnTo>
                <a:lnTo>
                  <a:pt x="246" y="385"/>
                </a:lnTo>
                <a:lnTo>
                  <a:pt x="243" y="385"/>
                </a:lnTo>
                <a:lnTo>
                  <a:pt x="243" y="385"/>
                </a:lnTo>
                <a:lnTo>
                  <a:pt x="236" y="382"/>
                </a:lnTo>
                <a:lnTo>
                  <a:pt x="236" y="382"/>
                </a:lnTo>
                <a:lnTo>
                  <a:pt x="235" y="383"/>
                </a:lnTo>
                <a:lnTo>
                  <a:pt x="235" y="383"/>
                </a:lnTo>
                <a:lnTo>
                  <a:pt x="233" y="385"/>
                </a:lnTo>
                <a:lnTo>
                  <a:pt x="233" y="385"/>
                </a:lnTo>
                <a:lnTo>
                  <a:pt x="230" y="385"/>
                </a:lnTo>
                <a:lnTo>
                  <a:pt x="230" y="383"/>
                </a:lnTo>
                <a:lnTo>
                  <a:pt x="230" y="383"/>
                </a:lnTo>
                <a:lnTo>
                  <a:pt x="230" y="380"/>
                </a:lnTo>
                <a:lnTo>
                  <a:pt x="230" y="380"/>
                </a:lnTo>
                <a:lnTo>
                  <a:pt x="230" y="379"/>
                </a:lnTo>
                <a:lnTo>
                  <a:pt x="230" y="379"/>
                </a:lnTo>
                <a:lnTo>
                  <a:pt x="228" y="382"/>
                </a:lnTo>
                <a:lnTo>
                  <a:pt x="228" y="382"/>
                </a:lnTo>
                <a:lnTo>
                  <a:pt x="225" y="387"/>
                </a:lnTo>
                <a:lnTo>
                  <a:pt x="225" y="387"/>
                </a:lnTo>
                <a:lnTo>
                  <a:pt x="224" y="388"/>
                </a:lnTo>
                <a:lnTo>
                  <a:pt x="224" y="388"/>
                </a:lnTo>
                <a:lnTo>
                  <a:pt x="254" y="385"/>
                </a:lnTo>
                <a:lnTo>
                  <a:pt x="254" y="385"/>
                </a:lnTo>
                <a:lnTo>
                  <a:pt x="251" y="385"/>
                </a:lnTo>
                <a:lnTo>
                  <a:pt x="251" y="385"/>
                </a:lnTo>
                <a:lnTo>
                  <a:pt x="249" y="383"/>
                </a:lnTo>
                <a:lnTo>
                  <a:pt x="249" y="383"/>
                </a:lnTo>
                <a:close/>
                <a:moveTo>
                  <a:pt x="279" y="372"/>
                </a:moveTo>
                <a:lnTo>
                  <a:pt x="279" y="372"/>
                </a:lnTo>
                <a:lnTo>
                  <a:pt x="281" y="372"/>
                </a:lnTo>
                <a:lnTo>
                  <a:pt x="281" y="372"/>
                </a:lnTo>
                <a:lnTo>
                  <a:pt x="279" y="371"/>
                </a:lnTo>
                <a:lnTo>
                  <a:pt x="279" y="371"/>
                </a:lnTo>
                <a:lnTo>
                  <a:pt x="277" y="366"/>
                </a:lnTo>
                <a:lnTo>
                  <a:pt x="277" y="366"/>
                </a:lnTo>
                <a:lnTo>
                  <a:pt x="276" y="361"/>
                </a:lnTo>
                <a:lnTo>
                  <a:pt x="276" y="361"/>
                </a:lnTo>
                <a:lnTo>
                  <a:pt x="276" y="361"/>
                </a:lnTo>
                <a:lnTo>
                  <a:pt x="276" y="361"/>
                </a:lnTo>
                <a:lnTo>
                  <a:pt x="276" y="360"/>
                </a:lnTo>
                <a:lnTo>
                  <a:pt x="276" y="360"/>
                </a:lnTo>
                <a:lnTo>
                  <a:pt x="276" y="360"/>
                </a:lnTo>
                <a:lnTo>
                  <a:pt x="276" y="360"/>
                </a:lnTo>
                <a:lnTo>
                  <a:pt x="276" y="360"/>
                </a:lnTo>
                <a:lnTo>
                  <a:pt x="276" y="360"/>
                </a:lnTo>
                <a:lnTo>
                  <a:pt x="273" y="355"/>
                </a:lnTo>
                <a:lnTo>
                  <a:pt x="269" y="349"/>
                </a:lnTo>
                <a:lnTo>
                  <a:pt x="269" y="349"/>
                </a:lnTo>
                <a:lnTo>
                  <a:pt x="265" y="335"/>
                </a:lnTo>
                <a:lnTo>
                  <a:pt x="265" y="335"/>
                </a:lnTo>
                <a:lnTo>
                  <a:pt x="262" y="327"/>
                </a:lnTo>
                <a:lnTo>
                  <a:pt x="262" y="327"/>
                </a:lnTo>
                <a:lnTo>
                  <a:pt x="257" y="316"/>
                </a:lnTo>
                <a:lnTo>
                  <a:pt x="257" y="316"/>
                </a:lnTo>
                <a:lnTo>
                  <a:pt x="254" y="309"/>
                </a:lnTo>
                <a:lnTo>
                  <a:pt x="254" y="309"/>
                </a:lnTo>
                <a:lnTo>
                  <a:pt x="254" y="309"/>
                </a:lnTo>
                <a:lnTo>
                  <a:pt x="254" y="309"/>
                </a:lnTo>
                <a:lnTo>
                  <a:pt x="255" y="312"/>
                </a:lnTo>
                <a:lnTo>
                  <a:pt x="255" y="312"/>
                </a:lnTo>
                <a:lnTo>
                  <a:pt x="258" y="322"/>
                </a:lnTo>
                <a:lnTo>
                  <a:pt x="258" y="322"/>
                </a:lnTo>
                <a:lnTo>
                  <a:pt x="265" y="336"/>
                </a:lnTo>
                <a:lnTo>
                  <a:pt x="265" y="336"/>
                </a:lnTo>
                <a:lnTo>
                  <a:pt x="273" y="360"/>
                </a:lnTo>
                <a:lnTo>
                  <a:pt x="273" y="360"/>
                </a:lnTo>
                <a:lnTo>
                  <a:pt x="277" y="369"/>
                </a:lnTo>
                <a:lnTo>
                  <a:pt x="277" y="369"/>
                </a:lnTo>
                <a:lnTo>
                  <a:pt x="279" y="372"/>
                </a:lnTo>
                <a:lnTo>
                  <a:pt x="279" y="372"/>
                </a:lnTo>
                <a:close/>
                <a:moveTo>
                  <a:pt x="64" y="44"/>
                </a:moveTo>
                <a:lnTo>
                  <a:pt x="64" y="44"/>
                </a:lnTo>
                <a:lnTo>
                  <a:pt x="64" y="41"/>
                </a:lnTo>
                <a:lnTo>
                  <a:pt x="63" y="38"/>
                </a:lnTo>
                <a:lnTo>
                  <a:pt x="63" y="38"/>
                </a:lnTo>
                <a:lnTo>
                  <a:pt x="61" y="36"/>
                </a:lnTo>
                <a:lnTo>
                  <a:pt x="61" y="36"/>
                </a:lnTo>
                <a:lnTo>
                  <a:pt x="55" y="35"/>
                </a:lnTo>
                <a:lnTo>
                  <a:pt x="55" y="35"/>
                </a:lnTo>
                <a:lnTo>
                  <a:pt x="52" y="35"/>
                </a:lnTo>
                <a:lnTo>
                  <a:pt x="52" y="35"/>
                </a:lnTo>
                <a:lnTo>
                  <a:pt x="49" y="36"/>
                </a:lnTo>
                <a:lnTo>
                  <a:pt x="44" y="38"/>
                </a:lnTo>
                <a:lnTo>
                  <a:pt x="44" y="38"/>
                </a:lnTo>
                <a:lnTo>
                  <a:pt x="44" y="40"/>
                </a:lnTo>
                <a:lnTo>
                  <a:pt x="44" y="40"/>
                </a:lnTo>
                <a:lnTo>
                  <a:pt x="44" y="40"/>
                </a:lnTo>
                <a:lnTo>
                  <a:pt x="44" y="40"/>
                </a:lnTo>
                <a:lnTo>
                  <a:pt x="47" y="40"/>
                </a:lnTo>
                <a:lnTo>
                  <a:pt x="47" y="40"/>
                </a:lnTo>
                <a:lnTo>
                  <a:pt x="50" y="38"/>
                </a:lnTo>
                <a:lnTo>
                  <a:pt x="53" y="38"/>
                </a:lnTo>
                <a:lnTo>
                  <a:pt x="53" y="38"/>
                </a:lnTo>
                <a:lnTo>
                  <a:pt x="60" y="40"/>
                </a:lnTo>
                <a:lnTo>
                  <a:pt x="64" y="44"/>
                </a:lnTo>
                <a:lnTo>
                  <a:pt x="64" y="44"/>
                </a:lnTo>
                <a:lnTo>
                  <a:pt x="64" y="44"/>
                </a:lnTo>
                <a:lnTo>
                  <a:pt x="64" y="44"/>
                </a:lnTo>
                <a:close/>
                <a:moveTo>
                  <a:pt x="161" y="92"/>
                </a:moveTo>
                <a:lnTo>
                  <a:pt x="161" y="92"/>
                </a:lnTo>
                <a:lnTo>
                  <a:pt x="140" y="87"/>
                </a:lnTo>
                <a:lnTo>
                  <a:pt x="118" y="82"/>
                </a:lnTo>
                <a:lnTo>
                  <a:pt x="118" y="82"/>
                </a:lnTo>
                <a:lnTo>
                  <a:pt x="118" y="82"/>
                </a:lnTo>
                <a:lnTo>
                  <a:pt x="118" y="82"/>
                </a:lnTo>
                <a:lnTo>
                  <a:pt x="161" y="95"/>
                </a:lnTo>
                <a:lnTo>
                  <a:pt x="161" y="95"/>
                </a:lnTo>
                <a:lnTo>
                  <a:pt x="161" y="92"/>
                </a:lnTo>
                <a:lnTo>
                  <a:pt x="161" y="92"/>
                </a:lnTo>
                <a:close/>
                <a:moveTo>
                  <a:pt x="131" y="379"/>
                </a:moveTo>
                <a:lnTo>
                  <a:pt x="131" y="379"/>
                </a:lnTo>
                <a:lnTo>
                  <a:pt x="134" y="369"/>
                </a:lnTo>
                <a:lnTo>
                  <a:pt x="134" y="369"/>
                </a:lnTo>
                <a:lnTo>
                  <a:pt x="132" y="366"/>
                </a:lnTo>
                <a:lnTo>
                  <a:pt x="131" y="361"/>
                </a:lnTo>
                <a:lnTo>
                  <a:pt x="131" y="361"/>
                </a:lnTo>
                <a:lnTo>
                  <a:pt x="131" y="361"/>
                </a:lnTo>
                <a:lnTo>
                  <a:pt x="131" y="361"/>
                </a:lnTo>
                <a:lnTo>
                  <a:pt x="126" y="374"/>
                </a:lnTo>
                <a:lnTo>
                  <a:pt x="126" y="374"/>
                </a:lnTo>
                <a:lnTo>
                  <a:pt x="129" y="377"/>
                </a:lnTo>
                <a:lnTo>
                  <a:pt x="131" y="379"/>
                </a:lnTo>
                <a:lnTo>
                  <a:pt x="131" y="379"/>
                </a:lnTo>
                <a:close/>
                <a:moveTo>
                  <a:pt x="94" y="415"/>
                </a:moveTo>
                <a:lnTo>
                  <a:pt x="94" y="415"/>
                </a:lnTo>
                <a:lnTo>
                  <a:pt x="94" y="415"/>
                </a:lnTo>
                <a:lnTo>
                  <a:pt x="94" y="415"/>
                </a:lnTo>
                <a:lnTo>
                  <a:pt x="87" y="402"/>
                </a:lnTo>
                <a:lnTo>
                  <a:pt x="87" y="402"/>
                </a:lnTo>
                <a:lnTo>
                  <a:pt x="80" y="390"/>
                </a:lnTo>
                <a:lnTo>
                  <a:pt x="80" y="390"/>
                </a:lnTo>
                <a:lnTo>
                  <a:pt x="80" y="396"/>
                </a:lnTo>
                <a:lnTo>
                  <a:pt x="80" y="396"/>
                </a:lnTo>
                <a:lnTo>
                  <a:pt x="80" y="398"/>
                </a:lnTo>
                <a:lnTo>
                  <a:pt x="80" y="398"/>
                </a:lnTo>
                <a:lnTo>
                  <a:pt x="94" y="413"/>
                </a:lnTo>
                <a:lnTo>
                  <a:pt x="94" y="413"/>
                </a:lnTo>
                <a:lnTo>
                  <a:pt x="94" y="415"/>
                </a:lnTo>
                <a:lnTo>
                  <a:pt x="94" y="415"/>
                </a:lnTo>
                <a:close/>
                <a:moveTo>
                  <a:pt x="203" y="391"/>
                </a:moveTo>
                <a:lnTo>
                  <a:pt x="203" y="391"/>
                </a:lnTo>
                <a:lnTo>
                  <a:pt x="213" y="390"/>
                </a:lnTo>
                <a:lnTo>
                  <a:pt x="213" y="390"/>
                </a:lnTo>
                <a:lnTo>
                  <a:pt x="211" y="388"/>
                </a:lnTo>
                <a:lnTo>
                  <a:pt x="211" y="387"/>
                </a:lnTo>
                <a:lnTo>
                  <a:pt x="211" y="387"/>
                </a:lnTo>
                <a:lnTo>
                  <a:pt x="213" y="385"/>
                </a:lnTo>
                <a:lnTo>
                  <a:pt x="213" y="385"/>
                </a:lnTo>
                <a:lnTo>
                  <a:pt x="210" y="382"/>
                </a:lnTo>
                <a:lnTo>
                  <a:pt x="210" y="382"/>
                </a:lnTo>
                <a:lnTo>
                  <a:pt x="203" y="387"/>
                </a:lnTo>
                <a:lnTo>
                  <a:pt x="203" y="387"/>
                </a:lnTo>
                <a:lnTo>
                  <a:pt x="203" y="387"/>
                </a:lnTo>
                <a:lnTo>
                  <a:pt x="203" y="387"/>
                </a:lnTo>
                <a:lnTo>
                  <a:pt x="202" y="390"/>
                </a:lnTo>
                <a:lnTo>
                  <a:pt x="202" y="390"/>
                </a:lnTo>
                <a:lnTo>
                  <a:pt x="203" y="391"/>
                </a:lnTo>
                <a:lnTo>
                  <a:pt x="203" y="391"/>
                </a:lnTo>
                <a:close/>
                <a:moveTo>
                  <a:pt x="265" y="125"/>
                </a:moveTo>
                <a:lnTo>
                  <a:pt x="265" y="125"/>
                </a:lnTo>
                <a:lnTo>
                  <a:pt x="265" y="125"/>
                </a:lnTo>
                <a:lnTo>
                  <a:pt x="265" y="125"/>
                </a:lnTo>
                <a:lnTo>
                  <a:pt x="263" y="125"/>
                </a:lnTo>
                <a:lnTo>
                  <a:pt x="263" y="125"/>
                </a:lnTo>
                <a:lnTo>
                  <a:pt x="262" y="123"/>
                </a:lnTo>
                <a:lnTo>
                  <a:pt x="262" y="123"/>
                </a:lnTo>
                <a:lnTo>
                  <a:pt x="258" y="122"/>
                </a:lnTo>
                <a:lnTo>
                  <a:pt x="258" y="122"/>
                </a:lnTo>
                <a:lnTo>
                  <a:pt x="243" y="118"/>
                </a:lnTo>
                <a:lnTo>
                  <a:pt x="243" y="118"/>
                </a:lnTo>
                <a:lnTo>
                  <a:pt x="236" y="117"/>
                </a:lnTo>
                <a:lnTo>
                  <a:pt x="236" y="117"/>
                </a:lnTo>
                <a:lnTo>
                  <a:pt x="233" y="117"/>
                </a:lnTo>
                <a:lnTo>
                  <a:pt x="233" y="117"/>
                </a:lnTo>
                <a:lnTo>
                  <a:pt x="233" y="118"/>
                </a:lnTo>
                <a:lnTo>
                  <a:pt x="233" y="118"/>
                </a:lnTo>
                <a:lnTo>
                  <a:pt x="249" y="122"/>
                </a:lnTo>
                <a:lnTo>
                  <a:pt x="265" y="125"/>
                </a:lnTo>
                <a:lnTo>
                  <a:pt x="265" y="125"/>
                </a:lnTo>
                <a:close/>
                <a:moveTo>
                  <a:pt x="74" y="352"/>
                </a:moveTo>
                <a:lnTo>
                  <a:pt x="74" y="352"/>
                </a:lnTo>
                <a:lnTo>
                  <a:pt x="83" y="368"/>
                </a:lnTo>
                <a:lnTo>
                  <a:pt x="93" y="380"/>
                </a:lnTo>
                <a:lnTo>
                  <a:pt x="93" y="380"/>
                </a:lnTo>
                <a:lnTo>
                  <a:pt x="90" y="372"/>
                </a:lnTo>
                <a:lnTo>
                  <a:pt x="90" y="372"/>
                </a:lnTo>
                <a:lnTo>
                  <a:pt x="87" y="369"/>
                </a:lnTo>
                <a:lnTo>
                  <a:pt x="87" y="369"/>
                </a:lnTo>
                <a:lnTo>
                  <a:pt x="82" y="361"/>
                </a:lnTo>
                <a:lnTo>
                  <a:pt x="82" y="361"/>
                </a:lnTo>
                <a:lnTo>
                  <a:pt x="75" y="352"/>
                </a:lnTo>
                <a:lnTo>
                  <a:pt x="75" y="352"/>
                </a:lnTo>
                <a:lnTo>
                  <a:pt x="74" y="352"/>
                </a:lnTo>
                <a:lnTo>
                  <a:pt x="74" y="352"/>
                </a:lnTo>
                <a:close/>
                <a:moveTo>
                  <a:pt x="110" y="393"/>
                </a:moveTo>
                <a:lnTo>
                  <a:pt x="110" y="393"/>
                </a:lnTo>
                <a:lnTo>
                  <a:pt x="110" y="393"/>
                </a:lnTo>
                <a:lnTo>
                  <a:pt x="110" y="393"/>
                </a:lnTo>
                <a:lnTo>
                  <a:pt x="120" y="393"/>
                </a:lnTo>
                <a:lnTo>
                  <a:pt x="120" y="393"/>
                </a:lnTo>
                <a:lnTo>
                  <a:pt x="112" y="380"/>
                </a:lnTo>
                <a:lnTo>
                  <a:pt x="112" y="380"/>
                </a:lnTo>
                <a:lnTo>
                  <a:pt x="112" y="382"/>
                </a:lnTo>
                <a:lnTo>
                  <a:pt x="112" y="382"/>
                </a:lnTo>
                <a:lnTo>
                  <a:pt x="112" y="385"/>
                </a:lnTo>
                <a:lnTo>
                  <a:pt x="112" y="385"/>
                </a:lnTo>
                <a:lnTo>
                  <a:pt x="112" y="390"/>
                </a:lnTo>
                <a:lnTo>
                  <a:pt x="112" y="390"/>
                </a:lnTo>
                <a:lnTo>
                  <a:pt x="112" y="391"/>
                </a:lnTo>
                <a:lnTo>
                  <a:pt x="110" y="393"/>
                </a:lnTo>
                <a:lnTo>
                  <a:pt x="110" y="393"/>
                </a:lnTo>
                <a:close/>
                <a:moveTo>
                  <a:pt x="66" y="396"/>
                </a:moveTo>
                <a:lnTo>
                  <a:pt x="66" y="396"/>
                </a:lnTo>
                <a:lnTo>
                  <a:pt x="66" y="394"/>
                </a:lnTo>
                <a:lnTo>
                  <a:pt x="66" y="394"/>
                </a:lnTo>
                <a:lnTo>
                  <a:pt x="66" y="385"/>
                </a:lnTo>
                <a:lnTo>
                  <a:pt x="66" y="385"/>
                </a:lnTo>
                <a:lnTo>
                  <a:pt x="66" y="385"/>
                </a:lnTo>
                <a:lnTo>
                  <a:pt x="66" y="385"/>
                </a:lnTo>
                <a:lnTo>
                  <a:pt x="60" y="377"/>
                </a:lnTo>
                <a:lnTo>
                  <a:pt x="60" y="377"/>
                </a:lnTo>
                <a:lnTo>
                  <a:pt x="60" y="377"/>
                </a:lnTo>
                <a:lnTo>
                  <a:pt x="60" y="377"/>
                </a:lnTo>
                <a:lnTo>
                  <a:pt x="60" y="380"/>
                </a:lnTo>
                <a:lnTo>
                  <a:pt x="60" y="380"/>
                </a:lnTo>
                <a:lnTo>
                  <a:pt x="60" y="380"/>
                </a:lnTo>
                <a:lnTo>
                  <a:pt x="60" y="380"/>
                </a:lnTo>
                <a:lnTo>
                  <a:pt x="61" y="382"/>
                </a:lnTo>
                <a:lnTo>
                  <a:pt x="61" y="385"/>
                </a:lnTo>
                <a:lnTo>
                  <a:pt x="61" y="385"/>
                </a:lnTo>
                <a:lnTo>
                  <a:pt x="61" y="388"/>
                </a:lnTo>
                <a:lnTo>
                  <a:pt x="61" y="388"/>
                </a:lnTo>
                <a:lnTo>
                  <a:pt x="63" y="390"/>
                </a:lnTo>
                <a:lnTo>
                  <a:pt x="63" y="390"/>
                </a:lnTo>
                <a:lnTo>
                  <a:pt x="64" y="393"/>
                </a:lnTo>
                <a:lnTo>
                  <a:pt x="66" y="396"/>
                </a:lnTo>
                <a:lnTo>
                  <a:pt x="66" y="396"/>
                </a:lnTo>
                <a:close/>
                <a:moveTo>
                  <a:pt x="282" y="394"/>
                </a:moveTo>
                <a:lnTo>
                  <a:pt x="282" y="394"/>
                </a:lnTo>
                <a:lnTo>
                  <a:pt x="284" y="426"/>
                </a:lnTo>
                <a:lnTo>
                  <a:pt x="284" y="426"/>
                </a:lnTo>
                <a:lnTo>
                  <a:pt x="285" y="426"/>
                </a:lnTo>
                <a:lnTo>
                  <a:pt x="285" y="426"/>
                </a:lnTo>
                <a:lnTo>
                  <a:pt x="285" y="426"/>
                </a:lnTo>
                <a:lnTo>
                  <a:pt x="285" y="426"/>
                </a:lnTo>
                <a:lnTo>
                  <a:pt x="285" y="420"/>
                </a:lnTo>
                <a:lnTo>
                  <a:pt x="285" y="413"/>
                </a:lnTo>
                <a:lnTo>
                  <a:pt x="285" y="413"/>
                </a:lnTo>
                <a:lnTo>
                  <a:pt x="285" y="404"/>
                </a:lnTo>
                <a:lnTo>
                  <a:pt x="282" y="394"/>
                </a:lnTo>
                <a:lnTo>
                  <a:pt x="282" y="394"/>
                </a:lnTo>
                <a:close/>
                <a:moveTo>
                  <a:pt x="173" y="103"/>
                </a:moveTo>
                <a:lnTo>
                  <a:pt x="173" y="103"/>
                </a:lnTo>
                <a:lnTo>
                  <a:pt x="173" y="103"/>
                </a:lnTo>
                <a:lnTo>
                  <a:pt x="173" y="103"/>
                </a:lnTo>
                <a:lnTo>
                  <a:pt x="164" y="115"/>
                </a:lnTo>
                <a:lnTo>
                  <a:pt x="164" y="115"/>
                </a:lnTo>
                <a:lnTo>
                  <a:pt x="164" y="115"/>
                </a:lnTo>
                <a:lnTo>
                  <a:pt x="164" y="115"/>
                </a:lnTo>
                <a:lnTo>
                  <a:pt x="164" y="115"/>
                </a:lnTo>
                <a:lnTo>
                  <a:pt x="164" y="115"/>
                </a:lnTo>
                <a:lnTo>
                  <a:pt x="165" y="115"/>
                </a:lnTo>
                <a:lnTo>
                  <a:pt x="165" y="115"/>
                </a:lnTo>
                <a:lnTo>
                  <a:pt x="172" y="111"/>
                </a:lnTo>
                <a:lnTo>
                  <a:pt x="172" y="111"/>
                </a:lnTo>
                <a:lnTo>
                  <a:pt x="175" y="109"/>
                </a:lnTo>
                <a:lnTo>
                  <a:pt x="175" y="109"/>
                </a:lnTo>
                <a:lnTo>
                  <a:pt x="175" y="104"/>
                </a:lnTo>
                <a:lnTo>
                  <a:pt x="175" y="104"/>
                </a:lnTo>
                <a:lnTo>
                  <a:pt x="175" y="103"/>
                </a:lnTo>
                <a:lnTo>
                  <a:pt x="173" y="103"/>
                </a:lnTo>
                <a:lnTo>
                  <a:pt x="173" y="103"/>
                </a:lnTo>
                <a:close/>
                <a:moveTo>
                  <a:pt x="72" y="393"/>
                </a:moveTo>
                <a:lnTo>
                  <a:pt x="72" y="393"/>
                </a:lnTo>
                <a:lnTo>
                  <a:pt x="71" y="393"/>
                </a:lnTo>
                <a:lnTo>
                  <a:pt x="71" y="393"/>
                </a:lnTo>
                <a:lnTo>
                  <a:pt x="71" y="399"/>
                </a:lnTo>
                <a:lnTo>
                  <a:pt x="71" y="399"/>
                </a:lnTo>
                <a:lnTo>
                  <a:pt x="71" y="401"/>
                </a:lnTo>
                <a:lnTo>
                  <a:pt x="71" y="401"/>
                </a:lnTo>
                <a:lnTo>
                  <a:pt x="75" y="407"/>
                </a:lnTo>
                <a:lnTo>
                  <a:pt x="75" y="407"/>
                </a:lnTo>
                <a:lnTo>
                  <a:pt x="77" y="407"/>
                </a:lnTo>
                <a:lnTo>
                  <a:pt x="77" y="407"/>
                </a:lnTo>
                <a:lnTo>
                  <a:pt x="77" y="401"/>
                </a:lnTo>
                <a:lnTo>
                  <a:pt x="77" y="401"/>
                </a:lnTo>
                <a:lnTo>
                  <a:pt x="77" y="399"/>
                </a:lnTo>
                <a:lnTo>
                  <a:pt x="77" y="399"/>
                </a:lnTo>
                <a:lnTo>
                  <a:pt x="74" y="394"/>
                </a:lnTo>
                <a:lnTo>
                  <a:pt x="74" y="394"/>
                </a:lnTo>
                <a:lnTo>
                  <a:pt x="72" y="393"/>
                </a:lnTo>
                <a:lnTo>
                  <a:pt x="72" y="393"/>
                </a:lnTo>
                <a:close/>
                <a:moveTo>
                  <a:pt x="260" y="331"/>
                </a:moveTo>
                <a:lnTo>
                  <a:pt x="260" y="331"/>
                </a:lnTo>
                <a:lnTo>
                  <a:pt x="258" y="335"/>
                </a:lnTo>
                <a:lnTo>
                  <a:pt x="258" y="335"/>
                </a:lnTo>
                <a:lnTo>
                  <a:pt x="258" y="335"/>
                </a:lnTo>
                <a:lnTo>
                  <a:pt x="258" y="335"/>
                </a:lnTo>
                <a:lnTo>
                  <a:pt x="263" y="346"/>
                </a:lnTo>
                <a:lnTo>
                  <a:pt x="263" y="346"/>
                </a:lnTo>
                <a:lnTo>
                  <a:pt x="263" y="346"/>
                </a:lnTo>
                <a:lnTo>
                  <a:pt x="263" y="346"/>
                </a:lnTo>
                <a:lnTo>
                  <a:pt x="265" y="349"/>
                </a:lnTo>
                <a:lnTo>
                  <a:pt x="265" y="349"/>
                </a:lnTo>
                <a:lnTo>
                  <a:pt x="269" y="361"/>
                </a:lnTo>
                <a:lnTo>
                  <a:pt x="269" y="361"/>
                </a:lnTo>
                <a:lnTo>
                  <a:pt x="269" y="361"/>
                </a:lnTo>
                <a:lnTo>
                  <a:pt x="269" y="361"/>
                </a:lnTo>
                <a:lnTo>
                  <a:pt x="271" y="361"/>
                </a:lnTo>
                <a:lnTo>
                  <a:pt x="271" y="361"/>
                </a:lnTo>
                <a:lnTo>
                  <a:pt x="271" y="361"/>
                </a:lnTo>
                <a:lnTo>
                  <a:pt x="268" y="353"/>
                </a:lnTo>
                <a:lnTo>
                  <a:pt x="268" y="353"/>
                </a:lnTo>
                <a:lnTo>
                  <a:pt x="262" y="338"/>
                </a:lnTo>
                <a:lnTo>
                  <a:pt x="262" y="338"/>
                </a:lnTo>
                <a:lnTo>
                  <a:pt x="260" y="331"/>
                </a:lnTo>
                <a:lnTo>
                  <a:pt x="260" y="331"/>
                </a:lnTo>
                <a:close/>
                <a:moveTo>
                  <a:pt x="148" y="383"/>
                </a:moveTo>
                <a:lnTo>
                  <a:pt x="148" y="383"/>
                </a:lnTo>
                <a:lnTo>
                  <a:pt x="145" y="393"/>
                </a:lnTo>
                <a:lnTo>
                  <a:pt x="145" y="393"/>
                </a:lnTo>
                <a:lnTo>
                  <a:pt x="156" y="391"/>
                </a:lnTo>
                <a:lnTo>
                  <a:pt x="156" y="391"/>
                </a:lnTo>
                <a:lnTo>
                  <a:pt x="148" y="383"/>
                </a:lnTo>
                <a:lnTo>
                  <a:pt x="148" y="383"/>
                </a:lnTo>
                <a:close/>
                <a:moveTo>
                  <a:pt x="129" y="393"/>
                </a:moveTo>
                <a:lnTo>
                  <a:pt x="129" y="393"/>
                </a:lnTo>
                <a:lnTo>
                  <a:pt x="137" y="393"/>
                </a:lnTo>
                <a:lnTo>
                  <a:pt x="137" y="393"/>
                </a:lnTo>
                <a:lnTo>
                  <a:pt x="135" y="391"/>
                </a:lnTo>
                <a:lnTo>
                  <a:pt x="135" y="391"/>
                </a:lnTo>
                <a:lnTo>
                  <a:pt x="134" y="388"/>
                </a:lnTo>
                <a:lnTo>
                  <a:pt x="134" y="388"/>
                </a:lnTo>
                <a:lnTo>
                  <a:pt x="132" y="387"/>
                </a:lnTo>
                <a:lnTo>
                  <a:pt x="132" y="387"/>
                </a:lnTo>
                <a:lnTo>
                  <a:pt x="131" y="388"/>
                </a:lnTo>
                <a:lnTo>
                  <a:pt x="131" y="388"/>
                </a:lnTo>
                <a:lnTo>
                  <a:pt x="129" y="390"/>
                </a:lnTo>
                <a:lnTo>
                  <a:pt x="129" y="390"/>
                </a:lnTo>
                <a:lnTo>
                  <a:pt x="129" y="388"/>
                </a:lnTo>
                <a:lnTo>
                  <a:pt x="129" y="388"/>
                </a:lnTo>
                <a:lnTo>
                  <a:pt x="129" y="387"/>
                </a:lnTo>
                <a:lnTo>
                  <a:pt x="129" y="387"/>
                </a:lnTo>
                <a:lnTo>
                  <a:pt x="131" y="383"/>
                </a:lnTo>
                <a:lnTo>
                  <a:pt x="131" y="383"/>
                </a:lnTo>
                <a:lnTo>
                  <a:pt x="131" y="383"/>
                </a:lnTo>
                <a:lnTo>
                  <a:pt x="131" y="383"/>
                </a:lnTo>
                <a:lnTo>
                  <a:pt x="128" y="380"/>
                </a:lnTo>
                <a:lnTo>
                  <a:pt x="128" y="380"/>
                </a:lnTo>
                <a:lnTo>
                  <a:pt x="129" y="393"/>
                </a:lnTo>
                <a:lnTo>
                  <a:pt x="129" y="393"/>
                </a:lnTo>
                <a:close/>
                <a:moveTo>
                  <a:pt x="232" y="372"/>
                </a:moveTo>
                <a:lnTo>
                  <a:pt x="232" y="372"/>
                </a:lnTo>
                <a:lnTo>
                  <a:pt x="230" y="372"/>
                </a:lnTo>
                <a:lnTo>
                  <a:pt x="230" y="372"/>
                </a:lnTo>
                <a:lnTo>
                  <a:pt x="224" y="379"/>
                </a:lnTo>
                <a:lnTo>
                  <a:pt x="219" y="385"/>
                </a:lnTo>
                <a:lnTo>
                  <a:pt x="219" y="385"/>
                </a:lnTo>
                <a:lnTo>
                  <a:pt x="219" y="385"/>
                </a:lnTo>
                <a:lnTo>
                  <a:pt x="219" y="385"/>
                </a:lnTo>
                <a:lnTo>
                  <a:pt x="221" y="387"/>
                </a:lnTo>
                <a:lnTo>
                  <a:pt x="221" y="387"/>
                </a:lnTo>
                <a:lnTo>
                  <a:pt x="222" y="387"/>
                </a:lnTo>
                <a:lnTo>
                  <a:pt x="222" y="387"/>
                </a:lnTo>
                <a:lnTo>
                  <a:pt x="222" y="387"/>
                </a:lnTo>
                <a:lnTo>
                  <a:pt x="224" y="385"/>
                </a:lnTo>
                <a:lnTo>
                  <a:pt x="224" y="385"/>
                </a:lnTo>
                <a:lnTo>
                  <a:pt x="225" y="380"/>
                </a:lnTo>
                <a:lnTo>
                  <a:pt x="225" y="380"/>
                </a:lnTo>
                <a:lnTo>
                  <a:pt x="227" y="379"/>
                </a:lnTo>
                <a:lnTo>
                  <a:pt x="230" y="377"/>
                </a:lnTo>
                <a:lnTo>
                  <a:pt x="230" y="377"/>
                </a:lnTo>
                <a:lnTo>
                  <a:pt x="232" y="372"/>
                </a:lnTo>
                <a:lnTo>
                  <a:pt x="232" y="372"/>
                </a:lnTo>
                <a:close/>
                <a:moveTo>
                  <a:pt x="269" y="289"/>
                </a:moveTo>
                <a:lnTo>
                  <a:pt x="269" y="289"/>
                </a:lnTo>
                <a:lnTo>
                  <a:pt x="263" y="287"/>
                </a:lnTo>
                <a:lnTo>
                  <a:pt x="263" y="287"/>
                </a:lnTo>
                <a:lnTo>
                  <a:pt x="257" y="287"/>
                </a:lnTo>
                <a:lnTo>
                  <a:pt x="257" y="287"/>
                </a:lnTo>
                <a:lnTo>
                  <a:pt x="257" y="289"/>
                </a:lnTo>
                <a:lnTo>
                  <a:pt x="257" y="289"/>
                </a:lnTo>
                <a:lnTo>
                  <a:pt x="257" y="290"/>
                </a:lnTo>
                <a:lnTo>
                  <a:pt x="257" y="290"/>
                </a:lnTo>
                <a:lnTo>
                  <a:pt x="258" y="290"/>
                </a:lnTo>
                <a:lnTo>
                  <a:pt x="258" y="290"/>
                </a:lnTo>
                <a:lnTo>
                  <a:pt x="260" y="290"/>
                </a:lnTo>
                <a:lnTo>
                  <a:pt x="260" y="290"/>
                </a:lnTo>
                <a:lnTo>
                  <a:pt x="260" y="292"/>
                </a:lnTo>
                <a:lnTo>
                  <a:pt x="260" y="292"/>
                </a:lnTo>
                <a:lnTo>
                  <a:pt x="260" y="294"/>
                </a:lnTo>
                <a:lnTo>
                  <a:pt x="260" y="294"/>
                </a:lnTo>
                <a:lnTo>
                  <a:pt x="258" y="294"/>
                </a:lnTo>
                <a:lnTo>
                  <a:pt x="258" y="294"/>
                </a:lnTo>
                <a:lnTo>
                  <a:pt x="260" y="294"/>
                </a:lnTo>
                <a:lnTo>
                  <a:pt x="260" y="294"/>
                </a:lnTo>
                <a:lnTo>
                  <a:pt x="262" y="292"/>
                </a:lnTo>
                <a:lnTo>
                  <a:pt x="263" y="292"/>
                </a:lnTo>
                <a:lnTo>
                  <a:pt x="263" y="292"/>
                </a:lnTo>
                <a:lnTo>
                  <a:pt x="263" y="292"/>
                </a:lnTo>
                <a:lnTo>
                  <a:pt x="263" y="292"/>
                </a:lnTo>
                <a:lnTo>
                  <a:pt x="269" y="289"/>
                </a:lnTo>
                <a:lnTo>
                  <a:pt x="269" y="289"/>
                </a:lnTo>
                <a:close/>
                <a:moveTo>
                  <a:pt x="173" y="17"/>
                </a:moveTo>
                <a:lnTo>
                  <a:pt x="173" y="17"/>
                </a:lnTo>
                <a:lnTo>
                  <a:pt x="172" y="16"/>
                </a:lnTo>
                <a:lnTo>
                  <a:pt x="172" y="16"/>
                </a:lnTo>
                <a:lnTo>
                  <a:pt x="170" y="16"/>
                </a:lnTo>
                <a:lnTo>
                  <a:pt x="170" y="17"/>
                </a:lnTo>
                <a:lnTo>
                  <a:pt x="170" y="17"/>
                </a:lnTo>
                <a:lnTo>
                  <a:pt x="167" y="22"/>
                </a:lnTo>
                <a:lnTo>
                  <a:pt x="167" y="22"/>
                </a:lnTo>
                <a:lnTo>
                  <a:pt x="165" y="33"/>
                </a:lnTo>
                <a:lnTo>
                  <a:pt x="165" y="33"/>
                </a:lnTo>
                <a:lnTo>
                  <a:pt x="165" y="35"/>
                </a:lnTo>
                <a:lnTo>
                  <a:pt x="165" y="35"/>
                </a:lnTo>
                <a:lnTo>
                  <a:pt x="167" y="33"/>
                </a:lnTo>
                <a:lnTo>
                  <a:pt x="167" y="33"/>
                </a:lnTo>
                <a:lnTo>
                  <a:pt x="167" y="33"/>
                </a:lnTo>
                <a:lnTo>
                  <a:pt x="167" y="33"/>
                </a:lnTo>
                <a:lnTo>
                  <a:pt x="170" y="21"/>
                </a:lnTo>
                <a:lnTo>
                  <a:pt x="170" y="21"/>
                </a:lnTo>
                <a:lnTo>
                  <a:pt x="173" y="17"/>
                </a:lnTo>
                <a:lnTo>
                  <a:pt x="173" y="17"/>
                </a:lnTo>
                <a:close/>
                <a:moveTo>
                  <a:pt x="77" y="393"/>
                </a:moveTo>
                <a:lnTo>
                  <a:pt x="77" y="393"/>
                </a:lnTo>
                <a:lnTo>
                  <a:pt x="77" y="393"/>
                </a:lnTo>
                <a:lnTo>
                  <a:pt x="77" y="393"/>
                </a:lnTo>
                <a:lnTo>
                  <a:pt x="77" y="393"/>
                </a:lnTo>
                <a:lnTo>
                  <a:pt x="77" y="393"/>
                </a:lnTo>
                <a:lnTo>
                  <a:pt x="77" y="385"/>
                </a:lnTo>
                <a:lnTo>
                  <a:pt x="77" y="385"/>
                </a:lnTo>
                <a:lnTo>
                  <a:pt x="75" y="382"/>
                </a:lnTo>
                <a:lnTo>
                  <a:pt x="75" y="382"/>
                </a:lnTo>
                <a:lnTo>
                  <a:pt x="74" y="379"/>
                </a:lnTo>
                <a:lnTo>
                  <a:pt x="74" y="379"/>
                </a:lnTo>
                <a:lnTo>
                  <a:pt x="74" y="379"/>
                </a:lnTo>
                <a:lnTo>
                  <a:pt x="74" y="379"/>
                </a:lnTo>
                <a:lnTo>
                  <a:pt x="72" y="387"/>
                </a:lnTo>
                <a:lnTo>
                  <a:pt x="72" y="387"/>
                </a:lnTo>
                <a:lnTo>
                  <a:pt x="72" y="388"/>
                </a:lnTo>
                <a:lnTo>
                  <a:pt x="72" y="388"/>
                </a:lnTo>
                <a:lnTo>
                  <a:pt x="77" y="393"/>
                </a:lnTo>
                <a:lnTo>
                  <a:pt x="77" y="393"/>
                </a:lnTo>
                <a:close/>
                <a:moveTo>
                  <a:pt x="164" y="73"/>
                </a:moveTo>
                <a:lnTo>
                  <a:pt x="164" y="73"/>
                </a:lnTo>
                <a:lnTo>
                  <a:pt x="164" y="88"/>
                </a:lnTo>
                <a:lnTo>
                  <a:pt x="164" y="88"/>
                </a:lnTo>
                <a:lnTo>
                  <a:pt x="169" y="81"/>
                </a:lnTo>
                <a:lnTo>
                  <a:pt x="169" y="81"/>
                </a:lnTo>
                <a:lnTo>
                  <a:pt x="169" y="79"/>
                </a:lnTo>
                <a:lnTo>
                  <a:pt x="169" y="79"/>
                </a:lnTo>
                <a:lnTo>
                  <a:pt x="167" y="79"/>
                </a:lnTo>
                <a:lnTo>
                  <a:pt x="167" y="79"/>
                </a:lnTo>
                <a:lnTo>
                  <a:pt x="165" y="79"/>
                </a:lnTo>
                <a:lnTo>
                  <a:pt x="165" y="76"/>
                </a:lnTo>
                <a:lnTo>
                  <a:pt x="165" y="76"/>
                </a:lnTo>
                <a:lnTo>
                  <a:pt x="165" y="76"/>
                </a:lnTo>
                <a:lnTo>
                  <a:pt x="165" y="76"/>
                </a:lnTo>
                <a:lnTo>
                  <a:pt x="165" y="74"/>
                </a:lnTo>
                <a:lnTo>
                  <a:pt x="165" y="74"/>
                </a:lnTo>
                <a:lnTo>
                  <a:pt x="165" y="71"/>
                </a:lnTo>
                <a:lnTo>
                  <a:pt x="165" y="71"/>
                </a:lnTo>
                <a:lnTo>
                  <a:pt x="164" y="73"/>
                </a:lnTo>
                <a:lnTo>
                  <a:pt x="164" y="73"/>
                </a:lnTo>
                <a:close/>
                <a:moveTo>
                  <a:pt x="251" y="377"/>
                </a:moveTo>
                <a:lnTo>
                  <a:pt x="251" y="377"/>
                </a:lnTo>
                <a:lnTo>
                  <a:pt x="251" y="379"/>
                </a:lnTo>
                <a:lnTo>
                  <a:pt x="251" y="379"/>
                </a:lnTo>
                <a:lnTo>
                  <a:pt x="255" y="377"/>
                </a:lnTo>
                <a:lnTo>
                  <a:pt x="260" y="376"/>
                </a:lnTo>
                <a:lnTo>
                  <a:pt x="260" y="376"/>
                </a:lnTo>
                <a:lnTo>
                  <a:pt x="260" y="372"/>
                </a:lnTo>
                <a:lnTo>
                  <a:pt x="260" y="372"/>
                </a:lnTo>
                <a:lnTo>
                  <a:pt x="260" y="371"/>
                </a:lnTo>
                <a:lnTo>
                  <a:pt x="258" y="371"/>
                </a:lnTo>
                <a:lnTo>
                  <a:pt x="258" y="371"/>
                </a:lnTo>
                <a:lnTo>
                  <a:pt x="251" y="377"/>
                </a:lnTo>
                <a:lnTo>
                  <a:pt x="251" y="377"/>
                </a:lnTo>
                <a:close/>
                <a:moveTo>
                  <a:pt x="150" y="349"/>
                </a:moveTo>
                <a:lnTo>
                  <a:pt x="150" y="349"/>
                </a:lnTo>
                <a:lnTo>
                  <a:pt x="146" y="349"/>
                </a:lnTo>
                <a:lnTo>
                  <a:pt x="146" y="349"/>
                </a:lnTo>
                <a:lnTo>
                  <a:pt x="142" y="355"/>
                </a:lnTo>
                <a:lnTo>
                  <a:pt x="142" y="355"/>
                </a:lnTo>
                <a:lnTo>
                  <a:pt x="143" y="358"/>
                </a:lnTo>
                <a:lnTo>
                  <a:pt x="146" y="360"/>
                </a:lnTo>
                <a:lnTo>
                  <a:pt x="146" y="360"/>
                </a:lnTo>
                <a:lnTo>
                  <a:pt x="148" y="355"/>
                </a:lnTo>
                <a:lnTo>
                  <a:pt x="148" y="355"/>
                </a:lnTo>
                <a:lnTo>
                  <a:pt x="148" y="352"/>
                </a:lnTo>
                <a:lnTo>
                  <a:pt x="150" y="352"/>
                </a:lnTo>
                <a:lnTo>
                  <a:pt x="150" y="352"/>
                </a:lnTo>
                <a:lnTo>
                  <a:pt x="150" y="350"/>
                </a:lnTo>
                <a:lnTo>
                  <a:pt x="150" y="349"/>
                </a:lnTo>
                <a:lnTo>
                  <a:pt x="150" y="349"/>
                </a:lnTo>
                <a:close/>
                <a:moveTo>
                  <a:pt x="273" y="289"/>
                </a:moveTo>
                <a:lnTo>
                  <a:pt x="273" y="289"/>
                </a:lnTo>
                <a:lnTo>
                  <a:pt x="273" y="290"/>
                </a:lnTo>
                <a:lnTo>
                  <a:pt x="271" y="292"/>
                </a:lnTo>
                <a:lnTo>
                  <a:pt x="271" y="292"/>
                </a:lnTo>
                <a:lnTo>
                  <a:pt x="268" y="295"/>
                </a:lnTo>
                <a:lnTo>
                  <a:pt x="268" y="295"/>
                </a:lnTo>
                <a:lnTo>
                  <a:pt x="266" y="297"/>
                </a:lnTo>
                <a:lnTo>
                  <a:pt x="266" y="297"/>
                </a:lnTo>
                <a:lnTo>
                  <a:pt x="266" y="298"/>
                </a:lnTo>
                <a:lnTo>
                  <a:pt x="266" y="298"/>
                </a:lnTo>
                <a:lnTo>
                  <a:pt x="271" y="297"/>
                </a:lnTo>
                <a:lnTo>
                  <a:pt x="271" y="297"/>
                </a:lnTo>
                <a:lnTo>
                  <a:pt x="273" y="295"/>
                </a:lnTo>
                <a:lnTo>
                  <a:pt x="273" y="295"/>
                </a:lnTo>
                <a:lnTo>
                  <a:pt x="273" y="292"/>
                </a:lnTo>
                <a:lnTo>
                  <a:pt x="273" y="292"/>
                </a:lnTo>
                <a:lnTo>
                  <a:pt x="274" y="290"/>
                </a:lnTo>
                <a:lnTo>
                  <a:pt x="276" y="292"/>
                </a:lnTo>
                <a:lnTo>
                  <a:pt x="276" y="292"/>
                </a:lnTo>
                <a:lnTo>
                  <a:pt x="277" y="294"/>
                </a:lnTo>
                <a:lnTo>
                  <a:pt x="277" y="294"/>
                </a:lnTo>
                <a:lnTo>
                  <a:pt x="281" y="290"/>
                </a:lnTo>
                <a:lnTo>
                  <a:pt x="281" y="290"/>
                </a:lnTo>
                <a:lnTo>
                  <a:pt x="281" y="290"/>
                </a:lnTo>
                <a:lnTo>
                  <a:pt x="281" y="290"/>
                </a:lnTo>
                <a:lnTo>
                  <a:pt x="273" y="289"/>
                </a:lnTo>
                <a:lnTo>
                  <a:pt x="273" y="289"/>
                </a:lnTo>
                <a:close/>
                <a:moveTo>
                  <a:pt x="38" y="234"/>
                </a:moveTo>
                <a:lnTo>
                  <a:pt x="38" y="234"/>
                </a:lnTo>
                <a:lnTo>
                  <a:pt x="36" y="234"/>
                </a:lnTo>
                <a:lnTo>
                  <a:pt x="36" y="234"/>
                </a:lnTo>
                <a:lnTo>
                  <a:pt x="36" y="235"/>
                </a:lnTo>
                <a:lnTo>
                  <a:pt x="34" y="234"/>
                </a:lnTo>
                <a:lnTo>
                  <a:pt x="34" y="234"/>
                </a:lnTo>
                <a:lnTo>
                  <a:pt x="33" y="234"/>
                </a:lnTo>
                <a:lnTo>
                  <a:pt x="33" y="234"/>
                </a:lnTo>
                <a:lnTo>
                  <a:pt x="31" y="232"/>
                </a:lnTo>
                <a:lnTo>
                  <a:pt x="31" y="232"/>
                </a:lnTo>
                <a:lnTo>
                  <a:pt x="31" y="230"/>
                </a:lnTo>
                <a:lnTo>
                  <a:pt x="31" y="230"/>
                </a:lnTo>
                <a:lnTo>
                  <a:pt x="28" y="227"/>
                </a:lnTo>
                <a:lnTo>
                  <a:pt x="28" y="227"/>
                </a:lnTo>
                <a:lnTo>
                  <a:pt x="27" y="229"/>
                </a:lnTo>
                <a:lnTo>
                  <a:pt x="27" y="229"/>
                </a:lnTo>
                <a:lnTo>
                  <a:pt x="28" y="234"/>
                </a:lnTo>
                <a:lnTo>
                  <a:pt x="28" y="234"/>
                </a:lnTo>
                <a:lnTo>
                  <a:pt x="30" y="234"/>
                </a:lnTo>
                <a:lnTo>
                  <a:pt x="30" y="234"/>
                </a:lnTo>
                <a:lnTo>
                  <a:pt x="34" y="235"/>
                </a:lnTo>
                <a:lnTo>
                  <a:pt x="39" y="237"/>
                </a:lnTo>
                <a:lnTo>
                  <a:pt x="39" y="237"/>
                </a:lnTo>
                <a:lnTo>
                  <a:pt x="39" y="237"/>
                </a:lnTo>
                <a:lnTo>
                  <a:pt x="39" y="237"/>
                </a:lnTo>
                <a:lnTo>
                  <a:pt x="38" y="234"/>
                </a:lnTo>
                <a:lnTo>
                  <a:pt x="38" y="234"/>
                </a:lnTo>
                <a:close/>
                <a:moveTo>
                  <a:pt x="63" y="341"/>
                </a:moveTo>
                <a:lnTo>
                  <a:pt x="63" y="341"/>
                </a:lnTo>
                <a:lnTo>
                  <a:pt x="61" y="339"/>
                </a:lnTo>
                <a:lnTo>
                  <a:pt x="61" y="339"/>
                </a:lnTo>
                <a:lnTo>
                  <a:pt x="60" y="336"/>
                </a:lnTo>
                <a:lnTo>
                  <a:pt x="60" y="336"/>
                </a:lnTo>
                <a:lnTo>
                  <a:pt x="60" y="341"/>
                </a:lnTo>
                <a:lnTo>
                  <a:pt x="60" y="341"/>
                </a:lnTo>
                <a:lnTo>
                  <a:pt x="60" y="344"/>
                </a:lnTo>
                <a:lnTo>
                  <a:pt x="60" y="344"/>
                </a:lnTo>
                <a:lnTo>
                  <a:pt x="64" y="352"/>
                </a:lnTo>
                <a:lnTo>
                  <a:pt x="64" y="352"/>
                </a:lnTo>
                <a:lnTo>
                  <a:pt x="66" y="352"/>
                </a:lnTo>
                <a:lnTo>
                  <a:pt x="66" y="352"/>
                </a:lnTo>
                <a:lnTo>
                  <a:pt x="64" y="347"/>
                </a:lnTo>
                <a:lnTo>
                  <a:pt x="64" y="347"/>
                </a:lnTo>
                <a:lnTo>
                  <a:pt x="64" y="346"/>
                </a:lnTo>
                <a:lnTo>
                  <a:pt x="64" y="346"/>
                </a:lnTo>
                <a:lnTo>
                  <a:pt x="63" y="344"/>
                </a:lnTo>
                <a:lnTo>
                  <a:pt x="63" y="341"/>
                </a:lnTo>
                <a:lnTo>
                  <a:pt x="63" y="341"/>
                </a:lnTo>
                <a:close/>
                <a:moveTo>
                  <a:pt x="292" y="298"/>
                </a:moveTo>
                <a:lnTo>
                  <a:pt x="292" y="298"/>
                </a:lnTo>
                <a:lnTo>
                  <a:pt x="290" y="298"/>
                </a:lnTo>
                <a:lnTo>
                  <a:pt x="290" y="298"/>
                </a:lnTo>
                <a:lnTo>
                  <a:pt x="282" y="301"/>
                </a:lnTo>
                <a:lnTo>
                  <a:pt x="282" y="301"/>
                </a:lnTo>
                <a:lnTo>
                  <a:pt x="277" y="303"/>
                </a:lnTo>
                <a:lnTo>
                  <a:pt x="277" y="303"/>
                </a:lnTo>
                <a:lnTo>
                  <a:pt x="274" y="303"/>
                </a:lnTo>
                <a:lnTo>
                  <a:pt x="273" y="301"/>
                </a:lnTo>
                <a:lnTo>
                  <a:pt x="273" y="301"/>
                </a:lnTo>
                <a:lnTo>
                  <a:pt x="273" y="303"/>
                </a:lnTo>
                <a:lnTo>
                  <a:pt x="273" y="303"/>
                </a:lnTo>
                <a:lnTo>
                  <a:pt x="290" y="303"/>
                </a:lnTo>
                <a:lnTo>
                  <a:pt x="290" y="303"/>
                </a:lnTo>
                <a:lnTo>
                  <a:pt x="288" y="301"/>
                </a:lnTo>
                <a:lnTo>
                  <a:pt x="290" y="300"/>
                </a:lnTo>
                <a:lnTo>
                  <a:pt x="290" y="300"/>
                </a:lnTo>
                <a:lnTo>
                  <a:pt x="290" y="300"/>
                </a:lnTo>
                <a:lnTo>
                  <a:pt x="290" y="300"/>
                </a:lnTo>
                <a:lnTo>
                  <a:pt x="292" y="298"/>
                </a:lnTo>
                <a:lnTo>
                  <a:pt x="292" y="298"/>
                </a:lnTo>
                <a:close/>
                <a:moveTo>
                  <a:pt x="173" y="331"/>
                </a:moveTo>
                <a:lnTo>
                  <a:pt x="173" y="331"/>
                </a:lnTo>
                <a:lnTo>
                  <a:pt x="165" y="338"/>
                </a:lnTo>
                <a:lnTo>
                  <a:pt x="165" y="338"/>
                </a:lnTo>
                <a:lnTo>
                  <a:pt x="169" y="338"/>
                </a:lnTo>
                <a:lnTo>
                  <a:pt x="169" y="338"/>
                </a:lnTo>
                <a:lnTo>
                  <a:pt x="170" y="338"/>
                </a:lnTo>
                <a:lnTo>
                  <a:pt x="172" y="338"/>
                </a:lnTo>
                <a:lnTo>
                  <a:pt x="172" y="338"/>
                </a:lnTo>
                <a:lnTo>
                  <a:pt x="176" y="335"/>
                </a:lnTo>
                <a:lnTo>
                  <a:pt x="176" y="335"/>
                </a:lnTo>
                <a:lnTo>
                  <a:pt x="176" y="333"/>
                </a:lnTo>
                <a:lnTo>
                  <a:pt x="176" y="333"/>
                </a:lnTo>
                <a:lnTo>
                  <a:pt x="175" y="331"/>
                </a:lnTo>
                <a:lnTo>
                  <a:pt x="173" y="331"/>
                </a:lnTo>
                <a:lnTo>
                  <a:pt x="173" y="331"/>
                </a:lnTo>
                <a:close/>
                <a:moveTo>
                  <a:pt x="277" y="361"/>
                </a:moveTo>
                <a:lnTo>
                  <a:pt x="277" y="361"/>
                </a:lnTo>
                <a:lnTo>
                  <a:pt x="277" y="363"/>
                </a:lnTo>
                <a:lnTo>
                  <a:pt x="277" y="363"/>
                </a:lnTo>
                <a:lnTo>
                  <a:pt x="279" y="368"/>
                </a:lnTo>
                <a:lnTo>
                  <a:pt x="279" y="368"/>
                </a:lnTo>
                <a:lnTo>
                  <a:pt x="282" y="372"/>
                </a:lnTo>
                <a:lnTo>
                  <a:pt x="282" y="372"/>
                </a:lnTo>
                <a:lnTo>
                  <a:pt x="282" y="374"/>
                </a:lnTo>
                <a:lnTo>
                  <a:pt x="282" y="374"/>
                </a:lnTo>
                <a:lnTo>
                  <a:pt x="284" y="376"/>
                </a:lnTo>
                <a:lnTo>
                  <a:pt x="284" y="376"/>
                </a:lnTo>
                <a:lnTo>
                  <a:pt x="284" y="369"/>
                </a:lnTo>
                <a:lnTo>
                  <a:pt x="284" y="369"/>
                </a:lnTo>
                <a:lnTo>
                  <a:pt x="282" y="368"/>
                </a:lnTo>
                <a:lnTo>
                  <a:pt x="282" y="368"/>
                </a:lnTo>
                <a:lnTo>
                  <a:pt x="277" y="361"/>
                </a:lnTo>
                <a:lnTo>
                  <a:pt x="277" y="361"/>
                </a:lnTo>
                <a:close/>
                <a:moveTo>
                  <a:pt x="60" y="234"/>
                </a:moveTo>
                <a:lnTo>
                  <a:pt x="60" y="234"/>
                </a:lnTo>
                <a:lnTo>
                  <a:pt x="60" y="232"/>
                </a:lnTo>
                <a:lnTo>
                  <a:pt x="60" y="232"/>
                </a:lnTo>
                <a:lnTo>
                  <a:pt x="57" y="234"/>
                </a:lnTo>
                <a:lnTo>
                  <a:pt x="57" y="234"/>
                </a:lnTo>
                <a:lnTo>
                  <a:pt x="55" y="235"/>
                </a:lnTo>
                <a:lnTo>
                  <a:pt x="55" y="235"/>
                </a:lnTo>
                <a:lnTo>
                  <a:pt x="53" y="237"/>
                </a:lnTo>
                <a:lnTo>
                  <a:pt x="52" y="235"/>
                </a:lnTo>
                <a:lnTo>
                  <a:pt x="52" y="235"/>
                </a:lnTo>
                <a:lnTo>
                  <a:pt x="52" y="235"/>
                </a:lnTo>
                <a:lnTo>
                  <a:pt x="52" y="235"/>
                </a:lnTo>
                <a:lnTo>
                  <a:pt x="45" y="238"/>
                </a:lnTo>
                <a:lnTo>
                  <a:pt x="45" y="238"/>
                </a:lnTo>
                <a:lnTo>
                  <a:pt x="58" y="238"/>
                </a:lnTo>
                <a:lnTo>
                  <a:pt x="58" y="238"/>
                </a:lnTo>
                <a:lnTo>
                  <a:pt x="58" y="237"/>
                </a:lnTo>
                <a:lnTo>
                  <a:pt x="60" y="234"/>
                </a:lnTo>
                <a:lnTo>
                  <a:pt x="60" y="234"/>
                </a:lnTo>
                <a:close/>
                <a:moveTo>
                  <a:pt x="322" y="254"/>
                </a:moveTo>
                <a:lnTo>
                  <a:pt x="322" y="254"/>
                </a:lnTo>
                <a:lnTo>
                  <a:pt x="320" y="254"/>
                </a:lnTo>
                <a:lnTo>
                  <a:pt x="320" y="254"/>
                </a:lnTo>
                <a:lnTo>
                  <a:pt x="311" y="254"/>
                </a:lnTo>
                <a:lnTo>
                  <a:pt x="311" y="254"/>
                </a:lnTo>
                <a:lnTo>
                  <a:pt x="276" y="254"/>
                </a:lnTo>
                <a:lnTo>
                  <a:pt x="276" y="254"/>
                </a:lnTo>
                <a:lnTo>
                  <a:pt x="266" y="254"/>
                </a:lnTo>
                <a:lnTo>
                  <a:pt x="266" y="254"/>
                </a:lnTo>
                <a:lnTo>
                  <a:pt x="293" y="254"/>
                </a:lnTo>
                <a:lnTo>
                  <a:pt x="322" y="254"/>
                </a:lnTo>
                <a:lnTo>
                  <a:pt x="322" y="254"/>
                </a:lnTo>
                <a:close/>
                <a:moveTo>
                  <a:pt x="55" y="342"/>
                </a:moveTo>
                <a:lnTo>
                  <a:pt x="55" y="342"/>
                </a:lnTo>
                <a:lnTo>
                  <a:pt x="55" y="342"/>
                </a:lnTo>
                <a:lnTo>
                  <a:pt x="55" y="342"/>
                </a:lnTo>
                <a:lnTo>
                  <a:pt x="55" y="364"/>
                </a:lnTo>
                <a:lnTo>
                  <a:pt x="55" y="364"/>
                </a:lnTo>
                <a:lnTo>
                  <a:pt x="57" y="368"/>
                </a:lnTo>
                <a:lnTo>
                  <a:pt x="57" y="368"/>
                </a:lnTo>
                <a:lnTo>
                  <a:pt x="57" y="366"/>
                </a:lnTo>
                <a:lnTo>
                  <a:pt x="57" y="366"/>
                </a:lnTo>
                <a:lnTo>
                  <a:pt x="57" y="347"/>
                </a:lnTo>
                <a:lnTo>
                  <a:pt x="57" y="347"/>
                </a:lnTo>
                <a:lnTo>
                  <a:pt x="55" y="342"/>
                </a:lnTo>
                <a:lnTo>
                  <a:pt x="55" y="342"/>
                </a:lnTo>
                <a:close/>
                <a:moveTo>
                  <a:pt x="124" y="382"/>
                </a:moveTo>
                <a:lnTo>
                  <a:pt x="124" y="382"/>
                </a:lnTo>
                <a:lnTo>
                  <a:pt x="124" y="382"/>
                </a:lnTo>
                <a:lnTo>
                  <a:pt x="124" y="382"/>
                </a:lnTo>
                <a:lnTo>
                  <a:pt x="123" y="387"/>
                </a:lnTo>
                <a:lnTo>
                  <a:pt x="123" y="387"/>
                </a:lnTo>
                <a:lnTo>
                  <a:pt x="123" y="388"/>
                </a:lnTo>
                <a:lnTo>
                  <a:pt x="121" y="390"/>
                </a:lnTo>
                <a:lnTo>
                  <a:pt x="121" y="390"/>
                </a:lnTo>
                <a:lnTo>
                  <a:pt x="123" y="393"/>
                </a:lnTo>
                <a:lnTo>
                  <a:pt x="123" y="393"/>
                </a:lnTo>
                <a:lnTo>
                  <a:pt x="123" y="393"/>
                </a:lnTo>
                <a:lnTo>
                  <a:pt x="123" y="393"/>
                </a:lnTo>
                <a:lnTo>
                  <a:pt x="126" y="393"/>
                </a:lnTo>
                <a:lnTo>
                  <a:pt x="126" y="393"/>
                </a:lnTo>
                <a:lnTo>
                  <a:pt x="124" y="382"/>
                </a:lnTo>
                <a:lnTo>
                  <a:pt x="124" y="382"/>
                </a:lnTo>
                <a:close/>
                <a:moveTo>
                  <a:pt x="47" y="374"/>
                </a:moveTo>
                <a:lnTo>
                  <a:pt x="47" y="374"/>
                </a:lnTo>
                <a:lnTo>
                  <a:pt x="49" y="383"/>
                </a:lnTo>
                <a:lnTo>
                  <a:pt x="50" y="388"/>
                </a:lnTo>
                <a:lnTo>
                  <a:pt x="50" y="388"/>
                </a:lnTo>
                <a:lnTo>
                  <a:pt x="50" y="387"/>
                </a:lnTo>
                <a:lnTo>
                  <a:pt x="50" y="387"/>
                </a:lnTo>
                <a:lnTo>
                  <a:pt x="52" y="383"/>
                </a:lnTo>
                <a:lnTo>
                  <a:pt x="52" y="383"/>
                </a:lnTo>
                <a:lnTo>
                  <a:pt x="52" y="382"/>
                </a:lnTo>
                <a:lnTo>
                  <a:pt x="52" y="382"/>
                </a:lnTo>
                <a:lnTo>
                  <a:pt x="47" y="374"/>
                </a:lnTo>
                <a:lnTo>
                  <a:pt x="47" y="374"/>
                </a:lnTo>
                <a:lnTo>
                  <a:pt x="47" y="374"/>
                </a:lnTo>
                <a:lnTo>
                  <a:pt x="47" y="374"/>
                </a:lnTo>
                <a:close/>
                <a:moveTo>
                  <a:pt x="194" y="316"/>
                </a:moveTo>
                <a:lnTo>
                  <a:pt x="194" y="316"/>
                </a:lnTo>
                <a:lnTo>
                  <a:pt x="195" y="316"/>
                </a:lnTo>
                <a:lnTo>
                  <a:pt x="197" y="316"/>
                </a:lnTo>
                <a:lnTo>
                  <a:pt x="197" y="316"/>
                </a:lnTo>
                <a:lnTo>
                  <a:pt x="194" y="311"/>
                </a:lnTo>
                <a:lnTo>
                  <a:pt x="192" y="308"/>
                </a:lnTo>
                <a:lnTo>
                  <a:pt x="192" y="308"/>
                </a:lnTo>
                <a:lnTo>
                  <a:pt x="192" y="306"/>
                </a:lnTo>
                <a:lnTo>
                  <a:pt x="192" y="306"/>
                </a:lnTo>
                <a:lnTo>
                  <a:pt x="189" y="301"/>
                </a:lnTo>
                <a:lnTo>
                  <a:pt x="189" y="301"/>
                </a:lnTo>
                <a:lnTo>
                  <a:pt x="189" y="303"/>
                </a:lnTo>
                <a:lnTo>
                  <a:pt x="189" y="303"/>
                </a:lnTo>
                <a:lnTo>
                  <a:pt x="191" y="308"/>
                </a:lnTo>
                <a:lnTo>
                  <a:pt x="191" y="308"/>
                </a:lnTo>
                <a:lnTo>
                  <a:pt x="194" y="316"/>
                </a:lnTo>
                <a:lnTo>
                  <a:pt x="194" y="316"/>
                </a:lnTo>
                <a:close/>
                <a:moveTo>
                  <a:pt x="69" y="369"/>
                </a:moveTo>
                <a:lnTo>
                  <a:pt x="69" y="369"/>
                </a:lnTo>
                <a:lnTo>
                  <a:pt x="69" y="369"/>
                </a:lnTo>
                <a:lnTo>
                  <a:pt x="69" y="369"/>
                </a:lnTo>
                <a:lnTo>
                  <a:pt x="69" y="382"/>
                </a:lnTo>
                <a:lnTo>
                  <a:pt x="69" y="382"/>
                </a:lnTo>
                <a:lnTo>
                  <a:pt x="69" y="383"/>
                </a:lnTo>
                <a:lnTo>
                  <a:pt x="69" y="383"/>
                </a:lnTo>
                <a:lnTo>
                  <a:pt x="71" y="383"/>
                </a:lnTo>
                <a:lnTo>
                  <a:pt x="71" y="383"/>
                </a:lnTo>
                <a:lnTo>
                  <a:pt x="72" y="376"/>
                </a:lnTo>
                <a:lnTo>
                  <a:pt x="72" y="376"/>
                </a:lnTo>
                <a:lnTo>
                  <a:pt x="72" y="374"/>
                </a:lnTo>
                <a:lnTo>
                  <a:pt x="72" y="374"/>
                </a:lnTo>
                <a:lnTo>
                  <a:pt x="69" y="369"/>
                </a:lnTo>
                <a:lnTo>
                  <a:pt x="69" y="369"/>
                </a:lnTo>
                <a:close/>
                <a:moveTo>
                  <a:pt x="184" y="350"/>
                </a:moveTo>
                <a:lnTo>
                  <a:pt x="184" y="350"/>
                </a:lnTo>
                <a:lnTo>
                  <a:pt x="175" y="357"/>
                </a:lnTo>
                <a:lnTo>
                  <a:pt x="175" y="357"/>
                </a:lnTo>
                <a:lnTo>
                  <a:pt x="175" y="358"/>
                </a:lnTo>
                <a:lnTo>
                  <a:pt x="175" y="358"/>
                </a:lnTo>
                <a:lnTo>
                  <a:pt x="178" y="358"/>
                </a:lnTo>
                <a:lnTo>
                  <a:pt x="178" y="358"/>
                </a:lnTo>
                <a:lnTo>
                  <a:pt x="180" y="358"/>
                </a:lnTo>
                <a:lnTo>
                  <a:pt x="180" y="358"/>
                </a:lnTo>
                <a:lnTo>
                  <a:pt x="186" y="352"/>
                </a:lnTo>
                <a:lnTo>
                  <a:pt x="186" y="352"/>
                </a:lnTo>
                <a:lnTo>
                  <a:pt x="186" y="350"/>
                </a:lnTo>
                <a:lnTo>
                  <a:pt x="186" y="350"/>
                </a:lnTo>
                <a:lnTo>
                  <a:pt x="184" y="350"/>
                </a:lnTo>
                <a:lnTo>
                  <a:pt x="184" y="350"/>
                </a:lnTo>
                <a:close/>
                <a:moveTo>
                  <a:pt x="57" y="92"/>
                </a:moveTo>
                <a:lnTo>
                  <a:pt x="57" y="92"/>
                </a:lnTo>
                <a:lnTo>
                  <a:pt x="57" y="92"/>
                </a:lnTo>
                <a:lnTo>
                  <a:pt x="57" y="92"/>
                </a:lnTo>
                <a:lnTo>
                  <a:pt x="57" y="90"/>
                </a:lnTo>
                <a:lnTo>
                  <a:pt x="57" y="90"/>
                </a:lnTo>
                <a:lnTo>
                  <a:pt x="53" y="84"/>
                </a:lnTo>
                <a:lnTo>
                  <a:pt x="53" y="84"/>
                </a:lnTo>
                <a:lnTo>
                  <a:pt x="50" y="76"/>
                </a:lnTo>
                <a:lnTo>
                  <a:pt x="50" y="76"/>
                </a:lnTo>
                <a:lnTo>
                  <a:pt x="49" y="73"/>
                </a:lnTo>
                <a:lnTo>
                  <a:pt x="49" y="73"/>
                </a:lnTo>
                <a:lnTo>
                  <a:pt x="49" y="76"/>
                </a:lnTo>
                <a:lnTo>
                  <a:pt x="49" y="76"/>
                </a:lnTo>
                <a:lnTo>
                  <a:pt x="49" y="77"/>
                </a:lnTo>
                <a:lnTo>
                  <a:pt x="49" y="77"/>
                </a:lnTo>
                <a:lnTo>
                  <a:pt x="53" y="85"/>
                </a:lnTo>
                <a:lnTo>
                  <a:pt x="53" y="85"/>
                </a:lnTo>
                <a:lnTo>
                  <a:pt x="57" y="92"/>
                </a:lnTo>
                <a:lnTo>
                  <a:pt x="57" y="92"/>
                </a:lnTo>
                <a:close/>
                <a:moveTo>
                  <a:pt x="295" y="303"/>
                </a:moveTo>
                <a:lnTo>
                  <a:pt x="295" y="303"/>
                </a:lnTo>
                <a:lnTo>
                  <a:pt x="295" y="305"/>
                </a:lnTo>
                <a:lnTo>
                  <a:pt x="295" y="305"/>
                </a:lnTo>
                <a:lnTo>
                  <a:pt x="303" y="305"/>
                </a:lnTo>
                <a:lnTo>
                  <a:pt x="303" y="305"/>
                </a:lnTo>
                <a:lnTo>
                  <a:pt x="311" y="305"/>
                </a:lnTo>
                <a:lnTo>
                  <a:pt x="311" y="305"/>
                </a:lnTo>
                <a:lnTo>
                  <a:pt x="312" y="305"/>
                </a:lnTo>
                <a:lnTo>
                  <a:pt x="312" y="305"/>
                </a:lnTo>
                <a:lnTo>
                  <a:pt x="311" y="301"/>
                </a:lnTo>
                <a:lnTo>
                  <a:pt x="311" y="301"/>
                </a:lnTo>
                <a:lnTo>
                  <a:pt x="307" y="301"/>
                </a:lnTo>
                <a:lnTo>
                  <a:pt x="307" y="301"/>
                </a:lnTo>
                <a:lnTo>
                  <a:pt x="307" y="303"/>
                </a:lnTo>
                <a:lnTo>
                  <a:pt x="307" y="303"/>
                </a:lnTo>
                <a:lnTo>
                  <a:pt x="304" y="303"/>
                </a:lnTo>
                <a:lnTo>
                  <a:pt x="303" y="303"/>
                </a:lnTo>
                <a:lnTo>
                  <a:pt x="303" y="303"/>
                </a:lnTo>
                <a:lnTo>
                  <a:pt x="301" y="301"/>
                </a:lnTo>
                <a:lnTo>
                  <a:pt x="301" y="301"/>
                </a:lnTo>
                <a:lnTo>
                  <a:pt x="295" y="303"/>
                </a:lnTo>
                <a:lnTo>
                  <a:pt x="295" y="303"/>
                </a:lnTo>
                <a:close/>
                <a:moveTo>
                  <a:pt x="172" y="174"/>
                </a:moveTo>
                <a:lnTo>
                  <a:pt x="172" y="174"/>
                </a:lnTo>
                <a:lnTo>
                  <a:pt x="172" y="172"/>
                </a:lnTo>
                <a:lnTo>
                  <a:pt x="172" y="172"/>
                </a:lnTo>
                <a:lnTo>
                  <a:pt x="178" y="169"/>
                </a:lnTo>
                <a:lnTo>
                  <a:pt x="178" y="169"/>
                </a:lnTo>
                <a:lnTo>
                  <a:pt x="180" y="169"/>
                </a:lnTo>
                <a:lnTo>
                  <a:pt x="180" y="169"/>
                </a:lnTo>
                <a:lnTo>
                  <a:pt x="180" y="163"/>
                </a:lnTo>
                <a:lnTo>
                  <a:pt x="180" y="163"/>
                </a:lnTo>
                <a:lnTo>
                  <a:pt x="180" y="164"/>
                </a:lnTo>
                <a:lnTo>
                  <a:pt x="180" y="164"/>
                </a:lnTo>
                <a:lnTo>
                  <a:pt x="172" y="170"/>
                </a:lnTo>
                <a:lnTo>
                  <a:pt x="172" y="170"/>
                </a:lnTo>
                <a:lnTo>
                  <a:pt x="172" y="174"/>
                </a:lnTo>
                <a:lnTo>
                  <a:pt x="172" y="174"/>
                </a:lnTo>
                <a:close/>
                <a:moveTo>
                  <a:pt x="258" y="344"/>
                </a:moveTo>
                <a:lnTo>
                  <a:pt x="258" y="344"/>
                </a:lnTo>
                <a:lnTo>
                  <a:pt x="258" y="341"/>
                </a:lnTo>
                <a:lnTo>
                  <a:pt x="258" y="341"/>
                </a:lnTo>
                <a:lnTo>
                  <a:pt x="257" y="338"/>
                </a:lnTo>
                <a:lnTo>
                  <a:pt x="257" y="338"/>
                </a:lnTo>
                <a:lnTo>
                  <a:pt x="252" y="347"/>
                </a:lnTo>
                <a:lnTo>
                  <a:pt x="252" y="347"/>
                </a:lnTo>
                <a:lnTo>
                  <a:pt x="258" y="344"/>
                </a:lnTo>
                <a:lnTo>
                  <a:pt x="258" y="344"/>
                </a:lnTo>
                <a:close/>
                <a:moveTo>
                  <a:pt x="217" y="364"/>
                </a:moveTo>
                <a:lnTo>
                  <a:pt x="217" y="364"/>
                </a:lnTo>
                <a:lnTo>
                  <a:pt x="217" y="364"/>
                </a:lnTo>
                <a:lnTo>
                  <a:pt x="217" y="364"/>
                </a:lnTo>
                <a:lnTo>
                  <a:pt x="191" y="368"/>
                </a:lnTo>
                <a:lnTo>
                  <a:pt x="191" y="368"/>
                </a:lnTo>
                <a:lnTo>
                  <a:pt x="191" y="368"/>
                </a:lnTo>
                <a:lnTo>
                  <a:pt x="191" y="368"/>
                </a:lnTo>
                <a:lnTo>
                  <a:pt x="202" y="368"/>
                </a:lnTo>
                <a:lnTo>
                  <a:pt x="213" y="366"/>
                </a:lnTo>
                <a:lnTo>
                  <a:pt x="213" y="366"/>
                </a:lnTo>
                <a:lnTo>
                  <a:pt x="217" y="364"/>
                </a:lnTo>
                <a:lnTo>
                  <a:pt x="217" y="364"/>
                </a:lnTo>
                <a:close/>
                <a:moveTo>
                  <a:pt x="74" y="230"/>
                </a:moveTo>
                <a:lnTo>
                  <a:pt x="74" y="230"/>
                </a:lnTo>
                <a:lnTo>
                  <a:pt x="77" y="230"/>
                </a:lnTo>
                <a:lnTo>
                  <a:pt x="77" y="230"/>
                </a:lnTo>
                <a:lnTo>
                  <a:pt x="77" y="229"/>
                </a:lnTo>
                <a:lnTo>
                  <a:pt x="77" y="229"/>
                </a:lnTo>
                <a:lnTo>
                  <a:pt x="77" y="224"/>
                </a:lnTo>
                <a:lnTo>
                  <a:pt x="77" y="224"/>
                </a:lnTo>
                <a:lnTo>
                  <a:pt x="72" y="224"/>
                </a:lnTo>
                <a:lnTo>
                  <a:pt x="72" y="224"/>
                </a:lnTo>
                <a:lnTo>
                  <a:pt x="72" y="227"/>
                </a:lnTo>
                <a:lnTo>
                  <a:pt x="72" y="227"/>
                </a:lnTo>
                <a:lnTo>
                  <a:pt x="74" y="230"/>
                </a:lnTo>
                <a:lnTo>
                  <a:pt x="74" y="230"/>
                </a:lnTo>
                <a:close/>
                <a:moveTo>
                  <a:pt x="271" y="376"/>
                </a:moveTo>
                <a:lnTo>
                  <a:pt x="271" y="376"/>
                </a:lnTo>
                <a:lnTo>
                  <a:pt x="269" y="368"/>
                </a:lnTo>
                <a:lnTo>
                  <a:pt x="269" y="368"/>
                </a:lnTo>
                <a:lnTo>
                  <a:pt x="268" y="372"/>
                </a:lnTo>
                <a:lnTo>
                  <a:pt x="266" y="377"/>
                </a:lnTo>
                <a:lnTo>
                  <a:pt x="266" y="377"/>
                </a:lnTo>
                <a:lnTo>
                  <a:pt x="269" y="377"/>
                </a:lnTo>
                <a:lnTo>
                  <a:pt x="269" y="377"/>
                </a:lnTo>
                <a:lnTo>
                  <a:pt x="271" y="376"/>
                </a:lnTo>
                <a:lnTo>
                  <a:pt x="271" y="376"/>
                </a:lnTo>
                <a:close/>
                <a:moveTo>
                  <a:pt x="173" y="374"/>
                </a:moveTo>
                <a:lnTo>
                  <a:pt x="173" y="374"/>
                </a:lnTo>
                <a:lnTo>
                  <a:pt x="169" y="379"/>
                </a:lnTo>
                <a:lnTo>
                  <a:pt x="169" y="379"/>
                </a:lnTo>
                <a:lnTo>
                  <a:pt x="173" y="383"/>
                </a:lnTo>
                <a:lnTo>
                  <a:pt x="173" y="383"/>
                </a:lnTo>
                <a:lnTo>
                  <a:pt x="173" y="379"/>
                </a:lnTo>
                <a:lnTo>
                  <a:pt x="173" y="374"/>
                </a:lnTo>
                <a:lnTo>
                  <a:pt x="173" y="374"/>
                </a:lnTo>
                <a:close/>
                <a:moveTo>
                  <a:pt x="211" y="336"/>
                </a:moveTo>
                <a:lnTo>
                  <a:pt x="211" y="336"/>
                </a:lnTo>
                <a:lnTo>
                  <a:pt x="211" y="335"/>
                </a:lnTo>
                <a:lnTo>
                  <a:pt x="211" y="333"/>
                </a:lnTo>
                <a:lnTo>
                  <a:pt x="211" y="333"/>
                </a:lnTo>
                <a:lnTo>
                  <a:pt x="211" y="331"/>
                </a:lnTo>
                <a:lnTo>
                  <a:pt x="211" y="331"/>
                </a:lnTo>
                <a:lnTo>
                  <a:pt x="211" y="330"/>
                </a:lnTo>
                <a:lnTo>
                  <a:pt x="211" y="330"/>
                </a:lnTo>
                <a:lnTo>
                  <a:pt x="210" y="330"/>
                </a:lnTo>
                <a:lnTo>
                  <a:pt x="206" y="328"/>
                </a:lnTo>
                <a:lnTo>
                  <a:pt x="206" y="328"/>
                </a:lnTo>
                <a:lnTo>
                  <a:pt x="206" y="331"/>
                </a:lnTo>
                <a:lnTo>
                  <a:pt x="206" y="331"/>
                </a:lnTo>
                <a:lnTo>
                  <a:pt x="206" y="333"/>
                </a:lnTo>
                <a:lnTo>
                  <a:pt x="206" y="333"/>
                </a:lnTo>
                <a:lnTo>
                  <a:pt x="208" y="335"/>
                </a:lnTo>
                <a:lnTo>
                  <a:pt x="210" y="338"/>
                </a:lnTo>
                <a:lnTo>
                  <a:pt x="210" y="338"/>
                </a:lnTo>
                <a:lnTo>
                  <a:pt x="211" y="336"/>
                </a:lnTo>
                <a:lnTo>
                  <a:pt x="211" y="336"/>
                </a:lnTo>
                <a:close/>
                <a:moveTo>
                  <a:pt x="206" y="314"/>
                </a:moveTo>
                <a:lnTo>
                  <a:pt x="206" y="314"/>
                </a:lnTo>
                <a:lnTo>
                  <a:pt x="205" y="316"/>
                </a:lnTo>
                <a:lnTo>
                  <a:pt x="205" y="316"/>
                </a:lnTo>
                <a:lnTo>
                  <a:pt x="206" y="319"/>
                </a:lnTo>
                <a:lnTo>
                  <a:pt x="206" y="319"/>
                </a:lnTo>
                <a:lnTo>
                  <a:pt x="211" y="320"/>
                </a:lnTo>
                <a:lnTo>
                  <a:pt x="211" y="320"/>
                </a:lnTo>
                <a:lnTo>
                  <a:pt x="213" y="319"/>
                </a:lnTo>
                <a:lnTo>
                  <a:pt x="211" y="317"/>
                </a:lnTo>
                <a:lnTo>
                  <a:pt x="211" y="317"/>
                </a:lnTo>
                <a:lnTo>
                  <a:pt x="206" y="314"/>
                </a:lnTo>
                <a:lnTo>
                  <a:pt x="206" y="314"/>
                </a:lnTo>
                <a:close/>
                <a:moveTo>
                  <a:pt x="263" y="385"/>
                </a:moveTo>
                <a:lnTo>
                  <a:pt x="263" y="385"/>
                </a:lnTo>
                <a:lnTo>
                  <a:pt x="271" y="383"/>
                </a:lnTo>
                <a:lnTo>
                  <a:pt x="271" y="383"/>
                </a:lnTo>
                <a:lnTo>
                  <a:pt x="274" y="382"/>
                </a:lnTo>
                <a:lnTo>
                  <a:pt x="274" y="382"/>
                </a:lnTo>
                <a:lnTo>
                  <a:pt x="273" y="382"/>
                </a:lnTo>
                <a:lnTo>
                  <a:pt x="273" y="382"/>
                </a:lnTo>
                <a:lnTo>
                  <a:pt x="273" y="382"/>
                </a:lnTo>
                <a:lnTo>
                  <a:pt x="273" y="382"/>
                </a:lnTo>
                <a:lnTo>
                  <a:pt x="271" y="382"/>
                </a:lnTo>
                <a:lnTo>
                  <a:pt x="269" y="382"/>
                </a:lnTo>
                <a:lnTo>
                  <a:pt x="269" y="382"/>
                </a:lnTo>
                <a:lnTo>
                  <a:pt x="268" y="380"/>
                </a:lnTo>
                <a:lnTo>
                  <a:pt x="268" y="380"/>
                </a:lnTo>
                <a:lnTo>
                  <a:pt x="265" y="380"/>
                </a:lnTo>
                <a:lnTo>
                  <a:pt x="265" y="380"/>
                </a:lnTo>
                <a:lnTo>
                  <a:pt x="266" y="380"/>
                </a:lnTo>
                <a:lnTo>
                  <a:pt x="266" y="380"/>
                </a:lnTo>
                <a:lnTo>
                  <a:pt x="265" y="382"/>
                </a:lnTo>
                <a:lnTo>
                  <a:pt x="265" y="382"/>
                </a:lnTo>
                <a:lnTo>
                  <a:pt x="263" y="383"/>
                </a:lnTo>
                <a:lnTo>
                  <a:pt x="263" y="383"/>
                </a:lnTo>
                <a:lnTo>
                  <a:pt x="263" y="385"/>
                </a:lnTo>
                <a:lnTo>
                  <a:pt x="263" y="385"/>
                </a:lnTo>
                <a:close/>
                <a:moveTo>
                  <a:pt x="170" y="246"/>
                </a:moveTo>
                <a:lnTo>
                  <a:pt x="170" y="246"/>
                </a:lnTo>
                <a:lnTo>
                  <a:pt x="169" y="246"/>
                </a:lnTo>
                <a:lnTo>
                  <a:pt x="169" y="246"/>
                </a:lnTo>
                <a:lnTo>
                  <a:pt x="169" y="267"/>
                </a:lnTo>
                <a:lnTo>
                  <a:pt x="169" y="267"/>
                </a:lnTo>
                <a:lnTo>
                  <a:pt x="170" y="267"/>
                </a:lnTo>
                <a:lnTo>
                  <a:pt x="170" y="267"/>
                </a:lnTo>
                <a:lnTo>
                  <a:pt x="170" y="257"/>
                </a:lnTo>
                <a:lnTo>
                  <a:pt x="170" y="257"/>
                </a:lnTo>
                <a:lnTo>
                  <a:pt x="170" y="254"/>
                </a:lnTo>
                <a:lnTo>
                  <a:pt x="170" y="254"/>
                </a:lnTo>
                <a:lnTo>
                  <a:pt x="170" y="246"/>
                </a:lnTo>
                <a:lnTo>
                  <a:pt x="170" y="246"/>
                </a:lnTo>
                <a:close/>
                <a:moveTo>
                  <a:pt x="195" y="346"/>
                </a:moveTo>
                <a:lnTo>
                  <a:pt x="195" y="346"/>
                </a:lnTo>
                <a:lnTo>
                  <a:pt x="191" y="350"/>
                </a:lnTo>
                <a:lnTo>
                  <a:pt x="191" y="350"/>
                </a:lnTo>
                <a:lnTo>
                  <a:pt x="192" y="352"/>
                </a:lnTo>
                <a:lnTo>
                  <a:pt x="192" y="352"/>
                </a:lnTo>
                <a:lnTo>
                  <a:pt x="194" y="350"/>
                </a:lnTo>
                <a:lnTo>
                  <a:pt x="197" y="349"/>
                </a:lnTo>
                <a:lnTo>
                  <a:pt x="197" y="349"/>
                </a:lnTo>
                <a:lnTo>
                  <a:pt x="197" y="349"/>
                </a:lnTo>
                <a:lnTo>
                  <a:pt x="197" y="349"/>
                </a:lnTo>
                <a:lnTo>
                  <a:pt x="200" y="347"/>
                </a:lnTo>
                <a:lnTo>
                  <a:pt x="200" y="347"/>
                </a:lnTo>
                <a:lnTo>
                  <a:pt x="199" y="347"/>
                </a:lnTo>
                <a:lnTo>
                  <a:pt x="195" y="346"/>
                </a:lnTo>
                <a:lnTo>
                  <a:pt x="195" y="346"/>
                </a:lnTo>
                <a:close/>
                <a:moveTo>
                  <a:pt x="181" y="270"/>
                </a:moveTo>
                <a:lnTo>
                  <a:pt x="181" y="270"/>
                </a:lnTo>
                <a:lnTo>
                  <a:pt x="181" y="270"/>
                </a:lnTo>
                <a:lnTo>
                  <a:pt x="181" y="270"/>
                </a:lnTo>
                <a:lnTo>
                  <a:pt x="178" y="271"/>
                </a:lnTo>
                <a:lnTo>
                  <a:pt x="178" y="271"/>
                </a:lnTo>
                <a:lnTo>
                  <a:pt x="178" y="273"/>
                </a:lnTo>
                <a:lnTo>
                  <a:pt x="178" y="273"/>
                </a:lnTo>
                <a:lnTo>
                  <a:pt x="178" y="278"/>
                </a:lnTo>
                <a:lnTo>
                  <a:pt x="178" y="278"/>
                </a:lnTo>
                <a:lnTo>
                  <a:pt x="178" y="279"/>
                </a:lnTo>
                <a:lnTo>
                  <a:pt x="178" y="279"/>
                </a:lnTo>
                <a:lnTo>
                  <a:pt x="180" y="278"/>
                </a:lnTo>
                <a:lnTo>
                  <a:pt x="180" y="278"/>
                </a:lnTo>
                <a:lnTo>
                  <a:pt x="181" y="276"/>
                </a:lnTo>
                <a:lnTo>
                  <a:pt x="181" y="276"/>
                </a:lnTo>
                <a:lnTo>
                  <a:pt x="181" y="271"/>
                </a:lnTo>
                <a:lnTo>
                  <a:pt x="181" y="271"/>
                </a:lnTo>
                <a:lnTo>
                  <a:pt x="181" y="270"/>
                </a:lnTo>
                <a:lnTo>
                  <a:pt x="181" y="270"/>
                </a:lnTo>
                <a:close/>
                <a:moveTo>
                  <a:pt x="257" y="325"/>
                </a:moveTo>
                <a:lnTo>
                  <a:pt x="257" y="325"/>
                </a:lnTo>
                <a:lnTo>
                  <a:pt x="254" y="316"/>
                </a:lnTo>
                <a:lnTo>
                  <a:pt x="254" y="316"/>
                </a:lnTo>
                <a:lnTo>
                  <a:pt x="252" y="320"/>
                </a:lnTo>
                <a:lnTo>
                  <a:pt x="252" y="320"/>
                </a:lnTo>
                <a:lnTo>
                  <a:pt x="252" y="320"/>
                </a:lnTo>
                <a:lnTo>
                  <a:pt x="252" y="320"/>
                </a:lnTo>
                <a:lnTo>
                  <a:pt x="254" y="325"/>
                </a:lnTo>
                <a:lnTo>
                  <a:pt x="254" y="325"/>
                </a:lnTo>
                <a:lnTo>
                  <a:pt x="254" y="327"/>
                </a:lnTo>
                <a:lnTo>
                  <a:pt x="254" y="327"/>
                </a:lnTo>
                <a:lnTo>
                  <a:pt x="257" y="325"/>
                </a:lnTo>
                <a:lnTo>
                  <a:pt x="257" y="325"/>
                </a:lnTo>
                <a:close/>
                <a:moveTo>
                  <a:pt x="137" y="371"/>
                </a:moveTo>
                <a:lnTo>
                  <a:pt x="137" y="371"/>
                </a:lnTo>
                <a:lnTo>
                  <a:pt x="134" y="380"/>
                </a:lnTo>
                <a:lnTo>
                  <a:pt x="134" y="380"/>
                </a:lnTo>
                <a:lnTo>
                  <a:pt x="142" y="371"/>
                </a:lnTo>
                <a:lnTo>
                  <a:pt x="142" y="371"/>
                </a:lnTo>
                <a:lnTo>
                  <a:pt x="137" y="371"/>
                </a:lnTo>
                <a:lnTo>
                  <a:pt x="137" y="371"/>
                </a:lnTo>
                <a:close/>
                <a:moveTo>
                  <a:pt x="98" y="432"/>
                </a:moveTo>
                <a:lnTo>
                  <a:pt x="98" y="432"/>
                </a:lnTo>
                <a:lnTo>
                  <a:pt x="98" y="431"/>
                </a:lnTo>
                <a:lnTo>
                  <a:pt x="98" y="431"/>
                </a:lnTo>
                <a:lnTo>
                  <a:pt x="98" y="429"/>
                </a:lnTo>
                <a:lnTo>
                  <a:pt x="98" y="429"/>
                </a:lnTo>
                <a:lnTo>
                  <a:pt x="90" y="423"/>
                </a:lnTo>
                <a:lnTo>
                  <a:pt x="90" y="423"/>
                </a:lnTo>
                <a:lnTo>
                  <a:pt x="90" y="423"/>
                </a:lnTo>
                <a:lnTo>
                  <a:pt x="90" y="423"/>
                </a:lnTo>
                <a:lnTo>
                  <a:pt x="90" y="423"/>
                </a:lnTo>
                <a:lnTo>
                  <a:pt x="90" y="423"/>
                </a:lnTo>
                <a:lnTo>
                  <a:pt x="93" y="428"/>
                </a:lnTo>
                <a:lnTo>
                  <a:pt x="93" y="428"/>
                </a:lnTo>
                <a:lnTo>
                  <a:pt x="94" y="429"/>
                </a:lnTo>
                <a:lnTo>
                  <a:pt x="98" y="432"/>
                </a:lnTo>
                <a:lnTo>
                  <a:pt x="98" y="432"/>
                </a:lnTo>
                <a:close/>
                <a:moveTo>
                  <a:pt x="199" y="377"/>
                </a:moveTo>
                <a:lnTo>
                  <a:pt x="199" y="377"/>
                </a:lnTo>
                <a:lnTo>
                  <a:pt x="194" y="383"/>
                </a:lnTo>
                <a:lnTo>
                  <a:pt x="194" y="383"/>
                </a:lnTo>
                <a:lnTo>
                  <a:pt x="197" y="387"/>
                </a:lnTo>
                <a:lnTo>
                  <a:pt x="197" y="387"/>
                </a:lnTo>
                <a:lnTo>
                  <a:pt x="199" y="377"/>
                </a:lnTo>
                <a:lnTo>
                  <a:pt x="199" y="377"/>
                </a:lnTo>
                <a:close/>
                <a:moveTo>
                  <a:pt x="194" y="342"/>
                </a:moveTo>
                <a:lnTo>
                  <a:pt x="194" y="342"/>
                </a:lnTo>
                <a:lnTo>
                  <a:pt x="194" y="342"/>
                </a:lnTo>
                <a:lnTo>
                  <a:pt x="194" y="342"/>
                </a:lnTo>
                <a:lnTo>
                  <a:pt x="187" y="342"/>
                </a:lnTo>
                <a:lnTo>
                  <a:pt x="187" y="342"/>
                </a:lnTo>
                <a:lnTo>
                  <a:pt x="186" y="344"/>
                </a:lnTo>
                <a:lnTo>
                  <a:pt x="186" y="344"/>
                </a:lnTo>
                <a:lnTo>
                  <a:pt x="184" y="344"/>
                </a:lnTo>
                <a:lnTo>
                  <a:pt x="184" y="344"/>
                </a:lnTo>
                <a:lnTo>
                  <a:pt x="184" y="344"/>
                </a:lnTo>
                <a:lnTo>
                  <a:pt x="183" y="344"/>
                </a:lnTo>
                <a:lnTo>
                  <a:pt x="183" y="344"/>
                </a:lnTo>
                <a:lnTo>
                  <a:pt x="181" y="344"/>
                </a:lnTo>
                <a:lnTo>
                  <a:pt x="181" y="344"/>
                </a:lnTo>
                <a:lnTo>
                  <a:pt x="186" y="347"/>
                </a:lnTo>
                <a:lnTo>
                  <a:pt x="186" y="347"/>
                </a:lnTo>
                <a:lnTo>
                  <a:pt x="194" y="342"/>
                </a:lnTo>
                <a:lnTo>
                  <a:pt x="194" y="342"/>
                </a:lnTo>
                <a:close/>
                <a:moveTo>
                  <a:pt x="180" y="153"/>
                </a:moveTo>
                <a:lnTo>
                  <a:pt x="180" y="153"/>
                </a:lnTo>
                <a:lnTo>
                  <a:pt x="180" y="153"/>
                </a:lnTo>
                <a:lnTo>
                  <a:pt x="180" y="153"/>
                </a:lnTo>
                <a:lnTo>
                  <a:pt x="178" y="155"/>
                </a:lnTo>
                <a:lnTo>
                  <a:pt x="178" y="155"/>
                </a:lnTo>
                <a:lnTo>
                  <a:pt x="175" y="159"/>
                </a:lnTo>
                <a:lnTo>
                  <a:pt x="175" y="159"/>
                </a:lnTo>
                <a:lnTo>
                  <a:pt x="173" y="161"/>
                </a:lnTo>
                <a:lnTo>
                  <a:pt x="172" y="161"/>
                </a:lnTo>
                <a:lnTo>
                  <a:pt x="172" y="161"/>
                </a:lnTo>
                <a:lnTo>
                  <a:pt x="170" y="161"/>
                </a:lnTo>
                <a:lnTo>
                  <a:pt x="170" y="161"/>
                </a:lnTo>
                <a:lnTo>
                  <a:pt x="170" y="163"/>
                </a:lnTo>
                <a:lnTo>
                  <a:pt x="170" y="163"/>
                </a:lnTo>
                <a:lnTo>
                  <a:pt x="180" y="159"/>
                </a:lnTo>
                <a:lnTo>
                  <a:pt x="180" y="159"/>
                </a:lnTo>
                <a:lnTo>
                  <a:pt x="180" y="153"/>
                </a:lnTo>
                <a:lnTo>
                  <a:pt x="180" y="153"/>
                </a:lnTo>
                <a:close/>
                <a:moveTo>
                  <a:pt x="187" y="339"/>
                </a:moveTo>
                <a:lnTo>
                  <a:pt x="187" y="339"/>
                </a:lnTo>
                <a:lnTo>
                  <a:pt x="187" y="339"/>
                </a:lnTo>
                <a:lnTo>
                  <a:pt x="187" y="339"/>
                </a:lnTo>
                <a:lnTo>
                  <a:pt x="194" y="339"/>
                </a:lnTo>
                <a:lnTo>
                  <a:pt x="200" y="338"/>
                </a:lnTo>
                <a:lnTo>
                  <a:pt x="200" y="338"/>
                </a:lnTo>
                <a:lnTo>
                  <a:pt x="200" y="336"/>
                </a:lnTo>
                <a:lnTo>
                  <a:pt x="200" y="336"/>
                </a:lnTo>
                <a:lnTo>
                  <a:pt x="192" y="336"/>
                </a:lnTo>
                <a:lnTo>
                  <a:pt x="192" y="336"/>
                </a:lnTo>
                <a:lnTo>
                  <a:pt x="191" y="338"/>
                </a:lnTo>
                <a:lnTo>
                  <a:pt x="191" y="338"/>
                </a:lnTo>
                <a:lnTo>
                  <a:pt x="187" y="339"/>
                </a:lnTo>
                <a:lnTo>
                  <a:pt x="187" y="339"/>
                </a:lnTo>
                <a:close/>
                <a:moveTo>
                  <a:pt x="307" y="128"/>
                </a:moveTo>
                <a:lnTo>
                  <a:pt x="307" y="128"/>
                </a:lnTo>
                <a:lnTo>
                  <a:pt x="309" y="125"/>
                </a:lnTo>
                <a:lnTo>
                  <a:pt x="309" y="125"/>
                </a:lnTo>
                <a:lnTo>
                  <a:pt x="309" y="120"/>
                </a:lnTo>
                <a:lnTo>
                  <a:pt x="307" y="115"/>
                </a:lnTo>
                <a:lnTo>
                  <a:pt x="307" y="115"/>
                </a:lnTo>
                <a:lnTo>
                  <a:pt x="304" y="111"/>
                </a:lnTo>
                <a:lnTo>
                  <a:pt x="298" y="107"/>
                </a:lnTo>
                <a:lnTo>
                  <a:pt x="298" y="107"/>
                </a:lnTo>
                <a:lnTo>
                  <a:pt x="295" y="107"/>
                </a:lnTo>
                <a:lnTo>
                  <a:pt x="295" y="107"/>
                </a:lnTo>
                <a:lnTo>
                  <a:pt x="296" y="107"/>
                </a:lnTo>
                <a:lnTo>
                  <a:pt x="296" y="107"/>
                </a:lnTo>
                <a:lnTo>
                  <a:pt x="299" y="107"/>
                </a:lnTo>
                <a:lnTo>
                  <a:pt x="299" y="107"/>
                </a:lnTo>
                <a:lnTo>
                  <a:pt x="304" y="111"/>
                </a:lnTo>
                <a:lnTo>
                  <a:pt x="306" y="115"/>
                </a:lnTo>
                <a:lnTo>
                  <a:pt x="306" y="115"/>
                </a:lnTo>
                <a:lnTo>
                  <a:pt x="307" y="122"/>
                </a:lnTo>
                <a:lnTo>
                  <a:pt x="307" y="128"/>
                </a:lnTo>
                <a:lnTo>
                  <a:pt x="307" y="128"/>
                </a:lnTo>
                <a:close/>
                <a:moveTo>
                  <a:pt x="187" y="122"/>
                </a:moveTo>
                <a:lnTo>
                  <a:pt x="187" y="122"/>
                </a:lnTo>
                <a:lnTo>
                  <a:pt x="181" y="125"/>
                </a:lnTo>
                <a:lnTo>
                  <a:pt x="181" y="125"/>
                </a:lnTo>
                <a:lnTo>
                  <a:pt x="184" y="128"/>
                </a:lnTo>
                <a:lnTo>
                  <a:pt x="184" y="128"/>
                </a:lnTo>
                <a:lnTo>
                  <a:pt x="189" y="123"/>
                </a:lnTo>
                <a:lnTo>
                  <a:pt x="189" y="123"/>
                </a:lnTo>
                <a:lnTo>
                  <a:pt x="187" y="122"/>
                </a:lnTo>
                <a:lnTo>
                  <a:pt x="187" y="122"/>
                </a:lnTo>
                <a:close/>
                <a:moveTo>
                  <a:pt x="262" y="424"/>
                </a:moveTo>
                <a:lnTo>
                  <a:pt x="262" y="424"/>
                </a:lnTo>
                <a:lnTo>
                  <a:pt x="254" y="424"/>
                </a:lnTo>
                <a:lnTo>
                  <a:pt x="247" y="424"/>
                </a:lnTo>
                <a:lnTo>
                  <a:pt x="247" y="424"/>
                </a:lnTo>
                <a:lnTo>
                  <a:pt x="246" y="426"/>
                </a:lnTo>
                <a:lnTo>
                  <a:pt x="246" y="426"/>
                </a:lnTo>
                <a:lnTo>
                  <a:pt x="262" y="424"/>
                </a:lnTo>
                <a:lnTo>
                  <a:pt x="262" y="424"/>
                </a:lnTo>
                <a:close/>
                <a:moveTo>
                  <a:pt x="178" y="193"/>
                </a:moveTo>
                <a:lnTo>
                  <a:pt x="178" y="193"/>
                </a:lnTo>
                <a:lnTo>
                  <a:pt x="178" y="189"/>
                </a:lnTo>
                <a:lnTo>
                  <a:pt x="178" y="189"/>
                </a:lnTo>
                <a:lnTo>
                  <a:pt x="178" y="186"/>
                </a:lnTo>
                <a:lnTo>
                  <a:pt x="178" y="186"/>
                </a:lnTo>
                <a:lnTo>
                  <a:pt x="175" y="191"/>
                </a:lnTo>
                <a:lnTo>
                  <a:pt x="175" y="191"/>
                </a:lnTo>
                <a:lnTo>
                  <a:pt x="175" y="191"/>
                </a:lnTo>
                <a:lnTo>
                  <a:pt x="175" y="191"/>
                </a:lnTo>
                <a:lnTo>
                  <a:pt x="175" y="194"/>
                </a:lnTo>
                <a:lnTo>
                  <a:pt x="175" y="194"/>
                </a:lnTo>
                <a:lnTo>
                  <a:pt x="178" y="193"/>
                </a:lnTo>
                <a:lnTo>
                  <a:pt x="178" y="193"/>
                </a:lnTo>
                <a:close/>
                <a:moveTo>
                  <a:pt x="189" y="364"/>
                </a:moveTo>
                <a:lnTo>
                  <a:pt x="189" y="364"/>
                </a:lnTo>
                <a:lnTo>
                  <a:pt x="169" y="364"/>
                </a:lnTo>
                <a:lnTo>
                  <a:pt x="169" y="364"/>
                </a:lnTo>
                <a:lnTo>
                  <a:pt x="169" y="366"/>
                </a:lnTo>
                <a:lnTo>
                  <a:pt x="169" y="366"/>
                </a:lnTo>
                <a:lnTo>
                  <a:pt x="169" y="366"/>
                </a:lnTo>
                <a:lnTo>
                  <a:pt x="169" y="366"/>
                </a:lnTo>
                <a:lnTo>
                  <a:pt x="178" y="366"/>
                </a:lnTo>
                <a:lnTo>
                  <a:pt x="189" y="364"/>
                </a:lnTo>
                <a:lnTo>
                  <a:pt x="189" y="364"/>
                </a:lnTo>
                <a:close/>
                <a:moveTo>
                  <a:pt x="165" y="379"/>
                </a:moveTo>
                <a:lnTo>
                  <a:pt x="165" y="379"/>
                </a:lnTo>
                <a:lnTo>
                  <a:pt x="169" y="374"/>
                </a:lnTo>
                <a:lnTo>
                  <a:pt x="169" y="374"/>
                </a:lnTo>
                <a:lnTo>
                  <a:pt x="173" y="371"/>
                </a:lnTo>
                <a:lnTo>
                  <a:pt x="173" y="371"/>
                </a:lnTo>
                <a:lnTo>
                  <a:pt x="167" y="371"/>
                </a:lnTo>
                <a:lnTo>
                  <a:pt x="167" y="371"/>
                </a:lnTo>
                <a:lnTo>
                  <a:pt x="165" y="379"/>
                </a:lnTo>
                <a:lnTo>
                  <a:pt x="165" y="379"/>
                </a:lnTo>
                <a:close/>
                <a:moveTo>
                  <a:pt x="178" y="267"/>
                </a:moveTo>
                <a:lnTo>
                  <a:pt x="178" y="267"/>
                </a:lnTo>
                <a:lnTo>
                  <a:pt x="180" y="265"/>
                </a:lnTo>
                <a:lnTo>
                  <a:pt x="180" y="265"/>
                </a:lnTo>
                <a:lnTo>
                  <a:pt x="181" y="264"/>
                </a:lnTo>
                <a:lnTo>
                  <a:pt x="181" y="264"/>
                </a:lnTo>
                <a:lnTo>
                  <a:pt x="181" y="259"/>
                </a:lnTo>
                <a:lnTo>
                  <a:pt x="181" y="259"/>
                </a:lnTo>
                <a:lnTo>
                  <a:pt x="181" y="257"/>
                </a:lnTo>
                <a:lnTo>
                  <a:pt x="181" y="257"/>
                </a:lnTo>
                <a:lnTo>
                  <a:pt x="178" y="260"/>
                </a:lnTo>
                <a:lnTo>
                  <a:pt x="178" y="260"/>
                </a:lnTo>
                <a:lnTo>
                  <a:pt x="178" y="260"/>
                </a:lnTo>
                <a:lnTo>
                  <a:pt x="178" y="260"/>
                </a:lnTo>
                <a:lnTo>
                  <a:pt x="178" y="267"/>
                </a:lnTo>
                <a:lnTo>
                  <a:pt x="178" y="267"/>
                </a:lnTo>
                <a:close/>
                <a:moveTo>
                  <a:pt x="99" y="224"/>
                </a:moveTo>
                <a:lnTo>
                  <a:pt x="99" y="224"/>
                </a:lnTo>
                <a:lnTo>
                  <a:pt x="99" y="226"/>
                </a:lnTo>
                <a:lnTo>
                  <a:pt x="99" y="227"/>
                </a:lnTo>
                <a:lnTo>
                  <a:pt x="99" y="227"/>
                </a:lnTo>
                <a:lnTo>
                  <a:pt x="98" y="230"/>
                </a:lnTo>
                <a:lnTo>
                  <a:pt x="98" y="230"/>
                </a:lnTo>
                <a:lnTo>
                  <a:pt x="96" y="230"/>
                </a:lnTo>
                <a:lnTo>
                  <a:pt x="96" y="230"/>
                </a:lnTo>
                <a:lnTo>
                  <a:pt x="101" y="227"/>
                </a:lnTo>
                <a:lnTo>
                  <a:pt x="104" y="223"/>
                </a:lnTo>
                <a:lnTo>
                  <a:pt x="104" y="223"/>
                </a:lnTo>
                <a:lnTo>
                  <a:pt x="102" y="223"/>
                </a:lnTo>
                <a:lnTo>
                  <a:pt x="102" y="223"/>
                </a:lnTo>
                <a:lnTo>
                  <a:pt x="101" y="223"/>
                </a:lnTo>
                <a:lnTo>
                  <a:pt x="99" y="224"/>
                </a:lnTo>
                <a:lnTo>
                  <a:pt x="99" y="224"/>
                </a:lnTo>
                <a:lnTo>
                  <a:pt x="99" y="224"/>
                </a:lnTo>
                <a:lnTo>
                  <a:pt x="99" y="224"/>
                </a:lnTo>
                <a:close/>
                <a:moveTo>
                  <a:pt x="236" y="301"/>
                </a:moveTo>
                <a:lnTo>
                  <a:pt x="236" y="301"/>
                </a:lnTo>
                <a:lnTo>
                  <a:pt x="230" y="301"/>
                </a:lnTo>
                <a:lnTo>
                  <a:pt x="222" y="305"/>
                </a:lnTo>
                <a:lnTo>
                  <a:pt x="222" y="305"/>
                </a:lnTo>
                <a:lnTo>
                  <a:pt x="222" y="305"/>
                </a:lnTo>
                <a:lnTo>
                  <a:pt x="222" y="305"/>
                </a:lnTo>
                <a:lnTo>
                  <a:pt x="228" y="303"/>
                </a:lnTo>
                <a:lnTo>
                  <a:pt x="228" y="303"/>
                </a:lnTo>
                <a:lnTo>
                  <a:pt x="236" y="301"/>
                </a:lnTo>
                <a:lnTo>
                  <a:pt x="236" y="301"/>
                </a:lnTo>
                <a:lnTo>
                  <a:pt x="236" y="301"/>
                </a:lnTo>
                <a:lnTo>
                  <a:pt x="236" y="301"/>
                </a:lnTo>
                <a:lnTo>
                  <a:pt x="236" y="301"/>
                </a:lnTo>
                <a:close/>
                <a:moveTo>
                  <a:pt x="53" y="32"/>
                </a:moveTo>
                <a:lnTo>
                  <a:pt x="53" y="32"/>
                </a:lnTo>
                <a:lnTo>
                  <a:pt x="50" y="32"/>
                </a:lnTo>
                <a:lnTo>
                  <a:pt x="47" y="32"/>
                </a:lnTo>
                <a:lnTo>
                  <a:pt x="47" y="32"/>
                </a:lnTo>
                <a:lnTo>
                  <a:pt x="42" y="35"/>
                </a:lnTo>
                <a:lnTo>
                  <a:pt x="38" y="40"/>
                </a:lnTo>
                <a:lnTo>
                  <a:pt x="38" y="40"/>
                </a:lnTo>
                <a:lnTo>
                  <a:pt x="38" y="41"/>
                </a:lnTo>
                <a:lnTo>
                  <a:pt x="38" y="41"/>
                </a:lnTo>
                <a:lnTo>
                  <a:pt x="41" y="40"/>
                </a:lnTo>
                <a:lnTo>
                  <a:pt x="41" y="40"/>
                </a:lnTo>
                <a:lnTo>
                  <a:pt x="44" y="35"/>
                </a:lnTo>
                <a:lnTo>
                  <a:pt x="50" y="33"/>
                </a:lnTo>
                <a:lnTo>
                  <a:pt x="50" y="33"/>
                </a:lnTo>
                <a:lnTo>
                  <a:pt x="53" y="32"/>
                </a:lnTo>
                <a:lnTo>
                  <a:pt x="53" y="32"/>
                </a:lnTo>
                <a:close/>
                <a:moveTo>
                  <a:pt x="159" y="317"/>
                </a:moveTo>
                <a:lnTo>
                  <a:pt x="159" y="317"/>
                </a:lnTo>
                <a:lnTo>
                  <a:pt x="161" y="319"/>
                </a:lnTo>
                <a:lnTo>
                  <a:pt x="161" y="319"/>
                </a:lnTo>
                <a:lnTo>
                  <a:pt x="165" y="316"/>
                </a:lnTo>
                <a:lnTo>
                  <a:pt x="165" y="316"/>
                </a:lnTo>
                <a:lnTo>
                  <a:pt x="165" y="314"/>
                </a:lnTo>
                <a:lnTo>
                  <a:pt x="165" y="314"/>
                </a:lnTo>
                <a:lnTo>
                  <a:pt x="165" y="314"/>
                </a:lnTo>
                <a:lnTo>
                  <a:pt x="167" y="312"/>
                </a:lnTo>
                <a:lnTo>
                  <a:pt x="167" y="312"/>
                </a:lnTo>
                <a:lnTo>
                  <a:pt x="169" y="312"/>
                </a:lnTo>
                <a:lnTo>
                  <a:pt x="169" y="311"/>
                </a:lnTo>
                <a:lnTo>
                  <a:pt x="169" y="311"/>
                </a:lnTo>
                <a:lnTo>
                  <a:pt x="167" y="311"/>
                </a:lnTo>
                <a:lnTo>
                  <a:pt x="167" y="311"/>
                </a:lnTo>
                <a:lnTo>
                  <a:pt x="165" y="311"/>
                </a:lnTo>
                <a:lnTo>
                  <a:pt x="165" y="311"/>
                </a:lnTo>
                <a:lnTo>
                  <a:pt x="159" y="317"/>
                </a:lnTo>
                <a:lnTo>
                  <a:pt x="159" y="317"/>
                </a:lnTo>
                <a:close/>
                <a:moveTo>
                  <a:pt x="195" y="357"/>
                </a:moveTo>
                <a:lnTo>
                  <a:pt x="195" y="357"/>
                </a:lnTo>
                <a:lnTo>
                  <a:pt x="192" y="355"/>
                </a:lnTo>
                <a:lnTo>
                  <a:pt x="192" y="355"/>
                </a:lnTo>
                <a:lnTo>
                  <a:pt x="191" y="357"/>
                </a:lnTo>
                <a:lnTo>
                  <a:pt x="191" y="357"/>
                </a:lnTo>
                <a:lnTo>
                  <a:pt x="187" y="358"/>
                </a:lnTo>
                <a:lnTo>
                  <a:pt x="187" y="358"/>
                </a:lnTo>
                <a:lnTo>
                  <a:pt x="187" y="358"/>
                </a:lnTo>
                <a:lnTo>
                  <a:pt x="187" y="358"/>
                </a:lnTo>
                <a:lnTo>
                  <a:pt x="192" y="358"/>
                </a:lnTo>
                <a:lnTo>
                  <a:pt x="192" y="358"/>
                </a:lnTo>
                <a:lnTo>
                  <a:pt x="194" y="358"/>
                </a:lnTo>
                <a:lnTo>
                  <a:pt x="195" y="357"/>
                </a:lnTo>
                <a:lnTo>
                  <a:pt x="195" y="357"/>
                </a:lnTo>
                <a:lnTo>
                  <a:pt x="195" y="357"/>
                </a:lnTo>
                <a:lnTo>
                  <a:pt x="195" y="357"/>
                </a:lnTo>
                <a:close/>
                <a:moveTo>
                  <a:pt x="178" y="140"/>
                </a:moveTo>
                <a:lnTo>
                  <a:pt x="178" y="140"/>
                </a:lnTo>
                <a:lnTo>
                  <a:pt x="175" y="147"/>
                </a:lnTo>
                <a:lnTo>
                  <a:pt x="175" y="147"/>
                </a:lnTo>
                <a:lnTo>
                  <a:pt x="176" y="147"/>
                </a:lnTo>
                <a:lnTo>
                  <a:pt x="176" y="148"/>
                </a:lnTo>
                <a:lnTo>
                  <a:pt x="176" y="148"/>
                </a:lnTo>
                <a:lnTo>
                  <a:pt x="178" y="147"/>
                </a:lnTo>
                <a:lnTo>
                  <a:pt x="178" y="147"/>
                </a:lnTo>
                <a:lnTo>
                  <a:pt x="180" y="147"/>
                </a:lnTo>
                <a:lnTo>
                  <a:pt x="180" y="147"/>
                </a:lnTo>
                <a:lnTo>
                  <a:pt x="178" y="140"/>
                </a:lnTo>
                <a:lnTo>
                  <a:pt x="178" y="140"/>
                </a:lnTo>
                <a:close/>
                <a:moveTo>
                  <a:pt x="178" y="174"/>
                </a:moveTo>
                <a:lnTo>
                  <a:pt x="178" y="174"/>
                </a:lnTo>
                <a:lnTo>
                  <a:pt x="173" y="182"/>
                </a:lnTo>
                <a:lnTo>
                  <a:pt x="173" y="182"/>
                </a:lnTo>
                <a:lnTo>
                  <a:pt x="173" y="182"/>
                </a:lnTo>
                <a:lnTo>
                  <a:pt x="173" y="182"/>
                </a:lnTo>
                <a:lnTo>
                  <a:pt x="178" y="178"/>
                </a:lnTo>
                <a:lnTo>
                  <a:pt x="178" y="178"/>
                </a:lnTo>
                <a:lnTo>
                  <a:pt x="178" y="178"/>
                </a:lnTo>
                <a:lnTo>
                  <a:pt x="178" y="178"/>
                </a:lnTo>
                <a:lnTo>
                  <a:pt x="178" y="174"/>
                </a:lnTo>
                <a:lnTo>
                  <a:pt x="178" y="174"/>
                </a:lnTo>
                <a:close/>
                <a:moveTo>
                  <a:pt x="243" y="424"/>
                </a:moveTo>
                <a:lnTo>
                  <a:pt x="243" y="424"/>
                </a:lnTo>
                <a:lnTo>
                  <a:pt x="236" y="424"/>
                </a:lnTo>
                <a:lnTo>
                  <a:pt x="236" y="424"/>
                </a:lnTo>
                <a:lnTo>
                  <a:pt x="236" y="428"/>
                </a:lnTo>
                <a:lnTo>
                  <a:pt x="236" y="428"/>
                </a:lnTo>
                <a:lnTo>
                  <a:pt x="243" y="426"/>
                </a:lnTo>
                <a:lnTo>
                  <a:pt x="243" y="426"/>
                </a:lnTo>
                <a:lnTo>
                  <a:pt x="243" y="424"/>
                </a:lnTo>
                <a:lnTo>
                  <a:pt x="243" y="424"/>
                </a:lnTo>
                <a:close/>
                <a:moveTo>
                  <a:pt x="72" y="235"/>
                </a:moveTo>
                <a:lnTo>
                  <a:pt x="72" y="235"/>
                </a:lnTo>
                <a:lnTo>
                  <a:pt x="66" y="237"/>
                </a:lnTo>
                <a:lnTo>
                  <a:pt x="66" y="237"/>
                </a:lnTo>
                <a:lnTo>
                  <a:pt x="64" y="238"/>
                </a:lnTo>
                <a:lnTo>
                  <a:pt x="64" y="238"/>
                </a:lnTo>
                <a:lnTo>
                  <a:pt x="66" y="238"/>
                </a:lnTo>
                <a:lnTo>
                  <a:pt x="66" y="238"/>
                </a:lnTo>
                <a:lnTo>
                  <a:pt x="74" y="238"/>
                </a:lnTo>
                <a:lnTo>
                  <a:pt x="74" y="238"/>
                </a:lnTo>
                <a:lnTo>
                  <a:pt x="72" y="235"/>
                </a:lnTo>
                <a:lnTo>
                  <a:pt x="72" y="235"/>
                </a:lnTo>
                <a:close/>
                <a:moveTo>
                  <a:pt x="157" y="325"/>
                </a:moveTo>
                <a:lnTo>
                  <a:pt x="157" y="325"/>
                </a:lnTo>
                <a:lnTo>
                  <a:pt x="156" y="322"/>
                </a:lnTo>
                <a:lnTo>
                  <a:pt x="156" y="322"/>
                </a:lnTo>
                <a:lnTo>
                  <a:pt x="156" y="319"/>
                </a:lnTo>
                <a:lnTo>
                  <a:pt x="156" y="319"/>
                </a:lnTo>
                <a:lnTo>
                  <a:pt x="156" y="319"/>
                </a:lnTo>
                <a:lnTo>
                  <a:pt x="156" y="319"/>
                </a:lnTo>
                <a:lnTo>
                  <a:pt x="154" y="316"/>
                </a:lnTo>
                <a:lnTo>
                  <a:pt x="154" y="316"/>
                </a:lnTo>
                <a:lnTo>
                  <a:pt x="153" y="316"/>
                </a:lnTo>
                <a:lnTo>
                  <a:pt x="153" y="317"/>
                </a:lnTo>
                <a:lnTo>
                  <a:pt x="153" y="317"/>
                </a:lnTo>
                <a:lnTo>
                  <a:pt x="154" y="320"/>
                </a:lnTo>
                <a:lnTo>
                  <a:pt x="154" y="320"/>
                </a:lnTo>
                <a:lnTo>
                  <a:pt x="156" y="322"/>
                </a:lnTo>
                <a:lnTo>
                  <a:pt x="156" y="322"/>
                </a:lnTo>
                <a:lnTo>
                  <a:pt x="156" y="322"/>
                </a:lnTo>
                <a:lnTo>
                  <a:pt x="156" y="322"/>
                </a:lnTo>
                <a:lnTo>
                  <a:pt x="157" y="323"/>
                </a:lnTo>
                <a:lnTo>
                  <a:pt x="157" y="323"/>
                </a:lnTo>
                <a:lnTo>
                  <a:pt x="157" y="325"/>
                </a:lnTo>
                <a:lnTo>
                  <a:pt x="157" y="325"/>
                </a:lnTo>
                <a:lnTo>
                  <a:pt x="157" y="325"/>
                </a:lnTo>
                <a:lnTo>
                  <a:pt x="157" y="325"/>
                </a:lnTo>
                <a:close/>
                <a:moveTo>
                  <a:pt x="287" y="292"/>
                </a:moveTo>
                <a:lnTo>
                  <a:pt x="287" y="292"/>
                </a:lnTo>
                <a:lnTo>
                  <a:pt x="284" y="298"/>
                </a:lnTo>
                <a:lnTo>
                  <a:pt x="284" y="298"/>
                </a:lnTo>
                <a:lnTo>
                  <a:pt x="290" y="295"/>
                </a:lnTo>
                <a:lnTo>
                  <a:pt x="290" y="295"/>
                </a:lnTo>
                <a:lnTo>
                  <a:pt x="287" y="292"/>
                </a:lnTo>
                <a:lnTo>
                  <a:pt x="287" y="292"/>
                </a:lnTo>
                <a:close/>
                <a:moveTo>
                  <a:pt x="320" y="303"/>
                </a:moveTo>
                <a:lnTo>
                  <a:pt x="320" y="303"/>
                </a:lnTo>
                <a:lnTo>
                  <a:pt x="318" y="303"/>
                </a:lnTo>
                <a:lnTo>
                  <a:pt x="318" y="303"/>
                </a:lnTo>
                <a:lnTo>
                  <a:pt x="318" y="300"/>
                </a:lnTo>
                <a:lnTo>
                  <a:pt x="318" y="300"/>
                </a:lnTo>
                <a:lnTo>
                  <a:pt x="315" y="303"/>
                </a:lnTo>
                <a:lnTo>
                  <a:pt x="315" y="303"/>
                </a:lnTo>
                <a:lnTo>
                  <a:pt x="314" y="305"/>
                </a:lnTo>
                <a:lnTo>
                  <a:pt x="314" y="305"/>
                </a:lnTo>
                <a:lnTo>
                  <a:pt x="315" y="306"/>
                </a:lnTo>
                <a:lnTo>
                  <a:pt x="315" y="306"/>
                </a:lnTo>
                <a:lnTo>
                  <a:pt x="318" y="305"/>
                </a:lnTo>
                <a:lnTo>
                  <a:pt x="320" y="303"/>
                </a:lnTo>
                <a:lnTo>
                  <a:pt x="320" y="303"/>
                </a:lnTo>
                <a:close/>
                <a:moveTo>
                  <a:pt x="178" y="199"/>
                </a:moveTo>
                <a:lnTo>
                  <a:pt x="178" y="199"/>
                </a:lnTo>
                <a:lnTo>
                  <a:pt x="178" y="199"/>
                </a:lnTo>
                <a:lnTo>
                  <a:pt x="178" y="199"/>
                </a:lnTo>
                <a:lnTo>
                  <a:pt x="176" y="202"/>
                </a:lnTo>
                <a:lnTo>
                  <a:pt x="176" y="202"/>
                </a:lnTo>
                <a:lnTo>
                  <a:pt x="175" y="204"/>
                </a:lnTo>
                <a:lnTo>
                  <a:pt x="175" y="204"/>
                </a:lnTo>
                <a:lnTo>
                  <a:pt x="176" y="207"/>
                </a:lnTo>
                <a:lnTo>
                  <a:pt x="176" y="207"/>
                </a:lnTo>
                <a:lnTo>
                  <a:pt x="180" y="205"/>
                </a:lnTo>
                <a:lnTo>
                  <a:pt x="180" y="205"/>
                </a:lnTo>
                <a:lnTo>
                  <a:pt x="178" y="199"/>
                </a:lnTo>
                <a:lnTo>
                  <a:pt x="178" y="199"/>
                </a:lnTo>
                <a:close/>
                <a:moveTo>
                  <a:pt x="85" y="232"/>
                </a:moveTo>
                <a:lnTo>
                  <a:pt x="85" y="232"/>
                </a:lnTo>
                <a:lnTo>
                  <a:pt x="87" y="232"/>
                </a:lnTo>
                <a:lnTo>
                  <a:pt x="87" y="232"/>
                </a:lnTo>
                <a:lnTo>
                  <a:pt x="88" y="230"/>
                </a:lnTo>
                <a:lnTo>
                  <a:pt x="88" y="230"/>
                </a:lnTo>
                <a:lnTo>
                  <a:pt x="90" y="226"/>
                </a:lnTo>
                <a:lnTo>
                  <a:pt x="90" y="226"/>
                </a:lnTo>
                <a:lnTo>
                  <a:pt x="83" y="229"/>
                </a:lnTo>
                <a:lnTo>
                  <a:pt x="83" y="229"/>
                </a:lnTo>
                <a:lnTo>
                  <a:pt x="83" y="230"/>
                </a:lnTo>
                <a:lnTo>
                  <a:pt x="83" y="230"/>
                </a:lnTo>
                <a:lnTo>
                  <a:pt x="85" y="232"/>
                </a:lnTo>
                <a:lnTo>
                  <a:pt x="85" y="232"/>
                </a:lnTo>
                <a:close/>
                <a:moveTo>
                  <a:pt x="186" y="377"/>
                </a:moveTo>
                <a:lnTo>
                  <a:pt x="186" y="377"/>
                </a:lnTo>
                <a:lnTo>
                  <a:pt x="187" y="379"/>
                </a:lnTo>
                <a:lnTo>
                  <a:pt x="191" y="380"/>
                </a:lnTo>
                <a:lnTo>
                  <a:pt x="191" y="380"/>
                </a:lnTo>
                <a:lnTo>
                  <a:pt x="191" y="377"/>
                </a:lnTo>
                <a:lnTo>
                  <a:pt x="191" y="374"/>
                </a:lnTo>
                <a:lnTo>
                  <a:pt x="191" y="374"/>
                </a:lnTo>
                <a:lnTo>
                  <a:pt x="186" y="377"/>
                </a:lnTo>
                <a:lnTo>
                  <a:pt x="186" y="377"/>
                </a:lnTo>
                <a:close/>
                <a:moveTo>
                  <a:pt x="186" y="234"/>
                </a:moveTo>
                <a:lnTo>
                  <a:pt x="186" y="234"/>
                </a:lnTo>
                <a:lnTo>
                  <a:pt x="183" y="215"/>
                </a:lnTo>
                <a:lnTo>
                  <a:pt x="183" y="215"/>
                </a:lnTo>
                <a:lnTo>
                  <a:pt x="183" y="215"/>
                </a:lnTo>
                <a:lnTo>
                  <a:pt x="183" y="215"/>
                </a:lnTo>
                <a:lnTo>
                  <a:pt x="184" y="235"/>
                </a:lnTo>
                <a:lnTo>
                  <a:pt x="184" y="235"/>
                </a:lnTo>
                <a:lnTo>
                  <a:pt x="186" y="234"/>
                </a:lnTo>
                <a:lnTo>
                  <a:pt x="186" y="234"/>
                </a:lnTo>
                <a:close/>
                <a:moveTo>
                  <a:pt x="178" y="294"/>
                </a:moveTo>
                <a:lnTo>
                  <a:pt x="178" y="294"/>
                </a:lnTo>
                <a:lnTo>
                  <a:pt x="181" y="294"/>
                </a:lnTo>
                <a:lnTo>
                  <a:pt x="181" y="294"/>
                </a:lnTo>
                <a:lnTo>
                  <a:pt x="181" y="292"/>
                </a:lnTo>
                <a:lnTo>
                  <a:pt x="181" y="292"/>
                </a:lnTo>
                <a:lnTo>
                  <a:pt x="180" y="287"/>
                </a:lnTo>
                <a:lnTo>
                  <a:pt x="180" y="287"/>
                </a:lnTo>
                <a:lnTo>
                  <a:pt x="178" y="287"/>
                </a:lnTo>
                <a:lnTo>
                  <a:pt x="178" y="287"/>
                </a:lnTo>
                <a:lnTo>
                  <a:pt x="178" y="289"/>
                </a:lnTo>
                <a:lnTo>
                  <a:pt x="178" y="289"/>
                </a:lnTo>
                <a:lnTo>
                  <a:pt x="178" y="294"/>
                </a:lnTo>
                <a:lnTo>
                  <a:pt x="178" y="294"/>
                </a:lnTo>
                <a:close/>
                <a:moveTo>
                  <a:pt x="38" y="227"/>
                </a:moveTo>
                <a:lnTo>
                  <a:pt x="38" y="227"/>
                </a:lnTo>
                <a:lnTo>
                  <a:pt x="39" y="229"/>
                </a:lnTo>
                <a:lnTo>
                  <a:pt x="39" y="229"/>
                </a:lnTo>
                <a:lnTo>
                  <a:pt x="42" y="227"/>
                </a:lnTo>
                <a:lnTo>
                  <a:pt x="42" y="227"/>
                </a:lnTo>
                <a:lnTo>
                  <a:pt x="44" y="227"/>
                </a:lnTo>
                <a:lnTo>
                  <a:pt x="44" y="227"/>
                </a:lnTo>
                <a:lnTo>
                  <a:pt x="44" y="224"/>
                </a:lnTo>
                <a:lnTo>
                  <a:pt x="44" y="224"/>
                </a:lnTo>
                <a:lnTo>
                  <a:pt x="42" y="224"/>
                </a:lnTo>
                <a:lnTo>
                  <a:pt x="41" y="226"/>
                </a:lnTo>
                <a:lnTo>
                  <a:pt x="41" y="226"/>
                </a:lnTo>
                <a:lnTo>
                  <a:pt x="38" y="227"/>
                </a:lnTo>
                <a:lnTo>
                  <a:pt x="38" y="227"/>
                </a:lnTo>
                <a:close/>
                <a:moveTo>
                  <a:pt x="232" y="424"/>
                </a:moveTo>
                <a:lnTo>
                  <a:pt x="232" y="424"/>
                </a:lnTo>
                <a:lnTo>
                  <a:pt x="224" y="426"/>
                </a:lnTo>
                <a:lnTo>
                  <a:pt x="224" y="426"/>
                </a:lnTo>
                <a:lnTo>
                  <a:pt x="224" y="428"/>
                </a:lnTo>
                <a:lnTo>
                  <a:pt x="224" y="428"/>
                </a:lnTo>
                <a:lnTo>
                  <a:pt x="233" y="428"/>
                </a:lnTo>
                <a:lnTo>
                  <a:pt x="233" y="428"/>
                </a:lnTo>
                <a:lnTo>
                  <a:pt x="232" y="424"/>
                </a:lnTo>
                <a:lnTo>
                  <a:pt x="232" y="424"/>
                </a:lnTo>
                <a:close/>
                <a:moveTo>
                  <a:pt x="232" y="268"/>
                </a:moveTo>
                <a:lnTo>
                  <a:pt x="232" y="268"/>
                </a:lnTo>
                <a:lnTo>
                  <a:pt x="232" y="268"/>
                </a:lnTo>
                <a:lnTo>
                  <a:pt x="232" y="268"/>
                </a:lnTo>
                <a:lnTo>
                  <a:pt x="232" y="270"/>
                </a:lnTo>
                <a:lnTo>
                  <a:pt x="232" y="270"/>
                </a:lnTo>
                <a:lnTo>
                  <a:pt x="230" y="275"/>
                </a:lnTo>
                <a:lnTo>
                  <a:pt x="230" y="275"/>
                </a:lnTo>
                <a:lnTo>
                  <a:pt x="230" y="276"/>
                </a:lnTo>
                <a:lnTo>
                  <a:pt x="230" y="276"/>
                </a:lnTo>
                <a:lnTo>
                  <a:pt x="232" y="275"/>
                </a:lnTo>
                <a:lnTo>
                  <a:pt x="232" y="275"/>
                </a:lnTo>
                <a:lnTo>
                  <a:pt x="232" y="271"/>
                </a:lnTo>
                <a:lnTo>
                  <a:pt x="232" y="268"/>
                </a:lnTo>
                <a:lnTo>
                  <a:pt x="232" y="268"/>
                </a:lnTo>
                <a:close/>
                <a:moveTo>
                  <a:pt x="102" y="393"/>
                </a:moveTo>
                <a:lnTo>
                  <a:pt x="102" y="393"/>
                </a:lnTo>
                <a:lnTo>
                  <a:pt x="104" y="393"/>
                </a:lnTo>
                <a:lnTo>
                  <a:pt x="104" y="393"/>
                </a:lnTo>
                <a:lnTo>
                  <a:pt x="101" y="387"/>
                </a:lnTo>
                <a:lnTo>
                  <a:pt x="101" y="387"/>
                </a:lnTo>
                <a:lnTo>
                  <a:pt x="99" y="391"/>
                </a:lnTo>
                <a:lnTo>
                  <a:pt x="99" y="391"/>
                </a:lnTo>
                <a:lnTo>
                  <a:pt x="102" y="393"/>
                </a:lnTo>
                <a:lnTo>
                  <a:pt x="102" y="393"/>
                </a:lnTo>
                <a:close/>
                <a:moveTo>
                  <a:pt x="169" y="221"/>
                </a:moveTo>
                <a:lnTo>
                  <a:pt x="169" y="221"/>
                </a:lnTo>
                <a:lnTo>
                  <a:pt x="169" y="219"/>
                </a:lnTo>
                <a:lnTo>
                  <a:pt x="169" y="219"/>
                </a:lnTo>
                <a:lnTo>
                  <a:pt x="170" y="218"/>
                </a:lnTo>
                <a:lnTo>
                  <a:pt x="170" y="215"/>
                </a:lnTo>
                <a:lnTo>
                  <a:pt x="170" y="215"/>
                </a:lnTo>
                <a:lnTo>
                  <a:pt x="170" y="213"/>
                </a:lnTo>
                <a:lnTo>
                  <a:pt x="170" y="213"/>
                </a:lnTo>
                <a:lnTo>
                  <a:pt x="169" y="215"/>
                </a:lnTo>
                <a:lnTo>
                  <a:pt x="169" y="215"/>
                </a:lnTo>
                <a:lnTo>
                  <a:pt x="169" y="221"/>
                </a:lnTo>
                <a:lnTo>
                  <a:pt x="169" y="221"/>
                </a:lnTo>
                <a:close/>
                <a:moveTo>
                  <a:pt x="98" y="223"/>
                </a:moveTo>
                <a:lnTo>
                  <a:pt x="98" y="223"/>
                </a:lnTo>
                <a:lnTo>
                  <a:pt x="90" y="224"/>
                </a:lnTo>
                <a:lnTo>
                  <a:pt x="90" y="224"/>
                </a:lnTo>
                <a:lnTo>
                  <a:pt x="90" y="226"/>
                </a:lnTo>
                <a:lnTo>
                  <a:pt x="90" y="226"/>
                </a:lnTo>
                <a:lnTo>
                  <a:pt x="93" y="226"/>
                </a:lnTo>
                <a:lnTo>
                  <a:pt x="93" y="227"/>
                </a:lnTo>
                <a:lnTo>
                  <a:pt x="93" y="227"/>
                </a:lnTo>
                <a:lnTo>
                  <a:pt x="96" y="226"/>
                </a:lnTo>
                <a:lnTo>
                  <a:pt x="98" y="223"/>
                </a:lnTo>
                <a:lnTo>
                  <a:pt x="98" y="223"/>
                </a:lnTo>
                <a:close/>
                <a:moveTo>
                  <a:pt x="68" y="51"/>
                </a:moveTo>
                <a:lnTo>
                  <a:pt x="68" y="51"/>
                </a:lnTo>
                <a:lnTo>
                  <a:pt x="69" y="46"/>
                </a:lnTo>
                <a:lnTo>
                  <a:pt x="69" y="43"/>
                </a:lnTo>
                <a:lnTo>
                  <a:pt x="68" y="41"/>
                </a:lnTo>
                <a:lnTo>
                  <a:pt x="68" y="41"/>
                </a:lnTo>
                <a:lnTo>
                  <a:pt x="66" y="47"/>
                </a:lnTo>
                <a:lnTo>
                  <a:pt x="66" y="47"/>
                </a:lnTo>
                <a:lnTo>
                  <a:pt x="68" y="51"/>
                </a:lnTo>
                <a:lnTo>
                  <a:pt x="68" y="51"/>
                </a:lnTo>
                <a:close/>
                <a:moveTo>
                  <a:pt x="69" y="229"/>
                </a:moveTo>
                <a:lnTo>
                  <a:pt x="69" y="229"/>
                </a:lnTo>
                <a:lnTo>
                  <a:pt x="68" y="230"/>
                </a:lnTo>
                <a:lnTo>
                  <a:pt x="66" y="234"/>
                </a:lnTo>
                <a:lnTo>
                  <a:pt x="66" y="234"/>
                </a:lnTo>
                <a:lnTo>
                  <a:pt x="71" y="232"/>
                </a:lnTo>
                <a:lnTo>
                  <a:pt x="71" y="232"/>
                </a:lnTo>
                <a:lnTo>
                  <a:pt x="69" y="229"/>
                </a:lnTo>
                <a:lnTo>
                  <a:pt x="69" y="229"/>
                </a:lnTo>
                <a:close/>
                <a:moveTo>
                  <a:pt x="183" y="382"/>
                </a:moveTo>
                <a:lnTo>
                  <a:pt x="183" y="382"/>
                </a:lnTo>
                <a:lnTo>
                  <a:pt x="183" y="382"/>
                </a:lnTo>
                <a:lnTo>
                  <a:pt x="183" y="382"/>
                </a:lnTo>
                <a:lnTo>
                  <a:pt x="178" y="387"/>
                </a:lnTo>
                <a:lnTo>
                  <a:pt x="178" y="387"/>
                </a:lnTo>
                <a:lnTo>
                  <a:pt x="180" y="388"/>
                </a:lnTo>
                <a:lnTo>
                  <a:pt x="180" y="388"/>
                </a:lnTo>
                <a:lnTo>
                  <a:pt x="183" y="382"/>
                </a:lnTo>
                <a:lnTo>
                  <a:pt x="183" y="382"/>
                </a:lnTo>
                <a:close/>
                <a:moveTo>
                  <a:pt x="178" y="238"/>
                </a:moveTo>
                <a:lnTo>
                  <a:pt x="178" y="238"/>
                </a:lnTo>
                <a:lnTo>
                  <a:pt x="178" y="238"/>
                </a:lnTo>
                <a:lnTo>
                  <a:pt x="178" y="238"/>
                </a:lnTo>
                <a:lnTo>
                  <a:pt x="181" y="237"/>
                </a:lnTo>
                <a:lnTo>
                  <a:pt x="181" y="235"/>
                </a:lnTo>
                <a:lnTo>
                  <a:pt x="181" y="235"/>
                </a:lnTo>
                <a:lnTo>
                  <a:pt x="181" y="232"/>
                </a:lnTo>
                <a:lnTo>
                  <a:pt x="181" y="232"/>
                </a:lnTo>
                <a:lnTo>
                  <a:pt x="178" y="235"/>
                </a:lnTo>
                <a:lnTo>
                  <a:pt x="178" y="235"/>
                </a:lnTo>
                <a:lnTo>
                  <a:pt x="178" y="235"/>
                </a:lnTo>
                <a:lnTo>
                  <a:pt x="178" y="235"/>
                </a:lnTo>
                <a:lnTo>
                  <a:pt x="178" y="238"/>
                </a:lnTo>
                <a:lnTo>
                  <a:pt x="178" y="238"/>
                </a:lnTo>
                <a:close/>
                <a:moveTo>
                  <a:pt x="55" y="382"/>
                </a:moveTo>
                <a:lnTo>
                  <a:pt x="55" y="382"/>
                </a:lnTo>
                <a:lnTo>
                  <a:pt x="57" y="380"/>
                </a:lnTo>
                <a:lnTo>
                  <a:pt x="57" y="380"/>
                </a:lnTo>
                <a:lnTo>
                  <a:pt x="57" y="374"/>
                </a:lnTo>
                <a:lnTo>
                  <a:pt x="57" y="374"/>
                </a:lnTo>
                <a:lnTo>
                  <a:pt x="57" y="372"/>
                </a:lnTo>
                <a:lnTo>
                  <a:pt x="55" y="372"/>
                </a:lnTo>
                <a:lnTo>
                  <a:pt x="55" y="372"/>
                </a:lnTo>
                <a:lnTo>
                  <a:pt x="55" y="382"/>
                </a:lnTo>
                <a:lnTo>
                  <a:pt x="55" y="382"/>
                </a:lnTo>
                <a:close/>
                <a:moveTo>
                  <a:pt x="176" y="215"/>
                </a:moveTo>
                <a:lnTo>
                  <a:pt x="176" y="215"/>
                </a:lnTo>
                <a:lnTo>
                  <a:pt x="178" y="216"/>
                </a:lnTo>
                <a:lnTo>
                  <a:pt x="178" y="218"/>
                </a:lnTo>
                <a:lnTo>
                  <a:pt x="178" y="218"/>
                </a:lnTo>
                <a:lnTo>
                  <a:pt x="178" y="219"/>
                </a:lnTo>
                <a:lnTo>
                  <a:pt x="178" y="219"/>
                </a:lnTo>
                <a:lnTo>
                  <a:pt x="180" y="218"/>
                </a:lnTo>
                <a:lnTo>
                  <a:pt x="180" y="218"/>
                </a:lnTo>
                <a:lnTo>
                  <a:pt x="180" y="211"/>
                </a:lnTo>
                <a:lnTo>
                  <a:pt x="180" y="211"/>
                </a:lnTo>
                <a:lnTo>
                  <a:pt x="176" y="215"/>
                </a:lnTo>
                <a:lnTo>
                  <a:pt x="176" y="215"/>
                </a:lnTo>
                <a:close/>
                <a:moveTo>
                  <a:pt x="164" y="123"/>
                </a:moveTo>
                <a:lnTo>
                  <a:pt x="164" y="123"/>
                </a:lnTo>
                <a:lnTo>
                  <a:pt x="164" y="123"/>
                </a:lnTo>
                <a:lnTo>
                  <a:pt x="164" y="123"/>
                </a:lnTo>
                <a:lnTo>
                  <a:pt x="170" y="115"/>
                </a:lnTo>
                <a:lnTo>
                  <a:pt x="170" y="115"/>
                </a:lnTo>
                <a:lnTo>
                  <a:pt x="170" y="115"/>
                </a:lnTo>
                <a:lnTo>
                  <a:pt x="170" y="115"/>
                </a:lnTo>
                <a:lnTo>
                  <a:pt x="164" y="118"/>
                </a:lnTo>
                <a:lnTo>
                  <a:pt x="164" y="118"/>
                </a:lnTo>
                <a:lnTo>
                  <a:pt x="164" y="120"/>
                </a:lnTo>
                <a:lnTo>
                  <a:pt x="164" y="120"/>
                </a:lnTo>
                <a:lnTo>
                  <a:pt x="164" y="123"/>
                </a:lnTo>
                <a:lnTo>
                  <a:pt x="164" y="123"/>
                </a:lnTo>
                <a:close/>
                <a:moveTo>
                  <a:pt x="292" y="295"/>
                </a:moveTo>
                <a:lnTo>
                  <a:pt x="292" y="295"/>
                </a:lnTo>
                <a:lnTo>
                  <a:pt x="295" y="294"/>
                </a:lnTo>
                <a:lnTo>
                  <a:pt x="296" y="292"/>
                </a:lnTo>
                <a:lnTo>
                  <a:pt x="296" y="292"/>
                </a:lnTo>
                <a:lnTo>
                  <a:pt x="292" y="292"/>
                </a:lnTo>
                <a:lnTo>
                  <a:pt x="292" y="292"/>
                </a:lnTo>
                <a:lnTo>
                  <a:pt x="292" y="295"/>
                </a:lnTo>
                <a:lnTo>
                  <a:pt x="292" y="295"/>
                </a:lnTo>
                <a:close/>
                <a:moveTo>
                  <a:pt x="189" y="328"/>
                </a:moveTo>
                <a:lnTo>
                  <a:pt x="189" y="328"/>
                </a:lnTo>
                <a:lnTo>
                  <a:pt x="186" y="330"/>
                </a:lnTo>
                <a:lnTo>
                  <a:pt x="186" y="330"/>
                </a:lnTo>
                <a:lnTo>
                  <a:pt x="186" y="331"/>
                </a:lnTo>
                <a:lnTo>
                  <a:pt x="186" y="331"/>
                </a:lnTo>
                <a:lnTo>
                  <a:pt x="187" y="333"/>
                </a:lnTo>
                <a:lnTo>
                  <a:pt x="187" y="333"/>
                </a:lnTo>
                <a:lnTo>
                  <a:pt x="191" y="335"/>
                </a:lnTo>
                <a:lnTo>
                  <a:pt x="191" y="335"/>
                </a:lnTo>
                <a:lnTo>
                  <a:pt x="191" y="333"/>
                </a:lnTo>
                <a:lnTo>
                  <a:pt x="191" y="333"/>
                </a:lnTo>
                <a:lnTo>
                  <a:pt x="189" y="331"/>
                </a:lnTo>
                <a:lnTo>
                  <a:pt x="189" y="328"/>
                </a:lnTo>
                <a:lnTo>
                  <a:pt x="189" y="328"/>
                </a:lnTo>
                <a:close/>
                <a:moveTo>
                  <a:pt x="22" y="223"/>
                </a:moveTo>
                <a:lnTo>
                  <a:pt x="22" y="223"/>
                </a:lnTo>
                <a:lnTo>
                  <a:pt x="25" y="227"/>
                </a:lnTo>
                <a:lnTo>
                  <a:pt x="25" y="227"/>
                </a:lnTo>
                <a:lnTo>
                  <a:pt x="27" y="226"/>
                </a:lnTo>
                <a:lnTo>
                  <a:pt x="27" y="226"/>
                </a:lnTo>
                <a:lnTo>
                  <a:pt x="28" y="224"/>
                </a:lnTo>
                <a:lnTo>
                  <a:pt x="27" y="224"/>
                </a:lnTo>
                <a:lnTo>
                  <a:pt x="27" y="224"/>
                </a:lnTo>
                <a:lnTo>
                  <a:pt x="22" y="223"/>
                </a:lnTo>
                <a:lnTo>
                  <a:pt x="22" y="223"/>
                </a:lnTo>
                <a:close/>
                <a:moveTo>
                  <a:pt x="165" y="363"/>
                </a:moveTo>
                <a:lnTo>
                  <a:pt x="165" y="363"/>
                </a:lnTo>
                <a:lnTo>
                  <a:pt x="176" y="363"/>
                </a:lnTo>
                <a:lnTo>
                  <a:pt x="176" y="363"/>
                </a:lnTo>
                <a:lnTo>
                  <a:pt x="176" y="361"/>
                </a:lnTo>
                <a:lnTo>
                  <a:pt x="176" y="361"/>
                </a:lnTo>
                <a:lnTo>
                  <a:pt x="175" y="361"/>
                </a:lnTo>
                <a:lnTo>
                  <a:pt x="175" y="361"/>
                </a:lnTo>
                <a:lnTo>
                  <a:pt x="169" y="361"/>
                </a:lnTo>
                <a:lnTo>
                  <a:pt x="169" y="361"/>
                </a:lnTo>
                <a:lnTo>
                  <a:pt x="165" y="363"/>
                </a:lnTo>
                <a:lnTo>
                  <a:pt x="165" y="363"/>
                </a:lnTo>
                <a:close/>
                <a:moveTo>
                  <a:pt x="66" y="224"/>
                </a:moveTo>
                <a:lnTo>
                  <a:pt x="66" y="224"/>
                </a:lnTo>
                <a:lnTo>
                  <a:pt x="60" y="224"/>
                </a:lnTo>
                <a:lnTo>
                  <a:pt x="60" y="224"/>
                </a:lnTo>
                <a:lnTo>
                  <a:pt x="61" y="229"/>
                </a:lnTo>
                <a:lnTo>
                  <a:pt x="61" y="229"/>
                </a:lnTo>
                <a:lnTo>
                  <a:pt x="64" y="226"/>
                </a:lnTo>
                <a:lnTo>
                  <a:pt x="64" y="226"/>
                </a:lnTo>
                <a:lnTo>
                  <a:pt x="66" y="224"/>
                </a:lnTo>
                <a:lnTo>
                  <a:pt x="66" y="224"/>
                </a:lnTo>
                <a:close/>
                <a:moveTo>
                  <a:pt x="165" y="109"/>
                </a:moveTo>
                <a:lnTo>
                  <a:pt x="165" y="109"/>
                </a:lnTo>
                <a:lnTo>
                  <a:pt x="165" y="109"/>
                </a:lnTo>
                <a:lnTo>
                  <a:pt x="165" y="109"/>
                </a:lnTo>
                <a:lnTo>
                  <a:pt x="167" y="107"/>
                </a:lnTo>
                <a:lnTo>
                  <a:pt x="167" y="107"/>
                </a:lnTo>
                <a:lnTo>
                  <a:pt x="167" y="106"/>
                </a:lnTo>
                <a:lnTo>
                  <a:pt x="167" y="106"/>
                </a:lnTo>
                <a:lnTo>
                  <a:pt x="167" y="104"/>
                </a:lnTo>
                <a:lnTo>
                  <a:pt x="167" y="104"/>
                </a:lnTo>
                <a:lnTo>
                  <a:pt x="164" y="104"/>
                </a:lnTo>
                <a:lnTo>
                  <a:pt x="164" y="104"/>
                </a:lnTo>
                <a:lnTo>
                  <a:pt x="164" y="106"/>
                </a:lnTo>
                <a:lnTo>
                  <a:pt x="164" y="107"/>
                </a:lnTo>
                <a:lnTo>
                  <a:pt x="164" y="107"/>
                </a:lnTo>
                <a:lnTo>
                  <a:pt x="165" y="109"/>
                </a:lnTo>
                <a:lnTo>
                  <a:pt x="165" y="109"/>
                </a:lnTo>
                <a:lnTo>
                  <a:pt x="165" y="109"/>
                </a:lnTo>
                <a:lnTo>
                  <a:pt x="165" y="109"/>
                </a:lnTo>
                <a:close/>
                <a:moveTo>
                  <a:pt x="175" y="350"/>
                </a:moveTo>
                <a:lnTo>
                  <a:pt x="175" y="350"/>
                </a:lnTo>
                <a:lnTo>
                  <a:pt x="172" y="352"/>
                </a:lnTo>
                <a:lnTo>
                  <a:pt x="172" y="352"/>
                </a:lnTo>
                <a:lnTo>
                  <a:pt x="173" y="355"/>
                </a:lnTo>
                <a:lnTo>
                  <a:pt x="173" y="355"/>
                </a:lnTo>
                <a:lnTo>
                  <a:pt x="178" y="352"/>
                </a:lnTo>
                <a:lnTo>
                  <a:pt x="178" y="352"/>
                </a:lnTo>
                <a:lnTo>
                  <a:pt x="175" y="350"/>
                </a:lnTo>
                <a:lnTo>
                  <a:pt x="175" y="350"/>
                </a:lnTo>
                <a:close/>
                <a:moveTo>
                  <a:pt x="83" y="237"/>
                </a:moveTo>
                <a:lnTo>
                  <a:pt x="83" y="237"/>
                </a:lnTo>
                <a:lnTo>
                  <a:pt x="79" y="237"/>
                </a:lnTo>
                <a:lnTo>
                  <a:pt x="79" y="237"/>
                </a:lnTo>
                <a:lnTo>
                  <a:pt x="79" y="238"/>
                </a:lnTo>
                <a:lnTo>
                  <a:pt x="79" y="238"/>
                </a:lnTo>
                <a:lnTo>
                  <a:pt x="85" y="238"/>
                </a:lnTo>
                <a:lnTo>
                  <a:pt x="85" y="238"/>
                </a:lnTo>
                <a:lnTo>
                  <a:pt x="83" y="237"/>
                </a:lnTo>
                <a:lnTo>
                  <a:pt x="83" y="237"/>
                </a:lnTo>
                <a:close/>
                <a:moveTo>
                  <a:pt x="216" y="376"/>
                </a:moveTo>
                <a:lnTo>
                  <a:pt x="216" y="376"/>
                </a:lnTo>
                <a:lnTo>
                  <a:pt x="216" y="376"/>
                </a:lnTo>
                <a:lnTo>
                  <a:pt x="216" y="376"/>
                </a:lnTo>
                <a:lnTo>
                  <a:pt x="211" y="380"/>
                </a:lnTo>
                <a:lnTo>
                  <a:pt x="211" y="380"/>
                </a:lnTo>
                <a:lnTo>
                  <a:pt x="214" y="382"/>
                </a:lnTo>
                <a:lnTo>
                  <a:pt x="214" y="382"/>
                </a:lnTo>
                <a:lnTo>
                  <a:pt x="216" y="376"/>
                </a:lnTo>
                <a:lnTo>
                  <a:pt x="216" y="376"/>
                </a:lnTo>
                <a:close/>
                <a:moveTo>
                  <a:pt x="181" y="297"/>
                </a:moveTo>
                <a:lnTo>
                  <a:pt x="181" y="297"/>
                </a:lnTo>
                <a:lnTo>
                  <a:pt x="180" y="298"/>
                </a:lnTo>
                <a:lnTo>
                  <a:pt x="180" y="298"/>
                </a:lnTo>
                <a:lnTo>
                  <a:pt x="180" y="298"/>
                </a:lnTo>
                <a:lnTo>
                  <a:pt x="180" y="298"/>
                </a:lnTo>
                <a:lnTo>
                  <a:pt x="180" y="305"/>
                </a:lnTo>
                <a:lnTo>
                  <a:pt x="180" y="305"/>
                </a:lnTo>
                <a:lnTo>
                  <a:pt x="181" y="301"/>
                </a:lnTo>
                <a:lnTo>
                  <a:pt x="181" y="297"/>
                </a:lnTo>
                <a:lnTo>
                  <a:pt x="181" y="297"/>
                </a:lnTo>
                <a:close/>
                <a:moveTo>
                  <a:pt x="252" y="328"/>
                </a:moveTo>
                <a:lnTo>
                  <a:pt x="252" y="328"/>
                </a:lnTo>
                <a:lnTo>
                  <a:pt x="251" y="325"/>
                </a:lnTo>
                <a:lnTo>
                  <a:pt x="251" y="325"/>
                </a:lnTo>
                <a:lnTo>
                  <a:pt x="251" y="323"/>
                </a:lnTo>
                <a:lnTo>
                  <a:pt x="251" y="323"/>
                </a:lnTo>
                <a:lnTo>
                  <a:pt x="247" y="328"/>
                </a:lnTo>
                <a:lnTo>
                  <a:pt x="247" y="328"/>
                </a:lnTo>
                <a:lnTo>
                  <a:pt x="249" y="330"/>
                </a:lnTo>
                <a:lnTo>
                  <a:pt x="249" y="330"/>
                </a:lnTo>
                <a:lnTo>
                  <a:pt x="252" y="328"/>
                </a:lnTo>
                <a:lnTo>
                  <a:pt x="252" y="328"/>
                </a:lnTo>
                <a:close/>
                <a:moveTo>
                  <a:pt x="299" y="295"/>
                </a:moveTo>
                <a:lnTo>
                  <a:pt x="299" y="295"/>
                </a:lnTo>
                <a:lnTo>
                  <a:pt x="298" y="297"/>
                </a:lnTo>
                <a:lnTo>
                  <a:pt x="296" y="300"/>
                </a:lnTo>
                <a:lnTo>
                  <a:pt x="296" y="300"/>
                </a:lnTo>
                <a:lnTo>
                  <a:pt x="301" y="298"/>
                </a:lnTo>
                <a:lnTo>
                  <a:pt x="301" y="298"/>
                </a:lnTo>
                <a:lnTo>
                  <a:pt x="299" y="295"/>
                </a:lnTo>
                <a:lnTo>
                  <a:pt x="299" y="295"/>
                </a:lnTo>
                <a:close/>
                <a:moveTo>
                  <a:pt x="186" y="240"/>
                </a:moveTo>
                <a:lnTo>
                  <a:pt x="186" y="240"/>
                </a:lnTo>
                <a:lnTo>
                  <a:pt x="184" y="241"/>
                </a:lnTo>
                <a:lnTo>
                  <a:pt x="184" y="243"/>
                </a:lnTo>
                <a:lnTo>
                  <a:pt x="184" y="243"/>
                </a:lnTo>
                <a:lnTo>
                  <a:pt x="184" y="245"/>
                </a:lnTo>
                <a:lnTo>
                  <a:pt x="184" y="245"/>
                </a:lnTo>
                <a:lnTo>
                  <a:pt x="184" y="248"/>
                </a:lnTo>
                <a:lnTo>
                  <a:pt x="184" y="248"/>
                </a:lnTo>
                <a:lnTo>
                  <a:pt x="186" y="246"/>
                </a:lnTo>
                <a:lnTo>
                  <a:pt x="186" y="246"/>
                </a:lnTo>
                <a:lnTo>
                  <a:pt x="186" y="240"/>
                </a:lnTo>
                <a:lnTo>
                  <a:pt x="186" y="240"/>
                </a:lnTo>
                <a:lnTo>
                  <a:pt x="186" y="240"/>
                </a:lnTo>
                <a:lnTo>
                  <a:pt x="186" y="240"/>
                </a:lnTo>
                <a:close/>
                <a:moveTo>
                  <a:pt x="172" y="282"/>
                </a:moveTo>
                <a:lnTo>
                  <a:pt x="172" y="282"/>
                </a:lnTo>
                <a:lnTo>
                  <a:pt x="172" y="282"/>
                </a:lnTo>
                <a:lnTo>
                  <a:pt x="172" y="282"/>
                </a:lnTo>
                <a:lnTo>
                  <a:pt x="173" y="281"/>
                </a:lnTo>
                <a:lnTo>
                  <a:pt x="175" y="279"/>
                </a:lnTo>
                <a:lnTo>
                  <a:pt x="175" y="279"/>
                </a:lnTo>
                <a:lnTo>
                  <a:pt x="175" y="276"/>
                </a:lnTo>
                <a:lnTo>
                  <a:pt x="175" y="276"/>
                </a:lnTo>
                <a:lnTo>
                  <a:pt x="172" y="278"/>
                </a:lnTo>
                <a:lnTo>
                  <a:pt x="172" y="278"/>
                </a:lnTo>
                <a:lnTo>
                  <a:pt x="172" y="279"/>
                </a:lnTo>
                <a:lnTo>
                  <a:pt x="172" y="279"/>
                </a:lnTo>
                <a:lnTo>
                  <a:pt x="172" y="282"/>
                </a:lnTo>
                <a:lnTo>
                  <a:pt x="172" y="282"/>
                </a:lnTo>
                <a:close/>
                <a:moveTo>
                  <a:pt x="164" y="17"/>
                </a:moveTo>
                <a:lnTo>
                  <a:pt x="164" y="17"/>
                </a:lnTo>
                <a:lnTo>
                  <a:pt x="164" y="17"/>
                </a:lnTo>
                <a:lnTo>
                  <a:pt x="164" y="17"/>
                </a:lnTo>
                <a:lnTo>
                  <a:pt x="167" y="13"/>
                </a:lnTo>
                <a:lnTo>
                  <a:pt x="167" y="13"/>
                </a:lnTo>
                <a:lnTo>
                  <a:pt x="165" y="10"/>
                </a:lnTo>
                <a:lnTo>
                  <a:pt x="165" y="10"/>
                </a:lnTo>
                <a:lnTo>
                  <a:pt x="165" y="10"/>
                </a:lnTo>
                <a:lnTo>
                  <a:pt x="165" y="10"/>
                </a:lnTo>
                <a:lnTo>
                  <a:pt x="164" y="17"/>
                </a:lnTo>
                <a:lnTo>
                  <a:pt x="164" y="17"/>
                </a:lnTo>
                <a:close/>
                <a:moveTo>
                  <a:pt x="175" y="11"/>
                </a:moveTo>
                <a:lnTo>
                  <a:pt x="175" y="11"/>
                </a:lnTo>
                <a:lnTo>
                  <a:pt x="172" y="11"/>
                </a:lnTo>
                <a:lnTo>
                  <a:pt x="172" y="14"/>
                </a:lnTo>
                <a:lnTo>
                  <a:pt x="172" y="14"/>
                </a:lnTo>
                <a:lnTo>
                  <a:pt x="175" y="14"/>
                </a:lnTo>
                <a:lnTo>
                  <a:pt x="175" y="14"/>
                </a:lnTo>
                <a:lnTo>
                  <a:pt x="176" y="14"/>
                </a:lnTo>
                <a:lnTo>
                  <a:pt x="176" y="14"/>
                </a:lnTo>
                <a:lnTo>
                  <a:pt x="175" y="13"/>
                </a:lnTo>
                <a:lnTo>
                  <a:pt x="175" y="11"/>
                </a:lnTo>
                <a:lnTo>
                  <a:pt x="175" y="11"/>
                </a:lnTo>
                <a:close/>
                <a:moveTo>
                  <a:pt x="172" y="290"/>
                </a:moveTo>
                <a:lnTo>
                  <a:pt x="172" y="290"/>
                </a:lnTo>
                <a:lnTo>
                  <a:pt x="172" y="290"/>
                </a:lnTo>
                <a:lnTo>
                  <a:pt x="172" y="290"/>
                </a:lnTo>
                <a:lnTo>
                  <a:pt x="173" y="289"/>
                </a:lnTo>
                <a:lnTo>
                  <a:pt x="173" y="289"/>
                </a:lnTo>
                <a:lnTo>
                  <a:pt x="175" y="289"/>
                </a:lnTo>
                <a:lnTo>
                  <a:pt x="175" y="289"/>
                </a:lnTo>
                <a:lnTo>
                  <a:pt x="175" y="284"/>
                </a:lnTo>
                <a:lnTo>
                  <a:pt x="175" y="284"/>
                </a:lnTo>
                <a:lnTo>
                  <a:pt x="172" y="286"/>
                </a:lnTo>
                <a:lnTo>
                  <a:pt x="172" y="286"/>
                </a:lnTo>
                <a:lnTo>
                  <a:pt x="172" y="290"/>
                </a:lnTo>
                <a:lnTo>
                  <a:pt x="172" y="290"/>
                </a:lnTo>
                <a:close/>
                <a:moveTo>
                  <a:pt x="195" y="363"/>
                </a:moveTo>
                <a:lnTo>
                  <a:pt x="195" y="363"/>
                </a:lnTo>
                <a:lnTo>
                  <a:pt x="194" y="361"/>
                </a:lnTo>
                <a:lnTo>
                  <a:pt x="194" y="361"/>
                </a:lnTo>
                <a:lnTo>
                  <a:pt x="184" y="361"/>
                </a:lnTo>
                <a:lnTo>
                  <a:pt x="184" y="361"/>
                </a:lnTo>
                <a:lnTo>
                  <a:pt x="181" y="363"/>
                </a:lnTo>
                <a:lnTo>
                  <a:pt x="181" y="363"/>
                </a:lnTo>
                <a:lnTo>
                  <a:pt x="195" y="363"/>
                </a:lnTo>
                <a:lnTo>
                  <a:pt x="195" y="363"/>
                </a:lnTo>
                <a:close/>
                <a:moveTo>
                  <a:pt x="243" y="305"/>
                </a:moveTo>
                <a:lnTo>
                  <a:pt x="243" y="305"/>
                </a:lnTo>
                <a:lnTo>
                  <a:pt x="241" y="305"/>
                </a:lnTo>
                <a:lnTo>
                  <a:pt x="240" y="306"/>
                </a:lnTo>
                <a:lnTo>
                  <a:pt x="240" y="306"/>
                </a:lnTo>
                <a:lnTo>
                  <a:pt x="238" y="308"/>
                </a:lnTo>
                <a:lnTo>
                  <a:pt x="238" y="308"/>
                </a:lnTo>
                <a:lnTo>
                  <a:pt x="235" y="312"/>
                </a:lnTo>
                <a:lnTo>
                  <a:pt x="235" y="312"/>
                </a:lnTo>
                <a:lnTo>
                  <a:pt x="235" y="312"/>
                </a:lnTo>
                <a:lnTo>
                  <a:pt x="235" y="312"/>
                </a:lnTo>
                <a:lnTo>
                  <a:pt x="243" y="305"/>
                </a:lnTo>
                <a:lnTo>
                  <a:pt x="243" y="305"/>
                </a:lnTo>
                <a:close/>
                <a:moveTo>
                  <a:pt x="170" y="237"/>
                </a:moveTo>
                <a:lnTo>
                  <a:pt x="170" y="237"/>
                </a:lnTo>
                <a:lnTo>
                  <a:pt x="169" y="237"/>
                </a:lnTo>
                <a:lnTo>
                  <a:pt x="169" y="237"/>
                </a:lnTo>
                <a:lnTo>
                  <a:pt x="169" y="243"/>
                </a:lnTo>
                <a:lnTo>
                  <a:pt x="169" y="243"/>
                </a:lnTo>
                <a:lnTo>
                  <a:pt x="170" y="240"/>
                </a:lnTo>
                <a:lnTo>
                  <a:pt x="170" y="237"/>
                </a:lnTo>
                <a:lnTo>
                  <a:pt x="170" y="237"/>
                </a:lnTo>
                <a:close/>
                <a:moveTo>
                  <a:pt x="181" y="249"/>
                </a:moveTo>
                <a:lnTo>
                  <a:pt x="181" y="249"/>
                </a:lnTo>
                <a:lnTo>
                  <a:pt x="181" y="245"/>
                </a:lnTo>
                <a:lnTo>
                  <a:pt x="181" y="245"/>
                </a:lnTo>
                <a:lnTo>
                  <a:pt x="178" y="248"/>
                </a:lnTo>
                <a:lnTo>
                  <a:pt x="178" y="248"/>
                </a:lnTo>
                <a:lnTo>
                  <a:pt x="178" y="249"/>
                </a:lnTo>
                <a:lnTo>
                  <a:pt x="178" y="251"/>
                </a:lnTo>
                <a:lnTo>
                  <a:pt x="178" y="251"/>
                </a:lnTo>
                <a:lnTo>
                  <a:pt x="180" y="251"/>
                </a:lnTo>
                <a:lnTo>
                  <a:pt x="180" y="251"/>
                </a:lnTo>
                <a:lnTo>
                  <a:pt x="180" y="249"/>
                </a:lnTo>
                <a:lnTo>
                  <a:pt x="181" y="249"/>
                </a:lnTo>
                <a:lnTo>
                  <a:pt x="181" y="249"/>
                </a:lnTo>
                <a:close/>
                <a:moveTo>
                  <a:pt x="146" y="369"/>
                </a:moveTo>
                <a:lnTo>
                  <a:pt x="146" y="369"/>
                </a:lnTo>
                <a:lnTo>
                  <a:pt x="161" y="369"/>
                </a:lnTo>
                <a:lnTo>
                  <a:pt x="161" y="369"/>
                </a:lnTo>
                <a:lnTo>
                  <a:pt x="159" y="369"/>
                </a:lnTo>
                <a:lnTo>
                  <a:pt x="159" y="369"/>
                </a:lnTo>
                <a:lnTo>
                  <a:pt x="148" y="368"/>
                </a:lnTo>
                <a:lnTo>
                  <a:pt x="148" y="368"/>
                </a:lnTo>
                <a:lnTo>
                  <a:pt x="146" y="369"/>
                </a:lnTo>
                <a:lnTo>
                  <a:pt x="146" y="369"/>
                </a:lnTo>
                <a:close/>
                <a:moveTo>
                  <a:pt x="281" y="298"/>
                </a:moveTo>
                <a:lnTo>
                  <a:pt x="281" y="298"/>
                </a:lnTo>
                <a:lnTo>
                  <a:pt x="284" y="292"/>
                </a:lnTo>
                <a:lnTo>
                  <a:pt x="284" y="292"/>
                </a:lnTo>
                <a:lnTo>
                  <a:pt x="282" y="294"/>
                </a:lnTo>
                <a:lnTo>
                  <a:pt x="282" y="294"/>
                </a:lnTo>
                <a:lnTo>
                  <a:pt x="281" y="295"/>
                </a:lnTo>
                <a:lnTo>
                  <a:pt x="281" y="295"/>
                </a:lnTo>
                <a:lnTo>
                  <a:pt x="279" y="297"/>
                </a:lnTo>
                <a:lnTo>
                  <a:pt x="281" y="298"/>
                </a:lnTo>
                <a:lnTo>
                  <a:pt x="281" y="298"/>
                </a:lnTo>
                <a:lnTo>
                  <a:pt x="281" y="298"/>
                </a:lnTo>
                <a:lnTo>
                  <a:pt x="281" y="298"/>
                </a:lnTo>
                <a:close/>
                <a:moveTo>
                  <a:pt x="169" y="200"/>
                </a:moveTo>
                <a:lnTo>
                  <a:pt x="169" y="200"/>
                </a:lnTo>
                <a:lnTo>
                  <a:pt x="169" y="208"/>
                </a:lnTo>
                <a:lnTo>
                  <a:pt x="169" y="208"/>
                </a:lnTo>
                <a:lnTo>
                  <a:pt x="169" y="208"/>
                </a:lnTo>
                <a:lnTo>
                  <a:pt x="169" y="208"/>
                </a:lnTo>
                <a:lnTo>
                  <a:pt x="169" y="208"/>
                </a:lnTo>
                <a:lnTo>
                  <a:pt x="169" y="208"/>
                </a:lnTo>
                <a:lnTo>
                  <a:pt x="170" y="205"/>
                </a:lnTo>
                <a:lnTo>
                  <a:pt x="170" y="205"/>
                </a:lnTo>
                <a:lnTo>
                  <a:pt x="170" y="200"/>
                </a:lnTo>
                <a:lnTo>
                  <a:pt x="170" y="200"/>
                </a:lnTo>
                <a:lnTo>
                  <a:pt x="169" y="200"/>
                </a:lnTo>
                <a:lnTo>
                  <a:pt x="169" y="200"/>
                </a:lnTo>
                <a:close/>
                <a:moveTo>
                  <a:pt x="167" y="328"/>
                </a:moveTo>
                <a:lnTo>
                  <a:pt x="167" y="328"/>
                </a:lnTo>
                <a:lnTo>
                  <a:pt x="167" y="333"/>
                </a:lnTo>
                <a:lnTo>
                  <a:pt x="167" y="333"/>
                </a:lnTo>
                <a:lnTo>
                  <a:pt x="172" y="330"/>
                </a:lnTo>
                <a:lnTo>
                  <a:pt x="172" y="330"/>
                </a:lnTo>
                <a:lnTo>
                  <a:pt x="167" y="328"/>
                </a:lnTo>
                <a:lnTo>
                  <a:pt x="167" y="328"/>
                </a:lnTo>
                <a:close/>
                <a:moveTo>
                  <a:pt x="151" y="128"/>
                </a:moveTo>
                <a:lnTo>
                  <a:pt x="151" y="128"/>
                </a:lnTo>
                <a:lnTo>
                  <a:pt x="151" y="128"/>
                </a:lnTo>
                <a:lnTo>
                  <a:pt x="151" y="128"/>
                </a:lnTo>
                <a:lnTo>
                  <a:pt x="154" y="128"/>
                </a:lnTo>
                <a:lnTo>
                  <a:pt x="154" y="128"/>
                </a:lnTo>
                <a:lnTo>
                  <a:pt x="161" y="125"/>
                </a:lnTo>
                <a:lnTo>
                  <a:pt x="161" y="125"/>
                </a:lnTo>
                <a:lnTo>
                  <a:pt x="161" y="125"/>
                </a:lnTo>
                <a:lnTo>
                  <a:pt x="161" y="125"/>
                </a:lnTo>
                <a:lnTo>
                  <a:pt x="161" y="125"/>
                </a:lnTo>
                <a:lnTo>
                  <a:pt x="161" y="125"/>
                </a:lnTo>
                <a:lnTo>
                  <a:pt x="161" y="125"/>
                </a:lnTo>
                <a:lnTo>
                  <a:pt x="161" y="125"/>
                </a:lnTo>
                <a:lnTo>
                  <a:pt x="156" y="126"/>
                </a:lnTo>
                <a:lnTo>
                  <a:pt x="156" y="126"/>
                </a:lnTo>
                <a:lnTo>
                  <a:pt x="151" y="128"/>
                </a:lnTo>
                <a:lnTo>
                  <a:pt x="151" y="128"/>
                </a:lnTo>
                <a:close/>
                <a:moveTo>
                  <a:pt x="176" y="112"/>
                </a:moveTo>
                <a:lnTo>
                  <a:pt x="176" y="112"/>
                </a:lnTo>
                <a:lnTo>
                  <a:pt x="170" y="120"/>
                </a:lnTo>
                <a:lnTo>
                  <a:pt x="170" y="120"/>
                </a:lnTo>
                <a:lnTo>
                  <a:pt x="173" y="117"/>
                </a:lnTo>
                <a:lnTo>
                  <a:pt x="173" y="117"/>
                </a:lnTo>
                <a:lnTo>
                  <a:pt x="175" y="117"/>
                </a:lnTo>
                <a:lnTo>
                  <a:pt x="176" y="117"/>
                </a:lnTo>
                <a:lnTo>
                  <a:pt x="176" y="117"/>
                </a:lnTo>
                <a:lnTo>
                  <a:pt x="176" y="112"/>
                </a:lnTo>
                <a:lnTo>
                  <a:pt x="176" y="112"/>
                </a:lnTo>
                <a:close/>
                <a:moveTo>
                  <a:pt x="252" y="294"/>
                </a:moveTo>
                <a:lnTo>
                  <a:pt x="252" y="294"/>
                </a:lnTo>
                <a:lnTo>
                  <a:pt x="252" y="294"/>
                </a:lnTo>
                <a:lnTo>
                  <a:pt x="252" y="294"/>
                </a:lnTo>
                <a:lnTo>
                  <a:pt x="252" y="290"/>
                </a:lnTo>
                <a:lnTo>
                  <a:pt x="252" y="289"/>
                </a:lnTo>
                <a:lnTo>
                  <a:pt x="252" y="289"/>
                </a:lnTo>
                <a:lnTo>
                  <a:pt x="251" y="289"/>
                </a:lnTo>
                <a:lnTo>
                  <a:pt x="249" y="290"/>
                </a:lnTo>
                <a:lnTo>
                  <a:pt x="249" y="290"/>
                </a:lnTo>
                <a:lnTo>
                  <a:pt x="252" y="294"/>
                </a:lnTo>
                <a:lnTo>
                  <a:pt x="252" y="294"/>
                </a:lnTo>
                <a:close/>
                <a:moveTo>
                  <a:pt x="276" y="377"/>
                </a:moveTo>
                <a:lnTo>
                  <a:pt x="276" y="377"/>
                </a:lnTo>
                <a:lnTo>
                  <a:pt x="277" y="379"/>
                </a:lnTo>
                <a:lnTo>
                  <a:pt x="277" y="379"/>
                </a:lnTo>
                <a:lnTo>
                  <a:pt x="279" y="377"/>
                </a:lnTo>
                <a:lnTo>
                  <a:pt x="279" y="377"/>
                </a:lnTo>
                <a:lnTo>
                  <a:pt x="281" y="377"/>
                </a:lnTo>
                <a:lnTo>
                  <a:pt x="281" y="377"/>
                </a:lnTo>
                <a:lnTo>
                  <a:pt x="279" y="376"/>
                </a:lnTo>
                <a:lnTo>
                  <a:pt x="279" y="376"/>
                </a:lnTo>
                <a:lnTo>
                  <a:pt x="277" y="374"/>
                </a:lnTo>
                <a:lnTo>
                  <a:pt x="277" y="374"/>
                </a:lnTo>
                <a:lnTo>
                  <a:pt x="277" y="376"/>
                </a:lnTo>
                <a:lnTo>
                  <a:pt x="276" y="377"/>
                </a:lnTo>
                <a:lnTo>
                  <a:pt x="276" y="377"/>
                </a:lnTo>
                <a:close/>
                <a:moveTo>
                  <a:pt x="180" y="350"/>
                </a:moveTo>
                <a:lnTo>
                  <a:pt x="180" y="350"/>
                </a:lnTo>
                <a:lnTo>
                  <a:pt x="183" y="349"/>
                </a:lnTo>
                <a:lnTo>
                  <a:pt x="183" y="349"/>
                </a:lnTo>
                <a:lnTo>
                  <a:pt x="180" y="346"/>
                </a:lnTo>
                <a:lnTo>
                  <a:pt x="180" y="346"/>
                </a:lnTo>
                <a:lnTo>
                  <a:pt x="178" y="347"/>
                </a:lnTo>
                <a:lnTo>
                  <a:pt x="178" y="347"/>
                </a:lnTo>
                <a:lnTo>
                  <a:pt x="180" y="350"/>
                </a:lnTo>
                <a:lnTo>
                  <a:pt x="180" y="350"/>
                </a:lnTo>
                <a:close/>
                <a:moveTo>
                  <a:pt x="52" y="232"/>
                </a:moveTo>
                <a:lnTo>
                  <a:pt x="52" y="232"/>
                </a:lnTo>
                <a:lnTo>
                  <a:pt x="53" y="232"/>
                </a:lnTo>
                <a:lnTo>
                  <a:pt x="53" y="232"/>
                </a:lnTo>
                <a:lnTo>
                  <a:pt x="55" y="227"/>
                </a:lnTo>
                <a:lnTo>
                  <a:pt x="55" y="227"/>
                </a:lnTo>
                <a:lnTo>
                  <a:pt x="53" y="227"/>
                </a:lnTo>
                <a:lnTo>
                  <a:pt x="53" y="227"/>
                </a:lnTo>
                <a:lnTo>
                  <a:pt x="50" y="229"/>
                </a:lnTo>
                <a:lnTo>
                  <a:pt x="50" y="229"/>
                </a:lnTo>
                <a:lnTo>
                  <a:pt x="52" y="232"/>
                </a:lnTo>
                <a:lnTo>
                  <a:pt x="52" y="232"/>
                </a:lnTo>
                <a:close/>
                <a:moveTo>
                  <a:pt x="148" y="335"/>
                </a:moveTo>
                <a:lnTo>
                  <a:pt x="148" y="335"/>
                </a:lnTo>
                <a:lnTo>
                  <a:pt x="148" y="335"/>
                </a:lnTo>
                <a:lnTo>
                  <a:pt x="148" y="335"/>
                </a:lnTo>
                <a:lnTo>
                  <a:pt x="151" y="335"/>
                </a:lnTo>
                <a:lnTo>
                  <a:pt x="153" y="335"/>
                </a:lnTo>
                <a:lnTo>
                  <a:pt x="153" y="335"/>
                </a:lnTo>
                <a:lnTo>
                  <a:pt x="150" y="331"/>
                </a:lnTo>
                <a:lnTo>
                  <a:pt x="150" y="331"/>
                </a:lnTo>
                <a:lnTo>
                  <a:pt x="148" y="335"/>
                </a:lnTo>
                <a:lnTo>
                  <a:pt x="148" y="335"/>
                </a:lnTo>
                <a:close/>
                <a:moveTo>
                  <a:pt x="172" y="298"/>
                </a:moveTo>
                <a:lnTo>
                  <a:pt x="172" y="298"/>
                </a:lnTo>
                <a:lnTo>
                  <a:pt x="173" y="297"/>
                </a:lnTo>
                <a:lnTo>
                  <a:pt x="175" y="295"/>
                </a:lnTo>
                <a:lnTo>
                  <a:pt x="175" y="295"/>
                </a:lnTo>
                <a:lnTo>
                  <a:pt x="175" y="294"/>
                </a:lnTo>
                <a:lnTo>
                  <a:pt x="175" y="294"/>
                </a:lnTo>
                <a:lnTo>
                  <a:pt x="175" y="292"/>
                </a:lnTo>
                <a:lnTo>
                  <a:pt x="175" y="292"/>
                </a:lnTo>
                <a:lnTo>
                  <a:pt x="172" y="294"/>
                </a:lnTo>
                <a:lnTo>
                  <a:pt x="172" y="294"/>
                </a:lnTo>
                <a:lnTo>
                  <a:pt x="172" y="295"/>
                </a:lnTo>
                <a:lnTo>
                  <a:pt x="172" y="295"/>
                </a:lnTo>
                <a:lnTo>
                  <a:pt x="172" y="298"/>
                </a:lnTo>
                <a:lnTo>
                  <a:pt x="172" y="298"/>
                </a:lnTo>
                <a:close/>
                <a:moveTo>
                  <a:pt x="176" y="227"/>
                </a:moveTo>
                <a:lnTo>
                  <a:pt x="176" y="227"/>
                </a:lnTo>
                <a:lnTo>
                  <a:pt x="180" y="226"/>
                </a:lnTo>
                <a:lnTo>
                  <a:pt x="180" y="226"/>
                </a:lnTo>
                <a:lnTo>
                  <a:pt x="180" y="226"/>
                </a:lnTo>
                <a:lnTo>
                  <a:pt x="180" y="226"/>
                </a:lnTo>
                <a:lnTo>
                  <a:pt x="180" y="223"/>
                </a:lnTo>
                <a:lnTo>
                  <a:pt x="180" y="223"/>
                </a:lnTo>
                <a:lnTo>
                  <a:pt x="178" y="226"/>
                </a:lnTo>
                <a:lnTo>
                  <a:pt x="178" y="226"/>
                </a:lnTo>
                <a:lnTo>
                  <a:pt x="176" y="226"/>
                </a:lnTo>
                <a:lnTo>
                  <a:pt x="176" y="226"/>
                </a:lnTo>
                <a:lnTo>
                  <a:pt x="176" y="227"/>
                </a:lnTo>
                <a:lnTo>
                  <a:pt x="176" y="227"/>
                </a:lnTo>
                <a:close/>
                <a:moveTo>
                  <a:pt x="187" y="352"/>
                </a:moveTo>
                <a:lnTo>
                  <a:pt x="187" y="352"/>
                </a:lnTo>
                <a:lnTo>
                  <a:pt x="183" y="358"/>
                </a:lnTo>
                <a:lnTo>
                  <a:pt x="183" y="358"/>
                </a:lnTo>
                <a:lnTo>
                  <a:pt x="183" y="358"/>
                </a:lnTo>
                <a:lnTo>
                  <a:pt x="183" y="358"/>
                </a:lnTo>
                <a:lnTo>
                  <a:pt x="191" y="353"/>
                </a:lnTo>
                <a:lnTo>
                  <a:pt x="191" y="353"/>
                </a:lnTo>
                <a:lnTo>
                  <a:pt x="187" y="352"/>
                </a:lnTo>
                <a:lnTo>
                  <a:pt x="187" y="352"/>
                </a:lnTo>
                <a:close/>
                <a:moveTo>
                  <a:pt x="58" y="396"/>
                </a:moveTo>
                <a:lnTo>
                  <a:pt x="58" y="396"/>
                </a:lnTo>
                <a:lnTo>
                  <a:pt x="64" y="401"/>
                </a:lnTo>
                <a:lnTo>
                  <a:pt x="64" y="401"/>
                </a:lnTo>
                <a:lnTo>
                  <a:pt x="60" y="394"/>
                </a:lnTo>
                <a:lnTo>
                  <a:pt x="60" y="394"/>
                </a:lnTo>
                <a:lnTo>
                  <a:pt x="58" y="396"/>
                </a:lnTo>
                <a:lnTo>
                  <a:pt x="58" y="396"/>
                </a:lnTo>
                <a:close/>
                <a:moveTo>
                  <a:pt x="181" y="341"/>
                </a:moveTo>
                <a:lnTo>
                  <a:pt x="181" y="341"/>
                </a:lnTo>
                <a:lnTo>
                  <a:pt x="178" y="336"/>
                </a:lnTo>
                <a:lnTo>
                  <a:pt x="178" y="336"/>
                </a:lnTo>
                <a:lnTo>
                  <a:pt x="176" y="339"/>
                </a:lnTo>
                <a:lnTo>
                  <a:pt x="176" y="339"/>
                </a:lnTo>
                <a:lnTo>
                  <a:pt x="176" y="339"/>
                </a:lnTo>
                <a:lnTo>
                  <a:pt x="176" y="339"/>
                </a:lnTo>
                <a:lnTo>
                  <a:pt x="181" y="341"/>
                </a:lnTo>
                <a:lnTo>
                  <a:pt x="181" y="341"/>
                </a:lnTo>
                <a:close/>
                <a:moveTo>
                  <a:pt x="55" y="330"/>
                </a:moveTo>
                <a:lnTo>
                  <a:pt x="55" y="330"/>
                </a:lnTo>
                <a:lnTo>
                  <a:pt x="55" y="338"/>
                </a:lnTo>
                <a:lnTo>
                  <a:pt x="55" y="338"/>
                </a:lnTo>
                <a:lnTo>
                  <a:pt x="57" y="338"/>
                </a:lnTo>
                <a:lnTo>
                  <a:pt x="57" y="338"/>
                </a:lnTo>
                <a:lnTo>
                  <a:pt x="57" y="333"/>
                </a:lnTo>
                <a:lnTo>
                  <a:pt x="57" y="333"/>
                </a:lnTo>
                <a:lnTo>
                  <a:pt x="55" y="330"/>
                </a:lnTo>
                <a:lnTo>
                  <a:pt x="55" y="330"/>
                </a:lnTo>
                <a:close/>
                <a:moveTo>
                  <a:pt x="52" y="390"/>
                </a:moveTo>
                <a:lnTo>
                  <a:pt x="52" y="390"/>
                </a:lnTo>
                <a:lnTo>
                  <a:pt x="55" y="393"/>
                </a:lnTo>
                <a:lnTo>
                  <a:pt x="55" y="393"/>
                </a:lnTo>
                <a:lnTo>
                  <a:pt x="57" y="393"/>
                </a:lnTo>
                <a:lnTo>
                  <a:pt x="57" y="393"/>
                </a:lnTo>
                <a:lnTo>
                  <a:pt x="55" y="390"/>
                </a:lnTo>
                <a:lnTo>
                  <a:pt x="55" y="390"/>
                </a:lnTo>
                <a:lnTo>
                  <a:pt x="53" y="390"/>
                </a:lnTo>
                <a:lnTo>
                  <a:pt x="52" y="390"/>
                </a:lnTo>
                <a:lnTo>
                  <a:pt x="52" y="390"/>
                </a:lnTo>
                <a:close/>
                <a:moveTo>
                  <a:pt x="243" y="379"/>
                </a:moveTo>
                <a:lnTo>
                  <a:pt x="243" y="379"/>
                </a:lnTo>
                <a:lnTo>
                  <a:pt x="241" y="379"/>
                </a:lnTo>
                <a:lnTo>
                  <a:pt x="241" y="379"/>
                </a:lnTo>
                <a:lnTo>
                  <a:pt x="240" y="380"/>
                </a:lnTo>
                <a:lnTo>
                  <a:pt x="240" y="380"/>
                </a:lnTo>
                <a:lnTo>
                  <a:pt x="244" y="382"/>
                </a:lnTo>
                <a:lnTo>
                  <a:pt x="247" y="380"/>
                </a:lnTo>
                <a:lnTo>
                  <a:pt x="247" y="380"/>
                </a:lnTo>
                <a:lnTo>
                  <a:pt x="247" y="379"/>
                </a:lnTo>
                <a:lnTo>
                  <a:pt x="247" y="379"/>
                </a:lnTo>
                <a:lnTo>
                  <a:pt x="246" y="380"/>
                </a:lnTo>
                <a:lnTo>
                  <a:pt x="246" y="380"/>
                </a:lnTo>
                <a:lnTo>
                  <a:pt x="244" y="382"/>
                </a:lnTo>
                <a:lnTo>
                  <a:pt x="244" y="382"/>
                </a:lnTo>
                <a:lnTo>
                  <a:pt x="243" y="382"/>
                </a:lnTo>
                <a:lnTo>
                  <a:pt x="241" y="380"/>
                </a:lnTo>
                <a:lnTo>
                  <a:pt x="241" y="380"/>
                </a:lnTo>
                <a:lnTo>
                  <a:pt x="243" y="379"/>
                </a:lnTo>
                <a:lnTo>
                  <a:pt x="243" y="379"/>
                </a:lnTo>
                <a:close/>
                <a:moveTo>
                  <a:pt x="66" y="65"/>
                </a:moveTo>
                <a:lnTo>
                  <a:pt x="66" y="65"/>
                </a:lnTo>
                <a:lnTo>
                  <a:pt x="63" y="63"/>
                </a:lnTo>
                <a:lnTo>
                  <a:pt x="63" y="63"/>
                </a:lnTo>
                <a:lnTo>
                  <a:pt x="60" y="62"/>
                </a:lnTo>
                <a:lnTo>
                  <a:pt x="60" y="62"/>
                </a:lnTo>
                <a:lnTo>
                  <a:pt x="60" y="62"/>
                </a:lnTo>
                <a:lnTo>
                  <a:pt x="60" y="62"/>
                </a:lnTo>
                <a:lnTo>
                  <a:pt x="58" y="63"/>
                </a:lnTo>
                <a:lnTo>
                  <a:pt x="58" y="63"/>
                </a:lnTo>
                <a:lnTo>
                  <a:pt x="66" y="65"/>
                </a:lnTo>
                <a:lnTo>
                  <a:pt x="66" y="65"/>
                </a:lnTo>
                <a:close/>
                <a:moveTo>
                  <a:pt x="274" y="374"/>
                </a:moveTo>
                <a:lnTo>
                  <a:pt x="274" y="374"/>
                </a:lnTo>
                <a:lnTo>
                  <a:pt x="274" y="369"/>
                </a:lnTo>
                <a:lnTo>
                  <a:pt x="271" y="364"/>
                </a:lnTo>
                <a:lnTo>
                  <a:pt x="271" y="364"/>
                </a:lnTo>
                <a:lnTo>
                  <a:pt x="274" y="374"/>
                </a:lnTo>
                <a:lnTo>
                  <a:pt x="274" y="374"/>
                </a:lnTo>
                <a:close/>
                <a:moveTo>
                  <a:pt x="299" y="112"/>
                </a:moveTo>
                <a:lnTo>
                  <a:pt x="299" y="112"/>
                </a:lnTo>
                <a:lnTo>
                  <a:pt x="303" y="117"/>
                </a:lnTo>
                <a:lnTo>
                  <a:pt x="303" y="117"/>
                </a:lnTo>
                <a:lnTo>
                  <a:pt x="304" y="122"/>
                </a:lnTo>
                <a:lnTo>
                  <a:pt x="304" y="122"/>
                </a:lnTo>
                <a:lnTo>
                  <a:pt x="304" y="118"/>
                </a:lnTo>
                <a:lnTo>
                  <a:pt x="304" y="115"/>
                </a:lnTo>
                <a:lnTo>
                  <a:pt x="303" y="114"/>
                </a:lnTo>
                <a:lnTo>
                  <a:pt x="299" y="112"/>
                </a:lnTo>
                <a:lnTo>
                  <a:pt x="299" y="112"/>
                </a:lnTo>
                <a:close/>
                <a:moveTo>
                  <a:pt x="181" y="335"/>
                </a:moveTo>
                <a:lnTo>
                  <a:pt x="181" y="335"/>
                </a:lnTo>
                <a:lnTo>
                  <a:pt x="183" y="339"/>
                </a:lnTo>
                <a:lnTo>
                  <a:pt x="183" y="339"/>
                </a:lnTo>
                <a:lnTo>
                  <a:pt x="184" y="338"/>
                </a:lnTo>
                <a:lnTo>
                  <a:pt x="184" y="338"/>
                </a:lnTo>
                <a:lnTo>
                  <a:pt x="184" y="336"/>
                </a:lnTo>
                <a:lnTo>
                  <a:pt x="184" y="336"/>
                </a:lnTo>
                <a:lnTo>
                  <a:pt x="181" y="335"/>
                </a:lnTo>
                <a:lnTo>
                  <a:pt x="181" y="335"/>
                </a:lnTo>
                <a:lnTo>
                  <a:pt x="181" y="335"/>
                </a:lnTo>
                <a:lnTo>
                  <a:pt x="181" y="335"/>
                </a:lnTo>
                <a:lnTo>
                  <a:pt x="181" y="335"/>
                </a:lnTo>
                <a:lnTo>
                  <a:pt x="181" y="335"/>
                </a:lnTo>
                <a:close/>
                <a:moveTo>
                  <a:pt x="279" y="112"/>
                </a:moveTo>
                <a:lnTo>
                  <a:pt x="279" y="112"/>
                </a:lnTo>
                <a:lnTo>
                  <a:pt x="279" y="112"/>
                </a:lnTo>
                <a:lnTo>
                  <a:pt x="279" y="112"/>
                </a:lnTo>
                <a:lnTo>
                  <a:pt x="284" y="109"/>
                </a:lnTo>
                <a:lnTo>
                  <a:pt x="284" y="109"/>
                </a:lnTo>
                <a:lnTo>
                  <a:pt x="288" y="107"/>
                </a:lnTo>
                <a:lnTo>
                  <a:pt x="288" y="107"/>
                </a:lnTo>
                <a:lnTo>
                  <a:pt x="282" y="109"/>
                </a:lnTo>
                <a:lnTo>
                  <a:pt x="282" y="109"/>
                </a:lnTo>
                <a:lnTo>
                  <a:pt x="282" y="109"/>
                </a:lnTo>
                <a:lnTo>
                  <a:pt x="282" y="109"/>
                </a:lnTo>
                <a:lnTo>
                  <a:pt x="279" y="112"/>
                </a:lnTo>
                <a:lnTo>
                  <a:pt x="279" y="112"/>
                </a:lnTo>
                <a:close/>
                <a:moveTo>
                  <a:pt x="94" y="316"/>
                </a:moveTo>
                <a:lnTo>
                  <a:pt x="94" y="316"/>
                </a:lnTo>
                <a:lnTo>
                  <a:pt x="88" y="317"/>
                </a:lnTo>
                <a:lnTo>
                  <a:pt x="88" y="317"/>
                </a:lnTo>
                <a:lnTo>
                  <a:pt x="88" y="319"/>
                </a:lnTo>
                <a:lnTo>
                  <a:pt x="88" y="319"/>
                </a:lnTo>
                <a:lnTo>
                  <a:pt x="94" y="317"/>
                </a:lnTo>
                <a:lnTo>
                  <a:pt x="94" y="317"/>
                </a:lnTo>
                <a:lnTo>
                  <a:pt x="94" y="316"/>
                </a:lnTo>
                <a:lnTo>
                  <a:pt x="94" y="316"/>
                </a:lnTo>
                <a:close/>
                <a:moveTo>
                  <a:pt x="167" y="95"/>
                </a:moveTo>
                <a:lnTo>
                  <a:pt x="167" y="95"/>
                </a:lnTo>
                <a:lnTo>
                  <a:pt x="164" y="93"/>
                </a:lnTo>
                <a:lnTo>
                  <a:pt x="164" y="93"/>
                </a:lnTo>
                <a:lnTo>
                  <a:pt x="164" y="96"/>
                </a:lnTo>
                <a:lnTo>
                  <a:pt x="164" y="96"/>
                </a:lnTo>
                <a:lnTo>
                  <a:pt x="165" y="96"/>
                </a:lnTo>
                <a:lnTo>
                  <a:pt x="165" y="96"/>
                </a:lnTo>
                <a:lnTo>
                  <a:pt x="167" y="95"/>
                </a:lnTo>
                <a:lnTo>
                  <a:pt x="167" y="95"/>
                </a:lnTo>
                <a:close/>
                <a:moveTo>
                  <a:pt x="167" y="349"/>
                </a:moveTo>
                <a:lnTo>
                  <a:pt x="167" y="349"/>
                </a:lnTo>
                <a:lnTo>
                  <a:pt x="165" y="347"/>
                </a:lnTo>
                <a:lnTo>
                  <a:pt x="165" y="347"/>
                </a:lnTo>
                <a:lnTo>
                  <a:pt x="162" y="350"/>
                </a:lnTo>
                <a:lnTo>
                  <a:pt x="162" y="350"/>
                </a:lnTo>
                <a:lnTo>
                  <a:pt x="165" y="350"/>
                </a:lnTo>
                <a:lnTo>
                  <a:pt x="165" y="350"/>
                </a:lnTo>
                <a:lnTo>
                  <a:pt x="167" y="349"/>
                </a:lnTo>
                <a:lnTo>
                  <a:pt x="167" y="349"/>
                </a:lnTo>
                <a:close/>
                <a:moveTo>
                  <a:pt x="195" y="325"/>
                </a:moveTo>
                <a:lnTo>
                  <a:pt x="195" y="325"/>
                </a:lnTo>
                <a:lnTo>
                  <a:pt x="202" y="320"/>
                </a:lnTo>
                <a:lnTo>
                  <a:pt x="202" y="320"/>
                </a:lnTo>
                <a:lnTo>
                  <a:pt x="199" y="320"/>
                </a:lnTo>
                <a:lnTo>
                  <a:pt x="199" y="320"/>
                </a:lnTo>
                <a:lnTo>
                  <a:pt x="197" y="322"/>
                </a:lnTo>
                <a:lnTo>
                  <a:pt x="197" y="322"/>
                </a:lnTo>
                <a:lnTo>
                  <a:pt x="195" y="323"/>
                </a:lnTo>
                <a:lnTo>
                  <a:pt x="195" y="323"/>
                </a:lnTo>
                <a:lnTo>
                  <a:pt x="195" y="325"/>
                </a:lnTo>
                <a:lnTo>
                  <a:pt x="195" y="325"/>
                </a:lnTo>
                <a:close/>
                <a:moveTo>
                  <a:pt x="180" y="325"/>
                </a:moveTo>
                <a:lnTo>
                  <a:pt x="180" y="325"/>
                </a:lnTo>
                <a:lnTo>
                  <a:pt x="176" y="328"/>
                </a:lnTo>
                <a:lnTo>
                  <a:pt x="176" y="328"/>
                </a:lnTo>
                <a:lnTo>
                  <a:pt x="178" y="330"/>
                </a:lnTo>
                <a:lnTo>
                  <a:pt x="180" y="331"/>
                </a:lnTo>
                <a:lnTo>
                  <a:pt x="180" y="331"/>
                </a:lnTo>
                <a:lnTo>
                  <a:pt x="180" y="328"/>
                </a:lnTo>
                <a:lnTo>
                  <a:pt x="180" y="325"/>
                </a:lnTo>
                <a:lnTo>
                  <a:pt x="180" y="325"/>
                </a:lnTo>
                <a:close/>
                <a:moveTo>
                  <a:pt x="49" y="230"/>
                </a:moveTo>
                <a:lnTo>
                  <a:pt x="49" y="230"/>
                </a:lnTo>
                <a:lnTo>
                  <a:pt x="45" y="235"/>
                </a:lnTo>
                <a:lnTo>
                  <a:pt x="45" y="235"/>
                </a:lnTo>
                <a:lnTo>
                  <a:pt x="45" y="235"/>
                </a:lnTo>
                <a:lnTo>
                  <a:pt x="45" y="235"/>
                </a:lnTo>
                <a:lnTo>
                  <a:pt x="50" y="234"/>
                </a:lnTo>
                <a:lnTo>
                  <a:pt x="50" y="234"/>
                </a:lnTo>
                <a:lnTo>
                  <a:pt x="50" y="232"/>
                </a:lnTo>
                <a:lnTo>
                  <a:pt x="50" y="232"/>
                </a:lnTo>
                <a:lnTo>
                  <a:pt x="49" y="230"/>
                </a:lnTo>
                <a:lnTo>
                  <a:pt x="49" y="230"/>
                </a:lnTo>
                <a:close/>
                <a:moveTo>
                  <a:pt x="83" y="70"/>
                </a:moveTo>
                <a:lnTo>
                  <a:pt x="83" y="70"/>
                </a:lnTo>
                <a:lnTo>
                  <a:pt x="83" y="70"/>
                </a:lnTo>
                <a:lnTo>
                  <a:pt x="83" y="70"/>
                </a:lnTo>
                <a:lnTo>
                  <a:pt x="66" y="65"/>
                </a:lnTo>
                <a:lnTo>
                  <a:pt x="66" y="65"/>
                </a:lnTo>
                <a:lnTo>
                  <a:pt x="66" y="65"/>
                </a:lnTo>
                <a:lnTo>
                  <a:pt x="66" y="65"/>
                </a:lnTo>
                <a:lnTo>
                  <a:pt x="83" y="70"/>
                </a:lnTo>
                <a:lnTo>
                  <a:pt x="83" y="70"/>
                </a:lnTo>
                <a:close/>
                <a:moveTo>
                  <a:pt x="169" y="145"/>
                </a:moveTo>
                <a:lnTo>
                  <a:pt x="169" y="145"/>
                </a:lnTo>
                <a:lnTo>
                  <a:pt x="169" y="145"/>
                </a:lnTo>
                <a:lnTo>
                  <a:pt x="169" y="145"/>
                </a:lnTo>
                <a:lnTo>
                  <a:pt x="170" y="145"/>
                </a:lnTo>
                <a:lnTo>
                  <a:pt x="170" y="147"/>
                </a:lnTo>
                <a:lnTo>
                  <a:pt x="170" y="147"/>
                </a:lnTo>
                <a:lnTo>
                  <a:pt x="173" y="144"/>
                </a:lnTo>
                <a:lnTo>
                  <a:pt x="173" y="144"/>
                </a:lnTo>
                <a:lnTo>
                  <a:pt x="175" y="142"/>
                </a:lnTo>
                <a:lnTo>
                  <a:pt x="175" y="142"/>
                </a:lnTo>
                <a:lnTo>
                  <a:pt x="169" y="145"/>
                </a:lnTo>
                <a:lnTo>
                  <a:pt x="169" y="145"/>
                </a:lnTo>
                <a:close/>
                <a:moveTo>
                  <a:pt x="172" y="227"/>
                </a:moveTo>
                <a:lnTo>
                  <a:pt x="172" y="227"/>
                </a:lnTo>
                <a:lnTo>
                  <a:pt x="169" y="227"/>
                </a:lnTo>
                <a:lnTo>
                  <a:pt x="169" y="227"/>
                </a:lnTo>
                <a:lnTo>
                  <a:pt x="169" y="232"/>
                </a:lnTo>
                <a:lnTo>
                  <a:pt x="169" y="232"/>
                </a:lnTo>
                <a:lnTo>
                  <a:pt x="170" y="229"/>
                </a:lnTo>
                <a:lnTo>
                  <a:pt x="170" y="229"/>
                </a:lnTo>
                <a:lnTo>
                  <a:pt x="172" y="227"/>
                </a:lnTo>
                <a:lnTo>
                  <a:pt x="172" y="227"/>
                </a:lnTo>
                <a:close/>
                <a:moveTo>
                  <a:pt x="169" y="142"/>
                </a:moveTo>
                <a:lnTo>
                  <a:pt x="169" y="142"/>
                </a:lnTo>
                <a:lnTo>
                  <a:pt x="173" y="139"/>
                </a:lnTo>
                <a:lnTo>
                  <a:pt x="173" y="139"/>
                </a:lnTo>
                <a:lnTo>
                  <a:pt x="172" y="137"/>
                </a:lnTo>
                <a:lnTo>
                  <a:pt x="172" y="137"/>
                </a:lnTo>
                <a:lnTo>
                  <a:pt x="170" y="139"/>
                </a:lnTo>
                <a:lnTo>
                  <a:pt x="170" y="139"/>
                </a:lnTo>
                <a:lnTo>
                  <a:pt x="169" y="139"/>
                </a:lnTo>
                <a:lnTo>
                  <a:pt x="169" y="139"/>
                </a:lnTo>
                <a:lnTo>
                  <a:pt x="169" y="140"/>
                </a:lnTo>
                <a:lnTo>
                  <a:pt x="169" y="140"/>
                </a:lnTo>
                <a:lnTo>
                  <a:pt x="169" y="140"/>
                </a:lnTo>
                <a:lnTo>
                  <a:pt x="169" y="140"/>
                </a:lnTo>
                <a:lnTo>
                  <a:pt x="169" y="142"/>
                </a:lnTo>
                <a:lnTo>
                  <a:pt x="169" y="142"/>
                </a:lnTo>
                <a:close/>
                <a:moveTo>
                  <a:pt x="176" y="123"/>
                </a:moveTo>
                <a:lnTo>
                  <a:pt x="176" y="123"/>
                </a:lnTo>
                <a:lnTo>
                  <a:pt x="176" y="120"/>
                </a:lnTo>
                <a:lnTo>
                  <a:pt x="176" y="120"/>
                </a:lnTo>
                <a:lnTo>
                  <a:pt x="173" y="123"/>
                </a:lnTo>
                <a:lnTo>
                  <a:pt x="173" y="123"/>
                </a:lnTo>
                <a:lnTo>
                  <a:pt x="173" y="125"/>
                </a:lnTo>
                <a:lnTo>
                  <a:pt x="173" y="125"/>
                </a:lnTo>
                <a:lnTo>
                  <a:pt x="176" y="123"/>
                </a:lnTo>
                <a:lnTo>
                  <a:pt x="176" y="123"/>
                </a:lnTo>
                <a:close/>
                <a:moveTo>
                  <a:pt x="214" y="323"/>
                </a:moveTo>
                <a:lnTo>
                  <a:pt x="214" y="323"/>
                </a:lnTo>
                <a:lnTo>
                  <a:pt x="211" y="323"/>
                </a:lnTo>
                <a:lnTo>
                  <a:pt x="210" y="325"/>
                </a:lnTo>
                <a:lnTo>
                  <a:pt x="210" y="325"/>
                </a:lnTo>
                <a:lnTo>
                  <a:pt x="213" y="327"/>
                </a:lnTo>
                <a:lnTo>
                  <a:pt x="213" y="327"/>
                </a:lnTo>
                <a:lnTo>
                  <a:pt x="214" y="323"/>
                </a:lnTo>
                <a:lnTo>
                  <a:pt x="214" y="323"/>
                </a:lnTo>
                <a:close/>
                <a:moveTo>
                  <a:pt x="172" y="346"/>
                </a:moveTo>
                <a:lnTo>
                  <a:pt x="172" y="346"/>
                </a:lnTo>
                <a:lnTo>
                  <a:pt x="169" y="344"/>
                </a:lnTo>
                <a:lnTo>
                  <a:pt x="169" y="344"/>
                </a:lnTo>
                <a:lnTo>
                  <a:pt x="167" y="346"/>
                </a:lnTo>
                <a:lnTo>
                  <a:pt x="167" y="346"/>
                </a:lnTo>
                <a:lnTo>
                  <a:pt x="169" y="347"/>
                </a:lnTo>
                <a:lnTo>
                  <a:pt x="169" y="347"/>
                </a:lnTo>
                <a:lnTo>
                  <a:pt x="172" y="346"/>
                </a:lnTo>
                <a:lnTo>
                  <a:pt x="172" y="346"/>
                </a:lnTo>
                <a:close/>
                <a:moveTo>
                  <a:pt x="213" y="353"/>
                </a:moveTo>
                <a:lnTo>
                  <a:pt x="213" y="353"/>
                </a:lnTo>
                <a:lnTo>
                  <a:pt x="213" y="353"/>
                </a:lnTo>
                <a:lnTo>
                  <a:pt x="213" y="353"/>
                </a:lnTo>
                <a:lnTo>
                  <a:pt x="210" y="355"/>
                </a:lnTo>
                <a:lnTo>
                  <a:pt x="210" y="355"/>
                </a:lnTo>
                <a:lnTo>
                  <a:pt x="210" y="358"/>
                </a:lnTo>
                <a:lnTo>
                  <a:pt x="210" y="358"/>
                </a:lnTo>
                <a:lnTo>
                  <a:pt x="213" y="353"/>
                </a:lnTo>
                <a:lnTo>
                  <a:pt x="213" y="353"/>
                </a:lnTo>
                <a:close/>
                <a:moveTo>
                  <a:pt x="181" y="134"/>
                </a:moveTo>
                <a:lnTo>
                  <a:pt x="181" y="134"/>
                </a:lnTo>
                <a:lnTo>
                  <a:pt x="181" y="134"/>
                </a:lnTo>
                <a:lnTo>
                  <a:pt x="181" y="134"/>
                </a:lnTo>
                <a:lnTo>
                  <a:pt x="184" y="134"/>
                </a:lnTo>
                <a:lnTo>
                  <a:pt x="184" y="134"/>
                </a:lnTo>
                <a:lnTo>
                  <a:pt x="186" y="133"/>
                </a:lnTo>
                <a:lnTo>
                  <a:pt x="186" y="133"/>
                </a:lnTo>
                <a:lnTo>
                  <a:pt x="184" y="131"/>
                </a:lnTo>
                <a:lnTo>
                  <a:pt x="184" y="131"/>
                </a:lnTo>
                <a:lnTo>
                  <a:pt x="181" y="134"/>
                </a:lnTo>
                <a:lnTo>
                  <a:pt x="181" y="134"/>
                </a:lnTo>
                <a:lnTo>
                  <a:pt x="181" y="134"/>
                </a:lnTo>
                <a:lnTo>
                  <a:pt x="181" y="134"/>
                </a:lnTo>
                <a:close/>
                <a:moveTo>
                  <a:pt x="79" y="415"/>
                </a:moveTo>
                <a:lnTo>
                  <a:pt x="79" y="415"/>
                </a:lnTo>
                <a:lnTo>
                  <a:pt x="80" y="418"/>
                </a:lnTo>
                <a:lnTo>
                  <a:pt x="85" y="421"/>
                </a:lnTo>
                <a:lnTo>
                  <a:pt x="85" y="421"/>
                </a:lnTo>
                <a:lnTo>
                  <a:pt x="82" y="417"/>
                </a:lnTo>
                <a:lnTo>
                  <a:pt x="79" y="415"/>
                </a:lnTo>
                <a:lnTo>
                  <a:pt x="79" y="415"/>
                </a:lnTo>
                <a:close/>
                <a:moveTo>
                  <a:pt x="90" y="235"/>
                </a:moveTo>
                <a:lnTo>
                  <a:pt x="90" y="235"/>
                </a:lnTo>
                <a:lnTo>
                  <a:pt x="88" y="238"/>
                </a:lnTo>
                <a:lnTo>
                  <a:pt x="88" y="238"/>
                </a:lnTo>
                <a:lnTo>
                  <a:pt x="90" y="237"/>
                </a:lnTo>
                <a:lnTo>
                  <a:pt x="91" y="235"/>
                </a:lnTo>
                <a:lnTo>
                  <a:pt x="91" y="235"/>
                </a:lnTo>
                <a:lnTo>
                  <a:pt x="90" y="235"/>
                </a:lnTo>
                <a:lnTo>
                  <a:pt x="90" y="235"/>
                </a:lnTo>
                <a:close/>
                <a:moveTo>
                  <a:pt x="165" y="319"/>
                </a:moveTo>
                <a:lnTo>
                  <a:pt x="165" y="319"/>
                </a:lnTo>
                <a:lnTo>
                  <a:pt x="159" y="322"/>
                </a:lnTo>
                <a:lnTo>
                  <a:pt x="159" y="322"/>
                </a:lnTo>
                <a:lnTo>
                  <a:pt x="161" y="325"/>
                </a:lnTo>
                <a:lnTo>
                  <a:pt x="161" y="325"/>
                </a:lnTo>
                <a:lnTo>
                  <a:pt x="161" y="323"/>
                </a:lnTo>
                <a:lnTo>
                  <a:pt x="161" y="323"/>
                </a:lnTo>
                <a:lnTo>
                  <a:pt x="161" y="322"/>
                </a:lnTo>
                <a:lnTo>
                  <a:pt x="162" y="320"/>
                </a:lnTo>
                <a:lnTo>
                  <a:pt x="162" y="320"/>
                </a:lnTo>
                <a:lnTo>
                  <a:pt x="164" y="320"/>
                </a:lnTo>
                <a:lnTo>
                  <a:pt x="164" y="320"/>
                </a:lnTo>
                <a:lnTo>
                  <a:pt x="165" y="320"/>
                </a:lnTo>
                <a:lnTo>
                  <a:pt x="165" y="320"/>
                </a:lnTo>
                <a:lnTo>
                  <a:pt x="165" y="319"/>
                </a:lnTo>
                <a:lnTo>
                  <a:pt x="165" y="319"/>
                </a:lnTo>
                <a:close/>
                <a:moveTo>
                  <a:pt x="203" y="325"/>
                </a:moveTo>
                <a:lnTo>
                  <a:pt x="203" y="325"/>
                </a:lnTo>
                <a:lnTo>
                  <a:pt x="205" y="323"/>
                </a:lnTo>
                <a:lnTo>
                  <a:pt x="208" y="322"/>
                </a:lnTo>
                <a:lnTo>
                  <a:pt x="208" y="322"/>
                </a:lnTo>
                <a:lnTo>
                  <a:pt x="205" y="320"/>
                </a:lnTo>
                <a:lnTo>
                  <a:pt x="205" y="320"/>
                </a:lnTo>
                <a:lnTo>
                  <a:pt x="205" y="322"/>
                </a:lnTo>
                <a:lnTo>
                  <a:pt x="202" y="323"/>
                </a:lnTo>
                <a:lnTo>
                  <a:pt x="202" y="323"/>
                </a:lnTo>
                <a:lnTo>
                  <a:pt x="203" y="325"/>
                </a:lnTo>
                <a:lnTo>
                  <a:pt x="203" y="325"/>
                </a:lnTo>
                <a:close/>
                <a:moveTo>
                  <a:pt x="251" y="308"/>
                </a:moveTo>
                <a:lnTo>
                  <a:pt x="251" y="308"/>
                </a:lnTo>
                <a:lnTo>
                  <a:pt x="247" y="308"/>
                </a:lnTo>
                <a:lnTo>
                  <a:pt x="246" y="308"/>
                </a:lnTo>
                <a:lnTo>
                  <a:pt x="246" y="308"/>
                </a:lnTo>
                <a:lnTo>
                  <a:pt x="246" y="308"/>
                </a:lnTo>
                <a:lnTo>
                  <a:pt x="246" y="308"/>
                </a:lnTo>
                <a:lnTo>
                  <a:pt x="247" y="309"/>
                </a:lnTo>
                <a:lnTo>
                  <a:pt x="247" y="309"/>
                </a:lnTo>
                <a:lnTo>
                  <a:pt x="247" y="309"/>
                </a:lnTo>
                <a:lnTo>
                  <a:pt x="249" y="311"/>
                </a:lnTo>
                <a:lnTo>
                  <a:pt x="249" y="311"/>
                </a:lnTo>
                <a:lnTo>
                  <a:pt x="249" y="311"/>
                </a:lnTo>
                <a:lnTo>
                  <a:pt x="249" y="311"/>
                </a:lnTo>
                <a:lnTo>
                  <a:pt x="251" y="311"/>
                </a:lnTo>
                <a:lnTo>
                  <a:pt x="251" y="311"/>
                </a:lnTo>
                <a:lnTo>
                  <a:pt x="251" y="308"/>
                </a:lnTo>
                <a:lnTo>
                  <a:pt x="251" y="308"/>
                </a:lnTo>
                <a:close/>
                <a:moveTo>
                  <a:pt x="162" y="364"/>
                </a:moveTo>
                <a:lnTo>
                  <a:pt x="162" y="364"/>
                </a:lnTo>
                <a:lnTo>
                  <a:pt x="154" y="366"/>
                </a:lnTo>
                <a:lnTo>
                  <a:pt x="154" y="366"/>
                </a:lnTo>
                <a:lnTo>
                  <a:pt x="162" y="366"/>
                </a:lnTo>
                <a:lnTo>
                  <a:pt x="162" y="366"/>
                </a:lnTo>
                <a:lnTo>
                  <a:pt x="162" y="364"/>
                </a:lnTo>
                <a:lnTo>
                  <a:pt x="162" y="364"/>
                </a:lnTo>
                <a:close/>
                <a:moveTo>
                  <a:pt x="104" y="387"/>
                </a:moveTo>
                <a:lnTo>
                  <a:pt x="104" y="387"/>
                </a:lnTo>
                <a:lnTo>
                  <a:pt x="104" y="387"/>
                </a:lnTo>
                <a:lnTo>
                  <a:pt x="104" y="387"/>
                </a:lnTo>
                <a:lnTo>
                  <a:pt x="101" y="380"/>
                </a:lnTo>
                <a:lnTo>
                  <a:pt x="101" y="380"/>
                </a:lnTo>
                <a:lnTo>
                  <a:pt x="101" y="380"/>
                </a:lnTo>
                <a:lnTo>
                  <a:pt x="101" y="380"/>
                </a:lnTo>
                <a:lnTo>
                  <a:pt x="101" y="382"/>
                </a:lnTo>
                <a:lnTo>
                  <a:pt x="101" y="382"/>
                </a:lnTo>
                <a:lnTo>
                  <a:pt x="104" y="387"/>
                </a:lnTo>
                <a:lnTo>
                  <a:pt x="104" y="387"/>
                </a:lnTo>
                <a:close/>
                <a:moveTo>
                  <a:pt x="178" y="245"/>
                </a:moveTo>
                <a:lnTo>
                  <a:pt x="178" y="245"/>
                </a:lnTo>
                <a:lnTo>
                  <a:pt x="181" y="241"/>
                </a:lnTo>
                <a:lnTo>
                  <a:pt x="181" y="241"/>
                </a:lnTo>
                <a:lnTo>
                  <a:pt x="181" y="240"/>
                </a:lnTo>
                <a:lnTo>
                  <a:pt x="181" y="240"/>
                </a:lnTo>
                <a:lnTo>
                  <a:pt x="181" y="240"/>
                </a:lnTo>
                <a:lnTo>
                  <a:pt x="181" y="240"/>
                </a:lnTo>
                <a:lnTo>
                  <a:pt x="180" y="241"/>
                </a:lnTo>
                <a:lnTo>
                  <a:pt x="180" y="241"/>
                </a:lnTo>
                <a:lnTo>
                  <a:pt x="178" y="241"/>
                </a:lnTo>
                <a:lnTo>
                  <a:pt x="178" y="245"/>
                </a:lnTo>
                <a:lnTo>
                  <a:pt x="178" y="245"/>
                </a:lnTo>
                <a:lnTo>
                  <a:pt x="178" y="245"/>
                </a:lnTo>
                <a:lnTo>
                  <a:pt x="178" y="245"/>
                </a:lnTo>
                <a:close/>
                <a:moveTo>
                  <a:pt x="169" y="188"/>
                </a:moveTo>
                <a:lnTo>
                  <a:pt x="169" y="188"/>
                </a:lnTo>
                <a:lnTo>
                  <a:pt x="169" y="194"/>
                </a:lnTo>
                <a:lnTo>
                  <a:pt x="169" y="194"/>
                </a:lnTo>
                <a:lnTo>
                  <a:pt x="169" y="193"/>
                </a:lnTo>
                <a:lnTo>
                  <a:pt x="169" y="193"/>
                </a:lnTo>
                <a:lnTo>
                  <a:pt x="169" y="188"/>
                </a:lnTo>
                <a:lnTo>
                  <a:pt x="169" y="188"/>
                </a:lnTo>
                <a:lnTo>
                  <a:pt x="169" y="188"/>
                </a:lnTo>
                <a:lnTo>
                  <a:pt x="169" y="188"/>
                </a:lnTo>
                <a:close/>
                <a:moveTo>
                  <a:pt x="172" y="167"/>
                </a:moveTo>
                <a:lnTo>
                  <a:pt x="172" y="167"/>
                </a:lnTo>
                <a:lnTo>
                  <a:pt x="172" y="167"/>
                </a:lnTo>
                <a:lnTo>
                  <a:pt x="172" y="167"/>
                </a:lnTo>
                <a:lnTo>
                  <a:pt x="175" y="164"/>
                </a:lnTo>
                <a:lnTo>
                  <a:pt x="175" y="164"/>
                </a:lnTo>
                <a:lnTo>
                  <a:pt x="175" y="164"/>
                </a:lnTo>
                <a:lnTo>
                  <a:pt x="175" y="164"/>
                </a:lnTo>
                <a:lnTo>
                  <a:pt x="172" y="164"/>
                </a:lnTo>
                <a:lnTo>
                  <a:pt x="172" y="164"/>
                </a:lnTo>
                <a:lnTo>
                  <a:pt x="172" y="167"/>
                </a:lnTo>
                <a:lnTo>
                  <a:pt x="172" y="167"/>
                </a:lnTo>
                <a:close/>
                <a:moveTo>
                  <a:pt x="38" y="44"/>
                </a:moveTo>
                <a:lnTo>
                  <a:pt x="38" y="44"/>
                </a:lnTo>
                <a:lnTo>
                  <a:pt x="36" y="46"/>
                </a:lnTo>
                <a:lnTo>
                  <a:pt x="36" y="46"/>
                </a:lnTo>
                <a:lnTo>
                  <a:pt x="36" y="51"/>
                </a:lnTo>
                <a:lnTo>
                  <a:pt x="36" y="51"/>
                </a:lnTo>
                <a:lnTo>
                  <a:pt x="36" y="52"/>
                </a:lnTo>
                <a:lnTo>
                  <a:pt x="36" y="52"/>
                </a:lnTo>
                <a:lnTo>
                  <a:pt x="38" y="44"/>
                </a:lnTo>
                <a:lnTo>
                  <a:pt x="38" y="44"/>
                </a:lnTo>
                <a:close/>
                <a:moveTo>
                  <a:pt x="262" y="303"/>
                </a:moveTo>
                <a:lnTo>
                  <a:pt x="262" y="303"/>
                </a:lnTo>
                <a:lnTo>
                  <a:pt x="266" y="303"/>
                </a:lnTo>
                <a:lnTo>
                  <a:pt x="266" y="303"/>
                </a:lnTo>
                <a:lnTo>
                  <a:pt x="265" y="301"/>
                </a:lnTo>
                <a:lnTo>
                  <a:pt x="265" y="301"/>
                </a:lnTo>
                <a:lnTo>
                  <a:pt x="262" y="301"/>
                </a:lnTo>
                <a:lnTo>
                  <a:pt x="262" y="301"/>
                </a:lnTo>
                <a:lnTo>
                  <a:pt x="262" y="303"/>
                </a:lnTo>
                <a:lnTo>
                  <a:pt x="262" y="303"/>
                </a:lnTo>
                <a:close/>
                <a:moveTo>
                  <a:pt x="293" y="104"/>
                </a:moveTo>
                <a:lnTo>
                  <a:pt x="293" y="104"/>
                </a:lnTo>
                <a:lnTo>
                  <a:pt x="301" y="106"/>
                </a:lnTo>
                <a:lnTo>
                  <a:pt x="301" y="106"/>
                </a:lnTo>
                <a:lnTo>
                  <a:pt x="298" y="104"/>
                </a:lnTo>
                <a:lnTo>
                  <a:pt x="293" y="104"/>
                </a:lnTo>
                <a:lnTo>
                  <a:pt x="293" y="104"/>
                </a:lnTo>
                <a:close/>
                <a:moveTo>
                  <a:pt x="178" y="284"/>
                </a:moveTo>
                <a:lnTo>
                  <a:pt x="178" y="284"/>
                </a:lnTo>
                <a:lnTo>
                  <a:pt x="178" y="284"/>
                </a:lnTo>
                <a:lnTo>
                  <a:pt x="178" y="284"/>
                </a:lnTo>
                <a:lnTo>
                  <a:pt x="181" y="282"/>
                </a:lnTo>
                <a:lnTo>
                  <a:pt x="181" y="282"/>
                </a:lnTo>
                <a:lnTo>
                  <a:pt x="181" y="281"/>
                </a:lnTo>
                <a:lnTo>
                  <a:pt x="181" y="281"/>
                </a:lnTo>
                <a:lnTo>
                  <a:pt x="178" y="282"/>
                </a:lnTo>
                <a:lnTo>
                  <a:pt x="178" y="282"/>
                </a:lnTo>
                <a:lnTo>
                  <a:pt x="178" y="284"/>
                </a:lnTo>
                <a:lnTo>
                  <a:pt x="178" y="284"/>
                </a:lnTo>
                <a:close/>
                <a:moveTo>
                  <a:pt x="217" y="349"/>
                </a:moveTo>
                <a:lnTo>
                  <a:pt x="217" y="349"/>
                </a:lnTo>
                <a:lnTo>
                  <a:pt x="217" y="350"/>
                </a:lnTo>
                <a:lnTo>
                  <a:pt x="217" y="350"/>
                </a:lnTo>
                <a:lnTo>
                  <a:pt x="217" y="350"/>
                </a:lnTo>
                <a:lnTo>
                  <a:pt x="217" y="350"/>
                </a:lnTo>
                <a:lnTo>
                  <a:pt x="222" y="353"/>
                </a:lnTo>
                <a:lnTo>
                  <a:pt x="222" y="353"/>
                </a:lnTo>
                <a:lnTo>
                  <a:pt x="224" y="352"/>
                </a:lnTo>
                <a:lnTo>
                  <a:pt x="224" y="352"/>
                </a:lnTo>
                <a:lnTo>
                  <a:pt x="217" y="349"/>
                </a:lnTo>
                <a:lnTo>
                  <a:pt x="217" y="349"/>
                </a:lnTo>
                <a:close/>
                <a:moveTo>
                  <a:pt x="104" y="314"/>
                </a:moveTo>
                <a:lnTo>
                  <a:pt x="104" y="314"/>
                </a:lnTo>
                <a:lnTo>
                  <a:pt x="99" y="316"/>
                </a:lnTo>
                <a:lnTo>
                  <a:pt x="99" y="316"/>
                </a:lnTo>
                <a:lnTo>
                  <a:pt x="99" y="316"/>
                </a:lnTo>
                <a:lnTo>
                  <a:pt x="99" y="316"/>
                </a:lnTo>
                <a:lnTo>
                  <a:pt x="99" y="317"/>
                </a:lnTo>
                <a:lnTo>
                  <a:pt x="99" y="317"/>
                </a:lnTo>
                <a:lnTo>
                  <a:pt x="101" y="316"/>
                </a:lnTo>
                <a:lnTo>
                  <a:pt x="104" y="314"/>
                </a:lnTo>
                <a:lnTo>
                  <a:pt x="104" y="314"/>
                </a:lnTo>
                <a:close/>
                <a:moveTo>
                  <a:pt x="219" y="390"/>
                </a:moveTo>
                <a:lnTo>
                  <a:pt x="219" y="390"/>
                </a:lnTo>
                <a:lnTo>
                  <a:pt x="219" y="388"/>
                </a:lnTo>
                <a:lnTo>
                  <a:pt x="219" y="388"/>
                </a:lnTo>
                <a:lnTo>
                  <a:pt x="216" y="387"/>
                </a:lnTo>
                <a:lnTo>
                  <a:pt x="216" y="387"/>
                </a:lnTo>
                <a:lnTo>
                  <a:pt x="214" y="390"/>
                </a:lnTo>
                <a:lnTo>
                  <a:pt x="214" y="390"/>
                </a:lnTo>
                <a:lnTo>
                  <a:pt x="219" y="390"/>
                </a:lnTo>
                <a:lnTo>
                  <a:pt x="219" y="390"/>
                </a:lnTo>
                <a:close/>
                <a:moveTo>
                  <a:pt x="213" y="358"/>
                </a:moveTo>
                <a:lnTo>
                  <a:pt x="213" y="358"/>
                </a:lnTo>
                <a:lnTo>
                  <a:pt x="216" y="358"/>
                </a:lnTo>
                <a:lnTo>
                  <a:pt x="217" y="357"/>
                </a:lnTo>
                <a:lnTo>
                  <a:pt x="217" y="357"/>
                </a:lnTo>
                <a:lnTo>
                  <a:pt x="216" y="355"/>
                </a:lnTo>
                <a:lnTo>
                  <a:pt x="216" y="355"/>
                </a:lnTo>
                <a:lnTo>
                  <a:pt x="213" y="358"/>
                </a:lnTo>
                <a:lnTo>
                  <a:pt x="213" y="358"/>
                </a:lnTo>
                <a:close/>
                <a:moveTo>
                  <a:pt x="258" y="379"/>
                </a:moveTo>
                <a:lnTo>
                  <a:pt x="258" y="379"/>
                </a:lnTo>
                <a:lnTo>
                  <a:pt x="257" y="379"/>
                </a:lnTo>
                <a:lnTo>
                  <a:pt x="255" y="380"/>
                </a:lnTo>
                <a:lnTo>
                  <a:pt x="255" y="380"/>
                </a:lnTo>
                <a:lnTo>
                  <a:pt x="257" y="380"/>
                </a:lnTo>
                <a:lnTo>
                  <a:pt x="258" y="382"/>
                </a:lnTo>
                <a:lnTo>
                  <a:pt x="258" y="382"/>
                </a:lnTo>
                <a:lnTo>
                  <a:pt x="258" y="379"/>
                </a:lnTo>
                <a:lnTo>
                  <a:pt x="258" y="379"/>
                </a:lnTo>
                <a:close/>
                <a:moveTo>
                  <a:pt x="197" y="330"/>
                </a:moveTo>
                <a:lnTo>
                  <a:pt x="197" y="330"/>
                </a:lnTo>
                <a:lnTo>
                  <a:pt x="200" y="328"/>
                </a:lnTo>
                <a:lnTo>
                  <a:pt x="200" y="328"/>
                </a:lnTo>
                <a:lnTo>
                  <a:pt x="200" y="327"/>
                </a:lnTo>
                <a:lnTo>
                  <a:pt x="200" y="327"/>
                </a:lnTo>
                <a:lnTo>
                  <a:pt x="197" y="328"/>
                </a:lnTo>
                <a:lnTo>
                  <a:pt x="197" y="328"/>
                </a:lnTo>
                <a:lnTo>
                  <a:pt x="197" y="330"/>
                </a:lnTo>
                <a:lnTo>
                  <a:pt x="197" y="330"/>
                </a:lnTo>
                <a:close/>
                <a:moveTo>
                  <a:pt x="165" y="252"/>
                </a:moveTo>
                <a:lnTo>
                  <a:pt x="165" y="252"/>
                </a:lnTo>
                <a:lnTo>
                  <a:pt x="165" y="254"/>
                </a:lnTo>
                <a:lnTo>
                  <a:pt x="165" y="254"/>
                </a:lnTo>
                <a:lnTo>
                  <a:pt x="165" y="271"/>
                </a:lnTo>
                <a:lnTo>
                  <a:pt x="165" y="271"/>
                </a:lnTo>
                <a:lnTo>
                  <a:pt x="165" y="273"/>
                </a:lnTo>
                <a:lnTo>
                  <a:pt x="165" y="273"/>
                </a:lnTo>
                <a:lnTo>
                  <a:pt x="165" y="273"/>
                </a:lnTo>
                <a:lnTo>
                  <a:pt x="165" y="273"/>
                </a:lnTo>
                <a:lnTo>
                  <a:pt x="165" y="252"/>
                </a:lnTo>
                <a:lnTo>
                  <a:pt x="165" y="252"/>
                </a:lnTo>
                <a:close/>
                <a:moveTo>
                  <a:pt x="189" y="287"/>
                </a:moveTo>
                <a:lnTo>
                  <a:pt x="189" y="287"/>
                </a:lnTo>
                <a:lnTo>
                  <a:pt x="189" y="289"/>
                </a:lnTo>
                <a:lnTo>
                  <a:pt x="189" y="289"/>
                </a:lnTo>
                <a:lnTo>
                  <a:pt x="189" y="292"/>
                </a:lnTo>
                <a:lnTo>
                  <a:pt x="189" y="292"/>
                </a:lnTo>
                <a:lnTo>
                  <a:pt x="189" y="292"/>
                </a:lnTo>
                <a:lnTo>
                  <a:pt x="189" y="292"/>
                </a:lnTo>
                <a:lnTo>
                  <a:pt x="189" y="292"/>
                </a:lnTo>
                <a:lnTo>
                  <a:pt x="189" y="287"/>
                </a:lnTo>
                <a:lnTo>
                  <a:pt x="189" y="287"/>
                </a:lnTo>
                <a:lnTo>
                  <a:pt x="189" y="287"/>
                </a:lnTo>
                <a:lnTo>
                  <a:pt x="189" y="287"/>
                </a:lnTo>
                <a:close/>
                <a:moveTo>
                  <a:pt x="180" y="6"/>
                </a:moveTo>
                <a:lnTo>
                  <a:pt x="180" y="6"/>
                </a:lnTo>
                <a:lnTo>
                  <a:pt x="181" y="6"/>
                </a:lnTo>
                <a:lnTo>
                  <a:pt x="181" y="6"/>
                </a:lnTo>
                <a:lnTo>
                  <a:pt x="178" y="5"/>
                </a:lnTo>
                <a:lnTo>
                  <a:pt x="176" y="5"/>
                </a:lnTo>
                <a:lnTo>
                  <a:pt x="176" y="5"/>
                </a:lnTo>
                <a:lnTo>
                  <a:pt x="180" y="6"/>
                </a:lnTo>
                <a:lnTo>
                  <a:pt x="180" y="6"/>
                </a:lnTo>
                <a:close/>
                <a:moveTo>
                  <a:pt x="173" y="262"/>
                </a:moveTo>
                <a:lnTo>
                  <a:pt x="173" y="262"/>
                </a:lnTo>
                <a:lnTo>
                  <a:pt x="173" y="262"/>
                </a:lnTo>
                <a:lnTo>
                  <a:pt x="173" y="262"/>
                </a:lnTo>
                <a:lnTo>
                  <a:pt x="175" y="260"/>
                </a:lnTo>
                <a:lnTo>
                  <a:pt x="175" y="260"/>
                </a:lnTo>
                <a:lnTo>
                  <a:pt x="175" y="257"/>
                </a:lnTo>
                <a:lnTo>
                  <a:pt x="175" y="257"/>
                </a:lnTo>
                <a:lnTo>
                  <a:pt x="173" y="257"/>
                </a:lnTo>
                <a:lnTo>
                  <a:pt x="173" y="257"/>
                </a:lnTo>
                <a:lnTo>
                  <a:pt x="173" y="262"/>
                </a:lnTo>
                <a:lnTo>
                  <a:pt x="173" y="262"/>
                </a:lnTo>
                <a:close/>
                <a:moveTo>
                  <a:pt x="186" y="265"/>
                </a:moveTo>
                <a:lnTo>
                  <a:pt x="186" y="265"/>
                </a:lnTo>
                <a:lnTo>
                  <a:pt x="186" y="275"/>
                </a:lnTo>
                <a:lnTo>
                  <a:pt x="186" y="275"/>
                </a:lnTo>
                <a:lnTo>
                  <a:pt x="187" y="273"/>
                </a:lnTo>
                <a:lnTo>
                  <a:pt x="187" y="273"/>
                </a:lnTo>
                <a:lnTo>
                  <a:pt x="186" y="268"/>
                </a:lnTo>
                <a:lnTo>
                  <a:pt x="186" y="268"/>
                </a:lnTo>
                <a:lnTo>
                  <a:pt x="186" y="265"/>
                </a:lnTo>
                <a:lnTo>
                  <a:pt x="186" y="265"/>
                </a:lnTo>
                <a:close/>
                <a:moveTo>
                  <a:pt x="170" y="153"/>
                </a:moveTo>
                <a:lnTo>
                  <a:pt x="170" y="153"/>
                </a:lnTo>
                <a:lnTo>
                  <a:pt x="173" y="152"/>
                </a:lnTo>
                <a:lnTo>
                  <a:pt x="173" y="150"/>
                </a:lnTo>
                <a:lnTo>
                  <a:pt x="173" y="150"/>
                </a:lnTo>
                <a:lnTo>
                  <a:pt x="172" y="150"/>
                </a:lnTo>
                <a:lnTo>
                  <a:pt x="170" y="153"/>
                </a:lnTo>
                <a:lnTo>
                  <a:pt x="170" y="153"/>
                </a:lnTo>
                <a:close/>
                <a:moveTo>
                  <a:pt x="173" y="308"/>
                </a:moveTo>
                <a:lnTo>
                  <a:pt x="173" y="308"/>
                </a:lnTo>
                <a:lnTo>
                  <a:pt x="173" y="303"/>
                </a:lnTo>
                <a:lnTo>
                  <a:pt x="173" y="303"/>
                </a:lnTo>
                <a:lnTo>
                  <a:pt x="172" y="305"/>
                </a:lnTo>
                <a:lnTo>
                  <a:pt x="172" y="308"/>
                </a:lnTo>
                <a:lnTo>
                  <a:pt x="172" y="308"/>
                </a:lnTo>
                <a:lnTo>
                  <a:pt x="173" y="308"/>
                </a:lnTo>
                <a:lnTo>
                  <a:pt x="173" y="308"/>
                </a:lnTo>
                <a:close/>
                <a:moveTo>
                  <a:pt x="175" y="265"/>
                </a:moveTo>
                <a:lnTo>
                  <a:pt x="175" y="265"/>
                </a:lnTo>
                <a:lnTo>
                  <a:pt x="173" y="267"/>
                </a:lnTo>
                <a:lnTo>
                  <a:pt x="172" y="270"/>
                </a:lnTo>
                <a:lnTo>
                  <a:pt x="172" y="270"/>
                </a:lnTo>
                <a:lnTo>
                  <a:pt x="173" y="268"/>
                </a:lnTo>
                <a:lnTo>
                  <a:pt x="173" y="268"/>
                </a:lnTo>
                <a:lnTo>
                  <a:pt x="173" y="267"/>
                </a:lnTo>
                <a:lnTo>
                  <a:pt x="175" y="265"/>
                </a:lnTo>
                <a:lnTo>
                  <a:pt x="175" y="265"/>
                </a:lnTo>
                <a:close/>
                <a:moveTo>
                  <a:pt x="187" y="131"/>
                </a:moveTo>
                <a:lnTo>
                  <a:pt x="187" y="131"/>
                </a:lnTo>
                <a:lnTo>
                  <a:pt x="189" y="129"/>
                </a:lnTo>
                <a:lnTo>
                  <a:pt x="189" y="129"/>
                </a:lnTo>
                <a:lnTo>
                  <a:pt x="189" y="128"/>
                </a:lnTo>
                <a:lnTo>
                  <a:pt x="189" y="128"/>
                </a:lnTo>
                <a:lnTo>
                  <a:pt x="186" y="129"/>
                </a:lnTo>
                <a:lnTo>
                  <a:pt x="186" y="129"/>
                </a:lnTo>
                <a:lnTo>
                  <a:pt x="187" y="131"/>
                </a:lnTo>
                <a:lnTo>
                  <a:pt x="187" y="131"/>
                </a:lnTo>
                <a:close/>
                <a:moveTo>
                  <a:pt x="169" y="11"/>
                </a:moveTo>
                <a:lnTo>
                  <a:pt x="169" y="11"/>
                </a:lnTo>
                <a:lnTo>
                  <a:pt x="170" y="10"/>
                </a:lnTo>
                <a:lnTo>
                  <a:pt x="169" y="8"/>
                </a:lnTo>
                <a:lnTo>
                  <a:pt x="169" y="8"/>
                </a:lnTo>
                <a:lnTo>
                  <a:pt x="169" y="6"/>
                </a:lnTo>
                <a:lnTo>
                  <a:pt x="169" y="6"/>
                </a:lnTo>
                <a:lnTo>
                  <a:pt x="169" y="8"/>
                </a:lnTo>
                <a:lnTo>
                  <a:pt x="169" y="8"/>
                </a:lnTo>
                <a:lnTo>
                  <a:pt x="169" y="11"/>
                </a:lnTo>
                <a:lnTo>
                  <a:pt x="169" y="11"/>
                </a:lnTo>
                <a:close/>
                <a:moveTo>
                  <a:pt x="159" y="333"/>
                </a:moveTo>
                <a:lnTo>
                  <a:pt x="159" y="333"/>
                </a:lnTo>
                <a:lnTo>
                  <a:pt x="156" y="330"/>
                </a:lnTo>
                <a:lnTo>
                  <a:pt x="156" y="330"/>
                </a:lnTo>
                <a:lnTo>
                  <a:pt x="156" y="333"/>
                </a:lnTo>
                <a:lnTo>
                  <a:pt x="157" y="333"/>
                </a:lnTo>
                <a:lnTo>
                  <a:pt x="157" y="333"/>
                </a:lnTo>
                <a:lnTo>
                  <a:pt x="159" y="333"/>
                </a:lnTo>
                <a:lnTo>
                  <a:pt x="159" y="333"/>
                </a:lnTo>
                <a:close/>
                <a:moveTo>
                  <a:pt x="173" y="186"/>
                </a:moveTo>
                <a:lnTo>
                  <a:pt x="173" y="186"/>
                </a:lnTo>
                <a:lnTo>
                  <a:pt x="176" y="183"/>
                </a:lnTo>
                <a:lnTo>
                  <a:pt x="176" y="183"/>
                </a:lnTo>
                <a:lnTo>
                  <a:pt x="175" y="185"/>
                </a:lnTo>
                <a:lnTo>
                  <a:pt x="175" y="185"/>
                </a:lnTo>
                <a:lnTo>
                  <a:pt x="173" y="185"/>
                </a:lnTo>
                <a:lnTo>
                  <a:pt x="173" y="186"/>
                </a:lnTo>
                <a:lnTo>
                  <a:pt x="173" y="186"/>
                </a:lnTo>
                <a:close/>
                <a:moveTo>
                  <a:pt x="243" y="309"/>
                </a:moveTo>
                <a:lnTo>
                  <a:pt x="243" y="309"/>
                </a:lnTo>
                <a:lnTo>
                  <a:pt x="243" y="309"/>
                </a:lnTo>
                <a:lnTo>
                  <a:pt x="243" y="309"/>
                </a:lnTo>
                <a:lnTo>
                  <a:pt x="240" y="312"/>
                </a:lnTo>
                <a:lnTo>
                  <a:pt x="240" y="312"/>
                </a:lnTo>
                <a:lnTo>
                  <a:pt x="241" y="312"/>
                </a:lnTo>
                <a:lnTo>
                  <a:pt x="241" y="312"/>
                </a:lnTo>
                <a:lnTo>
                  <a:pt x="243" y="309"/>
                </a:lnTo>
                <a:lnTo>
                  <a:pt x="243" y="309"/>
                </a:lnTo>
                <a:close/>
                <a:moveTo>
                  <a:pt x="75" y="319"/>
                </a:moveTo>
                <a:lnTo>
                  <a:pt x="75" y="319"/>
                </a:lnTo>
                <a:lnTo>
                  <a:pt x="75" y="319"/>
                </a:lnTo>
                <a:lnTo>
                  <a:pt x="75" y="319"/>
                </a:lnTo>
                <a:lnTo>
                  <a:pt x="83" y="319"/>
                </a:lnTo>
                <a:lnTo>
                  <a:pt x="83" y="319"/>
                </a:lnTo>
                <a:lnTo>
                  <a:pt x="83" y="319"/>
                </a:lnTo>
                <a:lnTo>
                  <a:pt x="83" y="319"/>
                </a:lnTo>
                <a:lnTo>
                  <a:pt x="83" y="317"/>
                </a:lnTo>
                <a:lnTo>
                  <a:pt x="83" y="317"/>
                </a:lnTo>
                <a:lnTo>
                  <a:pt x="82" y="317"/>
                </a:lnTo>
                <a:lnTo>
                  <a:pt x="82" y="317"/>
                </a:lnTo>
                <a:lnTo>
                  <a:pt x="75" y="319"/>
                </a:lnTo>
                <a:lnTo>
                  <a:pt x="75" y="319"/>
                </a:lnTo>
                <a:close/>
                <a:moveTo>
                  <a:pt x="58" y="229"/>
                </a:moveTo>
                <a:lnTo>
                  <a:pt x="58" y="229"/>
                </a:lnTo>
                <a:lnTo>
                  <a:pt x="57" y="226"/>
                </a:lnTo>
                <a:lnTo>
                  <a:pt x="57" y="226"/>
                </a:lnTo>
                <a:lnTo>
                  <a:pt x="57" y="227"/>
                </a:lnTo>
                <a:lnTo>
                  <a:pt x="57" y="227"/>
                </a:lnTo>
                <a:lnTo>
                  <a:pt x="57" y="230"/>
                </a:lnTo>
                <a:lnTo>
                  <a:pt x="57" y="230"/>
                </a:lnTo>
                <a:lnTo>
                  <a:pt x="58" y="229"/>
                </a:lnTo>
                <a:lnTo>
                  <a:pt x="58" y="229"/>
                </a:lnTo>
                <a:close/>
                <a:moveTo>
                  <a:pt x="154" y="363"/>
                </a:moveTo>
                <a:lnTo>
                  <a:pt x="154" y="363"/>
                </a:lnTo>
                <a:lnTo>
                  <a:pt x="154" y="363"/>
                </a:lnTo>
                <a:lnTo>
                  <a:pt x="154" y="363"/>
                </a:lnTo>
                <a:lnTo>
                  <a:pt x="157" y="363"/>
                </a:lnTo>
                <a:lnTo>
                  <a:pt x="157" y="363"/>
                </a:lnTo>
                <a:lnTo>
                  <a:pt x="161" y="363"/>
                </a:lnTo>
                <a:lnTo>
                  <a:pt x="161" y="363"/>
                </a:lnTo>
                <a:lnTo>
                  <a:pt x="157" y="361"/>
                </a:lnTo>
                <a:lnTo>
                  <a:pt x="154" y="363"/>
                </a:lnTo>
                <a:lnTo>
                  <a:pt x="154" y="363"/>
                </a:lnTo>
                <a:close/>
                <a:moveTo>
                  <a:pt x="199" y="361"/>
                </a:moveTo>
                <a:lnTo>
                  <a:pt x="199" y="361"/>
                </a:lnTo>
                <a:lnTo>
                  <a:pt x="199" y="363"/>
                </a:lnTo>
                <a:lnTo>
                  <a:pt x="199" y="363"/>
                </a:lnTo>
                <a:lnTo>
                  <a:pt x="202" y="363"/>
                </a:lnTo>
                <a:lnTo>
                  <a:pt x="202" y="363"/>
                </a:lnTo>
                <a:lnTo>
                  <a:pt x="203" y="361"/>
                </a:lnTo>
                <a:lnTo>
                  <a:pt x="203" y="361"/>
                </a:lnTo>
                <a:lnTo>
                  <a:pt x="203" y="361"/>
                </a:lnTo>
                <a:lnTo>
                  <a:pt x="203" y="361"/>
                </a:lnTo>
                <a:lnTo>
                  <a:pt x="200" y="361"/>
                </a:lnTo>
                <a:lnTo>
                  <a:pt x="199" y="361"/>
                </a:lnTo>
                <a:lnTo>
                  <a:pt x="199" y="361"/>
                </a:lnTo>
                <a:close/>
                <a:moveTo>
                  <a:pt x="269" y="303"/>
                </a:moveTo>
                <a:lnTo>
                  <a:pt x="269" y="303"/>
                </a:lnTo>
                <a:lnTo>
                  <a:pt x="271" y="300"/>
                </a:lnTo>
                <a:lnTo>
                  <a:pt x="271" y="300"/>
                </a:lnTo>
                <a:lnTo>
                  <a:pt x="268" y="301"/>
                </a:lnTo>
                <a:lnTo>
                  <a:pt x="268" y="301"/>
                </a:lnTo>
                <a:lnTo>
                  <a:pt x="269" y="303"/>
                </a:lnTo>
                <a:lnTo>
                  <a:pt x="269" y="303"/>
                </a:lnTo>
                <a:close/>
                <a:moveTo>
                  <a:pt x="44" y="71"/>
                </a:moveTo>
                <a:lnTo>
                  <a:pt x="44" y="71"/>
                </a:lnTo>
                <a:lnTo>
                  <a:pt x="44" y="71"/>
                </a:lnTo>
                <a:lnTo>
                  <a:pt x="44" y="71"/>
                </a:lnTo>
                <a:lnTo>
                  <a:pt x="47" y="70"/>
                </a:lnTo>
                <a:lnTo>
                  <a:pt x="47" y="70"/>
                </a:lnTo>
                <a:lnTo>
                  <a:pt x="47" y="70"/>
                </a:lnTo>
                <a:lnTo>
                  <a:pt x="47" y="70"/>
                </a:lnTo>
                <a:lnTo>
                  <a:pt x="45" y="68"/>
                </a:lnTo>
                <a:lnTo>
                  <a:pt x="45" y="68"/>
                </a:lnTo>
                <a:lnTo>
                  <a:pt x="44" y="71"/>
                </a:lnTo>
                <a:lnTo>
                  <a:pt x="44" y="71"/>
                </a:lnTo>
                <a:close/>
                <a:moveTo>
                  <a:pt x="82" y="224"/>
                </a:moveTo>
                <a:lnTo>
                  <a:pt x="82" y="224"/>
                </a:lnTo>
                <a:lnTo>
                  <a:pt x="82" y="226"/>
                </a:lnTo>
                <a:lnTo>
                  <a:pt x="82" y="226"/>
                </a:lnTo>
                <a:lnTo>
                  <a:pt x="85" y="224"/>
                </a:lnTo>
                <a:lnTo>
                  <a:pt x="85" y="224"/>
                </a:lnTo>
                <a:lnTo>
                  <a:pt x="82" y="224"/>
                </a:lnTo>
                <a:lnTo>
                  <a:pt x="82" y="224"/>
                </a:lnTo>
                <a:close/>
                <a:moveTo>
                  <a:pt x="244" y="284"/>
                </a:moveTo>
                <a:lnTo>
                  <a:pt x="244" y="284"/>
                </a:lnTo>
                <a:lnTo>
                  <a:pt x="244" y="284"/>
                </a:lnTo>
                <a:lnTo>
                  <a:pt x="244" y="284"/>
                </a:lnTo>
                <a:lnTo>
                  <a:pt x="246" y="287"/>
                </a:lnTo>
                <a:lnTo>
                  <a:pt x="246" y="287"/>
                </a:lnTo>
                <a:lnTo>
                  <a:pt x="247" y="286"/>
                </a:lnTo>
                <a:lnTo>
                  <a:pt x="247" y="286"/>
                </a:lnTo>
                <a:lnTo>
                  <a:pt x="244" y="284"/>
                </a:lnTo>
                <a:lnTo>
                  <a:pt x="244" y="284"/>
                </a:lnTo>
                <a:close/>
                <a:moveTo>
                  <a:pt x="243" y="316"/>
                </a:moveTo>
                <a:lnTo>
                  <a:pt x="243" y="316"/>
                </a:lnTo>
                <a:lnTo>
                  <a:pt x="243" y="316"/>
                </a:lnTo>
                <a:lnTo>
                  <a:pt x="243" y="316"/>
                </a:lnTo>
                <a:lnTo>
                  <a:pt x="246" y="314"/>
                </a:lnTo>
                <a:lnTo>
                  <a:pt x="246" y="314"/>
                </a:lnTo>
                <a:lnTo>
                  <a:pt x="246" y="312"/>
                </a:lnTo>
                <a:lnTo>
                  <a:pt x="246" y="312"/>
                </a:lnTo>
                <a:lnTo>
                  <a:pt x="244" y="312"/>
                </a:lnTo>
                <a:lnTo>
                  <a:pt x="244" y="312"/>
                </a:lnTo>
                <a:lnTo>
                  <a:pt x="243" y="316"/>
                </a:lnTo>
                <a:lnTo>
                  <a:pt x="243" y="316"/>
                </a:lnTo>
                <a:close/>
                <a:moveTo>
                  <a:pt x="176" y="327"/>
                </a:moveTo>
                <a:lnTo>
                  <a:pt x="176" y="327"/>
                </a:lnTo>
                <a:lnTo>
                  <a:pt x="178" y="323"/>
                </a:lnTo>
                <a:lnTo>
                  <a:pt x="178" y="323"/>
                </a:lnTo>
                <a:lnTo>
                  <a:pt x="176" y="323"/>
                </a:lnTo>
                <a:lnTo>
                  <a:pt x="175" y="325"/>
                </a:lnTo>
                <a:lnTo>
                  <a:pt x="175" y="325"/>
                </a:lnTo>
                <a:lnTo>
                  <a:pt x="176" y="327"/>
                </a:lnTo>
                <a:lnTo>
                  <a:pt x="176" y="327"/>
                </a:lnTo>
                <a:close/>
                <a:moveTo>
                  <a:pt x="161" y="312"/>
                </a:moveTo>
                <a:lnTo>
                  <a:pt x="161" y="312"/>
                </a:lnTo>
                <a:lnTo>
                  <a:pt x="159" y="312"/>
                </a:lnTo>
                <a:lnTo>
                  <a:pt x="159" y="316"/>
                </a:lnTo>
                <a:lnTo>
                  <a:pt x="159" y="316"/>
                </a:lnTo>
                <a:lnTo>
                  <a:pt x="161" y="312"/>
                </a:lnTo>
                <a:lnTo>
                  <a:pt x="161" y="312"/>
                </a:lnTo>
                <a:close/>
                <a:moveTo>
                  <a:pt x="187" y="279"/>
                </a:moveTo>
                <a:lnTo>
                  <a:pt x="187" y="279"/>
                </a:lnTo>
                <a:lnTo>
                  <a:pt x="187" y="281"/>
                </a:lnTo>
                <a:lnTo>
                  <a:pt x="187" y="281"/>
                </a:lnTo>
                <a:lnTo>
                  <a:pt x="187" y="282"/>
                </a:lnTo>
                <a:lnTo>
                  <a:pt x="187" y="282"/>
                </a:lnTo>
                <a:lnTo>
                  <a:pt x="189" y="282"/>
                </a:lnTo>
                <a:lnTo>
                  <a:pt x="189" y="282"/>
                </a:lnTo>
                <a:lnTo>
                  <a:pt x="187" y="279"/>
                </a:lnTo>
                <a:lnTo>
                  <a:pt x="187" y="279"/>
                </a:lnTo>
                <a:close/>
                <a:moveTo>
                  <a:pt x="42" y="235"/>
                </a:moveTo>
                <a:lnTo>
                  <a:pt x="42" y="235"/>
                </a:lnTo>
                <a:lnTo>
                  <a:pt x="42" y="235"/>
                </a:lnTo>
                <a:lnTo>
                  <a:pt x="42" y="235"/>
                </a:lnTo>
                <a:lnTo>
                  <a:pt x="42" y="230"/>
                </a:lnTo>
                <a:lnTo>
                  <a:pt x="42" y="230"/>
                </a:lnTo>
                <a:lnTo>
                  <a:pt x="41" y="232"/>
                </a:lnTo>
                <a:lnTo>
                  <a:pt x="41" y="232"/>
                </a:lnTo>
                <a:lnTo>
                  <a:pt x="42" y="235"/>
                </a:lnTo>
                <a:lnTo>
                  <a:pt x="42" y="235"/>
                </a:lnTo>
                <a:close/>
                <a:moveTo>
                  <a:pt x="202" y="339"/>
                </a:moveTo>
                <a:lnTo>
                  <a:pt x="202" y="339"/>
                </a:lnTo>
                <a:lnTo>
                  <a:pt x="205" y="339"/>
                </a:lnTo>
                <a:lnTo>
                  <a:pt x="206" y="338"/>
                </a:lnTo>
                <a:lnTo>
                  <a:pt x="206" y="338"/>
                </a:lnTo>
                <a:lnTo>
                  <a:pt x="205" y="336"/>
                </a:lnTo>
                <a:lnTo>
                  <a:pt x="205" y="336"/>
                </a:lnTo>
                <a:lnTo>
                  <a:pt x="205" y="338"/>
                </a:lnTo>
                <a:lnTo>
                  <a:pt x="205" y="338"/>
                </a:lnTo>
                <a:lnTo>
                  <a:pt x="202" y="339"/>
                </a:lnTo>
                <a:lnTo>
                  <a:pt x="202" y="339"/>
                </a:lnTo>
                <a:close/>
                <a:moveTo>
                  <a:pt x="203" y="349"/>
                </a:moveTo>
                <a:lnTo>
                  <a:pt x="203" y="349"/>
                </a:lnTo>
                <a:lnTo>
                  <a:pt x="203" y="349"/>
                </a:lnTo>
                <a:lnTo>
                  <a:pt x="203" y="349"/>
                </a:lnTo>
                <a:lnTo>
                  <a:pt x="199" y="350"/>
                </a:lnTo>
                <a:lnTo>
                  <a:pt x="199" y="350"/>
                </a:lnTo>
                <a:lnTo>
                  <a:pt x="200" y="352"/>
                </a:lnTo>
                <a:lnTo>
                  <a:pt x="200" y="352"/>
                </a:lnTo>
                <a:lnTo>
                  <a:pt x="203" y="349"/>
                </a:lnTo>
                <a:lnTo>
                  <a:pt x="203" y="349"/>
                </a:lnTo>
                <a:close/>
                <a:moveTo>
                  <a:pt x="38" y="224"/>
                </a:moveTo>
                <a:lnTo>
                  <a:pt x="38" y="224"/>
                </a:lnTo>
                <a:lnTo>
                  <a:pt x="38" y="224"/>
                </a:lnTo>
                <a:lnTo>
                  <a:pt x="38" y="224"/>
                </a:lnTo>
                <a:lnTo>
                  <a:pt x="34" y="224"/>
                </a:lnTo>
                <a:lnTo>
                  <a:pt x="34" y="224"/>
                </a:lnTo>
                <a:lnTo>
                  <a:pt x="33" y="226"/>
                </a:lnTo>
                <a:lnTo>
                  <a:pt x="33" y="226"/>
                </a:lnTo>
                <a:lnTo>
                  <a:pt x="34" y="226"/>
                </a:lnTo>
                <a:lnTo>
                  <a:pt x="34" y="226"/>
                </a:lnTo>
                <a:lnTo>
                  <a:pt x="36" y="224"/>
                </a:lnTo>
                <a:lnTo>
                  <a:pt x="36" y="224"/>
                </a:lnTo>
                <a:lnTo>
                  <a:pt x="38" y="224"/>
                </a:lnTo>
                <a:lnTo>
                  <a:pt x="38" y="224"/>
                </a:lnTo>
                <a:close/>
                <a:moveTo>
                  <a:pt x="161" y="21"/>
                </a:moveTo>
                <a:lnTo>
                  <a:pt x="161" y="21"/>
                </a:lnTo>
                <a:lnTo>
                  <a:pt x="161" y="24"/>
                </a:lnTo>
                <a:lnTo>
                  <a:pt x="161" y="24"/>
                </a:lnTo>
                <a:lnTo>
                  <a:pt x="162" y="24"/>
                </a:lnTo>
                <a:lnTo>
                  <a:pt x="162" y="24"/>
                </a:lnTo>
                <a:lnTo>
                  <a:pt x="162" y="21"/>
                </a:lnTo>
                <a:lnTo>
                  <a:pt x="162" y="21"/>
                </a:lnTo>
                <a:lnTo>
                  <a:pt x="161" y="21"/>
                </a:lnTo>
                <a:lnTo>
                  <a:pt x="161" y="21"/>
                </a:lnTo>
                <a:close/>
                <a:moveTo>
                  <a:pt x="205" y="355"/>
                </a:moveTo>
                <a:lnTo>
                  <a:pt x="205" y="355"/>
                </a:lnTo>
                <a:lnTo>
                  <a:pt x="206" y="353"/>
                </a:lnTo>
                <a:lnTo>
                  <a:pt x="206" y="352"/>
                </a:lnTo>
                <a:lnTo>
                  <a:pt x="206" y="352"/>
                </a:lnTo>
                <a:lnTo>
                  <a:pt x="205" y="353"/>
                </a:lnTo>
                <a:lnTo>
                  <a:pt x="205" y="355"/>
                </a:lnTo>
                <a:lnTo>
                  <a:pt x="205" y="355"/>
                </a:lnTo>
                <a:close/>
                <a:moveTo>
                  <a:pt x="175" y="245"/>
                </a:moveTo>
                <a:lnTo>
                  <a:pt x="175" y="245"/>
                </a:lnTo>
                <a:lnTo>
                  <a:pt x="173" y="249"/>
                </a:lnTo>
                <a:lnTo>
                  <a:pt x="173" y="249"/>
                </a:lnTo>
                <a:lnTo>
                  <a:pt x="175" y="246"/>
                </a:lnTo>
                <a:lnTo>
                  <a:pt x="175" y="245"/>
                </a:lnTo>
                <a:lnTo>
                  <a:pt x="175" y="245"/>
                </a:lnTo>
                <a:close/>
                <a:moveTo>
                  <a:pt x="180" y="16"/>
                </a:moveTo>
                <a:lnTo>
                  <a:pt x="180" y="16"/>
                </a:lnTo>
                <a:lnTo>
                  <a:pt x="178" y="16"/>
                </a:lnTo>
                <a:lnTo>
                  <a:pt x="178" y="16"/>
                </a:lnTo>
                <a:lnTo>
                  <a:pt x="180" y="19"/>
                </a:lnTo>
                <a:lnTo>
                  <a:pt x="180" y="19"/>
                </a:lnTo>
                <a:lnTo>
                  <a:pt x="180" y="19"/>
                </a:lnTo>
                <a:lnTo>
                  <a:pt x="180" y="19"/>
                </a:lnTo>
                <a:lnTo>
                  <a:pt x="180" y="16"/>
                </a:lnTo>
                <a:lnTo>
                  <a:pt x="180" y="16"/>
                </a:lnTo>
                <a:close/>
                <a:moveTo>
                  <a:pt x="260" y="297"/>
                </a:moveTo>
                <a:lnTo>
                  <a:pt x="260" y="297"/>
                </a:lnTo>
                <a:lnTo>
                  <a:pt x="258" y="297"/>
                </a:lnTo>
                <a:lnTo>
                  <a:pt x="258" y="297"/>
                </a:lnTo>
                <a:lnTo>
                  <a:pt x="260" y="300"/>
                </a:lnTo>
                <a:lnTo>
                  <a:pt x="260" y="300"/>
                </a:lnTo>
                <a:lnTo>
                  <a:pt x="260" y="297"/>
                </a:lnTo>
                <a:lnTo>
                  <a:pt x="260" y="297"/>
                </a:lnTo>
                <a:close/>
                <a:moveTo>
                  <a:pt x="172" y="95"/>
                </a:moveTo>
                <a:lnTo>
                  <a:pt x="172" y="95"/>
                </a:lnTo>
                <a:lnTo>
                  <a:pt x="172" y="98"/>
                </a:lnTo>
                <a:lnTo>
                  <a:pt x="172" y="98"/>
                </a:lnTo>
                <a:lnTo>
                  <a:pt x="173" y="96"/>
                </a:lnTo>
                <a:lnTo>
                  <a:pt x="173" y="96"/>
                </a:lnTo>
                <a:lnTo>
                  <a:pt x="172" y="95"/>
                </a:lnTo>
                <a:lnTo>
                  <a:pt x="172" y="95"/>
                </a:lnTo>
                <a:close/>
                <a:moveTo>
                  <a:pt x="96" y="380"/>
                </a:moveTo>
                <a:lnTo>
                  <a:pt x="96" y="380"/>
                </a:lnTo>
                <a:lnTo>
                  <a:pt x="98" y="385"/>
                </a:lnTo>
                <a:lnTo>
                  <a:pt x="98" y="385"/>
                </a:lnTo>
                <a:lnTo>
                  <a:pt x="98" y="383"/>
                </a:lnTo>
                <a:lnTo>
                  <a:pt x="96" y="380"/>
                </a:lnTo>
                <a:lnTo>
                  <a:pt x="96" y="380"/>
                </a:lnTo>
                <a:close/>
                <a:moveTo>
                  <a:pt x="69" y="344"/>
                </a:moveTo>
                <a:lnTo>
                  <a:pt x="69" y="344"/>
                </a:lnTo>
                <a:lnTo>
                  <a:pt x="69" y="344"/>
                </a:lnTo>
                <a:lnTo>
                  <a:pt x="69" y="344"/>
                </a:lnTo>
                <a:lnTo>
                  <a:pt x="72" y="349"/>
                </a:lnTo>
                <a:lnTo>
                  <a:pt x="72" y="349"/>
                </a:lnTo>
                <a:lnTo>
                  <a:pt x="72" y="347"/>
                </a:lnTo>
                <a:lnTo>
                  <a:pt x="72" y="347"/>
                </a:lnTo>
                <a:lnTo>
                  <a:pt x="69" y="344"/>
                </a:lnTo>
                <a:lnTo>
                  <a:pt x="69" y="344"/>
                </a:lnTo>
                <a:close/>
                <a:moveTo>
                  <a:pt x="186" y="327"/>
                </a:moveTo>
                <a:lnTo>
                  <a:pt x="186" y="327"/>
                </a:lnTo>
                <a:lnTo>
                  <a:pt x="186" y="327"/>
                </a:lnTo>
                <a:lnTo>
                  <a:pt x="186" y="327"/>
                </a:lnTo>
                <a:lnTo>
                  <a:pt x="187" y="325"/>
                </a:lnTo>
                <a:lnTo>
                  <a:pt x="187" y="325"/>
                </a:lnTo>
                <a:lnTo>
                  <a:pt x="187" y="323"/>
                </a:lnTo>
                <a:lnTo>
                  <a:pt x="187" y="323"/>
                </a:lnTo>
                <a:lnTo>
                  <a:pt x="186" y="327"/>
                </a:lnTo>
                <a:lnTo>
                  <a:pt x="186" y="327"/>
                </a:lnTo>
                <a:close/>
                <a:moveTo>
                  <a:pt x="175" y="92"/>
                </a:moveTo>
                <a:lnTo>
                  <a:pt x="175" y="92"/>
                </a:lnTo>
                <a:lnTo>
                  <a:pt x="175" y="88"/>
                </a:lnTo>
                <a:lnTo>
                  <a:pt x="175" y="88"/>
                </a:lnTo>
                <a:lnTo>
                  <a:pt x="173" y="92"/>
                </a:lnTo>
                <a:lnTo>
                  <a:pt x="173" y="92"/>
                </a:lnTo>
                <a:lnTo>
                  <a:pt x="175" y="92"/>
                </a:lnTo>
                <a:lnTo>
                  <a:pt x="175" y="92"/>
                </a:lnTo>
                <a:close/>
                <a:moveTo>
                  <a:pt x="164" y="331"/>
                </a:moveTo>
                <a:lnTo>
                  <a:pt x="164" y="331"/>
                </a:lnTo>
                <a:lnTo>
                  <a:pt x="164" y="331"/>
                </a:lnTo>
                <a:lnTo>
                  <a:pt x="164" y="331"/>
                </a:lnTo>
                <a:lnTo>
                  <a:pt x="164" y="330"/>
                </a:lnTo>
                <a:lnTo>
                  <a:pt x="164" y="330"/>
                </a:lnTo>
                <a:lnTo>
                  <a:pt x="162" y="330"/>
                </a:lnTo>
                <a:lnTo>
                  <a:pt x="162" y="330"/>
                </a:lnTo>
                <a:lnTo>
                  <a:pt x="164" y="331"/>
                </a:lnTo>
                <a:lnTo>
                  <a:pt x="164" y="331"/>
                </a:lnTo>
                <a:close/>
                <a:moveTo>
                  <a:pt x="135" y="364"/>
                </a:moveTo>
                <a:lnTo>
                  <a:pt x="135" y="364"/>
                </a:lnTo>
                <a:lnTo>
                  <a:pt x="134" y="363"/>
                </a:lnTo>
                <a:lnTo>
                  <a:pt x="134" y="363"/>
                </a:lnTo>
                <a:lnTo>
                  <a:pt x="134" y="363"/>
                </a:lnTo>
                <a:lnTo>
                  <a:pt x="134" y="363"/>
                </a:lnTo>
                <a:lnTo>
                  <a:pt x="135" y="366"/>
                </a:lnTo>
                <a:lnTo>
                  <a:pt x="135" y="366"/>
                </a:lnTo>
                <a:lnTo>
                  <a:pt x="135" y="364"/>
                </a:lnTo>
                <a:lnTo>
                  <a:pt x="135" y="364"/>
                </a:lnTo>
                <a:close/>
                <a:moveTo>
                  <a:pt x="178" y="316"/>
                </a:moveTo>
                <a:lnTo>
                  <a:pt x="178" y="316"/>
                </a:lnTo>
                <a:lnTo>
                  <a:pt x="178" y="320"/>
                </a:lnTo>
                <a:lnTo>
                  <a:pt x="178" y="320"/>
                </a:lnTo>
                <a:lnTo>
                  <a:pt x="180" y="319"/>
                </a:lnTo>
                <a:lnTo>
                  <a:pt x="180" y="319"/>
                </a:lnTo>
                <a:lnTo>
                  <a:pt x="178" y="316"/>
                </a:lnTo>
                <a:lnTo>
                  <a:pt x="178" y="316"/>
                </a:lnTo>
                <a:close/>
                <a:moveTo>
                  <a:pt x="162" y="305"/>
                </a:moveTo>
                <a:lnTo>
                  <a:pt x="162" y="305"/>
                </a:lnTo>
                <a:lnTo>
                  <a:pt x="159" y="308"/>
                </a:lnTo>
                <a:lnTo>
                  <a:pt x="159" y="308"/>
                </a:lnTo>
                <a:lnTo>
                  <a:pt x="161" y="308"/>
                </a:lnTo>
                <a:lnTo>
                  <a:pt x="161" y="308"/>
                </a:lnTo>
                <a:lnTo>
                  <a:pt x="162" y="305"/>
                </a:lnTo>
                <a:lnTo>
                  <a:pt x="162" y="305"/>
                </a:lnTo>
                <a:close/>
                <a:moveTo>
                  <a:pt x="167" y="88"/>
                </a:moveTo>
                <a:lnTo>
                  <a:pt x="167" y="88"/>
                </a:lnTo>
                <a:lnTo>
                  <a:pt x="169" y="87"/>
                </a:lnTo>
                <a:lnTo>
                  <a:pt x="169" y="85"/>
                </a:lnTo>
                <a:lnTo>
                  <a:pt x="169" y="85"/>
                </a:lnTo>
                <a:lnTo>
                  <a:pt x="167" y="88"/>
                </a:lnTo>
                <a:lnTo>
                  <a:pt x="167" y="88"/>
                </a:lnTo>
                <a:close/>
                <a:moveTo>
                  <a:pt x="154" y="342"/>
                </a:moveTo>
                <a:lnTo>
                  <a:pt x="154" y="342"/>
                </a:lnTo>
                <a:lnTo>
                  <a:pt x="157" y="341"/>
                </a:lnTo>
                <a:lnTo>
                  <a:pt x="157" y="341"/>
                </a:lnTo>
                <a:lnTo>
                  <a:pt x="154" y="341"/>
                </a:lnTo>
                <a:lnTo>
                  <a:pt x="154" y="341"/>
                </a:lnTo>
                <a:lnTo>
                  <a:pt x="154" y="342"/>
                </a:lnTo>
                <a:lnTo>
                  <a:pt x="154" y="342"/>
                </a:lnTo>
                <a:close/>
                <a:moveTo>
                  <a:pt x="164" y="140"/>
                </a:moveTo>
                <a:lnTo>
                  <a:pt x="164" y="140"/>
                </a:lnTo>
                <a:lnTo>
                  <a:pt x="165" y="140"/>
                </a:lnTo>
                <a:lnTo>
                  <a:pt x="165" y="140"/>
                </a:lnTo>
                <a:lnTo>
                  <a:pt x="165" y="136"/>
                </a:lnTo>
                <a:lnTo>
                  <a:pt x="165" y="136"/>
                </a:lnTo>
                <a:lnTo>
                  <a:pt x="164" y="137"/>
                </a:lnTo>
                <a:lnTo>
                  <a:pt x="164" y="137"/>
                </a:lnTo>
                <a:lnTo>
                  <a:pt x="164" y="140"/>
                </a:lnTo>
                <a:lnTo>
                  <a:pt x="164" y="140"/>
                </a:lnTo>
                <a:close/>
                <a:moveTo>
                  <a:pt x="176" y="8"/>
                </a:moveTo>
                <a:lnTo>
                  <a:pt x="176" y="8"/>
                </a:lnTo>
                <a:lnTo>
                  <a:pt x="178" y="10"/>
                </a:lnTo>
                <a:lnTo>
                  <a:pt x="178" y="10"/>
                </a:lnTo>
                <a:lnTo>
                  <a:pt x="178" y="10"/>
                </a:lnTo>
                <a:lnTo>
                  <a:pt x="180" y="10"/>
                </a:lnTo>
                <a:lnTo>
                  <a:pt x="180" y="10"/>
                </a:lnTo>
                <a:lnTo>
                  <a:pt x="176" y="8"/>
                </a:lnTo>
                <a:lnTo>
                  <a:pt x="176" y="8"/>
                </a:lnTo>
                <a:close/>
                <a:moveTo>
                  <a:pt x="173" y="320"/>
                </a:moveTo>
                <a:lnTo>
                  <a:pt x="173" y="320"/>
                </a:lnTo>
                <a:lnTo>
                  <a:pt x="175" y="320"/>
                </a:lnTo>
                <a:lnTo>
                  <a:pt x="176" y="320"/>
                </a:lnTo>
                <a:lnTo>
                  <a:pt x="176" y="320"/>
                </a:lnTo>
                <a:lnTo>
                  <a:pt x="175" y="320"/>
                </a:lnTo>
                <a:lnTo>
                  <a:pt x="173" y="319"/>
                </a:lnTo>
                <a:lnTo>
                  <a:pt x="173" y="319"/>
                </a:lnTo>
                <a:lnTo>
                  <a:pt x="173" y="320"/>
                </a:lnTo>
                <a:lnTo>
                  <a:pt x="173" y="320"/>
                </a:lnTo>
                <a:close/>
                <a:moveTo>
                  <a:pt x="255" y="328"/>
                </a:moveTo>
                <a:lnTo>
                  <a:pt x="255" y="328"/>
                </a:lnTo>
                <a:lnTo>
                  <a:pt x="257" y="331"/>
                </a:lnTo>
                <a:lnTo>
                  <a:pt x="257" y="331"/>
                </a:lnTo>
                <a:lnTo>
                  <a:pt x="257" y="328"/>
                </a:lnTo>
                <a:lnTo>
                  <a:pt x="257" y="328"/>
                </a:lnTo>
                <a:lnTo>
                  <a:pt x="255" y="328"/>
                </a:lnTo>
                <a:lnTo>
                  <a:pt x="255" y="328"/>
                </a:lnTo>
                <a:close/>
                <a:moveTo>
                  <a:pt x="249" y="314"/>
                </a:moveTo>
                <a:lnTo>
                  <a:pt x="249" y="314"/>
                </a:lnTo>
                <a:lnTo>
                  <a:pt x="251" y="316"/>
                </a:lnTo>
                <a:lnTo>
                  <a:pt x="251" y="316"/>
                </a:lnTo>
                <a:lnTo>
                  <a:pt x="251" y="316"/>
                </a:lnTo>
                <a:lnTo>
                  <a:pt x="251" y="316"/>
                </a:lnTo>
                <a:lnTo>
                  <a:pt x="251" y="312"/>
                </a:lnTo>
                <a:lnTo>
                  <a:pt x="251" y="312"/>
                </a:lnTo>
                <a:lnTo>
                  <a:pt x="249" y="314"/>
                </a:lnTo>
                <a:lnTo>
                  <a:pt x="249" y="314"/>
                </a:lnTo>
                <a:close/>
                <a:moveTo>
                  <a:pt x="200" y="385"/>
                </a:moveTo>
                <a:lnTo>
                  <a:pt x="200" y="385"/>
                </a:lnTo>
                <a:lnTo>
                  <a:pt x="202" y="383"/>
                </a:lnTo>
                <a:lnTo>
                  <a:pt x="202" y="383"/>
                </a:lnTo>
                <a:lnTo>
                  <a:pt x="202" y="382"/>
                </a:lnTo>
                <a:lnTo>
                  <a:pt x="202" y="382"/>
                </a:lnTo>
                <a:lnTo>
                  <a:pt x="200" y="385"/>
                </a:lnTo>
                <a:lnTo>
                  <a:pt x="200" y="385"/>
                </a:lnTo>
                <a:close/>
                <a:moveTo>
                  <a:pt x="178" y="208"/>
                </a:moveTo>
                <a:lnTo>
                  <a:pt x="178" y="208"/>
                </a:lnTo>
                <a:lnTo>
                  <a:pt x="178" y="208"/>
                </a:lnTo>
                <a:lnTo>
                  <a:pt x="178" y="208"/>
                </a:lnTo>
                <a:lnTo>
                  <a:pt x="176" y="210"/>
                </a:lnTo>
                <a:lnTo>
                  <a:pt x="176" y="210"/>
                </a:lnTo>
                <a:lnTo>
                  <a:pt x="176" y="210"/>
                </a:lnTo>
                <a:lnTo>
                  <a:pt x="176" y="211"/>
                </a:lnTo>
                <a:lnTo>
                  <a:pt x="176" y="211"/>
                </a:lnTo>
                <a:lnTo>
                  <a:pt x="178" y="208"/>
                </a:lnTo>
                <a:lnTo>
                  <a:pt x="178" y="208"/>
                </a:lnTo>
                <a:close/>
                <a:moveTo>
                  <a:pt x="178" y="196"/>
                </a:moveTo>
                <a:lnTo>
                  <a:pt x="178" y="196"/>
                </a:lnTo>
                <a:lnTo>
                  <a:pt x="178" y="196"/>
                </a:lnTo>
                <a:lnTo>
                  <a:pt x="178" y="196"/>
                </a:lnTo>
                <a:lnTo>
                  <a:pt x="176" y="197"/>
                </a:lnTo>
                <a:lnTo>
                  <a:pt x="176" y="197"/>
                </a:lnTo>
                <a:lnTo>
                  <a:pt x="175" y="197"/>
                </a:lnTo>
                <a:lnTo>
                  <a:pt x="175" y="199"/>
                </a:lnTo>
                <a:lnTo>
                  <a:pt x="175" y="199"/>
                </a:lnTo>
                <a:lnTo>
                  <a:pt x="178" y="196"/>
                </a:lnTo>
                <a:lnTo>
                  <a:pt x="178" y="196"/>
                </a:lnTo>
                <a:close/>
                <a:moveTo>
                  <a:pt x="36" y="55"/>
                </a:moveTo>
                <a:lnTo>
                  <a:pt x="36" y="55"/>
                </a:lnTo>
                <a:lnTo>
                  <a:pt x="34" y="57"/>
                </a:lnTo>
                <a:lnTo>
                  <a:pt x="34" y="57"/>
                </a:lnTo>
                <a:lnTo>
                  <a:pt x="36" y="58"/>
                </a:lnTo>
                <a:lnTo>
                  <a:pt x="36" y="58"/>
                </a:lnTo>
                <a:lnTo>
                  <a:pt x="36" y="58"/>
                </a:lnTo>
                <a:lnTo>
                  <a:pt x="36" y="58"/>
                </a:lnTo>
                <a:lnTo>
                  <a:pt x="36" y="55"/>
                </a:lnTo>
                <a:lnTo>
                  <a:pt x="36" y="55"/>
                </a:lnTo>
                <a:close/>
                <a:moveTo>
                  <a:pt x="9" y="216"/>
                </a:moveTo>
                <a:lnTo>
                  <a:pt x="9" y="216"/>
                </a:lnTo>
                <a:lnTo>
                  <a:pt x="8" y="215"/>
                </a:lnTo>
                <a:lnTo>
                  <a:pt x="6" y="215"/>
                </a:lnTo>
                <a:lnTo>
                  <a:pt x="6" y="215"/>
                </a:lnTo>
                <a:lnTo>
                  <a:pt x="9" y="216"/>
                </a:lnTo>
                <a:lnTo>
                  <a:pt x="9" y="216"/>
                </a:lnTo>
                <a:close/>
                <a:moveTo>
                  <a:pt x="77" y="232"/>
                </a:moveTo>
                <a:lnTo>
                  <a:pt x="77" y="232"/>
                </a:lnTo>
                <a:lnTo>
                  <a:pt x="75" y="234"/>
                </a:lnTo>
                <a:lnTo>
                  <a:pt x="75" y="234"/>
                </a:lnTo>
                <a:lnTo>
                  <a:pt x="75" y="235"/>
                </a:lnTo>
                <a:lnTo>
                  <a:pt x="75" y="235"/>
                </a:lnTo>
                <a:lnTo>
                  <a:pt x="75" y="235"/>
                </a:lnTo>
                <a:lnTo>
                  <a:pt x="75" y="235"/>
                </a:lnTo>
                <a:lnTo>
                  <a:pt x="77" y="232"/>
                </a:lnTo>
                <a:lnTo>
                  <a:pt x="77" y="232"/>
                </a:lnTo>
                <a:close/>
                <a:moveTo>
                  <a:pt x="82" y="232"/>
                </a:moveTo>
                <a:lnTo>
                  <a:pt x="82" y="232"/>
                </a:lnTo>
                <a:lnTo>
                  <a:pt x="80" y="234"/>
                </a:lnTo>
                <a:lnTo>
                  <a:pt x="80" y="234"/>
                </a:lnTo>
                <a:lnTo>
                  <a:pt x="80" y="234"/>
                </a:lnTo>
                <a:lnTo>
                  <a:pt x="80" y="234"/>
                </a:lnTo>
                <a:lnTo>
                  <a:pt x="82" y="234"/>
                </a:lnTo>
                <a:lnTo>
                  <a:pt x="82" y="234"/>
                </a:lnTo>
                <a:lnTo>
                  <a:pt x="82" y="232"/>
                </a:lnTo>
                <a:lnTo>
                  <a:pt x="82" y="232"/>
                </a:lnTo>
                <a:close/>
                <a:moveTo>
                  <a:pt x="183" y="120"/>
                </a:moveTo>
                <a:lnTo>
                  <a:pt x="183" y="120"/>
                </a:lnTo>
                <a:lnTo>
                  <a:pt x="181" y="118"/>
                </a:lnTo>
                <a:lnTo>
                  <a:pt x="181" y="118"/>
                </a:lnTo>
                <a:lnTo>
                  <a:pt x="181" y="122"/>
                </a:lnTo>
                <a:lnTo>
                  <a:pt x="181" y="122"/>
                </a:lnTo>
                <a:lnTo>
                  <a:pt x="183" y="120"/>
                </a:lnTo>
                <a:lnTo>
                  <a:pt x="183" y="120"/>
                </a:lnTo>
                <a:close/>
                <a:moveTo>
                  <a:pt x="52" y="319"/>
                </a:moveTo>
                <a:lnTo>
                  <a:pt x="52" y="319"/>
                </a:lnTo>
                <a:lnTo>
                  <a:pt x="50" y="319"/>
                </a:lnTo>
                <a:lnTo>
                  <a:pt x="52" y="320"/>
                </a:lnTo>
                <a:lnTo>
                  <a:pt x="52" y="320"/>
                </a:lnTo>
                <a:lnTo>
                  <a:pt x="53" y="319"/>
                </a:lnTo>
                <a:lnTo>
                  <a:pt x="53" y="319"/>
                </a:lnTo>
                <a:lnTo>
                  <a:pt x="52" y="319"/>
                </a:lnTo>
                <a:lnTo>
                  <a:pt x="52" y="319"/>
                </a:lnTo>
                <a:close/>
                <a:moveTo>
                  <a:pt x="184" y="309"/>
                </a:moveTo>
                <a:lnTo>
                  <a:pt x="184" y="309"/>
                </a:lnTo>
                <a:lnTo>
                  <a:pt x="184" y="309"/>
                </a:lnTo>
                <a:lnTo>
                  <a:pt x="184" y="309"/>
                </a:lnTo>
                <a:lnTo>
                  <a:pt x="184" y="305"/>
                </a:lnTo>
                <a:lnTo>
                  <a:pt x="184" y="305"/>
                </a:lnTo>
                <a:lnTo>
                  <a:pt x="184" y="309"/>
                </a:lnTo>
                <a:lnTo>
                  <a:pt x="184" y="309"/>
                </a:lnTo>
                <a:close/>
                <a:moveTo>
                  <a:pt x="173" y="58"/>
                </a:moveTo>
                <a:lnTo>
                  <a:pt x="173" y="58"/>
                </a:lnTo>
                <a:lnTo>
                  <a:pt x="173" y="62"/>
                </a:lnTo>
                <a:lnTo>
                  <a:pt x="173" y="65"/>
                </a:lnTo>
                <a:lnTo>
                  <a:pt x="173" y="65"/>
                </a:lnTo>
                <a:lnTo>
                  <a:pt x="173" y="58"/>
                </a:lnTo>
                <a:lnTo>
                  <a:pt x="173" y="58"/>
                </a:lnTo>
                <a:close/>
                <a:moveTo>
                  <a:pt x="191" y="319"/>
                </a:moveTo>
                <a:lnTo>
                  <a:pt x="191" y="319"/>
                </a:lnTo>
                <a:lnTo>
                  <a:pt x="191" y="319"/>
                </a:lnTo>
                <a:lnTo>
                  <a:pt x="191" y="319"/>
                </a:lnTo>
                <a:lnTo>
                  <a:pt x="191" y="317"/>
                </a:lnTo>
                <a:lnTo>
                  <a:pt x="191" y="317"/>
                </a:lnTo>
                <a:lnTo>
                  <a:pt x="189" y="319"/>
                </a:lnTo>
                <a:lnTo>
                  <a:pt x="189" y="319"/>
                </a:lnTo>
                <a:lnTo>
                  <a:pt x="191" y="319"/>
                </a:lnTo>
                <a:lnTo>
                  <a:pt x="191" y="319"/>
                </a:lnTo>
                <a:close/>
                <a:moveTo>
                  <a:pt x="74" y="409"/>
                </a:moveTo>
                <a:lnTo>
                  <a:pt x="74" y="409"/>
                </a:lnTo>
                <a:lnTo>
                  <a:pt x="71" y="405"/>
                </a:lnTo>
                <a:lnTo>
                  <a:pt x="71" y="405"/>
                </a:lnTo>
                <a:lnTo>
                  <a:pt x="71" y="405"/>
                </a:lnTo>
                <a:lnTo>
                  <a:pt x="71" y="405"/>
                </a:lnTo>
                <a:lnTo>
                  <a:pt x="72" y="407"/>
                </a:lnTo>
                <a:lnTo>
                  <a:pt x="74" y="409"/>
                </a:lnTo>
                <a:lnTo>
                  <a:pt x="74" y="409"/>
                </a:lnTo>
                <a:close/>
                <a:moveTo>
                  <a:pt x="172" y="177"/>
                </a:moveTo>
                <a:lnTo>
                  <a:pt x="172" y="177"/>
                </a:lnTo>
                <a:lnTo>
                  <a:pt x="175" y="175"/>
                </a:lnTo>
                <a:lnTo>
                  <a:pt x="175" y="175"/>
                </a:lnTo>
                <a:lnTo>
                  <a:pt x="173" y="175"/>
                </a:lnTo>
                <a:lnTo>
                  <a:pt x="173" y="175"/>
                </a:lnTo>
                <a:lnTo>
                  <a:pt x="172" y="177"/>
                </a:lnTo>
                <a:lnTo>
                  <a:pt x="172" y="177"/>
                </a:lnTo>
                <a:lnTo>
                  <a:pt x="172" y="177"/>
                </a:lnTo>
                <a:close/>
                <a:moveTo>
                  <a:pt x="202" y="357"/>
                </a:moveTo>
                <a:lnTo>
                  <a:pt x="202" y="357"/>
                </a:lnTo>
                <a:lnTo>
                  <a:pt x="202" y="355"/>
                </a:lnTo>
                <a:lnTo>
                  <a:pt x="202" y="355"/>
                </a:lnTo>
                <a:lnTo>
                  <a:pt x="202" y="355"/>
                </a:lnTo>
                <a:lnTo>
                  <a:pt x="202" y="355"/>
                </a:lnTo>
                <a:lnTo>
                  <a:pt x="200" y="357"/>
                </a:lnTo>
                <a:lnTo>
                  <a:pt x="200" y="357"/>
                </a:lnTo>
                <a:lnTo>
                  <a:pt x="202" y="357"/>
                </a:lnTo>
                <a:lnTo>
                  <a:pt x="202" y="357"/>
                </a:lnTo>
                <a:close/>
                <a:moveTo>
                  <a:pt x="178" y="128"/>
                </a:moveTo>
                <a:lnTo>
                  <a:pt x="178" y="128"/>
                </a:lnTo>
                <a:lnTo>
                  <a:pt x="176" y="128"/>
                </a:lnTo>
                <a:lnTo>
                  <a:pt x="176" y="128"/>
                </a:lnTo>
                <a:lnTo>
                  <a:pt x="176" y="129"/>
                </a:lnTo>
                <a:lnTo>
                  <a:pt x="176" y="129"/>
                </a:lnTo>
                <a:lnTo>
                  <a:pt x="178" y="129"/>
                </a:lnTo>
                <a:lnTo>
                  <a:pt x="178" y="129"/>
                </a:lnTo>
                <a:lnTo>
                  <a:pt x="178" y="128"/>
                </a:lnTo>
                <a:lnTo>
                  <a:pt x="178" y="128"/>
                </a:lnTo>
                <a:close/>
                <a:moveTo>
                  <a:pt x="184" y="312"/>
                </a:moveTo>
                <a:lnTo>
                  <a:pt x="184" y="312"/>
                </a:lnTo>
                <a:lnTo>
                  <a:pt x="184" y="314"/>
                </a:lnTo>
                <a:lnTo>
                  <a:pt x="186" y="316"/>
                </a:lnTo>
                <a:lnTo>
                  <a:pt x="186" y="316"/>
                </a:lnTo>
                <a:lnTo>
                  <a:pt x="186" y="316"/>
                </a:lnTo>
                <a:lnTo>
                  <a:pt x="186" y="316"/>
                </a:lnTo>
                <a:lnTo>
                  <a:pt x="184" y="312"/>
                </a:lnTo>
                <a:lnTo>
                  <a:pt x="184" y="312"/>
                </a:lnTo>
                <a:close/>
                <a:moveTo>
                  <a:pt x="181" y="28"/>
                </a:moveTo>
                <a:lnTo>
                  <a:pt x="181" y="28"/>
                </a:lnTo>
                <a:lnTo>
                  <a:pt x="183" y="27"/>
                </a:lnTo>
                <a:lnTo>
                  <a:pt x="183" y="24"/>
                </a:lnTo>
                <a:lnTo>
                  <a:pt x="183" y="24"/>
                </a:lnTo>
                <a:lnTo>
                  <a:pt x="181" y="28"/>
                </a:lnTo>
                <a:lnTo>
                  <a:pt x="181" y="28"/>
                </a:lnTo>
                <a:close/>
                <a:moveTo>
                  <a:pt x="175" y="344"/>
                </a:moveTo>
                <a:lnTo>
                  <a:pt x="175" y="344"/>
                </a:lnTo>
                <a:lnTo>
                  <a:pt x="173" y="344"/>
                </a:lnTo>
                <a:lnTo>
                  <a:pt x="173" y="344"/>
                </a:lnTo>
                <a:lnTo>
                  <a:pt x="175" y="346"/>
                </a:lnTo>
                <a:lnTo>
                  <a:pt x="175" y="346"/>
                </a:lnTo>
                <a:lnTo>
                  <a:pt x="175" y="344"/>
                </a:lnTo>
                <a:lnTo>
                  <a:pt x="175" y="344"/>
                </a:lnTo>
                <a:close/>
                <a:moveTo>
                  <a:pt x="211" y="349"/>
                </a:moveTo>
                <a:lnTo>
                  <a:pt x="211" y="349"/>
                </a:lnTo>
                <a:lnTo>
                  <a:pt x="211" y="349"/>
                </a:lnTo>
                <a:lnTo>
                  <a:pt x="211" y="349"/>
                </a:lnTo>
                <a:lnTo>
                  <a:pt x="213" y="349"/>
                </a:lnTo>
                <a:lnTo>
                  <a:pt x="216" y="349"/>
                </a:lnTo>
                <a:lnTo>
                  <a:pt x="216" y="349"/>
                </a:lnTo>
                <a:lnTo>
                  <a:pt x="211" y="349"/>
                </a:lnTo>
                <a:lnTo>
                  <a:pt x="211" y="349"/>
                </a:lnTo>
                <a:close/>
                <a:moveTo>
                  <a:pt x="233" y="380"/>
                </a:moveTo>
                <a:lnTo>
                  <a:pt x="233" y="380"/>
                </a:lnTo>
                <a:lnTo>
                  <a:pt x="233" y="382"/>
                </a:lnTo>
                <a:lnTo>
                  <a:pt x="233" y="382"/>
                </a:lnTo>
                <a:lnTo>
                  <a:pt x="235" y="380"/>
                </a:lnTo>
                <a:lnTo>
                  <a:pt x="235" y="380"/>
                </a:lnTo>
                <a:lnTo>
                  <a:pt x="233" y="380"/>
                </a:lnTo>
                <a:lnTo>
                  <a:pt x="233" y="380"/>
                </a:lnTo>
                <a:close/>
                <a:moveTo>
                  <a:pt x="312" y="125"/>
                </a:moveTo>
                <a:lnTo>
                  <a:pt x="312" y="125"/>
                </a:lnTo>
                <a:lnTo>
                  <a:pt x="311" y="129"/>
                </a:lnTo>
                <a:lnTo>
                  <a:pt x="311" y="129"/>
                </a:lnTo>
                <a:lnTo>
                  <a:pt x="312" y="125"/>
                </a:lnTo>
                <a:lnTo>
                  <a:pt x="312" y="125"/>
                </a:lnTo>
                <a:close/>
                <a:moveTo>
                  <a:pt x="99" y="396"/>
                </a:moveTo>
                <a:lnTo>
                  <a:pt x="99" y="396"/>
                </a:lnTo>
                <a:lnTo>
                  <a:pt x="99" y="399"/>
                </a:lnTo>
                <a:lnTo>
                  <a:pt x="99" y="399"/>
                </a:lnTo>
                <a:lnTo>
                  <a:pt x="101" y="396"/>
                </a:lnTo>
                <a:lnTo>
                  <a:pt x="101" y="396"/>
                </a:lnTo>
                <a:lnTo>
                  <a:pt x="99" y="396"/>
                </a:lnTo>
                <a:lnTo>
                  <a:pt x="99" y="396"/>
                </a:lnTo>
                <a:close/>
                <a:moveTo>
                  <a:pt x="199" y="335"/>
                </a:moveTo>
                <a:lnTo>
                  <a:pt x="199" y="335"/>
                </a:lnTo>
                <a:lnTo>
                  <a:pt x="199" y="335"/>
                </a:lnTo>
                <a:lnTo>
                  <a:pt x="199" y="335"/>
                </a:lnTo>
                <a:lnTo>
                  <a:pt x="197" y="333"/>
                </a:lnTo>
                <a:lnTo>
                  <a:pt x="197" y="333"/>
                </a:lnTo>
                <a:lnTo>
                  <a:pt x="195" y="335"/>
                </a:lnTo>
                <a:lnTo>
                  <a:pt x="195" y="335"/>
                </a:lnTo>
                <a:lnTo>
                  <a:pt x="195" y="335"/>
                </a:lnTo>
                <a:lnTo>
                  <a:pt x="195" y="335"/>
                </a:lnTo>
                <a:lnTo>
                  <a:pt x="199" y="335"/>
                </a:lnTo>
                <a:lnTo>
                  <a:pt x="199" y="335"/>
                </a:lnTo>
                <a:close/>
                <a:moveTo>
                  <a:pt x="162" y="352"/>
                </a:moveTo>
                <a:lnTo>
                  <a:pt x="162" y="352"/>
                </a:lnTo>
                <a:lnTo>
                  <a:pt x="161" y="352"/>
                </a:lnTo>
                <a:lnTo>
                  <a:pt x="161" y="352"/>
                </a:lnTo>
                <a:lnTo>
                  <a:pt x="161" y="353"/>
                </a:lnTo>
                <a:lnTo>
                  <a:pt x="161" y="353"/>
                </a:lnTo>
                <a:lnTo>
                  <a:pt x="162" y="352"/>
                </a:lnTo>
                <a:lnTo>
                  <a:pt x="162" y="352"/>
                </a:lnTo>
                <a:close/>
                <a:moveTo>
                  <a:pt x="200" y="312"/>
                </a:moveTo>
                <a:lnTo>
                  <a:pt x="200" y="312"/>
                </a:lnTo>
                <a:lnTo>
                  <a:pt x="200" y="314"/>
                </a:lnTo>
                <a:lnTo>
                  <a:pt x="202" y="314"/>
                </a:lnTo>
                <a:lnTo>
                  <a:pt x="202" y="314"/>
                </a:lnTo>
                <a:lnTo>
                  <a:pt x="200" y="312"/>
                </a:lnTo>
                <a:lnTo>
                  <a:pt x="200" y="312"/>
                </a:lnTo>
                <a:close/>
                <a:moveTo>
                  <a:pt x="169" y="286"/>
                </a:moveTo>
                <a:lnTo>
                  <a:pt x="169" y="286"/>
                </a:lnTo>
                <a:lnTo>
                  <a:pt x="169" y="286"/>
                </a:lnTo>
                <a:lnTo>
                  <a:pt x="169" y="286"/>
                </a:lnTo>
                <a:lnTo>
                  <a:pt x="169" y="289"/>
                </a:lnTo>
                <a:lnTo>
                  <a:pt x="169" y="289"/>
                </a:lnTo>
                <a:lnTo>
                  <a:pt x="169" y="290"/>
                </a:lnTo>
                <a:lnTo>
                  <a:pt x="169" y="290"/>
                </a:lnTo>
                <a:lnTo>
                  <a:pt x="169" y="286"/>
                </a:lnTo>
                <a:lnTo>
                  <a:pt x="169" y="286"/>
                </a:lnTo>
                <a:close/>
                <a:moveTo>
                  <a:pt x="217" y="353"/>
                </a:moveTo>
                <a:lnTo>
                  <a:pt x="217" y="353"/>
                </a:lnTo>
                <a:lnTo>
                  <a:pt x="217" y="353"/>
                </a:lnTo>
                <a:lnTo>
                  <a:pt x="217" y="353"/>
                </a:lnTo>
                <a:lnTo>
                  <a:pt x="219" y="355"/>
                </a:lnTo>
                <a:lnTo>
                  <a:pt x="219" y="355"/>
                </a:lnTo>
                <a:lnTo>
                  <a:pt x="221" y="355"/>
                </a:lnTo>
                <a:lnTo>
                  <a:pt x="221" y="355"/>
                </a:lnTo>
                <a:lnTo>
                  <a:pt x="217" y="353"/>
                </a:lnTo>
                <a:lnTo>
                  <a:pt x="217" y="353"/>
                </a:lnTo>
                <a:close/>
                <a:moveTo>
                  <a:pt x="281" y="155"/>
                </a:moveTo>
                <a:lnTo>
                  <a:pt x="281" y="155"/>
                </a:lnTo>
                <a:lnTo>
                  <a:pt x="281" y="155"/>
                </a:lnTo>
                <a:lnTo>
                  <a:pt x="281" y="155"/>
                </a:lnTo>
                <a:lnTo>
                  <a:pt x="279" y="159"/>
                </a:lnTo>
                <a:lnTo>
                  <a:pt x="279" y="159"/>
                </a:lnTo>
                <a:lnTo>
                  <a:pt x="281" y="159"/>
                </a:lnTo>
                <a:lnTo>
                  <a:pt x="281" y="159"/>
                </a:lnTo>
                <a:lnTo>
                  <a:pt x="281" y="155"/>
                </a:lnTo>
                <a:lnTo>
                  <a:pt x="281" y="155"/>
                </a:lnTo>
                <a:close/>
                <a:moveTo>
                  <a:pt x="230" y="319"/>
                </a:moveTo>
                <a:lnTo>
                  <a:pt x="230" y="319"/>
                </a:lnTo>
                <a:lnTo>
                  <a:pt x="230" y="322"/>
                </a:lnTo>
                <a:lnTo>
                  <a:pt x="230" y="322"/>
                </a:lnTo>
                <a:lnTo>
                  <a:pt x="230" y="322"/>
                </a:lnTo>
                <a:lnTo>
                  <a:pt x="230" y="322"/>
                </a:lnTo>
                <a:lnTo>
                  <a:pt x="232" y="320"/>
                </a:lnTo>
                <a:lnTo>
                  <a:pt x="232" y="320"/>
                </a:lnTo>
                <a:lnTo>
                  <a:pt x="230" y="319"/>
                </a:lnTo>
                <a:lnTo>
                  <a:pt x="230" y="319"/>
                </a:lnTo>
                <a:close/>
                <a:moveTo>
                  <a:pt x="199" y="355"/>
                </a:moveTo>
                <a:lnTo>
                  <a:pt x="199" y="355"/>
                </a:lnTo>
                <a:lnTo>
                  <a:pt x="199" y="355"/>
                </a:lnTo>
                <a:lnTo>
                  <a:pt x="199" y="355"/>
                </a:lnTo>
                <a:lnTo>
                  <a:pt x="197" y="352"/>
                </a:lnTo>
                <a:lnTo>
                  <a:pt x="197" y="352"/>
                </a:lnTo>
                <a:lnTo>
                  <a:pt x="195" y="353"/>
                </a:lnTo>
                <a:lnTo>
                  <a:pt x="195" y="353"/>
                </a:lnTo>
                <a:lnTo>
                  <a:pt x="199" y="355"/>
                </a:lnTo>
                <a:lnTo>
                  <a:pt x="199" y="355"/>
                </a:lnTo>
                <a:close/>
                <a:moveTo>
                  <a:pt x="101" y="431"/>
                </a:moveTo>
                <a:lnTo>
                  <a:pt x="101" y="431"/>
                </a:lnTo>
                <a:lnTo>
                  <a:pt x="101" y="431"/>
                </a:lnTo>
                <a:lnTo>
                  <a:pt x="101" y="431"/>
                </a:lnTo>
                <a:lnTo>
                  <a:pt x="101" y="432"/>
                </a:lnTo>
                <a:lnTo>
                  <a:pt x="101" y="434"/>
                </a:lnTo>
                <a:lnTo>
                  <a:pt x="101" y="434"/>
                </a:lnTo>
                <a:lnTo>
                  <a:pt x="101" y="431"/>
                </a:lnTo>
                <a:lnTo>
                  <a:pt x="101" y="431"/>
                </a:lnTo>
                <a:close/>
                <a:moveTo>
                  <a:pt x="170" y="224"/>
                </a:moveTo>
                <a:lnTo>
                  <a:pt x="170" y="224"/>
                </a:lnTo>
                <a:lnTo>
                  <a:pt x="170" y="224"/>
                </a:lnTo>
                <a:lnTo>
                  <a:pt x="170" y="223"/>
                </a:lnTo>
                <a:lnTo>
                  <a:pt x="170" y="223"/>
                </a:lnTo>
                <a:lnTo>
                  <a:pt x="170" y="224"/>
                </a:lnTo>
                <a:lnTo>
                  <a:pt x="170" y="224"/>
                </a:lnTo>
                <a:close/>
                <a:moveTo>
                  <a:pt x="172" y="275"/>
                </a:moveTo>
                <a:lnTo>
                  <a:pt x="172" y="275"/>
                </a:lnTo>
                <a:lnTo>
                  <a:pt x="173" y="273"/>
                </a:lnTo>
                <a:lnTo>
                  <a:pt x="173" y="273"/>
                </a:lnTo>
                <a:lnTo>
                  <a:pt x="172" y="271"/>
                </a:lnTo>
                <a:lnTo>
                  <a:pt x="172" y="271"/>
                </a:lnTo>
                <a:lnTo>
                  <a:pt x="172" y="275"/>
                </a:lnTo>
                <a:lnTo>
                  <a:pt x="172" y="275"/>
                </a:lnTo>
                <a:close/>
                <a:moveTo>
                  <a:pt x="64" y="229"/>
                </a:moveTo>
                <a:lnTo>
                  <a:pt x="64" y="229"/>
                </a:lnTo>
                <a:lnTo>
                  <a:pt x="64" y="229"/>
                </a:lnTo>
                <a:lnTo>
                  <a:pt x="64" y="229"/>
                </a:lnTo>
                <a:lnTo>
                  <a:pt x="63" y="230"/>
                </a:lnTo>
                <a:lnTo>
                  <a:pt x="63" y="230"/>
                </a:lnTo>
                <a:lnTo>
                  <a:pt x="63" y="232"/>
                </a:lnTo>
                <a:lnTo>
                  <a:pt x="63" y="232"/>
                </a:lnTo>
                <a:lnTo>
                  <a:pt x="64" y="229"/>
                </a:lnTo>
                <a:lnTo>
                  <a:pt x="64" y="229"/>
                </a:lnTo>
                <a:close/>
                <a:moveTo>
                  <a:pt x="173" y="211"/>
                </a:moveTo>
                <a:lnTo>
                  <a:pt x="173" y="211"/>
                </a:lnTo>
                <a:lnTo>
                  <a:pt x="173" y="211"/>
                </a:lnTo>
                <a:lnTo>
                  <a:pt x="173" y="211"/>
                </a:lnTo>
                <a:lnTo>
                  <a:pt x="173" y="215"/>
                </a:lnTo>
                <a:lnTo>
                  <a:pt x="173" y="215"/>
                </a:lnTo>
                <a:lnTo>
                  <a:pt x="173" y="215"/>
                </a:lnTo>
                <a:lnTo>
                  <a:pt x="173" y="215"/>
                </a:lnTo>
                <a:lnTo>
                  <a:pt x="173" y="211"/>
                </a:lnTo>
                <a:lnTo>
                  <a:pt x="173" y="211"/>
                </a:lnTo>
                <a:close/>
                <a:moveTo>
                  <a:pt x="161" y="11"/>
                </a:moveTo>
                <a:lnTo>
                  <a:pt x="161" y="11"/>
                </a:lnTo>
                <a:lnTo>
                  <a:pt x="162" y="8"/>
                </a:lnTo>
                <a:lnTo>
                  <a:pt x="162" y="8"/>
                </a:lnTo>
                <a:lnTo>
                  <a:pt x="161" y="10"/>
                </a:lnTo>
                <a:lnTo>
                  <a:pt x="161" y="11"/>
                </a:lnTo>
                <a:lnTo>
                  <a:pt x="161" y="11"/>
                </a:lnTo>
                <a:close/>
                <a:moveTo>
                  <a:pt x="304" y="300"/>
                </a:moveTo>
                <a:lnTo>
                  <a:pt x="304" y="300"/>
                </a:lnTo>
                <a:lnTo>
                  <a:pt x="306" y="300"/>
                </a:lnTo>
                <a:lnTo>
                  <a:pt x="306" y="300"/>
                </a:lnTo>
                <a:lnTo>
                  <a:pt x="306" y="298"/>
                </a:lnTo>
                <a:lnTo>
                  <a:pt x="306" y="298"/>
                </a:lnTo>
                <a:lnTo>
                  <a:pt x="306" y="298"/>
                </a:lnTo>
                <a:lnTo>
                  <a:pt x="306" y="298"/>
                </a:lnTo>
                <a:lnTo>
                  <a:pt x="304" y="300"/>
                </a:lnTo>
                <a:lnTo>
                  <a:pt x="304" y="300"/>
                </a:lnTo>
                <a:close/>
                <a:moveTo>
                  <a:pt x="216" y="428"/>
                </a:moveTo>
                <a:lnTo>
                  <a:pt x="216" y="428"/>
                </a:lnTo>
                <a:lnTo>
                  <a:pt x="219" y="428"/>
                </a:lnTo>
                <a:lnTo>
                  <a:pt x="219" y="428"/>
                </a:lnTo>
                <a:lnTo>
                  <a:pt x="216" y="428"/>
                </a:lnTo>
                <a:lnTo>
                  <a:pt x="216" y="428"/>
                </a:lnTo>
                <a:close/>
                <a:moveTo>
                  <a:pt x="181" y="131"/>
                </a:moveTo>
                <a:lnTo>
                  <a:pt x="181" y="131"/>
                </a:lnTo>
                <a:lnTo>
                  <a:pt x="181" y="129"/>
                </a:lnTo>
                <a:lnTo>
                  <a:pt x="181" y="129"/>
                </a:lnTo>
                <a:lnTo>
                  <a:pt x="180" y="128"/>
                </a:lnTo>
                <a:lnTo>
                  <a:pt x="180" y="128"/>
                </a:lnTo>
                <a:lnTo>
                  <a:pt x="180" y="128"/>
                </a:lnTo>
                <a:lnTo>
                  <a:pt x="180" y="128"/>
                </a:lnTo>
                <a:lnTo>
                  <a:pt x="181" y="131"/>
                </a:lnTo>
                <a:lnTo>
                  <a:pt x="181" y="131"/>
                </a:lnTo>
                <a:close/>
                <a:moveTo>
                  <a:pt x="277" y="300"/>
                </a:moveTo>
                <a:lnTo>
                  <a:pt x="277" y="300"/>
                </a:lnTo>
                <a:lnTo>
                  <a:pt x="277" y="298"/>
                </a:lnTo>
                <a:lnTo>
                  <a:pt x="277" y="298"/>
                </a:lnTo>
                <a:lnTo>
                  <a:pt x="276" y="300"/>
                </a:lnTo>
                <a:lnTo>
                  <a:pt x="276" y="300"/>
                </a:lnTo>
                <a:lnTo>
                  <a:pt x="277" y="300"/>
                </a:lnTo>
                <a:lnTo>
                  <a:pt x="277" y="300"/>
                </a:lnTo>
                <a:close/>
                <a:moveTo>
                  <a:pt x="75" y="376"/>
                </a:moveTo>
                <a:lnTo>
                  <a:pt x="75" y="376"/>
                </a:lnTo>
                <a:lnTo>
                  <a:pt x="75" y="377"/>
                </a:lnTo>
                <a:lnTo>
                  <a:pt x="75" y="377"/>
                </a:lnTo>
                <a:lnTo>
                  <a:pt x="77" y="377"/>
                </a:lnTo>
                <a:lnTo>
                  <a:pt x="77" y="377"/>
                </a:lnTo>
                <a:lnTo>
                  <a:pt x="77" y="376"/>
                </a:lnTo>
                <a:lnTo>
                  <a:pt x="75" y="376"/>
                </a:lnTo>
                <a:lnTo>
                  <a:pt x="75" y="376"/>
                </a:lnTo>
                <a:close/>
                <a:moveTo>
                  <a:pt x="173" y="207"/>
                </a:moveTo>
                <a:lnTo>
                  <a:pt x="173" y="207"/>
                </a:lnTo>
                <a:lnTo>
                  <a:pt x="173" y="207"/>
                </a:lnTo>
                <a:lnTo>
                  <a:pt x="173" y="207"/>
                </a:lnTo>
                <a:lnTo>
                  <a:pt x="173" y="208"/>
                </a:lnTo>
                <a:lnTo>
                  <a:pt x="173" y="208"/>
                </a:lnTo>
                <a:lnTo>
                  <a:pt x="173" y="208"/>
                </a:lnTo>
                <a:lnTo>
                  <a:pt x="173" y="208"/>
                </a:lnTo>
                <a:lnTo>
                  <a:pt x="173" y="207"/>
                </a:lnTo>
                <a:lnTo>
                  <a:pt x="173" y="207"/>
                </a:lnTo>
                <a:close/>
                <a:moveTo>
                  <a:pt x="268" y="122"/>
                </a:moveTo>
                <a:lnTo>
                  <a:pt x="268" y="122"/>
                </a:lnTo>
                <a:lnTo>
                  <a:pt x="266" y="122"/>
                </a:lnTo>
                <a:lnTo>
                  <a:pt x="266" y="122"/>
                </a:lnTo>
                <a:lnTo>
                  <a:pt x="266" y="122"/>
                </a:lnTo>
                <a:lnTo>
                  <a:pt x="268" y="122"/>
                </a:lnTo>
                <a:lnTo>
                  <a:pt x="268" y="122"/>
                </a:lnTo>
                <a:close/>
                <a:moveTo>
                  <a:pt x="175" y="240"/>
                </a:moveTo>
                <a:lnTo>
                  <a:pt x="175" y="240"/>
                </a:lnTo>
                <a:lnTo>
                  <a:pt x="175" y="241"/>
                </a:lnTo>
                <a:lnTo>
                  <a:pt x="175" y="241"/>
                </a:lnTo>
                <a:lnTo>
                  <a:pt x="175" y="240"/>
                </a:lnTo>
                <a:lnTo>
                  <a:pt x="175" y="240"/>
                </a:lnTo>
                <a:close/>
                <a:moveTo>
                  <a:pt x="173" y="328"/>
                </a:moveTo>
                <a:lnTo>
                  <a:pt x="173" y="328"/>
                </a:lnTo>
                <a:lnTo>
                  <a:pt x="173" y="328"/>
                </a:lnTo>
                <a:lnTo>
                  <a:pt x="173" y="328"/>
                </a:lnTo>
                <a:lnTo>
                  <a:pt x="173" y="327"/>
                </a:lnTo>
                <a:lnTo>
                  <a:pt x="173" y="327"/>
                </a:lnTo>
                <a:lnTo>
                  <a:pt x="172" y="327"/>
                </a:lnTo>
                <a:lnTo>
                  <a:pt x="172" y="327"/>
                </a:lnTo>
                <a:lnTo>
                  <a:pt x="173" y="328"/>
                </a:lnTo>
                <a:lnTo>
                  <a:pt x="173" y="328"/>
                </a:lnTo>
                <a:close/>
                <a:moveTo>
                  <a:pt x="164" y="325"/>
                </a:moveTo>
                <a:lnTo>
                  <a:pt x="164" y="325"/>
                </a:lnTo>
                <a:lnTo>
                  <a:pt x="164" y="325"/>
                </a:lnTo>
                <a:lnTo>
                  <a:pt x="164" y="325"/>
                </a:lnTo>
                <a:lnTo>
                  <a:pt x="164" y="327"/>
                </a:lnTo>
                <a:lnTo>
                  <a:pt x="164" y="327"/>
                </a:lnTo>
                <a:lnTo>
                  <a:pt x="165" y="327"/>
                </a:lnTo>
                <a:lnTo>
                  <a:pt x="165" y="327"/>
                </a:lnTo>
                <a:lnTo>
                  <a:pt x="164" y="325"/>
                </a:lnTo>
                <a:lnTo>
                  <a:pt x="164" y="325"/>
                </a:lnTo>
                <a:close/>
                <a:moveTo>
                  <a:pt x="206" y="358"/>
                </a:moveTo>
                <a:lnTo>
                  <a:pt x="206" y="358"/>
                </a:lnTo>
                <a:lnTo>
                  <a:pt x="206" y="357"/>
                </a:lnTo>
                <a:lnTo>
                  <a:pt x="206" y="357"/>
                </a:lnTo>
                <a:lnTo>
                  <a:pt x="205" y="358"/>
                </a:lnTo>
                <a:lnTo>
                  <a:pt x="205" y="358"/>
                </a:lnTo>
                <a:lnTo>
                  <a:pt x="206" y="358"/>
                </a:lnTo>
                <a:lnTo>
                  <a:pt x="206" y="358"/>
                </a:lnTo>
                <a:close/>
                <a:moveTo>
                  <a:pt x="135" y="360"/>
                </a:moveTo>
                <a:lnTo>
                  <a:pt x="135" y="360"/>
                </a:lnTo>
                <a:lnTo>
                  <a:pt x="135" y="358"/>
                </a:lnTo>
                <a:lnTo>
                  <a:pt x="135" y="358"/>
                </a:lnTo>
                <a:lnTo>
                  <a:pt x="135" y="360"/>
                </a:lnTo>
                <a:lnTo>
                  <a:pt x="135" y="360"/>
                </a:lnTo>
                <a:close/>
                <a:moveTo>
                  <a:pt x="311" y="300"/>
                </a:moveTo>
                <a:lnTo>
                  <a:pt x="311" y="300"/>
                </a:lnTo>
                <a:lnTo>
                  <a:pt x="311" y="298"/>
                </a:lnTo>
                <a:lnTo>
                  <a:pt x="311" y="298"/>
                </a:lnTo>
                <a:lnTo>
                  <a:pt x="309" y="300"/>
                </a:lnTo>
                <a:lnTo>
                  <a:pt x="309" y="300"/>
                </a:lnTo>
                <a:lnTo>
                  <a:pt x="309" y="300"/>
                </a:lnTo>
                <a:lnTo>
                  <a:pt x="309" y="300"/>
                </a:lnTo>
                <a:lnTo>
                  <a:pt x="311" y="300"/>
                </a:lnTo>
                <a:lnTo>
                  <a:pt x="311" y="300"/>
                </a:lnTo>
                <a:close/>
                <a:moveTo>
                  <a:pt x="172" y="202"/>
                </a:moveTo>
                <a:lnTo>
                  <a:pt x="172" y="202"/>
                </a:lnTo>
                <a:lnTo>
                  <a:pt x="173" y="202"/>
                </a:lnTo>
                <a:lnTo>
                  <a:pt x="173" y="202"/>
                </a:lnTo>
                <a:lnTo>
                  <a:pt x="172" y="199"/>
                </a:lnTo>
                <a:lnTo>
                  <a:pt x="172" y="199"/>
                </a:lnTo>
                <a:lnTo>
                  <a:pt x="172" y="199"/>
                </a:lnTo>
                <a:lnTo>
                  <a:pt x="172" y="199"/>
                </a:lnTo>
                <a:lnTo>
                  <a:pt x="172" y="202"/>
                </a:lnTo>
                <a:lnTo>
                  <a:pt x="172" y="202"/>
                </a:lnTo>
                <a:close/>
                <a:moveTo>
                  <a:pt x="47" y="224"/>
                </a:moveTo>
                <a:lnTo>
                  <a:pt x="47" y="224"/>
                </a:lnTo>
                <a:lnTo>
                  <a:pt x="49" y="226"/>
                </a:lnTo>
                <a:lnTo>
                  <a:pt x="49" y="224"/>
                </a:lnTo>
                <a:lnTo>
                  <a:pt x="49" y="224"/>
                </a:lnTo>
                <a:lnTo>
                  <a:pt x="47" y="224"/>
                </a:lnTo>
                <a:lnTo>
                  <a:pt x="47" y="224"/>
                </a:lnTo>
                <a:close/>
                <a:moveTo>
                  <a:pt x="222" y="358"/>
                </a:moveTo>
                <a:lnTo>
                  <a:pt x="222" y="358"/>
                </a:lnTo>
                <a:lnTo>
                  <a:pt x="222" y="358"/>
                </a:lnTo>
                <a:lnTo>
                  <a:pt x="222" y="358"/>
                </a:lnTo>
                <a:lnTo>
                  <a:pt x="221" y="358"/>
                </a:lnTo>
                <a:lnTo>
                  <a:pt x="221" y="358"/>
                </a:lnTo>
                <a:lnTo>
                  <a:pt x="222" y="358"/>
                </a:lnTo>
                <a:lnTo>
                  <a:pt x="222" y="358"/>
                </a:lnTo>
                <a:close/>
                <a:moveTo>
                  <a:pt x="161" y="330"/>
                </a:moveTo>
                <a:lnTo>
                  <a:pt x="161" y="330"/>
                </a:lnTo>
                <a:lnTo>
                  <a:pt x="159" y="328"/>
                </a:lnTo>
                <a:lnTo>
                  <a:pt x="159" y="328"/>
                </a:lnTo>
                <a:lnTo>
                  <a:pt x="159" y="328"/>
                </a:lnTo>
                <a:lnTo>
                  <a:pt x="161" y="330"/>
                </a:lnTo>
                <a:lnTo>
                  <a:pt x="161" y="330"/>
                </a:lnTo>
                <a:close/>
                <a:moveTo>
                  <a:pt x="178" y="254"/>
                </a:moveTo>
                <a:lnTo>
                  <a:pt x="178" y="254"/>
                </a:lnTo>
                <a:lnTo>
                  <a:pt x="178" y="256"/>
                </a:lnTo>
                <a:lnTo>
                  <a:pt x="178" y="256"/>
                </a:lnTo>
                <a:lnTo>
                  <a:pt x="178" y="254"/>
                </a:lnTo>
                <a:lnTo>
                  <a:pt x="178" y="254"/>
                </a:lnTo>
                <a:close/>
                <a:moveTo>
                  <a:pt x="161" y="342"/>
                </a:moveTo>
                <a:lnTo>
                  <a:pt x="161" y="342"/>
                </a:lnTo>
                <a:lnTo>
                  <a:pt x="162" y="342"/>
                </a:lnTo>
                <a:lnTo>
                  <a:pt x="162" y="342"/>
                </a:lnTo>
                <a:lnTo>
                  <a:pt x="162" y="342"/>
                </a:lnTo>
                <a:lnTo>
                  <a:pt x="162" y="342"/>
                </a:lnTo>
                <a:lnTo>
                  <a:pt x="162" y="342"/>
                </a:lnTo>
                <a:lnTo>
                  <a:pt x="161" y="342"/>
                </a:lnTo>
                <a:lnTo>
                  <a:pt x="161" y="342"/>
                </a:lnTo>
                <a:close/>
                <a:moveTo>
                  <a:pt x="167" y="101"/>
                </a:moveTo>
                <a:lnTo>
                  <a:pt x="167" y="101"/>
                </a:lnTo>
                <a:lnTo>
                  <a:pt x="167" y="99"/>
                </a:lnTo>
                <a:lnTo>
                  <a:pt x="167" y="99"/>
                </a:lnTo>
                <a:lnTo>
                  <a:pt x="167" y="99"/>
                </a:lnTo>
                <a:lnTo>
                  <a:pt x="167" y="101"/>
                </a:lnTo>
                <a:lnTo>
                  <a:pt x="167" y="101"/>
                </a:lnTo>
                <a:close/>
                <a:moveTo>
                  <a:pt x="150" y="360"/>
                </a:moveTo>
                <a:lnTo>
                  <a:pt x="150" y="360"/>
                </a:lnTo>
                <a:lnTo>
                  <a:pt x="151" y="360"/>
                </a:lnTo>
                <a:lnTo>
                  <a:pt x="151" y="360"/>
                </a:lnTo>
                <a:lnTo>
                  <a:pt x="150" y="360"/>
                </a:lnTo>
                <a:lnTo>
                  <a:pt x="150" y="360"/>
                </a:lnTo>
                <a:close/>
                <a:moveTo>
                  <a:pt x="167" y="352"/>
                </a:moveTo>
                <a:lnTo>
                  <a:pt x="167" y="352"/>
                </a:lnTo>
                <a:lnTo>
                  <a:pt x="167" y="353"/>
                </a:lnTo>
                <a:lnTo>
                  <a:pt x="167" y="353"/>
                </a:lnTo>
                <a:lnTo>
                  <a:pt x="169" y="352"/>
                </a:lnTo>
                <a:lnTo>
                  <a:pt x="169" y="352"/>
                </a:lnTo>
                <a:lnTo>
                  <a:pt x="167" y="352"/>
                </a:lnTo>
                <a:lnTo>
                  <a:pt x="167" y="352"/>
                </a:lnTo>
                <a:close/>
                <a:moveTo>
                  <a:pt x="164" y="98"/>
                </a:moveTo>
                <a:lnTo>
                  <a:pt x="164" y="98"/>
                </a:lnTo>
                <a:lnTo>
                  <a:pt x="164" y="99"/>
                </a:lnTo>
                <a:lnTo>
                  <a:pt x="164" y="99"/>
                </a:lnTo>
                <a:lnTo>
                  <a:pt x="164" y="99"/>
                </a:lnTo>
                <a:lnTo>
                  <a:pt x="164" y="99"/>
                </a:lnTo>
                <a:lnTo>
                  <a:pt x="164" y="98"/>
                </a:lnTo>
                <a:lnTo>
                  <a:pt x="164" y="98"/>
                </a:lnTo>
                <a:close/>
                <a:moveTo>
                  <a:pt x="47" y="229"/>
                </a:moveTo>
                <a:lnTo>
                  <a:pt x="47" y="229"/>
                </a:lnTo>
                <a:lnTo>
                  <a:pt x="45" y="230"/>
                </a:lnTo>
                <a:lnTo>
                  <a:pt x="45" y="230"/>
                </a:lnTo>
                <a:lnTo>
                  <a:pt x="45" y="230"/>
                </a:lnTo>
                <a:lnTo>
                  <a:pt x="47" y="229"/>
                </a:lnTo>
                <a:lnTo>
                  <a:pt x="47" y="229"/>
                </a:lnTo>
                <a:close/>
                <a:moveTo>
                  <a:pt x="183" y="13"/>
                </a:moveTo>
                <a:lnTo>
                  <a:pt x="183" y="13"/>
                </a:lnTo>
                <a:lnTo>
                  <a:pt x="181" y="11"/>
                </a:lnTo>
                <a:lnTo>
                  <a:pt x="181" y="11"/>
                </a:lnTo>
                <a:lnTo>
                  <a:pt x="183" y="13"/>
                </a:lnTo>
                <a:lnTo>
                  <a:pt x="183" y="13"/>
                </a:lnTo>
                <a:close/>
                <a:moveTo>
                  <a:pt x="64" y="235"/>
                </a:moveTo>
                <a:lnTo>
                  <a:pt x="64" y="235"/>
                </a:lnTo>
                <a:lnTo>
                  <a:pt x="64" y="234"/>
                </a:lnTo>
                <a:lnTo>
                  <a:pt x="64" y="234"/>
                </a:lnTo>
                <a:lnTo>
                  <a:pt x="64" y="235"/>
                </a:lnTo>
                <a:lnTo>
                  <a:pt x="64" y="235"/>
                </a:lnTo>
                <a:close/>
                <a:moveTo>
                  <a:pt x="186" y="13"/>
                </a:moveTo>
                <a:lnTo>
                  <a:pt x="186" y="13"/>
                </a:lnTo>
                <a:lnTo>
                  <a:pt x="186" y="14"/>
                </a:lnTo>
                <a:lnTo>
                  <a:pt x="186" y="14"/>
                </a:lnTo>
                <a:lnTo>
                  <a:pt x="186" y="14"/>
                </a:lnTo>
                <a:lnTo>
                  <a:pt x="186" y="14"/>
                </a:lnTo>
                <a:lnTo>
                  <a:pt x="186" y="13"/>
                </a:lnTo>
                <a:lnTo>
                  <a:pt x="186" y="13"/>
                </a:lnTo>
                <a:close/>
                <a:moveTo>
                  <a:pt x="184" y="256"/>
                </a:moveTo>
                <a:lnTo>
                  <a:pt x="184" y="256"/>
                </a:lnTo>
                <a:lnTo>
                  <a:pt x="186" y="256"/>
                </a:lnTo>
                <a:lnTo>
                  <a:pt x="186" y="256"/>
                </a:lnTo>
                <a:lnTo>
                  <a:pt x="186" y="254"/>
                </a:lnTo>
                <a:lnTo>
                  <a:pt x="186" y="254"/>
                </a:lnTo>
                <a:lnTo>
                  <a:pt x="184" y="254"/>
                </a:lnTo>
                <a:lnTo>
                  <a:pt x="184" y="254"/>
                </a:lnTo>
                <a:lnTo>
                  <a:pt x="184" y="256"/>
                </a:lnTo>
                <a:lnTo>
                  <a:pt x="184" y="256"/>
                </a:lnTo>
                <a:close/>
                <a:moveTo>
                  <a:pt x="288" y="424"/>
                </a:moveTo>
                <a:lnTo>
                  <a:pt x="288" y="424"/>
                </a:lnTo>
                <a:lnTo>
                  <a:pt x="288" y="424"/>
                </a:lnTo>
                <a:lnTo>
                  <a:pt x="288" y="424"/>
                </a:lnTo>
                <a:lnTo>
                  <a:pt x="288" y="424"/>
                </a:lnTo>
                <a:lnTo>
                  <a:pt x="288" y="424"/>
                </a:lnTo>
                <a:lnTo>
                  <a:pt x="288" y="424"/>
                </a:lnTo>
                <a:lnTo>
                  <a:pt x="288" y="424"/>
                </a:lnTo>
                <a:lnTo>
                  <a:pt x="288" y="424"/>
                </a:lnTo>
                <a:lnTo>
                  <a:pt x="288" y="424"/>
                </a:lnTo>
                <a:lnTo>
                  <a:pt x="288" y="424"/>
                </a:lnTo>
                <a:lnTo>
                  <a:pt x="288" y="424"/>
                </a:lnTo>
                <a:close/>
                <a:moveTo>
                  <a:pt x="173" y="254"/>
                </a:moveTo>
                <a:lnTo>
                  <a:pt x="173" y="254"/>
                </a:lnTo>
                <a:lnTo>
                  <a:pt x="175" y="254"/>
                </a:lnTo>
                <a:lnTo>
                  <a:pt x="175" y="254"/>
                </a:lnTo>
                <a:lnTo>
                  <a:pt x="173" y="252"/>
                </a:lnTo>
                <a:lnTo>
                  <a:pt x="173" y="252"/>
                </a:lnTo>
                <a:lnTo>
                  <a:pt x="173" y="254"/>
                </a:lnTo>
                <a:lnTo>
                  <a:pt x="173" y="254"/>
                </a:lnTo>
                <a:close/>
                <a:moveTo>
                  <a:pt x="208" y="361"/>
                </a:moveTo>
                <a:lnTo>
                  <a:pt x="208" y="361"/>
                </a:lnTo>
                <a:lnTo>
                  <a:pt x="208" y="361"/>
                </a:lnTo>
                <a:lnTo>
                  <a:pt x="208" y="361"/>
                </a:lnTo>
                <a:lnTo>
                  <a:pt x="208" y="363"/>
                </a:lnTo>
                <a:lnTo>
                  <a:pt x="208" y="363"/>
                </a:lnTo>
                <a:lnTo>
                  <a:pt x="208" y="361"/>
                </a:lnTo>
                <a:lnTo>
                  <a:pt x="208" y="361"/>
                </a:lnTo>
                <a:lnTo>
                  <a:pt x="208" y="361"/>
                </a:lnTo>
                <a:lnTo>
                  <a:pt x="208" y="361"/>
                </a:lnTo>
                <a:close/>
                <a:moveTo>
                  <a:pt x="186" y="259"/>
                </a:moveTo>
                <a:lnTo>
                  <a:pt x="186" y="259"/>
                </a:lnTo>
                <a:lnTo>
                  <a:pt x="186" y="259"/>
                </a:lnTo>
                <a:lnTo>
                  <a:pt x="186" y="259"/>
                </a:lnTo>
                <a:lnTo>
                  <a:pt x="186" y="257"/>
                </a:lnTo>
                <a:lnTo>
                  <a:pt x="186" y="257"/>
                </a:lnTo>
                <a:lnTo>
                  <a:pt x="186" y="257"/>
                </a:lnTo>
                <a:lnTo>
                  <a:pt x="186" y="257"/>
                </a:lnTo>
                <a:lnTo>
                  <a:pt x="186" y="259"/>
                </a:lnTo>
                <a:lnTo>
                  <a:pt x="186" y="259"/>
                </a:lnTo>
                <a:close/>
                <a:moveTo>
                  <a:pt x="151" y="352"/>
                </a:moveTo>
                <a:lnTo>
                  <a:pt x="151" y="352"/>
                </a:lnTo>
                <a:lnTo>
                  <a:pt x="153" y="352"/>
                </a:lnTo>
                <a:lnTo>
                  <a:pt x="153" y="352"/>
                </a:lnTo>
                <a:lnTo>
                  <a:pt x="151" y="352"/>
                </a:lnTo>
                <a:lnTo>
                  <a:pt x="151" y="352"/>
                </a:lnTo>
                <a:close/>
                <a:moveTo>
                  <a:pt x="45" y="325"/>
                </a:moveTo>
                <a:lnTo>
                  <a:pt x="45" y="325"/>
                </a:lnTo>
                <a:lnTo>
                  <a:pt x="44" y="325"/>
                </a:lnTo>
                <a:lnTo>
                  <a:pt x="44" y="325"/>
                </a:lnTo>
                <a:lnTo>
                  <a:pt x="44" y="327"/>
                </a:lnTo>
                <a:lnTo>
                  <a:pt x="44" y="327"/>
                </a:lnTo>
                <a:lnTo>
                  <a:pt x="45" y="327"/>
                </a:lnTo>
                <a:lnTo>
                  <a:pt x="45" y="327"/>
                </a:lnTo>
                <a:lnTo>
                  <a:pt x="45" y="325"/>
                </a:lnTo>
                <a:lnTo>
                  <a:pt x="45" y="325"/>
                </a:lnTo>
                <a:close/>
                <a:moveTo>
                  <a:pt x="169" y="134"/>
                </a:moveTo>
                <a:lnTo>
                  <a:pt x="169" y="134"/>
                </a:lnTo>
                <a:lnTo>
                  <a:pt x="169" y="134"/>
                </a:lnTo>
                <a:lnTo>
                  <a:pt x="169" y="134"/>
                </a:lnTo>
                <a:lnTo>
                  <a:pt x="169" y="134"/>
                </a:lnTo>
                <a:lnTo>
                  <a:pt x="169" y="134"/>
                </a:lnTo>
                <a:lnTo>
                  <a:pt x="169" y="134"/>
                </a:lnTo>
                <a:lnTo>
                  <a:pt x="169" y="134"/>
                </a:lnTo>
                <a:lnTo>
                  <a:pt x="169" y="134"/>
                </a:lnTo>
                <a:lnTo>
                  <a:pt x="169" y="134"/>
                </a:lnTo>
                <a:close/>
                <a:moveTo>
                  <a:pt x="69" y="388"/>
                </a:moveTo>
                <a:lnTo>
                  <a:pt x="69" y="388"/>
                </a:lnTo>
                <a:lnTo>
                  <a:pt x="69" y="388"/>
                </a:lnTo>
                <a:lnTo>
                  <a:pt x="69" y="388"/>
                </a:lnTo>
                <a:lnTo>
                  <a:pt x="69" y="390"/>
                </a:lnTo>
                <a:lnTo>
                  <a:pt x="69" y="390"/>
                </a:lnTo>
                <a:lnTo>
                  <a:pt x="69" y="390"/>
                </a:lnTo>
                <a:lnTo>
                  <a:pt x="69" y="390"/>
                </a:lnTo>
                <a:lnTo>
                  <a:pt x="69" y="388"/>
                </a:lnTo>
                <a:lnTo>
                  <a:pt x="69" y="388"/>
                </a:lnTo>
                <a:close/>
                <a:moveTo>
                  <a:pt x="181" y="308"/>
                </a:moveTo>
                <a:lnTo>
                  <a:pt x="181" y="308"/>
                </a:lnTo>
                <a:lnTo>
                  <a:pt x="181" y="308"/>
                </a:lnTo>
                <a:lnTo>
                  <a:pt x="181" y="308"/>
                </a:lnTo>
                <a:lnTo>
                  <a:pt x="181" y="309"/>
                </a:lnTo>
                <a:lnTo>
                  <a:pt x="181" y="309"/>
                </a:lnTo>
                <a:lnTo>
                  <a:pt x="181" y="309"/>
                </a:lnTo>
                <a:lnTo>
                  <a:pt x="181" y="309"/>
                </a:lnTo>
                <a:lnTo>
                  <a:pt x="181" y="308"/>
                </a:lnTo>
                <a:lnTo>
                  <a:pt x="181" y="308"/>
                </a:lnTo>
                <a:close/>
                <a:moveTo>
                  <a:pt x="162" y="358"/>
                </a:moveTo>
                <a:lnTo>
                  <a:pt x="162" y="358"/>
                </a:lnTo>
                <a:lnTo>
                  <a:pt x="162" y="358"/>
                </a:lnTo>
                <a:lnTo>
                  <a:pt x="162" y="358"/>
                </a:lnTo>
                <a:lnTo>
                  <a:pt x="162" y="358"/>
                </a:lnTo>
                <a:lnTo>
                  <a:pt x="162" y="358"/>
                </a:lnTo>
                <a:lnTo>
                  <a:pt x="162" y="358"/>
                </a:lnTo>
                <a:lnTo>
                  <a:pt x="162" y="358"/>
                </a:lnTo>
                <a:lnTo>
                  <a:pt x="162" y="358"/>
                </a:lnTo>
                <a:lnTo>
                  <a:pt x="162" y="358"/>
                </a:lnTo>
                <a:close/>
                <a:moveTo>
                  <a:pt x="189" y="349"/>
                </a:moveTo>
                <a:lnTo>
                  <a:pt x="189" y="349"/>
                </a:lnTo>
                <a:lnTo>
                  <a:pt x="189" y="349"/>
                </a:lnTo>
                <a:lnTo>
                  <a:pt x="189" y="349"/>
                </a:lnTo>
                <a:lnTo>
                  <a:pt x="187" y="349"/>
                </a:lnTo>
                <a:lnTo>
                  <a:pt x="187" y="349"/>
                </a:lnTo>
                <a:lnTo>
                  <a:pt x="187" y="349"/>
                </a:lnTo>
                <a:lnTo>
                  <a:pt x="187" y="349"/>
                </a:lnTo>
                <a:lnTo>
                  <a:pt x="189" y="349"/>
                </a:lnTo>
                <a:lnTo>
                  <a:pt x="189" y="34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r>
              <a:rPr lang="en-US" altLang="zh-CN" sz="4000" b="1" dirty="0">
                <a:latin typeface="+mn-ea"/>
                <a:ea typeface="+mn-ea"/>
              </a:rPr>
              <a:t>--</a:t>
            </a:r>
            <a:r>
              <a:rPr lang="zh-CN" altLang="en-US" sz="4000" b="1" dirty="0">
                <a:latin typeface="+mn-ea"/>
                <a:ea typeface="+mn-ea"/>
              </a:rPr>
              <a:t>启发式规则</a:t>
            </a:r>
          </a:p>
        </p:txBody>
      </p:sp>
      <p:sp>
        <p:nvSpPr>
          <p:cNvPr id="3" name="文本框 2"/>
          <p:cNvSpPr txBox="1"/>
          <p:nvPr/>
        </p:nvSpPr>
        <p:spPr>
          <a:xfrm>
            <a:off x="610870" y="1216025"/>
            <a:ext cx="11054080" cy="4939030"/>
          </a:xfrm>
          <a:prstGeom prst="rect">
            <a:avLst/>
          </a:prstGeom>
          <a:noFill/>
        </p:spPr>
        <p:txBody>
          <a:bodyPr wrap="square" rtlCol="0">
            <a:spAutoFit/>
          </a:bodyPr>
          <a:lstStyle/>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smtClean="0">
                <a:ln>
                  <a:noFill/>
                </a:ln>
                <a:effectLst/>
                <a:uLnTx/>
                <a:uFillTx/>
                <a:latin typeface="+mn-ea"/>
                <a:sym typeface="+mn-ea"/>
              </a:rPr>
              <a:t>划分</a:t>
            </a:r>
            <a:r>
              <a:rPr lang="zh-CN" altLang="zh-CN" sz="2000" noProof="0" dirty="0">
                <a:ln>
                  <a:noFill/>
                </a:ln>
                <a:effectLst/>
                <a:uLnTx/>
                <a:uFillTx/>
                <a:latin typeface="+mn-ea"/>
                <a:sym typeface="+mn-ea"/>
              </a:rPr>
              <a:t>等价类需要经验，</a:t>
            </a:r>
            <a:r>
              <a:rPr lang="zh-CN" altLang="zh-CN" sz="2000" noProof="0" dirty="0" smtClean="0">
                <a:ln>
                  <a:noFill/>
                </a:ln>
                <a:effectLst/>
                <a:uLnTx/>
                <a:uFillTx/>
                <a:latin typeface="+mn-ea"/>
                <a:sym typeface="+mn-ea"/>
              </a:rPr>
              <a:t>下述</a:t>
            </a:r>
            <a:r>
              <a:rPr lang="zh-CN" altLang="zh-CN" sz="2000" noProof="0" dirty="0" smtClean="0">
                <a:ln>
                  <a:noFill/>
                </a:ln>
                <a:solidFill>
                  <a:srgbClr val="FFC000"/>
                </a:solidFill>
                <a:effectLst/>
                <a:uLnTx/>
                <a:uFillTx/>
                <a:latin typeface="+mn-ea"/>
                <a:sym typeface="+mn-ea"/>
              </a:rPr>
              <a:t>几条启发式规则</a:t>
            </a:r>
            <a:r>
              <a:rPr lang="zh-CN" altLang="zh-CN" sz="2000" noProof="0" dirty="0">
                <a:ln>
                  <a:noFill/>
                </a:ln>
                <a:effectLst/>
                <a:uLnTx/>
                <a:uFillTx/>
                <a:latin typeface="+mn-ea"/>
                <a:sym typeface="+mn-ea"/>
              </a:rPr>
              <a:t>可能有助于</a:t>
            </a:r>
            <a:r>
              <a:rPr lang="zh-CN" altLang="zh-CN" sz="2000" noProof="0" dirty="0" smtClean="0">
                <a:ln>
                  <a:noFill/>
                </a:ln>
                <a:effectLst/>
                <a:uLnTx/>
                <a:uFillTx/>
                <a:latin typeface="+mn-ea"/>
                <a:sym typeface="+mn-ea"/>
              </a:rPr>
              <a:t>等价类划分</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noProof="0" dirty="0" smtClean="0">
                <a:ln>
                  <a:noFill/>
                </a:ln>
                <a:effectLst/>
                <a:uLnTx/>
                <a:uFillTx/>
                <a:latin typeface="+mn-ea"/>
                <a:sym typeface="+mn-ea"/>
              </a:rPr>
              <a:t>    (1) </a:t>
            </a:r>
            <a:r>
              <a:rPr lang="zh-CN" altLang="zh-CN" sz="2000" noProof="0" dirty="0" smtClean="0">
                <a:ln>
                  <a:noFill/>
                </a:ln>
                <a:effectLst/>
                <a:uLnTx/>
                <a:uFillTx/>
                <a:latin typeface="+mn-ea"/>
                <a:sym typeface="+mn-ea"/>
              </a:rPr>
              <a:t>如果</a:t>
            </a:r>
            <a:r>
              <a:rPr lang="zh-CN" altLang="zh-CN" sz="2000" noProof="0" dirty="0">
                <a:ln>
                  <a:noFill/>
                </a:ln>
                <a:effectLst/>
                <a:uLnTx/>
                <a:uFillTx/>
                <a:latin typeface="+mn-ea"/>
                <a:sym typeface="+mn-ea"/>
              </a:rPr>
              <a:t>规定了输入值的范围，则可划分出一个有效的等价类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输入值在此范围内</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p>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a:ln>
                  <a:noFill/>
                </a:ln>
                <a:effectLst/>
                <a:uLnTx/>
                <a:uFillTx/>
                <a:latin typeface="+mn-ea"/>
                <a:sym typeface="+mn-ea"/>
              </a:rPr>
              <a:t>     </a:t>
            </a:r>
            <a:r>
              <a:rPr lang="en-US" altLang="zh-CN" sz="2000" noProof="0" dirty="0">
                <a:ln>
                  <a:noFill/>
                </a:ln>
                <a:effectLst/>
                <a:uLnTx/>
                <a:uFillTx/>
                <a:latin typeface="+mn-ea"/>
                <a:sym typeface="+mn-ea"/>
              </a:rPr>
              <a:t>	 </a:t>
            </a:r>
            <a:r>
              <a:rPr lang="zh-CN" altLang="zh-CN" sz="2000" noProof="0" dirty="0">
                <a:ln>
                  <a:noFill/>
                </a:ln>
                <a:effectLst/>
                <a:uLnTx/>
                <a:uFillTx/>
                <a:latin typeface="+mn-ea"/>
                <a:sym typeface="+mn-ea"/>
              </a:rPr>
              <a:t>两个无效的等价类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输入值小于最小值或大于最大值</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noProof="0" dirty="0" smtClean="0">
                <a:ln>
                  <a:noFill/>
                </a:ln>
                <a:effectLst/>
                <a:uLnTx/>
                <a:uFillTx/>
                <a:latin typeface="+mn-ea"/>
                <a:sym typeface="+mn-ea"/>
              </a:rPr>
              <a:t>    (2) </a:t>
            </a:r>
            <a:r>
              <a:rPr lang="zh-CN" altLang="zh-CN" sz="2000" noProof="0" dirty="0" smtClean="0">
                <a:ln>
                  <a:noFill/>
                </a:ln>
                <a:effectLst/>
                <a:uLnTx/>
                <a:uFillTx/>
                <a:latin typeface="+mn-ea"/>
                <a:sym typeface="+mn-ea"/>
              </a:rPr>
              <a:t>如果</a:t>
            </a:r>
            <a:r>
              <a:rPr lang="zh-CN" altLang="zh-CN" sz="2000" noProof="0" dirty="0">
                <a:ln>
                  <a:noFill/>
                </a:ln>
                <a:effectLst/>
                <a:uLnTx/>
                <a:uFillTx/>
                <a:latin typeface="+mn-ea"/>
                <a:sym typeface="+mn-ea"/>
              </a:rPr>
              <a:t>规定了输入数据的个数，则类似地也可以划分出一个有效的等价类和两个</a:t>
            </a:r>
          </a:p>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a:ln>
                  <a:noFill/>
                </a:ln>
                <a:effectLst/>
                <a:uLnTx/>
                <a:uFillTx/>
                <a:latin typeface="+mn-ea"/>
                <a:sym typeface="+mn-ea"/>
              </a:rPr>
              <a:t>        无效的等价类。</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noProof="0" dirty="0" smtClean="0">
                <a:ln>
                  <a:noFill/>
                </a:ln>
                <a:effectLst/>
                <a:uLnTx/>
                <a:uFillTx/>
                <a:latin typeface="+mn-ea"/>
                <a:sym typeface="+mn-ea"/>
              </a:rPr>
              <a:t>    (3</a:t>
            </a:r>
            <a:r>
              <a:rPr lang="en-US" altLang="zh-CN" sz="2000" noProof="0" dirty="0">
                <a:ln>
                  <a:noFill/>
                </a:ln>
                <a:effectLst/>
                <a:uLnTx/>
                <a:uFillTx/>
                <a:latin typeface="+mn-ea"/>
                <a:sym typeface="+mn-ea"/>
              </a:rPr>
              <a:t>)</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如果规定了输入数据的一组值，而且程序对不同输入值做不同处理，则每个允许</a:t>
            </a:r>
          </a:p>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a:ln>
                  <a:noFill/>
                </a:ln>
                <a:effectLst/>
                <a:uLnTx/>
                <a:uFillTx/>
                <a:latin typeface="+mn-ea"/>
                <a:sym typeface="+mn-ea"/>
              </a:rPr>
              <a:t>        的输入值是一个有效的等价类，此外还有一个无效的等价类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任一个不允许的输入值</a:t>
            </a:r>
            <a:r>
              <a:rPr lang="en-US" altLang="zh-CN" sz="2000" noProof="0" dirty="0">
                <a:ln>
                  <a:noFill/>
                </a:ln>
                <a:effectLst/>
                <a:uLnTx/>
                <a:uFillTx/>
                <a:latin typeface="+mn-ea"/>
                <a:sym typeface="+mn-ea"/>
              </a:rPr>
              <a:t>)</a:t>
            </a:r>
            <a:r>
              <a:rPr lang="zh-CN" altLang="zh-CN" sz="2000" noProof="0" dirty="0" smtClean="0">
                <a:ln>
                  <a:noFill/>
                </a:ln>
                <a:effectLst/>
                <a:uLnTx/>
                <a:uFillTx/>
                <a:latin typeface="+mn-ea"/>
                <a:sym typeface="+mn-ea"/>
              </a:rPr>
              <a:t>。</a:t>
            </a:r>
          </a:p>
          <a:p>
            <a:pPr marL="0" marR="0" lvl="0" indent="0" algn="l" defTabSz="914400" rtl="0" eaLnBrk="0" fontAlgn="base" latinLnBrk="0" hangingPunct="0">
              <a:lnSpc>
                <a:spcPts val="3500"/>
              </a:lnSpc>
              <a:spcBef>
                <a:spcPct val="0"/>
              </a:spcBef>
              <a:spcAft>
                <a:spcPct val="0"/>
              </a:spcAft>
              <a:buClrTx/>
              <a:buSzTx/>
              <a:buFontTx/>
              <a:buNone/>
              <a:defRPr/>
            </a:pPr>
            <a:r>
              <a:rPr lang="en-US" altLang="zh-CN" sz="2000" noProof="0" dirty="0">
                <a:ln>
                  <a:noFill/>
                </a:ln>
                <a:effectLst/>
                <a:uLnTx/>
                <a:uFillTx/>
                <a:latin typeface="+mn-ea"/>
                <a:sym typeface="+mn-ea"/>
              </a:rPr>
              <a:t>    (</a:t>
            </a:r>
            <a:r>
              <a:rPr lang="en-US" altLang="zh-CN" sz="2000" noProof="0" dirty="0" smtClean="0">
                <a:ln>
                  <a:noFill/>
                </a:ln>
                <a:effectLst/>
                <a:uLnTx/>
                <a:uFillTx/>
                <a:latin typeface="+mn-ea"/>
                <a:sym typeface="+mn-ea"/>
              </a:rPr>
              <a:t>4)</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如果规定了输入数据必须遵循的规则，则可以划分出一个</a:t>
            </a:r>
            <a:r>
              <a:rPr lang="zh-CN" altLang="zh-CN" sz="2000" noProof="0" dirty="0" smtClean="0">
                <a:ln>
                  <a:noFill/>
                </a:ln>
                <a:effectLst/>
                <a:uLnTx/>
                <a:uFillTx/>
                <a:latin typeface="+mn-ea"/>
                <a:sym typeface="+mn-ea"/>
              </a:rPr>
              <a:t>有效等价类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符合规则</a:t>
            </a:r>
            <a:r>
              <a:rPr lang="en-US" altLang="zh-CN" sz="2000" noProof="0" dirty="0">
                <a:ln>
                  <a:noFill/>
                </a:ln>
                <a:effectLst/>
                <a:uLnTx/>
                <a:uFillTx/>
                <a:latin typeface="+mn-ea"/>
                <a:sym typeface="+mn-ea"/>
              </a:rPr>
              <a:t>)</a:t>
            </a:r>
          </a:p>
          <a:p>
            <a:pPr marL="0" marR="0" lvl="0" indent="0" algn="l" defTabSz="914400" rtl="0" eaLnBrk="0" fontAlgn="base" latinLnBrk="0" hangingPunct="0">
              <a:lnSpc>
                <a:spcPts val="3500"/>
              </a:lnSpc>
              <a:spcBef>
                <a:spcPct val="0"/>
              </a:spcBef>
              <a:spcAft>
                <a:spcPct val="0"/>
              </a:spcAft>
              <a:buClrTx/>
              <a:buSzTx/>
              <a:buFontTx/>
              <a:buNone/>
              <a:defRPr/>
            </a:pPr>
            <a:r>
              <a:rPr lang="zh-CN" altLang="zh-CN" sz="2000" noProof="0" dirty="0">
                <a:ln>
                  <a:noFill/>
                </a:ln>
                <a:effectLst/>
                <a:uLnTx/>
                <a:uFillTx/>
                <a:latin typeface="+mn-ea"/>
                <a:sym typeface="+mn-ea"/>
              </a:rPr>
              <a:t>        和若干个</a:t>
            </a:r>
            <a:r>
              <a:rPr lang="zh-CN" altLang="zh-CN" sz="2000" noProof="0" dirty="0" smtClean="0">
                <a:ln>
                  <a:noFill/>
                </a:ln>
                <a:effectLst/>
                <a:uLnTx/>
                <a:uFillTx/>
                <a:latin typeface="+mn-ea"/>
                <a:sym typeface="+mn-ea"/>
              </a:rPr>
              <a:t>无效等价类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从各种不同角度违反规则</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sz="2000" noProof="0" dirty="0" smtClean="0">
                <a:ln>
                  <a:noFill/>
                </a:ln>
                <a:effectLst/>
                <a:uLnTx/>
                <a:uFillTx/>
                <a:latin typeface="+mn-ea"/>
                <a:sym typeface="+mn-ea"/>
              </a:rPr>
              <a:t>    (5)</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如果规定了输入数据为整型，则可以划分出正整数、零和负整数</a:t>
            </a:r>
            <a:r>
              <a:rPr lang="en-US" altLang="zh-CN" sz="2000" noProof="0" dirty="0">
                <a:ln>
                  <a:noFill/>
                </a:ln>
                <a:effectLst/>
                <a:uLnTx/>
                <a:uFillTx/>
                <a:latin typeface="+mn-ea"/>
                <a:sym typeface="+mn-ea"/>
              </a:rPr>
              <a:t>3</a:t>
            </a:r>
            <a:r>
              <a:rPr lang="zh-CN" altLang="zh-CN" sz="2000" noProof="0" dirty="0">
                <a:ln>
                  <a:noFill/>
                </a:ln>
                <a:effectLst/>
                <a:uLnTx/>
                <a:uFillTx/>
                <a:latin typeface="+mn-ea"/>
                <a:sym typeface="+mn-ea"/>
              </a:rPr>
              <a:t>个有效类。</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sz="2000" noProof="0" dirty="0" smtClean="0">
                <a:ln>
                  <a:noFill/>
                </a:ln>
                <a:effectLst/>
                <a:uLnTx/>
                <a:uFillTx/>
                <a:latin typeface="+mn-ea"/>
                <a:sym typeface="+mn-ea"/>
              </a:rPr>
              <a:t>    (6)</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如果程序的处理对象是表格，则应该使用空表，以及含一项或多项的表。</a:t>
            </a:r>
            <a:endParaRPr lang="zh-CN" altLang="en-US" sz="2000"/>
          </a:p>
        </p:txBody>
      </p:sp>
      <p:grpSp>
        <p:nvGrpSpPr>
          <p:cNvPr id="4" name="组合 3"/>
          <p:cNvGrpSpPr/>
          <p:nvPr/>
        </p:nvGrpSpPr>
        <p:grpSpPr>
          <a:xfrm>
            <a:off x="9850923" y="635706"/>
            <a:ext cx="723819" cy="440398"/>
            <a:chOff x="745709" y="1904734"/>
            <a:chExt cx="1123829" cy="683779"/>
          </a:xfrm>
        </p:grpSpPr>
        <p:sp>
          <p:nvSpPr>
            <p:cNvPr id="13" name="Freeform 18"/>
            <p:cNvSpPr>
              <a:spLocks noEditPoints="1" noChangeArrowheads="1"/>
            </p:cNvSpPr>
            <p:nvPr/>
          </p:nvSpPr>
          <p:spPr bwMode="auto">
            <a:xfrm>
              <a:off x="74570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sp>
          <p:nvSpPr>
            <p:cNvPr id="14" name="Freeform 18"/>
            <p:cNvSpPr>
              <a:spLocks noEditPoints="1" noChangeArrowheads="1"/>
            </p:cNvSpPr>
            <p:nvPr/>
          </p:nvSpPr>
          <p:spPr bwMode="auto">
            <a:xfrm>
              <a:off x="1396219" y="1904734"/>
              <a:ext cx="473319" cy="683779"/>
            </a:xfrm>
            <a:custGeom>
              <a:avLst/>
              <a:gdLst>
                <a:gd name="T0" fmla="*/ 157 w 657"/>
                <a:gd name="T1" fmla="*/ 35 h 559"/>
                <a:gd name="T2" fmla="*/ 325 w 657"/>
                <a:gd name="T3" fmla="*/ 33 h 559"/>
                <a:gd name="T4" fmla="*/ 488 w 657"/>
                <a:gd name="T5" fmla="*/ 54 h 559"/>
                <a:gd name="T6" fmla="*/ 596 w 657"/>
                <a:gd name="T7" fmla="*/ 107 h 559"/>
                <a:gd name="T8" fmla="*/ 264 w 657"/>
                <a:gd name="T9" fmla="*/ 83 h 559"/>
                <a:gd name="T10" fmla="*/ 349 w 657"/>
                <a:gd name="T11" fmla="*/ 94 h 559"/>
                <a:gd name="T12" fmla="*/ 117 w 657"/>
                <a:gd name="T13" fmla="*/ 104 h 559"/>
                <a:gd name="T14" fmla="*/ 614 w 657"/>
                <a:gd name="T15" fmla="*/ 144 h 559"/>
                <a:gd name="T16" fmla="*/ 279 w 657"/>
                <a:gd name="T17" fmla="*/ 119 h 559"/>
                <a:gd name="T18" fmla="*/ 459 w 657"/>
                <a:gd name="T19" fmla="*/ 138 h 559"/>
                <a:gd name="T20" fmla="*/ 55 w 657"/>
                <a:gd name="T21" fmla="*/ 135 h 559"/>
                <a:gd name="T22" fmla="*/ 93 w 657"/>
                <a:gd name="T23" fmla="*/ 138 h 559"/>
                <a:gd name="T24" fmla="*/ 75 w 657"/>
                <a:gd name="T25" fmla="*/ 142 h 559"/>
                <a:gd name="T26" fmla="*/ 134 w 657"/>
                <a:gd name="T27" fmla="*/ 147 h 559"/>
                <a:gd name="T28" fmla="*/ 206 w 657"/>
                <a:gd name="T29" fmla="*/ 155 h 559"/>
                <a:gd name="T30" fmla="*/ 87 w 657"/>
                <a:gd name="T31" fmla="*/ 164 h 559"/>
                <a:gd name="T32" fmla="*/ 104 w 657"/>
                <a:gd name="T33" fmla="*/ 169 h 559"/>
                <a:gd name="T34" fmla="*/ 549 w 657"/>
                <a:gd name="T35" fmla="*/ 184 h 559"/>
                <a:gd name="T36" fmla="*/ 161 w 657"/>
                <a:gd name="T37" fmla="*/ 175 h 559"/>
                <a:gd name="T38" fmla="*/ 533 w 657"/>
                <a:gd name="T39" fmla="*/ 178 h 559"/>
                <a:gd name="T40" fmla="*/ 51 w 657"/>
                <a:gd name="T41" fmla="*/ 186 h 559"/>
                <a:gd name="T42" fmla="*/ 110 w 657"/>
                <a:gd name="T43" fmla="*/ 191 h 559"/>
                <a:gd name="T44" fmla="*/ 333 w 657"/>
                <a:gd name="T45" fmla="*/ 192 h 559"/>
                <a:gd name="T46" fmla="*/ 626 w 657"/>
                <a:gd name="T47" fmla="*/ 204 h 559"/>
                <a:gd name="T48" fmla="*/ 273 w 657"/>
                <a:gd name="T49" fmla="*/ 204 h 559"/>
                <a:gd name="T50" fmla="*/ 566 w 657"/>
                <a:gd name="T51" fmla="*/ 212 h 559"/>
                <a:gd name="T52" fmla="*/ 145 w 657"/>
                <a:gd name="T53" fmla="*/ 215 h 559"/>
                <a:gd name="T54" fmla="*/ 292 w 657"/>
                <a:gd name="T55" fmla="*/ 216 h 559"/>
                <a:gd name="T56" fmla="*/ 573 w 657"/>
                <a:gd name="T57" fmla="*/ 226 h 559"/>
                <a:gd name="T58" fmla="*/ 329 w 657"/>
                <a:gd name="T59" fmla="*/ 234 h 559"/>
                <a:gd name="T60" fmla="*/ 131 w 657"/>
                <a:gd name="T61" fmla="*/ 231 h 559"/>
                <a:gd name="T62" fmla="*/ 507 w 657"/>
                <a:gd name="T63" fmla="*/ 240 h 559"/>
                <a:gd name="T64" fmla="*/ 600 w 657"/>
                <a:gd name="T65" fmla="*/ 268 h 559"/>
                <a:gd name="T66" fmla="*/ 540 w 657"/>
                <a:gd name="T67" fmla="*/ 249 h 559"/>
                <a:gd name="T68" fmla="*/ 509 w 657"/>
                <a:gd name="T69" fmla="*/ 260 h 559"/>
                <a:gd name="T70" fmla="*/ 406 w 657"/>
                <a:gd name="T71" fmla="*/ 257 h 559"/>
                <a:gd name="T72" fmla="*/ 372 w 657"/>
                <a:gd name="T73" fmla="*/ 260 h 559"/>
                <a:gd name="T74" fmla="*/ 246 w 657"/>
                <a:gd name="T75" fmla="*/ 270 h 559"/>
                <a:gd name="T76" fmla="*/ 152 w 657"/>
                <a:gd name="T77" fmla="*/ 274 h 559"/>
                <a:gd name="T78" fmla="*/ 507 w 657"/>
                <a:gd name="T79" fmla="*/ 280 h 559"/>
                <a:gd name="T80" fmla="*/ 189 w 657"/>
                <a:gd name="T81" fmla="*/ 283 h 559"/>
                <a:gd name="T82" fmla="*/ 314 w 657"/>
                <a:gd name="T83" fmla="*/ 285 h 559"/>
                <a:gd name="T84" fmla="*/ 504 w 657"/>
                <a:gd name="T85" fmla="*/ 289 h 559"/>
                <a:gd name="T86" fmla="*/ 479 w 657"/>
                <a:gd name="T87" fmla="*/ 294 h 559"/>
                <a:gd name="T88" fmla="*/ 483 w 657"/>
                <a:gd name="T89" fmla="*/ 300 h 559"/>
                <a:gd name="T90" fmla="*/ 485 w 657"/>
                <a:gd name="T91" fmla="*/ 312 h 559"/>
                <a:gd name="T92" fmla="*/ 409 w 657"/>
                <a:gd name="T93" fmla="*/ 314 h 559"/>
                <a:gd name="T94" fmla="*/ 269 w 657"/>
                <a:gd name="T95" fmla="*/ 318 h 559"/>
                <a:gd name="T96" fmla="*/ 460 w 657"/>
                <a:gd name="T97" fmla="*/ 323 h 559"/>
                <a:gd name="T98" fmla="*/ 387 w 657"/>
                <a:gd name="T99" fmla="*/ 334 h 559"/>
                <a:gd name="T100" fmla="*/ 67 w 657"/>
                <a:gd name="T101" fmla="*/ 334 h 559"/>
                <a:gd name="T102" fmla="*/ 50 w 657"/>
                <a:gd name="T103" fmla="*/ 338 h 559"/>
                <a:gd name="T104" fmla="*/ 410 w 657"/>
                <a:gd name="T105" fmla="*/ 351 h 559"/>
                <a:gd name="T106" fmla="*/ 157 w 657"/>
                <a:gd name="T107" fmla="*/ 363 h 559"/>
                <a:gd name="T108" fmla="*/ 315 w 657"/>
                <a:gd name="T109" fmla="*/ 358 h 559"/>
                <a:gd name="T110" fmla="*/ 321 w 657"/>
                <a:gd name="T111" fmla="*/ 364 h 559"/>
                <a:gd name="T112" fmla="*/ 232 w 657"/>
                <a:gd name="T113" fmla="*/ 367 h 559"/>
                <a:gd name="T114" fmla="*/ 101 w 657"/>
                <a:gd name="T115" fmla="*/ 391 h 559"/>
                <a:gd name="T116" fmla="*/ 402 w 657"/>
                <a:gd name="T117" fmla="*/ 382 h 559"/>
                <a:gd name="T118" fmla="*/ 72 w 657"/>
                <a:gd name="T119" fmla="*/ 403 h 559"/>
                <a:gd name="T120" fmla="*/ 157 w 657"/>
                <a:gd name="T121" fmla="*/ 399 h 559"/>
                <a:gd name="T122" fmla="*/ 392 w 657"/>
                <a:gd name="T123" fmla="*/ 416 h 559"/>
                <a:gd name="T124" fmla="*/ 115 w 657"/>
                <a:gd name="T125" fmla="*/ 440 h 5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7"/>
                <a:gd name="T190" fmla="*/ 0 h 559"/>
                <a:gd name="T191" fmla="*/ 657 w 657"/>
                <a:gd name="T192" fmla="*/ 559 h 5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7" h="559">
                  <a:moveTo>
                    <a:pt x="185" y="393"/>
                  </a:moveTo>
                  <a:cubicBezTo>
                    <a:pt x="192" y="400"/>
                    <a:pt x="207" y="406"/>
                    <a:pt x="216" y="414"/>
                  </a:cubicBezTo>
                  <a:cubicBezTo>
                    <a:pt x="214" y="422"/>
                    <a:pt x="205" y="412"/>
                    <a:pt x="200" y="411"/>
                  </a:cubicBezTo>
                  <a:cubicBezTo>
                    <a:pt x="199" y="412"/>
                    <a:pt x="200" y="414"/>
                    <a:pt x="199" y="414"/>
                  </a:cubicBezTo>
                  <a:cubicBezTo>
                    <a:pt x="190" y="412"/>
                    <a:pt x="187" y="402"/>
                    <a:pt x="179" y="401"/>
                  </a:cubicBezTo>
                  <a:cubicBezTo>
                    <a:pt x="182" y="407"/>
                    <a:pt x="191" y="411"/>
                    <a:pt x="198" y="417"/>
                  </a:cubicBezTo>
                  <a:cubicBezTo>
                    <a:pt x="203" y="421"/>
                    <a:pt x="211" y="427"/>
                    <a:pt x="209" y="433"/>
                  </a:cubicBezTo>
                  <a:cubicBezTo>
                    <a:pt x="201" y="432"/>
                    <a:pt x="193" y="425"/>
                    <a:pt x="185" y="421"/>
                  </a:cubicBezTo>
                  <a:cubicBezTo>
                    <a:pt x="186" y="426"/>
                    <a:pt x="195" y="430"/>
                    <a:pt x="198" y="435"/>
                  </a:cubicBezTo>
                  <a:cubicBezTo>
                    <a:pt x="202" y="438"/>
                    <a:pt x="212" y="442"/>
                    <a:pt x="209" y="449"/>
                  </a:cubicBezTo>
                  <a:cubicBezTo>
                    <a:pt x="199" y="446"/>
                    <a:pt x="188" y="438"/>
                    <a:pt x="177" y="434"/>
                  </a:cubicBezTo>
                  <a:cubicBezTo>
                    <a:pt x="186" y="441"/>
                    <a:pt x="193" y="449"/>
                    <a:pt x="202" y="455"/>
                  </a:cubicBezTo>
                  <a:cubicBezTo>
                    <a:pt x="203" y="464"/>
                    <a:pt x="214" y="465"/>
                    <a:pt x="214" y="474"/>
                  </a:cubicBezTo>
                  <a:cubicBezTo>
                    <a:pt x="213" y="474"/>
                    <a:pt x="213" y="475"/>
                    <a:pt x="213" y="475"/>
                  </a:cubicBezTo>
                  <a:cubicBezTo>
                    <a:pt x="206" y="472"/>
                    <a:pt x="202" y="464"/>
                    <a:pt x="194" y="464"/>
                  </a:cubicBezTo>
                  <a:cubicBezTo>
                    <a:pt x="201" y="475"/>
                    <a:pt x="215" y="482"/>
                    <a:pt x="217" y="496"/>
                  </a:cubicBezTo>
                  <a:cubicBezTo>
                    <a:pt x="213" y="497"/>
                    <a:pt x="209" y="492"/>
                    <a:pt x="206" y="490"/>
                  </a:cubicBezTo>
                  <a:cubicBezTo>
                    <a:pt x="202" y="487"/>
                    <a:pt x="199" y="484"/>
                    <a:pt x="195" y="482"/>
                  </a:cubicBezTo>
                  <a:cubicBezTo>
                    <a:pt x="197" y="485"/>
                    <a:pt x="203" y="489"/>
                    <a:pt x="207" y="493"/>
                  </a:cubicBezTo>
                  <a:cubicBezTo>
                    <a:pt x="207" y="495"/>
                    <a:pt x="206" y="495"/>
                    <a:pt x="206" y="496"/>
                  </a:cubicBezTo>
                  <a:cubicBezTo>
                    <a:pt x="214" y="502"/>
                    <a:pt x="220" y="510"/>
                    <a:pt x="227" y="517"/>
                  </a:cubicBezTo>
                  <a:cubicBezTo>
                    <a:pt x="227" y="519"/>
                    <a:pt x="225" y="519"/>
                    <a:pt x="225" y="521"/>
                  </a:cubicBezTo>
                  <a:cubicBezTo>
                    <a:pt x="230" y="527"/>
                    <a:pt x="237" y="530"/>
                    <a:pt x="240" y="537"/>
                  </a:cubicBezTo>
                  <a:cubicBezTo>
                    <a:pt x="239" y="539"/>
                    <a:pt x="236" y="539"/>
                    <a:pt x="234" y="540"/>
                  </a:cubicBezTo>
                  <a:cubicBezTo>
                    <a:pt x="241" y="542"/>
                    <a:pt x="249" y="542"/>
                    <a:pt x="253" y="547"/>
                  </a:cubicBezTo>
                  <a:cubicBezTo>
                    <a:pt x="253" y="551"/>
                    <a:pt x="249" y="552"/>
                    <a:pt x="251" y="556"/>
                  </a:cubicBezTo>
                  <a:cubicBezTo>
                    <a:pt x="241" y="559"/>
                    <a:pt x="234" y="550"/>
                    <a:pt x="227" y="546"/>
                  </a:cubicBezTo>
                  <a:cubicBezTo>
                    <a:pt x="223" y="547"/>
                    <a:pt x="221" y="545"/>
                    <a:pt x="220" y="543"/>
                  </a:cubicBezTo>
                  <a:cubicBezTo>
                    <a:pt x="215" y="542"/>
                    <a:pt x="208" y="543"/>
                    <a:pt x="206" y="538"/>
                  </a:cubicBezTo>
                  <a:cubicBezTo>
                    <a:pt x="206" y="536"/>
                    <a:pt x="206" y="535"/>
                    <a:pt x="208" y="536"/>
                  </a:cubicBezTo>
                  <a:cubicBezTo>
                    <a:pt x="204" y="531"/>
                    <a:pt x="194" y="530"/>
                    <a:pt x="192" y="523"/>
                  </a:cubicBezTo>
                  <a:cubicBezTo>
                    <a:pt x="190" y="521"/>
                    <a:pt x="191" y="524"/>
                    <a:pt x="188" y="523"/>
                  </a:cubicBezTo>
                  <a:cubicBezTo>
                    <a:pt x="170" y="507"/>
                    <a:pt x="149" y="493"/>
                    <a:pt x="129" y="477"/>
                  </a:cubicBezTo>
                  <a:cubicBezTo>
                    <a:pt x="133" y="485"/>
                    <a:pt x="143" y="490"/>
                    <a:pt x="148" y="498"/>
                  </a:cubicBezTo>
                  <a:cubicBezTo>
                    <a:pt x="139" y="495"/>
                    <a:pt x="130" y="486"/>
                    <a:pt x="124" y="478"/>
                  </a:cubicBezTo>
                  <a:cubicBezTo>
                    <a:pt x="118" y="473"/>
                    <a:pt x="112" y="466"/>
                    <a:pt x="104" y="462"/>
                  </a:cubicBezTo>
                  <a:cubicBezTo>
                    <a:pt x="103" y="458"/>
                    <a:pt x="103" y="459"/>
                    <a:pt x="100" y="458"/>
                  </a:cubicBezTo>
                  <a:cubicBezTo>
                    <a:pt x="99" y="454"/>
                    <a:pt x="92" y="452"/>
                    <a:pt x="92" y="448"/>
                  </a:cubicBezTo>
                  <a:cubicBezTo>
                    <a:pt x="92" y="451"/>
                    <a:pt x="86" y="444"/>
                    <a:pt x="87" y="442"/>
                  </a:cubicBezTo>
                  <a:cubicBezTo>
                    <a:pt x="72" y="431"/>
                    <a:pt x="61" y="416"/>
                    <a:pt x="49" y="402"/>
                  </a:cubicBezTo>
                  <a:cubicBezTo>
                    <a:pt x="44" y="395"/>
                    <a:pt x="35" y="389"/>
                    <a:pt x="36" y="379"/>
                  </a:cubicBezTo>
                  <a:cubicBezTo>
                    <a:pt x="41" y="380"/>
                    <a:pt x="44" y="383"/>
                    <a:pt x="48" y="385"/>
                  </a:cubicBezTo>
                  <a:cubicBezTo>
                    <a:pt x="47" y="381"/>
                    <a:pt x="40" y="382"/>
                    <a:pt x="41" y="376"/>
                  </a:cubicBezTo>
                  <a:cubicBezTo>
                    <a:pt x="40" y="374"/>
                    <a:pt x="43" y="374"/>
                    <a:pt x="44" y="374"/>
                  </a:cubicBezTo>
                  <a:cubicBezTo>
                    <a:pt x="41" y="358"/>
                    <a:pt x="26" y="352"/>
                    <a:pt x="23" y="335"/>
                  </a:cubicBezTo>
                  <a:cubicBezTo>
                    <a:pt x="22" y="333"/>
                    <a:pt x="20" y="333"/>
                    <a:pt x="19" y="331"/>
                  </a:cubicBezTo>
                  <a:cubicBezTo>
                    <a:pt x="22" y="324"/>
                    <a:pt x="16" y="317"/>
                    <a:pt x="16" y="310"/>
                  </a:cubicBezTo>
                  <a:cubicBezTo>
                    <a:pt x="14" y="307"/>
                    <a:pt x="10" y="306"/>
                    <a:pt x="10" y="301"/>
                  </a:cubicBezTo>
                  <a:cubicBezTo>
                    <a:pt x="10" y="299"/>
                    <a:pt x="12" y="299"/>
                    <a:pt x="14" y="299"/>
                  </a:cubicBezTo>
                  <a:cubicBezTo>
                    <a:pt x="17" y="285"/>
                    <a:pt x="0" y="285"/>
                    <a:pt x="3" y="275"/>
                  </a:cubicBezTo>
                  <a:cubicBezTo>
                    <a:pt x="6" y="275"/>
                    <a:pt x="8" y="276"/>
                    <a:pt x="10" y="276"/>
                  </a:cubicBezTo>
                  <a:cubicBezTo>
                    <a:pt x="11" y="272"/>
                    <a:pt x="12" y="266"/>
                    <a:pt x="10" y="263"/>
                  </a:cubicBezTo>
                  <a:cubicBezTo>
                    <a:pt x="9" y="258"/>
                    <a:pt x="1" y="257"/>
                    <a:pt x="2" y="251"/>
                  </a:cubicBezTo>
                  <a:cubicBezTo>
                    <a:pt x="5" y="250"/>
                    <a:pt x="6" y="250"/>
                    <a:pt x="10" y="251"/>
                  </a:cubicBezTo>
                  <a:cubicBezTo>
                    <a:pt x="10" y="249"/>
                    <a:pt x="11" y="244"/>
                    <a:pt x="10" y="242"/>
                  </a:cubicBezTo>
                  <a:cubicBezTo>
                    <a:pt x="9" y="239"/>
                    <a:pt x="5" y="239"/>
                    <a:pt x="5" y="234"/>
                  </a:cubicBezTo>
                  <a:cubicBezTo>
                    <a:pt x="7" y="232"/>
                    <a:pt x="9" y="231"/>
                    <a:pt x="13" y="232"/>
                  </a:cubicBezTo>
                  <a:cubicBezTo>
                    <a:pt x="14" y="219"/>
                    <a:pt x="15" y="206"/>
                    <a:pt x="19" y="195"/>
                  </a:cubicBezTo>
                  <a:cubicBezTo>
                    <a:pt x="17" y="193"/>
                    <a:pt x="15" y="192"/>
                    <a:pt x="14" y="189"/>
                  </a:cubicBezTo>
                  <a:cubicBezTo>
                    <a:pt x="15" y="187"/>
                    <a:pt x="17" y="185"/>
                    <a:pt x="21" y="186"/>
                  </a:cubicBezTo>
                  <a:cubicBezTo>
                    <a:pt x="24" y="173"/>
                    <a:pt x="27" y="162"/>
                    <a:pt x="28" y="150"/>
                  </a:cubicBezTo>
                  <a:cubicBezTo>
                    <a:pt x="32" y="143"/>
                    <a:pt x="32" y="136"/>
                    <a:pt x="36" y="130"/>
                  </a:cubicBezTo>
                  <a:cubicBezTo>
                    <a:pt x="39" y="126"/>
                    <a:pt x="43" y="123"/>
                    <a:pt x="45" y="119"/>
                  </a:cubicBezTo>
                  <a:cubicBezTo>
                    <a:pt x="52" y="110"/>
                    <a:pt x="54" y="103"/>
                    <a:pt x="63" y="97"/>
                  </a:cubicBezTo>
                  <a:cubicBezTo>
                    <a:pt x="62" y="95"/>
                    <a:pt x="59" y="94"/>
                    <a:pt x="59" y="90"/>
                  </a:cubicBezTo>
                  <a:cubicBezTo>
                    <a:pt x="62" y="88"/>
                    <a:pt x="68" y="88"/>
                    <a:pt x="71" y="90"/>
                  </a:cubicBezTo>
                  <a:cubicBezTo>
                    <a:pt x="77" y="86"/>
                    <a:pt x="83" y="83"/>
                    <a:pt x="90" y="80"/>
                  </a:cubicBezTo>
                  <a:cubicBezTo>
                    <a:pt x="96" y="78"/>
                    <a:pt x="100" y="74"/>
                    <a:pt x="105" y="69"/>
                  </a:cubicBezTo>
                  <a:cubicBezTo>
                    <a:pt x="112" y="63"/>
                    <a:pt x="120" y="58"/>
                    <a:pt x="129" y="52"/>
                  </a:cubicBezTo>
                  <a:cubicBezTo>
                    <a:pt x="136" y="47"/>
                    <a:pt x="143" y="44"/>
                    <a:pt x="151" y="38"/>
                  </a:cubicBezTo>
                  <a:cubicBezTo>
                    <a:pt x="153" y="39"/>
                    <a:pt x="153" y="37"/>
                    <a:pt x="155" y="38"/>
                  </a:cubicBezTo>
                  <a:cubicBezTo>
                    <a:pt x="156" y="37"/>
                    <a:pt x="157" y="37"/>
                    <a:pt x="157" y="35"/>
                  </a:cubicBezTo>
                  <a:cubicBezTo>
                    <a:pt x="165" y="35"/>
                    <a:pt x="172" y="28"/>
                    <a:pt x="182" y="27"/>
                  </a:cubicBezTo>
                  <a:cubicBezTo>
                    <a:pt x="200" y="19"/>
                    <a:pt x="222" y="16"/>
                    <a:pt x="242" y="11"/>
                  </a:cubicBezTo>
                  <a:cubicBezTo>
                    <a:pt x="338" y="0"/>
                    <a:pt x="445" y="8"/>
                    <a:pt x="518" y="46"/>
                  </a:cubicBezTo>
                  <a:cubicBezTo>
                    <a:pt x="541" y="54"/>
                    <a:pt x="557" y="67"/>
                    <a:pt x="574" y="80"/>
                  </a:cubicBezTo>
                  <a:cubicBezTo>
                    <a:pt x="585" y="89"/>
                    <a:pt x="594" y="96"/>
                    <a:pt x="601" y="106"/>
                  </a:cubicBezTo>
                  <a:cubicBezTo>
                    <a:pt x="604" y="110"/>
                    <a:pt x="605" y="115"/>
                    <a:pt x="609" y="119"/>
                  </a:cubicBezTo>
                  <a:cubicBezTo>
                    <a:pt x="615" y="126"/>
                    <a:pt x="623" y="131"/>
                    <a:pt x="629" y="139"/>
                  </a:cubicBezTo>
                  <a:cubicBezTo>
                    <a:pt x="634" y="146"/>
                    <a:pt x="638" y="153"/>
                    <a:pt x="643" y="161"/>
                  </a:cubicBezTo>
                  <a:cubicBezTo>
                    <a:pt x="656" y="184"/>
                    <a:pt x="657" y="213"/>
                    <a:pt x="648" y="238"/>
                  </a:cubicBezTo>
                  <a:cubicBezTo>
                    <a:pt x="646" y="238"/>
                    <a:pt x="648" y="241"/>
                    <a:pt x="645" y="241"/>
                  </a:cubicBezTo>
                  <a:cubicBezTo>
                    <a:pt x="645" y="243"/>
                    <a:pt x="644" y="245"/>
                    <a:pt x="644" y="247"/>
                  </a:cubicBezTo>
                  <a:cubicBezTo>
                    <a:pt x="644" y="249"/>
                    <a:pt x="643" y="248"/>
                    <a:pt x="642" y="248"/>
                  </a:cubicBezTo>
                  <a:cubicBezTo>
                    <a:pt x="644" y="255"/>
                    <a:pt x="639" y="265"/>
                    <a:pt x="638" y="274"/>
                  </a:cubicBezTo>
                  <a:cubicBezTo>
                    <a:pt x="637" y="273"/>
                    <a:pt x="637" y="271"/>
                    <a:pt x="636" y="271"/>
                  </a:cubicBezTo>
                  <a:cubicBezTo>
                    <a:pt x="634" y="273"/>
                    <a:pt x="638" y="273"/>
                    <a:pt x="637" y="275"/>
                  </a:cubicBezTo>
                  <a:cubicBezTo>
                    <a:pt x="631" y="294"/>
                    <a:pt x="623" y="311"/>
                    <a:pt x="614" y="327"/>
                  </a:cubicBezTo>
                  <a:cubicBezTo>
                    <a:pt x="613" y="327"/>
                    <a:pt x="611" y="327"/>
                    <a:pt x="611" y="326"/>
                  </a:cubicBezTo>
                  <a:cubicBezTo>
                    <a:pt x="598" y="339"/>
                    <a:pt x="587" y="359"/>
                    <a:pt x="572" y="371"/>
                  </a:cubicBezTo>
                  <a:cubicBezTo>
                    <a:pt x="556" y="385"/>
                    <a:pt x="539" y="396"/>
                    <a:pt x="521" y="409"/>
                  </a:cubicBezTo>
                  <a:cubicBezTo>
                    <a:pt x="511" y="411"/>
                    <a:pt x="502" y="419"/>
                    <a:pt x="490" y="415"/>
                  </a:cubicBezTo>
                  <a:cubicBezTo>
                    <a:pt x="463" y="424"/>
                    <a:pt x="433" y="423"/>
                    <a:pt x="402" y="423"/>
                  </a:cubicBezTo>
                  <a:cubicBezTo>
                    <a:pt x="388" y="423"/>
                    <a:pt x="374" y="427"/>
                    <a:pt x="360" y="427"/>
                  </a:cubicBezTo>
                  <a:cubicBezTo>
                    <a:pt x="334" y="428"/>
                    <a:pt x="311" y="423"/>
                    <a:pt x="289" y="418"/>
                  </a:cubicBezTo>
                  <a:cubicBezTo>
                    <a:pt x="286" y="422"/>
                    <a:pt x="285" y="427"/>
                    <a:pt x="281" y="429"/>
                  </a:cubicBezTo>
                  <a:cubicBezTo>
                    <a:pt x="275" y="428"/>
                    <a:pt x="279" y="422"/>
                    <a:pt x="281" y="419"/>
                  </a:cubicBezTo>
                  <a:cubicBezTo>
                    <a:pt x="265" y="414"/>
                    <a:pt x="248" y="414"/>
                    <a:pt x="230" y="409"/>
                  </a:cubicBezTo>
                  <a:cubicBezTo>
                    <a:pt x="230" y="412"/>
                    <a:pt x="237" y="413"/>
                    <a:pt x="237" y="418"/>
                  </a:cubicBezTo>
                  <a:cubicBezTo>
                    <a:pt x="232" y="421"/>
                    <a:pt x="228" y="416"/>
                    <a:pt x="224" y="413"/>
                  </a:cubicBezTo>
                  <a:cubicBezTo>
                    <a:pt x="216" y="409"/>
                    <a:pt x="208" y="404"/>
                    <a:pt x="199" y="399"/>
                  </a:cubicBezTo>
                  <a:cubicBezTo>
                    <a:pt x="195" y="397"/>
                    <a:pt x="190" y="395"/>
                    <a:pt x="185" y="393"/>
                  </a:cubicBezTo>
                  <a:close/>
                  <a:moveTo>
                    <a:pt x="481" y="34"/>
                  </a:moveTo>
                  <a:cubicBezTo>
                    <a:pt x="446" y="23"/>
                    <a:pt x="408" y="15"/>
                    <a:pt x="368" y="12"/>
                  </a:cubicBezTo>
                  <a:cubicBezTo>
                    <a:pt x="307" y="8"/>
                    <a:pt x="244" y="10"/>
                    <a:pt x="191" y="27"/>
                  </a:cubicBezTo>
                  <a:cubicBezTo>
                    <a:pt x="164" y="37"/>
                    <a:pt x="137" y="49"/>
                    <a:pt x="117" y="65"/>
                  </a:cubicBezTo>
                  <a:cubicBezTo>
                    <a:pt x="115" y="66"/>
                    <a:pt x="111" y="67"/>
                    <a:pt x="112" y="70"/>
                  </a:cubicBezTo>
                  <a:cubicBezTo>
                    <a:pt x="113" y="70"/>
                    <a:pt x="117" y="70"/>
                    <a:pt x="119" y="71"/>
                  </a:cubicBezTo>
                  <a:cubicBezTo>
                    <a:pt x="125" y="65"/>
                    <a:pt x="135" y="63"/>
                    <a:pt x="143" y="59"/>
                  </a:cubicBezTo>
                  <a:cubicBezTo>
                    <a:pt x="159" y="32"/>
                    <a:pt x="203" y="32"/>
                    <a:pt x="237" y="32"/>
                  </a:cubicBezTo>
                  <a:cubicBezTo>
                    <a:pt x="247" y="32"/>
                    <a:pt x="261" y="29"/>
                    <a:pt x="272" y="29"/>
                  </a:cubicBezTo>
                  <a:cubicBezTo>
                    <a:pt x="272" y="26"/>
                    <a:pt x="267" y="26"/>
                    <a:pt x="269" y="21"/>
                  </a:cubicBezTo>
                  <a:cubicBezTo>
                    <a:pt x="270" y="15"/>
                    <a:pt x="282" y="19"/>
                    <a:pt x="287" y="21"/>
                  </a:cubicBezTo>
                  <a:cubicBezTo>
                    <a:pt x="295" y="23"/>
                    <a:pt x="300" y="26"/>
                    <a:pt x="307" y="28"/>
                  </a:cubicBezTo>
                  <a:cubicBezTo>
                    <a:pt x="313" y="29"/>
                    <a:pt x="327" y="26"/>
                    <a:pt x="334" y="28"/>
                  </a:cubicBezTo>
                  <a:cubicBezTo>
                    <a:pt x="330" y="24"/>
                    <a:pt x="324" y="20"/>
                    <a:pt x="324" y="14"/>
                  </a:cubicBezTo>
                  <a:cubicBezTo>
                    <a:pt x="334" y="7"/>
                    <a:pt x="349" y="19"/>
                    <a:pt x="360" y="23"/>
                  </a:cubicBezTo>
                  <a:cubicBezTo>
                    <a:pt x="366" y="26"/>
                    <a:pt x="371" y="27"/>
                    <a:pt x="375" y="28"/>
                  </a:cubicBezTo>
                  <a:cubicBezTo>
                    <a:pt x="372" y="25"/>
                    <a:pt x="367" y="24"/>
                    <a:pt x="367" y="17"/>
                  </a:cubicBezTo>
                  <a:cubicBezTo>
                    <a:pt x="373" y="13"/>
                    <a:pt x="377" y="17"/>
                    <a:pt x="383" y="20"/>
                  </a:cubicBezTo>
                  <a:cubicBezTo>
                    <a:pt x="392" y="24"/>
                    <a:pt x="407" y="27"/>
                    <a:pt x="413" y="33"/>
                  </a:cubicBezTo>
                  <a:cubicBezTo>
                    <a:pt x="418" y="33"/>
                    <a:pt x="420" y="34"/>
                    <a:pt x="425" y="34"/>
                  </a:cubicBezTo>
                  <a:cubicBezTo>
                    <a:pt x="424" y="32"/>
                    <a:pt x="423" y="29"/>
                    <a:pt x="422" y="27"/>
                  </a:cubicBezTo>
                  <a:cubicBezTo>
                    <a:pt x="424" y="25"/>
                    <a:pt x="426" y="25"/>
                    <a:pt x="428" y="23"/>
                  </a:cubicBezTo>
                  <a:cubicBezTo>
                    <a:pt x="453" y="30"/>
                    <a:pt x="471" y="45"/>
                    <a:pt x="493" y="50"/>
                  </a:cubicBezTo>
                  <a:cubicBezTo>
                    <a:pt x="493" y="47"/>
                    <a:pt x="491" y="47"/>
                    <a:pt x="492" y="44"/>
                  </a:cubicBezTo>
                  <a:cubicBezTo>
                    <a:pt x="492" y="42"/>
                    <a:pt x="495" y="42"/>
                    <a:pt x="496" y="40"/>
                  </a:cubicBezTo>
                  <a:cubicBezTo>
                    <a:pt x="490" y="38"/>
                    <a:pt x="485" y="37"/>
                    <a:pt x="481" y="34"/>
                  </a:cubicBezTo>
                  <a:close/>
                  <a:moveTo>
                    <a:pt x="330" y="18"/>
                  </a:moveTo>
                  <a:cubicBezTo>
                    <a:pt x="333" y="21"/>
                    <a:pt x="335" y="26"/>
                    <a:pt x="340" y="28"/>
                  </a:cubicBezTo>
                  <a:cubicBezTo>
                    <a:pt x="347" y="31"/>
                    <a:pt x="360" y="26"/>
                    <a:pt x="367" y="29"/>
                  </a:cubicBezTo>
                  <a:cubicBezTo>
                    <a:pt x="357" y="24"/>
                    <a:pt x="344" y="16"/>
                    <a:pt x="330" y="18"/>
                  </a:cubicBezTo>
                  <a:close/>
                  <a:moveTo>
                    <a:pt x="374" y="22"/>
                  </a:moveTo>
                  <a:cubicBezTo>
                    <a:pt x="379" y="28"/>
                    <a:pt x="397" y="37"/>
                    <a:pt x="408" y="32"/>
                  </a:cubicBezTo>
                  <a:cubicBezTo>
                    <a:pt x="398" y="29"/>
                    <a:pt x="387" y="20"/>
                    <a:pt x="374" y="22"/>
                  </a:cubicBezTo>
                  <a:close/>
                  <a:moveTo>
                    <a:pt x="274" y="25"/>
                  </a:moveTo>
                  <a:cubicBezTo>
                    <a:pt x="277" y="30"/>
                    <a:pt x="289" y="29"/>
                    <a:pt x="294" y="25"/>
                  </a:cubicBezTo>
                  <a:cubicBezTo>
                    <a:pt x="288" y="25"/>
                    <a:pt x="277" y="22"/>
                    <a:pt x="274" y="25"/>
                  </a:cubicBezTo>
                  <a:close/>
                  <a:moveTo>
                    <a:pt x="428" y="30"/>
                  </a:moveTo>
                  <a:cubicBezTo>
                    <a:pt x="429" y="35"/>
                    <a:pt x="433" y="34"/>
                    <a:pt x="437" y="35"/>
                  </a:cubicBezTo>
                  <a:cubicBezTo>
                    <a:pt x="448" y="38"/>
                    <a:pt x="462" y="46"/>
                    <a:pt x="471" y="44"/>
                  </a:cubicBezTo>
                  <a:cubicBezTo>
                    <a:pt x="458" y="38"/>
                    <a:pt x="443" y="28"/>
                    <a:pt x="428" y="30"/>
                  </a:cubicBezTo>
                  <a:close/>
                  <a:moveTo>
                    <a:pt x="361" y="47"/>
                  </a:moveTo>
                  <a:cubicBezTo>
                    <a:pt x="350" y="42"/>
                    <a:pt x="343" y="27"/>
                    <a:pt x="325" y="33"/>
                  </a:cubicBezTo>
                  <a:cubicBezTo>
                    <a:pt x="335" y="40"/>
                    <a:pt x="349" y="45"/>
                    <a:pt x="361" y="47"/>
                  </a:cubicBezTo>
                  <a:close/>
                  <a:moveTo>
                    <a:pt x="371" y="48"/>
                  </a:moveTo>
                  <a:cubicBezTo>
                    <a:pt x="373" y="47"/>
                    <a:pt x="375" y="45"/>
                    <a:pt x="379" y="46"/>
                  </a:cubicBezTo>
                  <a:cubicBezTo>
                    <a:pt x="379" y="44"/>
                    <a:pt x="378" y="44"/>
                    <a:pt x="380" y="43"/>
                  </a:cubicBezTo>
                  <a:cubicBezTo>
                    <a:pt x="393" y="40"/>
                    <a:pt x="399" y="56"/>
                    <a:pt x="413" y="55"/>
                  </a:cubicBezTo>
                  <a:cubicBezTo>
                    <a:pt x="411" y="52"/>
                    <a:pt x="403" y="51"/>
                    <a:pt x="405" y="48"/>
                  </a:cubicBezTo>
                  <a:cubicBezTo>
                    <a:pt x="404" y="47"/>
                    <a:pt x="402" y="46"/>
                    <a:pt x="400" y="46"/>
                  </a:cubicBezTo>
                  <a:cubicBezTo>
                    <a:pt x="387" y="33"/>
                    <a:pt x="367" y="35"/>
                    <a:pt x="348" y="32"/>
                  </a:cubicBezTo>
                  <a:cubicBezTo>
                    <a:pt x="354" y="39"/>
                    <a:pt x="363" y="44"/>
                    <a:pt x="371" y="48"/>
                  </a:cubicBezTo>
                  <a:close/>
                  <a:moveTo>
                    <a:pt x="274" y="37"/>
                  </a:moveTo>
                  <a:cubicBezTo>
                    <a:pt x="264" y="36"/>
                    <a:pt x="254" y="35"/>
                    <a:pt x="247" y="35"/>
                  </a:cubicBezTo>
                  <a:cubicBezTo>
                    <a:pt x="215" y="40"/>
                    <a:pt x="178" y="45"/>
                    <a:pt x="150" y="60"/>
                  </a:cubicBezTo>
                  <a:cubicBezTo>
                    <a:pt x="159" y="60"/>
                    <a:pt x="168" y="56"/>
                    <a:pt x="177" y="54"/>
                  </a:cubicBezTo>
                  <a:cubicBezTo>
                    <a:pt x="186" y="51"/>
                    <a:pt x="196" y="48"/>
                    <a:pt x="206" y="47"/>
                  </a:cubicBezTo>
                  <a:cubicBezTo>
                    <a:pt x="224" y="45"/>
                    <a:pt x="242" y="44"/>
                    <a:pt x="258" y="42"/>
                  </a:cubicBezTo>
                  <a:cubicBezTo>
                    <a:pt x="269" y="41"/>
                    <a:pt x="279" y="43"/>
                    <a:pt x="289" y="42"/>
                  </a:cubicBezTo>
                  <a:cubicBezTo>
                    <a:pt x="286" y="37"/>
                    <a:pt x="281" y="38"/>
                    <a:pt x="274" y="37"/>
                  </a:cubicBezTo>
                  <a:close/>
                  <a:moveTo>
                    <a:pt x="316" y="35"/>
                  </a:moveTo>
                  <a:cubicBezTo>
                    <a:pt x="318" y="36"/>
                    <a:pt x="323" y="38"/>
                    <a:pt x="324" y="37"/>
                  </a:cubicBezTo>
                  <a:cubicBezTo>
                    <a:pt x="321" y="37"/>
                    <a:pt x="319" y="33"/>
                    <a:pt x="316" y="35"/>
                  </a:cubicBezTo>
                  <a:close/>
                  <a:moveTo>
                    <a:pt x="152" y="54"/>
                  </a:moveTo>
                  <a:cubicBezTo>
                    <a:pt x="172" y="46"/>
                    <a:pt x="197" y="41"/>
                    <a:pt x="219" y="35"/>
                  </a:cubicBezTo>
                  <a:cubicBezTo>
                    <a:pt x="194" y="36"/>
                    <a:pt x="164" y="37"/>
                    <a:pt x="152" y="54"/>
                  </a:cubicBezTo>
                  <a:close/>
                  <a:moveTo>
                    <a:pt x="437" y="43"/>
                  </a:moveTo>
                  <a:cubicBezTo>
                    <a:pt x="432" y="42"/>
                    <a:pt x="432" y="36"/>
                    <a:pt x="425" y="37"/>
                  </a:cubicBezTo>
                  <a:cubicBezTo>
                    <a:pt x="427" y="40"/>
                    <a:pt x="433" y="44"/>
                    <a:pt x="437" y="43"/>
                  </a:cubicBezTo>
                  <a:close/>
                  <a:moveTo>
                    <a:pt x="307" y="42"/>
                  </a:moveTo>
                  <a:cubicBezTo>
                    <a:pt x="304" y="39"/>
                    <a:pt x="297" y="40"/>
                    <a:pt x="293" y="38"/>
                  </a:cubicBezTo>
                  <a:cubicBezTo>
                    <a:pt x="295" y="45"/>
                    <a:pt x="303" y="41"/>
                    <a:pt x="307" y="42"/>
                  </a:cubicBezTo>
                  <a:close/>
                  <a:moveTo>
                    <a:pt x="408" y="45"/>
                  </a:moveTo>
                  <a:cubicBezTo>
                    <a:pt x="404" y="43"/>
                    <a:pt x="402" y="40"/>
                    <a:pt x="398" y="39"/>
                  </a:cubicBezTo>
                  <a:cubicBezTo>
                    <a:pt x="399" y="42"/>
                    <a:pt x="405" y="44"/>
                    <a:pt x="408" y="45"/>
                  </a:cubicBezTo>
                  <a:close/>
                  <a:moveTo>
                    <a:pt x="442" y="43"/>
                  </a:moveTo>
                  <a:cubicBezTo>
                    <a:pt x="451" y="42"/>
                    <a:pt x="459" y="53"/>
                    <a:pt x="463" y="47"/>
                  </a:cubicBezTo>
                  <a:cubicBezTo>
                    <a:pt x="457" y="44"/>
                    <a:pt x="447" y="41"/>
                    <a:pt x="439" y="39"/>
                  </a:cubicBezTo>
                  <a:cubicBezTo>
                    <a:pt x="438" y="42"/>
                    <a:pt x="442" y="41"/>
                    <a:pt x="442" y="43"/>
                  </a:cubicBezTo>
                  <a:close/>
                  <a:moveTo>
                    <a:pt x="412" y="44"/>
                  </a:moveTo>
                  <a:cubicBezTo>
                    <a:pt x="413" y="45"/>
                    <a:pt x="417" y="47"/>
                    <a:pt x="417" y="44"/>
                  </a:cubicBezTo>
                  <a:cubicBezTo>
                    <a:pt x="416" y="44"/>
                    <a:pt x="412" y="42"/>
                    <a:pt x="412" y="44"/>
                  </a:cubicBezTo>
                  <a:close/>
                  <a:moveTo>
                    <a:pt x="512" y="46"/>
                  </a:moveTo>
                  <a:cubicBezTo>
                    <a:pt x="506" y="44"/>
                    <a:pt x="500" y="44"/>
                    <a:pt x="496" y="46"/>
                  </a:cubicBezTo>
                  <a:cubicBezTo>
                    <a:pt x="496" y="49"/>
                    <a:pt x="498" y="49"/>
                    <a:pt x="498" y="52"/>
                  </a:cubicBezTo>
                  <a:cubicBezTo>
                    <a:pt x="528" y="59"/>
                    <a:pt x="543" y="81"/>
                    <a:pt x="569" y="92"/>
                  </a:cubicBezTo>
                  <a:cubicBezTo>
                    <a:pt x="556" y="75"/>
                    <a:pt x="533" y="55"/>
                    <a:pt x="512" y="46"/>
                  </a:cubicBezTo>
                  <a:close/>
                  <a:moveTo>
                    <a:pt x="266" y="48"/>
                  </a:moveTo>
                  <a:cubicBezTo>
                    <a:pt x="260" y="47"/>
                    <a:pt x="257" y="48"/>
                    <a:pt x="252" y="47"/>
                  </a:cubicBezTo>
                  <a:cubicBezTo>
                    <a:pt x="255" y="50"/>
                    <a:pt x="263" y="51"/>
                    <a:pt x="266" y="48"/>
                  </a:cubicBezTo>
                  <a:close/>
                  <a:moveTo>
                    <a:pt x="238" y="49"/>
                  </a:moveTo>
                  <a:cubicBezTo>
                    <a:pt x="237" y="49"/>
                    <a:pt x="236" y="49"/>
                    <a:pt x="236" y="49"/>
                  </a:cubicBezTo>
                  <a:cubicBezTo>
                    <a:pt x="225" y="50"/>
                    <a:pt x="216" y="54"/>
                    <a:pt x="207" y="57"/>
                  </a:cubicBezTo>
                  <a:cubicBezTo>
                    <a:pt x="202" y="58"/>
                    <a:pt x="197" y="59"/>
                    <a:pt x="193" y="62"/>
                  </a:cubicBezTo>
                  <a:cubicBezTo>
                    <a:pt x="209" y="58"/>
                    <a:pt x="220" y="56"/>
                    <a:pt x="239" y="53"/>
                  </a:cubicBezTo>
                  <a:cubicBezTo>
                    <a:pt x="239" y="51"/>
                    <a:pt x="238" y="51"/>
                    <a:pt x="238" y="49"/>
                  </a:cubicBezTo>
                  <a:close/>
                  <a:moveTo>
                    <a:pt x="295" y="51"/>
                  </a:moveTo>
                  <a:cubicBezTo>
                    <a:pt x="301" y="54"/>
                    <a:pt x="308" y="56"/>
                    <a:pt x="313" y="59"/>
                  </a:cubicBezTo>
                  <a:cubicBezTo>
                    <a:pt x="312" y="55"/>
                    <a:pt x="307" y="54"/>
                    <a:pt x="305" y="50"/>
                  </a:cubicBezTo>
                  <a:cubicBezTo>
                    <a:pt x="301" y="51"/>
                    <a:pt x="298" y="50"/>
                    <a:pt x="295" y="51"/>
                  </a:cubicBezTo>
                  <a:close/>
                  <a:moveTo>
                    <a:pt x="316" y="56"/>
                  </a:moveTo>
                  <a:cubicBezTo>
                    <a:pt x="327" y="58"/>
                    <a:pt x="332" y="70"/>
                    <a:pt x="343" y="71"/>
                  </a:cubicBezTo>
                  <a:cubicBezTo>
                    <a:pt x="351" y="73"/>
                    <a:pt x="359" y="68"/>
                    <a:pt x="371" y="69"/>
                  </a:cubicBezTo>
                  <a:cubicBezTo>
                    <a:pt x="370" y="65"/>
                    <a:pt x="373" y="64"/>
                    <a:pt x="376" y="62"/>
                  </a:cubicBezTo>
                  <a:cubicBezTo>
                    <a:pt x="357" y="57"/>
                    <a:pt x="336" y="51"/>
                    <a:pt x="310" y="50"/>
                  </a:cubicBezTo>
                  <a:cubicBezTo>
                    <a:pt x="311" y="53"/>
                    <a:pt x="316" y="52"/>
                    <a:pt x="316" y="56"/>
                  </a:cubicBezTo>
                  <a:close/>
                  <a:moveTo>
                    <a:pt x="454" y="60"/>
                  </a:moveTo>
                  <a:cubicBezTo>
                    <a:pt x="445" y="55"/>
                    <a:pt x="436" y="50"/>
                    <a:pt x="425" y="50"/>
                  </a:cubicBezTo>
                  <a:cubicBezTo>
                    <a:pt x="425" y="50"/>
                    <a:pt x="424" y="51"/>
                    <a:pt x="424" y="51"/>
                  </a:cubicBezTo>
                  <a:cubicBezTo>
                    <a:pt x="437" y="61"/>
                    <a:pt x="453" y="68"/>
                    <a:pt x="473" y="71"/>
                  </a:cubicBezTo>
                  <a:cubicBezTo>
                    <a:pt x="469" y="65"/>
                    <a:pt x="461" y="63"/>
                    <a:pt x="454" y="60"/>
                  </a:cubicBezTo>
                  <a:close/>
                  <a:moveTo>
                    <a:pt x="465" y="52"/>
                  </a:moveTo>
                  <a:cubicBezTo>
                    <a:pt x="473" y="56"/>
                    <a:pt x="484" y="60"/>
                    <a:pt x="493" y="60"/>
                  </a:cubicBezTo>
                  <a:cubicBezTo>
                    <a:pt x="485" y="58"/>
                    <a:pt x="475" y="47"/>
                    <a:pt x="465" y="52"/>
                  </a:cubicBezTo>
                  <a:close/>
                  <a:moveTo>
                    <a:pt x="488" y="54"/>
                  </a:moveTo>
                  <a:cubicBezTo>
                    <a:pt x="488" y="52"/>
                    <a:pt x="486" y="53"/>
                    <a:pt x="487" y="51"/>
                  </a:cubicBezTo>
                  <a:cubicBezTo>
                    <a:pt x="484" y="50"/>
                    <a:pt x="486" y="53"/>
                    <a:pt x="485" y="52"/>
                  </a:cubicBezTo>
                  <a:cubicBezTo>
                    <a:pt x="484" y="51"/>
                    <a:pt x="481" y="49"/>
                    <a:pt x="479" y="51"/>
                  </a:cubicBezTo>
                  <a:cubicBezTo>
                    <a:pt x="482" y="52"/>
                    <a:pt x="485" y="53"/>
                    <a:pt x="488" y="54"/>
                  </a:cubicBezTo>
                  <a:close/>
                  <a:moveTo>
                    <a:pt x="287" y="51"/>
                  </a:moveTo>
                  <a:cubicBezTo>
                    <a:pt x="285" y="53"/>
                    <a:pt x="280" y="53"/>
                    <a:pt x="278" y="56"/>
                  </a:cubicBezTo>
                  <a:cubicBezTo>
                    <a:pt x="285" y="63"/>
                    <a:pt x="297" y="65"/>
                    <a:pt x="305" y="72"/>
                  </a:cubicBezTo>
                  <a:cubicBezTo>
                    <a:pt x="314" y="69"/>
                    <a:pt x="325" y="74"/>
                    <a:pt x="335" y="73"/>
                  </a:cubicBezTo>
                  <a:cubicBezTo>
                    <a:pt x="322" y="63"/>
                    <a:pt x="303" y="59"/>
                    <a:pt x="287" y="51"/>
                  </a:cubicBezTo>
                  <a:close/>
                  <a:moveTo>
                    <a:pt x="361" y="55"/>
                  </a:moveTo>
                  <a:cubicBezTo>
                    <a:pt x="361" y="53"/>
                    <a:pt x="357" y="52"/>
                    <a:pt x="355" y="53"/>
                  </a:cubicBezTo>
                  <a:cubicBezTo>
                    <a:pt x="358" y="53"/>
                    <a:pt x="360" y="54"/>
                    <a:pt x="361" y="55"/>
                  </a:cubicBezTo>
                  <a:close/>
                  <a:moveTo>
                    <a:pt x="497" y="56"/>
                  </a:moveTo>
                  <a:cubicBezTo>
                    <a:pt x="498" y="53"/>
                    <a:pt x="495" y="54"/>
                    <a:pt x="493" y="53"/>
                  </a:cubicBezTo>
                  <a:cubicBezTo>
                    <a:pt x="493" y="56"/>
                    <a:pt x="495" y="56"/>
                    <a:pt x="497" y="56"/>
                  </a:cubicBezTo>
                  <a:close/>
                  <a:moveTo>
                    <a:pt x="251" y="55"/>
                  </a:moveTo>
                  <a:cubicBezTo>
                    <a:pt x="252" y="58"/>
                    <a:pt x="255" y="59"/>
                    <a:pt x="258" y="60"/>
                  </a:cubicBezTo>
                  <a:cubicBezTo>
                    <a:pt x="260" y="59"/>
                    <a:pt x="263" y="58"/>
                    <a:pt x="265" y="56"/>
                  </a:cubicBezTo>
                  <a:cubicBezTo>
                    <a:pt x="262" y="53"/>
                    <a:pt x="256" y="54"/>
                    <a:pt x="251" y="55"/>
                  </a:cubicBezTo>
                  <a:close/>
                  <a:moveTo>
                    <a:pt x="185" y="57"/>
                  </a:moveTo>
                  <a:cubicBezTo>
                    <a:pt x="186" y="56"/>
                    <a:pt x="189" y="55"/>
                    <a:pt x="190" y="54"/>
                  </a:cubicBezTo>
                  <a:cubicBezTo>
                    <a:pt x="187" y="55"/>
                    <a:pt x="185" y="54"/>
                    <a:pt x="185" y="57"/>
                  </a:cubicBezTo>
                  <a:close/>
                  <a:moveTo>
                    <a:pt x="241" y="56"/>
                  </a:moveTo>
                  <a:cubicBezTo>
                    <a:pt x="232" y="58"/>
                    <a:pt x="217" y="60"/>
                    <a:pt x="209" y="63"/>
                  </a:cubicBezTo>
                  <a:cubicBezTo>
                    <a:pt x="221" y="65"/>
                    <a:pt x="232" y="69"/>
                    <a:pt x="244" y="73"/>
                  </a:cubicBezTo>
                  <a:cubicBezTo>
                    <a:pt x="247" y="69"/>
                    <a:pt x="251" y="66"/>
                    <a:pt x="254" y="63"/>
                  </a:cubicBezTo>
                  <a:cubicBezTo>
                    <a:pt x="249" y="61"/>
                    <a:pt x="245" y="55"/>
                    <a:pt x="241" y="56"/>
                  </a:cubicBezTo>
                  <a:close/>
                  <a:moveTo>
                    <a:pt x="172" y="59"/>
                  </a:moveTo>
                  <a:cubicBezTo>
                    <a:pt x="166" y="61"/>
                    <a:pt x="159" y="61"/>
                    <a:pt x="155" y="66"/>
                  </a:cubicBezTo>
                  <a:cubicBezTo>
                    <a:pt x="165" y="63"/>
                    <a:pt x="174" y="59"/>
                    <a:pt x="183" y="56"/>
                  </a:cubicBezTo>
                  <a:cubicBezTo>
                    <a:pt x="180" y="56"/>
                    <a:pt x="176" y="58"/>
                    <a:pt x="172" y="59"/>
                  </a:cubicBezTo>
                  <a:close/>
                  <a:moveTo>
                    <a:pt x="261" y="63"/>
                  </a:moveTo>
                  <a:cubicBezTo>
                    <a:pt x="267" y="66"/>
                    <a:pt x="270" y="70"/>
                    <a:pt x="276" y="73"/>
                  </a:cubicBezTo>
                  <a:cubicBezTo>
                    <a:pt x="279" y="70"/>
                    <a:pt x="284" y="68"/>
                    <a:pt x="288" y="69"/>
                  </a:cubicBezTo>
                  <a:cubicBezTo>
                    <a:pt x="282" y="63"/>
                    <a:pt x="268" y="53"/>
                    <a:pt x="261" y="63"/>
                  </a:cubicBezTo>
                  <a:close/>
                  <a:moveTo>
                    <a:pt x="521" y="88"/>
                  </a:moveTo>
                  <a:cubicBezTo>
                    <a:pt x="506" y="78"/>
                    <a:pt x="490" y="66"/>
                    <a:pt x="472" y="60"/>
                  </a:cubicBezTo>
                  <a:cubicBezTo>
                    <a:pt x="485" y="73"/>
                    <a:pt x="503" y="84"/>
                    <a:pt x="521" y="88"/>
                  </a:cubicBezTo>
                  <a:close/>
                  <a:moveTo>
                    <a:pt x="540" y="78"/>
                  </a:moveTo>
                  <a:cubicBezTo>
                    <a:pt x="531" y="70"/>
                    <a:pt x="521" y="65"/>
                    <a:pt x="509" y="60"/>
                  </a:cubicBezTo>
                  <a:cubicBezTo>
                    <a:pt x="516" y="70"/>
                    <a:pt x="528" y="74"/>
                    <a:pt x="540" y="78"/>
                  </a:cubicBezTo>
                  <a:close/>
                  <a:moveTo>
                    <a:pt x="142" y="64"/>
                  </a:moveTo>
                  <a:cubicBezTo>
                    <a:pt x="145" y="65"/>
                    <a:pt x="145" y="62"/>
                    <a:pt x="148" y="63"/>
                  </a:cubicBezTo>
                  <a:cubicBezTo>
                    <a:pt x="148" y="60"/>
                    <a:pt x="142" y="62"/>
                    <a:pt x="142" y="64"/>
                  </a:cubicBezTo>
                  <a:close/>
                  <a:moveTo>
                    <a:pt x="428" y="67"/>
                  </a:moveTo>
                  <a:cubicBezTo>
                    <a:pt x="428" y="64"/>
                    <a:pt x="420" y="61"/>
                    <a:pt x="417" y="62"/>
                  </a:cubicBezTo>
                  <a:cubicBezTo>
                    <a:pt x="420" y="63"/>
                    <a:pt x="424" y="65"/>
                    <a:pt x="428" y="67"/>
                  </a:cubicBezTo>
                  <a:close/>
                  <a:moveTo>
                    <a:pt x="211" y="79"/>
                  </a:moveTo>
                  <a:cubicBezTo>
                    <a:pt x="213" y="79"/>
                    <a:pt x="213" y="82"/>
                    <a:pt x="214" y="79"/>
                  </a:cubicBezTo>
                  <a:cubicBezTo>
                    <a:pt x="209" y="76"/>
                    <a:pt x="198" y="71"/>
                    <a:pt x="203" y="63"/>
                  </a:cubicBezTo>
                  <a:cubicBezTo>
                    <a:pt x="198" y="65"/>
                    <a:pt x="193" y="66"/>
                    <a:pt x="188" y="67"/>
                  </a:cubicBezTo>
                  <a:cubicBezTo>
                    <a:pt x="194" y="72"/>
                    <a:pt x="205" y="76"/>
                    <a:pt x="211" y="79"/>
                  </a:cubicBezTo>
                  <a:close/>
                  <a:moveTo>
                    <a:pt x="150" y="67"/>
                  </a:moveTo>
                  <a:cubicBezTo>
                    <a:pt x="152" y="67"/>
                    <a:pt x="155" y="68"/>
                    <a:pt x="154" y="65"/>
                  </a:cubicBezTo>
                  <a:cubicBezTo>
                    <a:pt x="153" y="64"/>
                    <a:pt x="151" y="66"/>
                    <a:pt x="150" y="67"/>
                  </a:cubicBezTo>
                  <a:close/>
                  <a:moveTo>
                    <a:pt x="160" y="70"/>
                  </a:moveTo>
                  <a:cubicBezTo>
                    <a:pt x="164" y="72"/>
                    <a:pt x="166" y="69"/>
                    <a:pt x="170" y="69"/>
                  </a:cubicBezTo>
                  <a:cubicBezTo>
                    <a:pt x="170" y="67"/>
                    <a:pt x="170" y="67"/>
                    <a:pt x="171" y="66"/>
                  </a:cubicBezTo>
                  <a:cubicBezTo>
                    <a:pt x="167" y="65"/>
                    <a:pt x="162" y="67"/>
                    <a:pt x="160" y="70"/>
                  </a:cubicBezTo>
                  <a:close/>
                  <a:moveTo>
                    <a:pt x="526" y="88"/>
                  </a:moveTo>
                  <a:cubicBezTo>
                    <a:pt x="516" y="79"/>
                    <a:pt x="508" y="65"/>
                    <a:pt x="492" y="66"/>
                  </a:cubicBezTo>
                  <a:cubicBezTo>
                    <a:pt x="503" y="72"/>
                    <a:pt x="515" y="82"/>
                    <a:pt x="526" y="88"/>
                  </a:cubicBezTo>
                  <a:close/>
                  <a:moveTo>
                    <a:pt x="248" y="74"/>
                  </a:moveTo>
                  <a:cubicBezTo>
                    <a:pt x="254" y="78"/>
                    <a:pt x="258" y="71"/>
                    <a:pt x="260" y="67"/>
                  </a:cubicBezTo>
                  <a:cubicBezTo>
                    <a:pt x="255" y="64"/>
                    <a:pt x="250" y="71"/>
                    <a:pt x="248" y="74"/>
                  </a:cubicBezTo>
                  <a:close/>
                  <a:moveTo>
                    <a:pt x="209" y="69"/>
                  </a:moveTo>
                  <a:cubicBezTo>
                    <a:pt x="214" y="77"/>
                    <a:pt x="225" y="80"/>
                    <a:pt x="232" y="86"/>
                  </a:cubicBezTo>
                  <a:cubicBezTo>
                    <a:pt x="235" y="83"/>
                    <a:pt x="238" y="79"/>
                    <a:pt x="241" y="76"/>
                  </a:cubicBezTo>
                  <a:cubicBezTo>
                    <a:pt x="233" y="71"/>
                    <a:pt x="221" y="69"/>
                    <a:pt x="209" y="69"/>
                  </a:cubicBezTo>
                  <a:close/>
                  <a:moveTo>
                    <a:pt x="596" y="107"/>
                  </a:moveTo>
                  <a:cubicBezTo>
                    <a:pt x="584" y="92"/>
                    <a:pt x="570" y="80"/>
                    <a:pt x="553" y="69"/>
                  </a:cubicBezTo>
                  <a:cubicBezTo>
                    <a:pt x="566" y="83"/>
                    <a:pt x="578" y="101"/>
                    <a:pt x="596" y="107"/>
                  </a:cubicBezTo>
                  <a:close/>
                  <a:moveTo>
                    <a:pt x="194" y="79"/>
                  </a:moveTo>
                  <a:cubicBezTo>
                    <a:pt x="195" y="78"/>
                    <a:pt x="195" y="76"/>
                    <a:pt x="197" y="77"/>
                  </a:cubicBezTo>
                  <a:cubicBezTo>
                    <a:pt x="194" y="73"/>
                    <a:pt x="187" y="72"/>
                    <a:pt x="180" y="70"/>
                  </a:cubicBezTo>
                  <a:cubicBezTo>
                    <a:pt x="185" y="73"/>
                    <a:pt x="189" y="77"/>
                    <a:pt x="194" y="79"/>
                  </a:cubicBezTo>
                  <a:close/>
                  <a:moveTo>
                    <a:pt x="171" y="74"/>
                  </a:moveTo>
                  <a:cubicBezTo>
                    <a:pt x="175" y="75"/>
                    <a:pt x="178" y="77"/>
                    <a:pt x="183" y="78"/>
                  </a:cubicBezTo>
                  <a:cubicBezTo>
                    <a:pt x="179" y="76"/>
                    <a:pt x="174" y="67"/>
                    <a:pt x="171" y="74"/>
                  </a:cubicBezTo>
                  <a:close/>
                  <a:moveTo>
                    <a:pt x="259" y="79"/>
                  </a:moveTo>
                  <a:cubicBezTo>
                    <a:pt x="270" y="87"/>
                    <a:pt x="281" y="76"/>
                    <a:pt x="265" y="71"/>
                  </a:cubicBezTo>
                  <a:cubicBezTo>
                    <a:pt x="264" y="74"/>
                    <a:pt x="260" y="75"/>
                    <a:pt x="259" y="79"/>
                  </a:cubicBezTo>
                  <a:close/>
                  <a:moveTo>
                    <a:pt x="493" y="86"/>
                  </a:moveTo>
                  <a:cubicBezTo>
                    <a:pt x="486" y="77"/>
                    <a:pt x="469" y="75"/>
                    <a:pt x="457" y="72"/>
                  </a:cubicBezTo>
                  <a:cubicBezTo>
                    <a:pt x="467" y="79"/>
                    <a:pt x="480" y="85"/>
                    <a:pt x="493" y="86"/>
                  </a:cubicBezTo>
                  <a:close/>
                  <a:moveTo>
                    <a:pt x="146" y="75"/>
                  </a:moveTo>
                  <a:cubicBezTo>
                    <a:pt x="148" y="79"/>
                    <a:pt x="156" y="76"/>
                    <a:pt x="158" y="73"/>
                  </a:cubicBezTo>
                  <a:cubicBezTo>
                    <a:pt x="154" y="72"/>
                    <a:pt x="147" y="71"/>
                    <a:pt x="146" y="75"/>
                  </a:cubicBezTo>
                  <a:close/>
                  <a:moveTo>
                    <a:pt x="350" y="74"/>
                  </a:moveTo>
                  <a:cubicBezTo>
                    <a:pt x="357" y="83"/>
                    <a:pt x="370" y="84"/>
                    <a:pt x="383" y="83"/>
                  </a:cubicBezTo>
                  <a:cubicBezTo>
                    <a:pt x="379" y="80"/>
                    <a:pt x="374" y="78"/>
                    <a:pt x="373" y="73"/>
                  </a:cubicBezTo>
                  <a:cubicBezTo>
                    <a:pt x="367" y="72"/>
                    <a:pt x="358" y="75"/>
                    <a:pt x="350" y="74"/>
                  </a:cubicBezTo>
                  <a:close/>
                  <a:moveTo>
                    <a:pt x="132" y="76"/>
                  </a:moveTo>
                  <a:cubicBezTo>
                    <a:pt x="134" y="75"/>
                    <a:pt x="135" y="74"/>
                    <a:pt x="137" y="74"/>
                  </a:cubicBezTo>
                  <a:cubicBezTo>
                    <a:pt x="136" y="71"/>
                    <a:pt x="132" y="74"/>
                    <a:pt x="132" y="76"/>
                  </a:cubicBezTo>
                  <a:close/>
                  <a:moveTo>
                    <a:pt x="280" y="76"/>
                  </a:moveTo>
                  <a:cubicBezTo>
                    <a:pt x="281" y="76"/>
                    <a:pt x="282" y="77"/>
                    <a:pt x="283" y="77"/>
                  </a:cubicBezTo>
                  <a:cubicBezTo>
                    <a:pt x="284" y="75"/>
                    <a:pt x="286" y="75"/>
                    <a:pt x="289" y="76"/>
                  </a:cubicBezTo>
                  <a:cubicBezTo>
                    <a:pt x="289" y="74"/>
                    <a:pt x="291" y="74"/>
                    <a:pt x="292" y="73"/>
                  </a:cubicBezTo>
                  <a:cubicBezTo>
                    <a:pt x="287" y="73"/>
                    <a:pt x="283" y="72"/>
                    <a:pt x="280" y="76"/>
                  </a:cubicBezTo>
                  <a:close/>
                  <a:moveTo>
                    <a:pt x="583" y="124"/>
                  </a:moveTo>
                  <a:cubicBezTo>
                    <a:pt x="580" y="120"/>
                    <a:pt x="576" y="117"/>
                    <a:pt x="574" y="113"/>
                  </a:cubicBezTo>
                  <a:cubicBezTo>
                    <a:pt x="566" y="113"/>
                    <a:pt x="560" y="107"/>
                    <a:pt x="558" y="99"/>
                  </a:cubicBezTo>
                  <a:cubicBezTo>
                    <a:pt x="552" y="100"/>
                    <a:pt x="546" y="95"/>
                    <a:pt x="545" y="90"/>
                  </a:cubicBezTo>
                  <a:cubicBezTo>
                    <a:pt x="533" y="89"/>
                    <a:pt x="528" y="77"/>
                    <a:pt x="516" y="73"/>
                  </a:cubicBezTo>
                  <a:cubicBezTo>
                    <a:pt x="533" y="95"/>
                    <a:pt x="560" y="108"/>
                    <a:pt x="583" y="124"/>
                  </a:cubicBezTo>
                  <a:close/>
                  <a:moveTo>
                    <a:pt x="155" y="82"/>
                  </a:moveTo>
                  <a:cubicBezTo>
                    <a:pt x="162" y="85"/>
                    <a:pt x="167" y="91"/>
                    <a:pt x="175" y="94"/>
                  </a:cubicBezTo>
                  <a:cubicBezTo>
                    <a:pt x="178" y="90"/>
                    <a:pt x="180" y="85"/>
                    <a:pt x="183" y="82"/>
                  </a:cubicBezTo>
                  <a:cubicBezTo>
                    <a:pt x="174" y="78"/>
                    <a:pt x="161" y="70"/>
                    <a:pt x="155" y="82"/>
                  </a:cubicBezTo>
                  <a:close/>
                  <a:moveTo>
                    <a:pt x="337" y="76"/>
                  </a:moveTo>
                  <a:cubicBezTo>
                    <a:pt x="339" y="78"/>
                    <a:pt x="343" y="79"/>
                    <a:pt x="343" y="83"/>
                  </a:cubicBezTo>
                  <a:cubicBezTo>
                    <a:pt x="345" y="81"/>
                    <a:pt x="347" y="81"/>
                    <a:pt x="349" y="79"/>
                  </a:cubicBezTo>
                  <a:cubicBezTo>
                    <a:pt x="346" y="80"/>
                    <a:pt x="348" y="78"/>
                    <a:pt x="347" y="77"/>
                  </a:cubicBezTo>
                  <a:cubicBezTo>
                    <a:pt x="342" y="77"/>
                    <a:pt x="340" y="74"/>
                    <a:pt x="337" y="76"/>
                  </a:cubicBezTo>
                  <a:close/>
                  <a:moveTo>
                    <a:pt x="237" y="90"/>
                  </a:moveTo>
                  <a:cubicBezTo>
                    <a:pt x="244" y="91"/>
                    <a:pt x="247" y="83"/>
                    <a:pt x="250" y="78"/>
                  </a:cubicBezTo>
                  <a:cubicBezTo>
                    <a:pt x="243" y="73"/>
                    <a:pt x="237" y="84"/>
                    <a:pt x="237" y="90"/>
                  </a:cubicBezTo>
                  <a:close/>
                  <a:moveTo>
                    <a:pt x="286" y="79"/>
                  </a:moveTo>
                  <a:cubicBezTo>
                    <a:pt x="289" y="84"/>
                    <a:pt x="301" y="79"/>
                    <a:pt x="306" y="77"/>
                  </a:cubicBezTo>
                  <a:cubicBezTo>
                    <a:pt x="301" y="76"/>
                    <a:pt x="291" y="77"/>
                    <a:pt x="286" y="79"/>
                  </a:cubicBezTo>
                  <a:close/>
                  <a:moveTo>
                    <a:pt x="391" y="84"/>
                  </a:moveTo>
                  <a:cubicBezTo>
                    <a:pt x="399" y="87"/>
                    <a:pt x="410" y="85"/>
                    <a:pt x="417" y="86"/>
                  </a:cubicBezTo>
                  <a:cubicBezTo>
                    <a:pt x="407" y="82"/>
                    <a:pt x="396" y="76"/>
                    <a:pt x="382" y="77"/>
                  </a:cubicBezTo>
                  <a:cubicBezTo>
                    <a:pt x="385" y="78"/>
                    <a:pt x="387" y="82"/>
                    <a:pt x="391" y="84"/>
                  </a:cubicBezTo>
                  <a:close/>
                  <a:moveTo>
                    <a:pt x="137" y="79"/>
                  </a:moveTo>
                  <a:cubicBezTo>
                    <a:pt x="139" y="79"/>
                    <a:pt x="141" y="82"/>
                    <a:pt x="145" y="80"/>
                  </a:cubicBezTo>
                  <a:cubicBezTo>
                    <a:pt x="144" y="76"/>
                    <a:pt x="139" y="76"/>
                    <a:pt x="137" y="79"/>
                  </a:cubicBezTo>
                  <a:close/>
                  <a:moveTo>
                    <a:pt x="321" y="80"/>
                  </a:moveTo>
                  <a:cubicBezTo>
                    <a:pt x="325" y="83"/>
                    <a:pt x="330" y="84"/>
                    <a:pt x="338" y="83"/>
                  </a:cubicBezTo>
                  <a:cubicBezTo>
                    <a:pt x="335" y="77"/>
                    <a:pt x="327" y="76"/>
                    <a:pt x="321" y="80"/>
                  </a:cubicBezTo>
                  <a:close/>
                  <a:moveTo>
                    <a:pt x="202" y="78"/>
                  </a:moveTo>
                  <a:cubicBezTo>
                    <a:pt x="201" y="80"/>
                    <a:pt x="200" y="82"/>
                    <a:pt x="199" y="83"/>
                  </a:cubicBezTo>
                  <a:cubicBezTo>
                    <a:pt x="207" y="86"/>
                    <a:pt x="224" y="104"/>
                    <a:pt x="230" y="91"/>
                  </a:cubicBezTo>
                  <a:cubicBezTo>
                    <a:pt x="221" y="86"/>
                    <a:pt x="211" y="81"/>
                    <a:pt x="202" y="78"/>
                  </a:cubicBezTo>
                  <a:close/>
                  <a:moveTo>
                    <a:pt x="97" y="84"/>
                  </a:moveTo>
                  <a:cubicBezTo>
                    <a:pt x="103" y="86"/>
                    <a:pt x="104" y="81"/>
                    <a:pt x="107" y="79"/>
                  </a:cubicBezTo>
                  <a:cubicBezTo>
                    <a:pt x="103" y="79"/>
                    <a:pt x="100" y="81"/>
                    <a:pt x="97" y="84"/>
                  </a:cubicBezTo>
                  <a:close/>
                  <a:moveTo>
                    <a:pt x="122" y="80"/>
                  </a:moveTo>
                  <a:cubicBezTo>
                    <a:pt x="124" y="81"/>
                    <a:pt x="126" y="79"/>
                    <a:pt x="124" y="79"/>
                  </a:cubicBezTo>
                  <a:cubicBezTo>
                    <a:pt x="124" y="80"/>
                    <a:pt x="122" y="78"/>
                    <a:pt x="122" y="80"/>
                  </a:cubicBezTo>
                  <a:close/>
                  <a:moveTo>
                    <a:pt x="256" y="80"/>
                  </a:moveTo>
                  <a:cubicBezTo>
                    <a:pt x="253" y="85"/>
                    <a:pt x="249" y="88"/>
                    <a:pt x="247" y="93"/>
                  </a:cubicBezTo>
                  <a:cubicBezTo>
                    <a:pt x="255" y="92"/>
                    <a:pt x="260" y="88"/>
                    <a:pt x="264" y="83"/>
                  </a:cubicBezTo>
                  <a:cubicBezTo>
                    <a:pt x="261" y="83"/>
                    <a:pt x="259" y="81"/>
                    <a:pt x="256" y="80"/>
                  </a:cubicBezTo>
                  <a:close/>
                  <a:moveTo>
                    <a:pt x="277" y="84"/>
                  </a:moveTo>
                  <a:cubicBezTo>
                    <a:pt x="281" y="84"/>
                    <a:pt x="283" y="85"/>
                    <a:pt x="285" y="83"/>
                  </a:cubicBezTo>
                  <a:cubicBezTo>
                    <a:pt x="283" y="81"/>
                    <a:pt x="278" y="80"/>
                    <a:pt x="277" y="84"/>
                  </a:cubicBezTo>
                  <a:close/>
                  <a:moveTo>
                    <a:pt x="295" y="86"/>
                  </a:moveTo>
                  <a:cubicBezTo>
                    <a:pt x="301" y="85"/>
                    <a:pt x="311" y="87"/>
                    <a:pt x="315" y="83"/>
                  </a:cubicBezTo>
                  <a:cubicBezTo>
                    <a:pt x="310" y="79"/>
                    <a:pt x="300" y="83"/>
                    <a:pt x="295" y="86"/>
                  </a:cubicBezTo>
                  <a:close/>
                  <a:moveTo>
                    <a:pt x="127" y="83"/>
                  </a:moveTo>
                  <a:cubicBezTo>
                    <a:pt x="129" y="84"/>
                    <a:pt x="130" y="86"/>
                    <a:pt x="134" y="86"/>
                  </a:cubicBezTo>
                  <a:cubicBezTo>
                    <a:pt x="134" y="85"/>
                    <a:pt x="137" y="85"/>
                    <a:pt x="138" y="83"/>
                  </a:cubicBezTo>
                  <a:cubicBezTo>
                    <a:pt x="137" y="82"/>
                    <a:pt x="135" y="81"/>
                    <a:pt x="133" y="82"/>
                  </a:cubicBezTo>
                  <a:cubicBezTo>
                    <a:pt x="133" y="84"/>
                    <a:pt x="131" y="84"/>
                    <a:pt x="129" y="84"/>
                  </a:cubicBezTo>
                  <a:cubicBezTo>
                    <a:pt x="128" y="83"/>
                    <a:pt x="131" y="82"/>
                    <a:pt x="128" y="82"/>
                  </a:cubicBezTo>
                  <a:cubicBezTo>
                    <a:pt x="128" y="82"/>
                    <a:pt x="127" y="82"/>
                    <a:pt x="127" y="83"/>
                  </a:cubicBezTo>
                  <a:close/>
                  <a:moveTo>
                    <a:pt x="457" y="85"/>
                  </a:moveTo>
                  <a:cubicBezTo>
                    <a:pt x="454" y="86"/>
                    <a:pt x="453" y="81"/>
                    <a:pt x="451" y="83"/>
                  </a:cubicBezTo>
                  <a:cubicBezTo>
                    <a:pt x="453" y="83"/>
                    <a:pt x="456" y="88"/>
                    <a:pt x="457" y="85"/>
                  </a:cubicBezTo>
                  <a:close/>
                  <a:moveTo>
                    <a:pt x="591" y="130"/>
                  </a:moveTo>
                  <a:cubicBezTo>
                    <a:pt x="592" y="131"/>
                    <a:pt x="594" y="131"/>
                    <a:pt x="595" y="133"/>
                  </a:cubicBezTo>
                  <a:cubicBezTo>
                    <a:pt x="595" y="134"/>
                    <a:pt x="595" y="135"/>
                    <a:pt x="595" y="136"/>
                  </a:cubicBezTo>
                  <a:cubicBezTo>
                    <a:pt x="600" y="141"/>
                    <a:pt x="603" y="148"/>
                    <a:pt x="609" y="150"/>
                  </a:cubicBezTo>
                  <a:cubicBezTo>
                    <a:pt x="599" y="121"/>
                    <a:pt x="572" y="102"/>
                    <a:pt x="548" y="85"/>
                  </a:cubicBezTo>
                  <a:cubicBezTo>
                    <a:pt x="544" y="85"/>
                    <a:pt x="541" y="82"/>
                    <a:pt x="539" y="83"/>
                  </a:cubicBezTo>
                  <a:cubicBezTo>
                    <a:pt x="558" y="96"/>
                    <a:pt x="578" y="110"/>
                    <a:pt x="591" y="130"/>
                  </a:cubicBezTo>
                  <a:close/>
                  <a:moveTo>
                    <a:pt x="423" y="83"/>
                  </a:moveTo>
                  <a:cubicBezTo>
                    <a:pt x="423" y="85"/>
                    <a:pt x="425" y="85"/>
                    <a:pt x="424" y="86"/>
                  </a:cubicBezTo>
                  <a:cubicBezTo>
                    <a:pt x="427" y="85"/>
                    <a:pt x="430" y="92"/>
                    <a:pt x="433" y="88"/>
                  </a:cubicBezTo>
                  <a:cubicBezTo>
                    <a:pt x="431" y="87"/>
                    <a:pt x="427" y="86"/>
                    <a:pt x="425" y="83"/>
                  </a:cubicBezTo>
                  <a:cubicBezTo>
                    <a:pt x="425" y="83"/>
                    <a:pt x="424" y="84"/>
                    <a:pt x="423" y="83"/>
                  </a:cubicBezTo>
                  <a:close/>
                  <a:moveTo>
                    <a:pt x="185" y="95"/>
                  </a:moveTo>
                  <a:cubicBezTo>
                    <a:pt x="187" y="93"/>
                    <a:pt x="188" y="87"/>
                    <a:pt x="191" y="87"/>
                  </a:cubicBezTo>
                  <a:cubicBezTo>
                    <a:pt x="191" y="85"/>
                    <a:pt x="189" y="84"/>
                    <a:pt x="186" y="83"/>
                  </a:cubicBezTo>
                  <a:cubicBezTo>
                    <a:pt x="187" y="88"/>
                    <a:pt x="183" y="92"/>
                    <a:pt x="185" y="95"/>
                  </a:cubicBezTo>
                  <a:close/>
                  <a:moveTo>
                    <a:pt x="156" y="87"/>
                  </a:moveTo>
                  <a:cubicBezTo>
                    <a:pt x="154" y="86"/>
                    <a:pt x="153" y="83"/>
                    <a:pt x="151" y="85"/>
                  </a:cubicBezTo>
                  <a:cubicBezTo>
                    <a:pt x="152" y="86"/>
                    <a:pt x="155" y="88"/>
                    <a:pt x="156" y="87"/>
                  </a:cubicBezTo>
                  <a:close/>
                  <a:moveTo>
                    <a:pt x="115" y="91"/>
                  </a:moveTo>
                  <a:cubicBezTo>
                    <a:pt x="118" y="91"/>
                    <a:pt x="119" y="93"/>
                    <a:pt x="123" y="93"/>
                  </a:cubicBezTo>
                  <a:cubicBezTo>
                    <a:pt x="125" y="91"/>
                    <a:pt x="128" y="90"/>
                    <a:pt x="130" y="88"/>
                  </a:cubicBezTo>
                  <a:cubicBezTo>
                    <a:pt x="125" y="87"/>
                    <a:pt x="118" y="84"/>
                    <a:pt x="115" y="91"/>
                  </a:cubicBezTo>
                  <a:close/>
                  <a:moveTo>
                    <a:pt x="334" y="86"/>
                  </a:moveTo>
                  <a:cubicBezTo>
                    <a:pt x="337" y="90"/>
                    <a:pt x="343" y="87"/>
                    <a:pt x="347" y="88"/>
                  </a:cubicBezTo>
                  <a:cubicBezTo>
                    <a:pt x="346" y="84"/>
                    <a:pt x="339" y="88"/>
                    <a:pt x="334" y="86"/>
                  </a:cubicBezTo>
                  <a:close/>
                  <a:moveTo>
                    <a:pt x="79" y="94"/>
                  </a:moveTo>
                  <a:cubicBezTo>
                    <a:pt x="82" y="92"/>
                    <a:pt x="86" y="90"/>
                    <a:pt x="88" y="86"/>
                  </a:cubicBezTo>
                  <a:cubicBezTo>
                    <a:pt x="84" y="87"/>
                    <a:pt x="77" y="91"/>
                    <a:pt x="79" y="94"/>
                  </a:cubicBezTo>
                  <a:close/>
                  <a:moveTo>
                    <a:pt x="147" y="87"/>
                  </a:moveTo>
                  <a:cubicBezTo>
                    <a:pt x="144" y="88"/>
                    <a:pt x="142" y="90"/>
                    <a:pt x="140" y="92"/>
                  </a:cubicBezTo>
                  <a:cubicBezTo>
                    <a:pt x="150" y="97"/>
                    <a:pt x="159" y="103"/>
                    <a:pt x="168" y="108"/>
                  </a:cubicBezTo>
                  <a:cubicBezTo>
                    <a:pt x="169" y="105"/>
                    <a:pt x="172" y="103"/>
                    <a:pt x="173" y="99"/>
                  </a:cubicBezTo>
                  <a:cubicBezTo>
                    <a:pt x="164" y="95"/>
                    <a:pt x="156" y="91"/>
                    <a:pt x="147" y="87"/>
                  </a:cubicBezTo>
                  <a:close/>
                  <a:moveTo>
                    <a:pt x="313" y="88"/>
                  </a:moveTo>
                  <a:cubicBezTo>
                    <a:pt x="310" y="89"/>
                    <a:pt x="304" y="88"/>
                    <a:pt x="302" y="90"/>
                  </a:cubicBezTo>
                  <a:cubicBezTo>
                    <a:pt x="308" y="92"/>
                    <a:pt x="315" y="90"/>
                    <a:pt x="323" y="90"/>
                  </a:cubicBezTo>
                  <a:cubicBezTo>
                    <a:pt x="322" y="86"/>
                    <a:pt x="316" y="88"/>
                    <a:pt x="313" y="88"/>
                  </a:cubicBezTo>
                  <a:close/>
                  <a:moveTo>
                    <a:pt x="191" y="104"/>
                  </a:moveTo>
                  <a:cubicBezTo>
                    <a:pt x="198" y="102"/>
                    <a:pt x="205" y="99"/>
                    <a:pt x="214" y="99"/>
                  </a:cubicBezTo>
                  <a:cubicBezTo>
                    <a:pt x="209" y="94"/>
                    <a:pt x="204" y="90"/>
                    <a:pt x="197" y="88"/>
                  </a:cubicBezTo>
                  <a:cubicBezTo>
                    <a:pt x="195" y="94"/>
                    <a:pt x="194" y="99"/>
                    <a:pt x="191" y="104"/>
                  </a:cubicBezTo>
                  <a:close/>
                  <a:moveTo>
                    <a:pt x="504" y="102"/>
                  </a:moveTo>
                  <a:cubicBezTo>
                    <a:pt x="514" y="107"/>
                    <a:pt x="521" y="114"/>
                    <a:pt x="530" y="119"/>
                  </a:cubicBezTo>
                  <a:cubicBezTo>
                    <a:pt x="523" y="102"/>
                    <a:pt x="505" y="94"/>
                    <a:pt x="485" y="89"/>
                  </a:cubicBezTo>
                  <a:cubicBezTo>
                    <a:pt x="490" y="95"/>
                    <a:pt x="499" y="97"/>
                    <a:pt x="504" y="102"/>
                  </a:cubicBezTo>
                  <a:close/>
                  <a:moveTo>
                    <a:pt x="378" y="91"/>
                  </a:moveTo>
                  <a:cubicBezTo>
                    <a:pt x="387" y="94"/>
                    <a:pt x="395" y="98"/>
                    <a:pt x="403" y="102"/>
                  </a:cubicBezTo>
                  <a:cubicBezTo>
                    <a:pt x="397" y="96"/>
                    <a:pt x="391" y="87"/>
                    <a:pt x="378" y="91"/>
                  </a:cubicBezTo>
                  <a:close/>
                  <a:moveTo>
                    <a:pt x="516" y="96"/>
                  </a:moveTo>
                  <a:cubicBezTo>
                    <a:pt x="518" y="96"/>
                    <a:pt x="519" y="97"/>
                    <a:pt x="520" y="96"/>
                  </a:cubicBezTo>
                  <a:cubicBezTo>
                    <a:pt x="517" y="94"/>
                    <a:pt x="513" y="92"/>
                    <a:pt x="509" y="90"/>
                  </a:cubicBezTo>
                  <a:cubicBezTo>
                    <a:pt x="510" y="93"/>
                    <a:pt x="516" y="92"/>
                    <a:pt x="516" y="96"/>
                  </a:cubicBezTo>
                  <a:close/>
                  <a:moveTo>
                    <a:pt x="342" y="92"/>
                  </a:moveTo>
                  <a:cubicBezTo>
                    <a:pt x="344" y="93"/>
                    <a:pt x="346" y="94"/>
                    <a:pt x="349" y="94"/>
                  </a:cubicBezTo>
                  <a:cubicBezTo>
                    <a:pt x="349" y="92"/>
                    <a:pt x="351" y="92"/>
                    <a:pt x="351" y="91"/>
                  </a:cubicBezTo>
                  <a:cubicBezTo>
                    <a:pt x="347" y="91"/>
                    <a:pt x="344" y="91"/>
                    <a:pt x="342" y="92"/>
                  </a:cubicBezTo>
                  <a:close/>
                  <a:moveTo>
                    <a:pt x="379" y="94"/>
                  </a:moveTo>
                  <a:cubicBezTo>
                    <a:pt x="379" y="92"/>
                    <a:pt x="376" y="93"/>
                    <a:pt x="375" y="91"/>
                  </a:cubicBezTo>
                  <a:cubicBezTo>
                    <a:pt x="375" y="94"/>
                    <a:pt x="377" y="94"/>
                    <a:pt x="379" y="94"/>
                  </a:cubicBezTo>
                  <a:close/>
                  <a:moveTo>
                    <a:pt x="436" y="110"/>
                  </a:moveTo>
                  <a:cubicBezTo>
                    <a:pt x="437" y="109"/>
                    <a:pt x="438" y="108"/>
                    <a:pt x="440" y="108"/>
                  </a:cubicBezTo>
                  <a:cubicBezTo>
                    <a:pt x="440" y="111"/>
                    <a:pt x="442" y="112"/>
                    <a:pt x="444" y="113"/>
                  </a:cubicBezTo>
                  <a:cubicBezTo>
                    <a:pt x="450" y="113"/>
                    <a:pt x="457" y="118"/>
                    <a:pt x="464" y="120"/>
                  </a:cubicBezTo>
                  <a:cubicBezTo>
                    <a:pt x="458" y="111"/>
                    <a:pt x="450" y="108"/>
                    <a:pt x="442" y="102"/>
                  </a:cubicBezTo>
                  <a:cubicBezTo>
                    <a:pt x="439" y="100"/>
                    <a:pt x="437" y="97"/>
                    <a:pt x="434" y="96"/>
                  </a:cubicBezTo>
                  <a:cubicBezTo>
                    <a:pt x="425" y="91"/>
                    <a:pt x="413" y="93"/>
                    <a:pt x="403" y="91"/>
                  </a:cubicBezTo>
                  <a:cubicBezTo>
                    <a:pt x="413" y="99"/>
                    <a:pt x="422" y="107"/>
                    <a:pt x="436" y="110"/>
                  </a:cubicBezTo>
                  <a:close/>
                  <a:moveTo>
                    <a:pt x="233" y="94"/>
                  </a:moveTo>
                  <a:cubicBezTo>
                    <a:pt x="234" y="95"/>
                    <a:pt x="235" y="94"/>
                    <a:pt x="235" y="93"/>
                  </a:cubicBezTo>
                  <a:cubicBezTo>
                    <a:pt x="234" y="93"/>
                    <a:pt x="234" y="92"/>
                    <a:pt x="233" y="92"/>
                  </a:cubicBezTo>
                  <a:cubicBezTo>
                    <a:pt x="233" y="93"/>
                    <a:pt x="232" y="93"/>
                    <a:pt x="233" y="94"/>
                  </a:cubicBezTo>
                  <a:close/>
                  <a:moveTo>
                    <a:pt x="105" y="96"/>
                  </a:moveTo>
                  <a:cubicBezTo>
                    <a:pt x="109" y="102"/>
                    <a:pt x="117" y="102"/>
                    <a:pt x="120" y="96"/>
                  </a:cubicBezTo>
                  <a:cubicBezTo>
                    <a:pt x="115" y="94"/>
                    <a:pt x="107" y="90"/>
                    <a:pt x="105" y="96"/>
                  </a:cubicBezTo>
                  <a:close/>
                  <a:moveTo>
                    <a:pt x="133" y="98"/>
                  </a:moveTo>
                  <a:cubicBezTo>
                    <a:pt x="144" y="103"/>
                    <a:pt x="154" y="108"/>
                    <a:pt x="165" y="113"/>
                  </a:cubicBezTo>
                  <a:cubicBezTo>
                    <a:pt x="165" y="110"/>
                    <a:pt x="161" y="111"/>
                    <a:pt x="162" y="108"/>
                  </a:cubicBezTo>
                  <a:cubicBezTo>
                    <a:pt x="151" y="105"/>
                    <a:pt x="149" y="98"/>
                    <a:pt x="140" y="97"/>
                  </a:cubicBezTo>
                  <a:cubicBezTo>
                    <a:pt x="140" y="96"/>
                    <a:pt x="139" y="95"/>
                    <a:pt x="139" y="94"/>
                  </a:cubicBezTo>
                  <a:cubicBezTo>
                    <a:pt x="138" y="94"/>
                    <a:pt x="137" y="94"/>
                    <a:pt x="137" y="93"/>
                  </a:cubicBezTo>
                  <a:cubicBezTo>
                    <a:pt x="136" y="96"/>
                    <a:pt x="134" y="96"/>
                    <a:pt x="133" y="98"/>
                  </a:cubicBezTo>
                  <a:close/>
                  <a:moveTo>
                    <a:pt x="278" y="94"/>
                  </a:moveTo>
                  <a:cubicBezTo>
                    <a:pt x="278" y="95"/>
                    <a:pt x="277" y="96"/>
                    <a:pt x="278" y="96"/>
                  </a:cubicBezTo>
                  <a:cubicBezTo>
                    <a:pt x="279" y="95"/>
                    <a:pt x="280" y="95"/>
                    <a:pt x="282" y="95"/>
                  </a:cubicBezTo>
                  <a:cubicBezTo>
                    <a:pt x="281" y="92"/>
                    <a:pt x="280" y="94"/>
                    <a:pt x="278" y="94"/>
                  </a:cubicBezTo>
                  <a:close/>
                  <a:moveTo>
                    <a:pt x="253" y="99"/>
                  </a:moveTo>
                  <a:cubicBezTo>
                    <a:pt x="258" y="101"/>
                    <a:pt x="270" y="98"/>
                    <a:pt x="273" y="96"/>
                  </a:cubicBezTo>
                  <a:cubicBezTo>
                    <a:pt x="267" y="94"/>
                    <a:pt x="256" y="94"/>
                    <a:pt x="253" y="99"/>
                  </a:cubicBezTo>
                  <a:close/>
                  <a:moveTo>
                    <a:pt x="310" y="96"/>
                  </a:moveTo>
                  <a:cubicBezTo>
                    <a:pt x="316" y="99"/>
                    <a:pt x="319" y="105"/>
                    <a:pt x="329" y="104"/>
                  </a:cubicBezTo>
                  <a:cubicBezTo>
                    <a:pt x="329" y="100"/>
                    <a:pt x="333" y="100"/>
                    <a:pt x="334" y="96"/>
                  </a:cubicBezTo>
                  <a:cubicBezTo>
                    <a:pt x="327" y="96"/>
                    <a:pt x="317" y="94"/>
                    <a:pt x="310" y="96"/>
                  </a:cubicBezTo>
                  <a:close/>
                  <a:moveTo>
                    <a:pt x="311" y="104"/>
                  </a:moveTo>
                  <a:cubicBezTo>
                    <a:pt x="305" y="102"/>
                    <a:pt x="291" y="90"/>
                    <a:pt x="290" y="104"/>
                  </a:cubicBezTo>
                  <a:cubicBezTo>
                    <a:pt x="297" y="108"/>
                    <a:pt x="304" y="112"/>
                    <a:pt x="313" y="110"/>
                  </a:cubicBezTo>
                  <a:cubicBezTo>
                    <a:pt x="312" y="108"/>
                    <a:pt x="311" y="106"/>
                    <a:pt x="311" y="104"/>
                  </a:cubicBezTo>
                  <a:close/>
                  <a:moveTo>
                    <a:pt x="308" y="100"/>
                  </a:moveTo>
                  <a:cubicBezTo>
                    <a:pt x="308" y="97"/>
                    <a:pt x="306" y="97"/>
                    <a:pt x="304" y="97"/>
                  </a:cubicBezTo>
                  <a:cubicBezTo>
                    <a:pt x="304" y="99"/>
                    <a:pt x="307" y="99"/>
                    <a:pt x="308" y="100"/>
                  </a:cubicBezTo>
                  <a:close/>
                  <a:moveTo>
                    <a:pt x="388" y="99"/>
                  </a:moveTo>
                  <a:cubicBezTo>
                    <a:pt x="389" y="99"/>
                    <a:pt x="389" y="99"/>
                    <a:pt x="390" y="100"/>
                  </a:cubicBezTo>
                  <a:cubicBezTo>
                    <a:pt x="391" y="98"/>
                    <a:pt x="385" y="97"/>
                    <a:pt x="387" y="98"/>
                  </a:cubicBezTo>
                  <a:cubicBezTo>
                    <a:pt x="387" y="98"/>
                    <a:pt x="388" y="99"/>
                    <a:pt x="388" y="99"/>
                  </a:cubicBezTo>
                  <a:close/>
                  <a:moveTo>
                    <a:pt x="186" y="102"/>
                  </a:moveTo>
                  <a:cubicBezTo>
                    <a:pt x="188" y="103"/>
                    <a:pt x="189" y="98"/>
                    <a:pt x="187" y="98"/>
                  </a:cubicBezTo>
                  <a:cubicBezTo>
                    <a:pt x="188" y="100"/>
                    <a:pt x="186" y="100"/>
                    <a:pt x="186" y="102"/>
                  </a:cubicBezTo>
                  <a:close/>
                  <a:moveTo>
                    <a:pt x="356" y="99"/>
                  </a:moveTo>
                  <a:cubicBezTo>
                    <a:pt x="366" y="105"/>
                    <a:pt x="375" y="111"/>
                    <a:pt x="385" y="116"/>
                  </a:cubicBezTo>
                  <a:cubicBezTo>
                    <a:pt x="385" y="114"/>
                    <a:pt x="387" y="115"/>
                    <a:pt x="386" y="113"/>
                  </a:cubicBezTo>
                  <a:cubicBezTo>
                    <a:pt x="375" y="107"/>
                    <a:pt x="369" y="97"/>
                    <a:pt x="356" y="99"/>
                  </a:cubicBezTo>
                  <a:close/>
                  <a:moveTo>
                    <a:pt x="448" y="100"/>
                  </a:moveTo>
                  <a:cubicBezTo>
                    <a:pt x="447" y="100"/>
                    <a:pt x="444" y="98"/>
                    <a:pt x="443" y="99"/>
                  </a:cubicBezTo>
                  <a:cubicBezTo>
                    <a:pt x="444" y="99"/>
                    <a:pt x="447" y="101"/>
                    <a:pt x="448" y="100"/>
                  </a:cubicBezTo>
                  <a:close/>
                  <a:moveTo>
                    <a:pt x="98" y="102"/>
                  </a:moveTo>
                  <a:cubicBezTo>
                    <a:pt x="102" y="103"/>
                    <a:pt x="106" y="107"/>
                    <a:pt x="109" y="104"/>
                  </a:cubicBezTo>
                  <a:cubicBezTo>
                    <a:pt x="106" y="102"/>
                    <a:pt x="104" y="99"/>
                    <a:pt x="101" y="99"/>
                  </a:cubicBezTo>
                  <a:cubicBezTo>
                    <a:pt x="100" y="100"/>
                    <a:pt x="98" y="100"/>
                    <a:pt x="98" y="102"/>
                  </a:cubicBezTo>
                  <a:close/>
                  <a:moveTo>
                    <a:pt x="283" y="102"/>
                  </a:moveTo>
                  <a:cubicBezTo>
                    <a:pt x="283" y="101"/>
                    <a:pt x="285" y="102"/>
                    <a:pt x="286" y="102"/>
                  </a:cubicBezTo>
                  <a:cubicBezTo>
                    <a:pt x="286" y="101"/>
                    <a:pt x="286" y="100"/>
                    <a:pt x="286" y="99"/>
                  </a:cubicBezTo>
                  <a:cubicBezTo>
                    <a:pt x="283" y="98"/>
                    <a:pt x="282" y="101"/>
                    <a:pt x="283" y="102"/>
                  </a:cubicBezTo>
                  <a:close/>
                  <a:moveTo>
                    <a:pt x="332" y="104"/>
                  </a:moveTo>
                  <a:cubicBezTo>
                    <a:pt x="335" y="105"/>
                    <a:pt x="336" y="107"/>
                    <a:pt x="339" y="108"/>
                  </a:cubicBezTo>
                  <a:cubicBezTo>
                    <a:pt x="341" y="107"/>
                    <a:pt x="343" y="104"/>
                    <a:pt x="344" y="101"/>
                  </a:cubicBezTo>
                  <a:cubicBezTo>
                    <a:pt x="341" y="95"/>
                    <a:pt x="335" y="101"/>
                    <a:pt x="332" y="104"/>
                  </a:cubicBezTo>
                  <a:close/>
                  <a:moveTo>
                    <a:pt x="117" y="104"/>
                  </a:moveTo>
                  <a:cubicBezTo>
                    <a:pt x="118" y="105"/>
                    <a:pt x="119" y="106"/>
                    <a:pt x="121" y="105"/>
                  </a:cubicBezTo>
                  <a:cubicBezTo>
                    <a:pt x="120" y="101"/>
                    <a:pt x="124" y="102"/>
                    <a:pt x="125" y="99"/>
                  </a:cubicBezTo>
                  <a:cubicBezTo>
                    <a:pt x="122" y="101"/>
                    <a:pt x="118" y="101"/>
                    <a:pt x="117" y="104"/>
                  </a:cubicBezTo>
                  <a:close/>
                  <a:moveTo>
                    <a:pt x="484" y="105"/>
                  </a:moveTo>
                  <a:cubicBezTo>
                    <a:pt x="481" y="103"/>
                    <a:pt x="477" y="99"/>
                    <a:pt x="475" y="100"/>
                  </a:cubicBezTo>
                  <a:cubicBezTo>
                    <a:pt x="477" y="102"/>
                    <a:pt x="480" y="103"/>
                    <a:pt x="484" y="105"/>
                  </a:cubicBezTo>
                  <a:close/>
                  <a:moveTo>
                    <a:pt x="546" y="109"/>
                  </a:moveTo>
                  <a:cubicBezTo>
                    <a:pt x="540" y="106"/>
                    <a:pt x="539" y="100"/>
                    <a:pt x="532" y="99"/>
                  </a:cubicBezTo>
                  <a:cubicBezTo>
                    <a:pt x="532" y="101"/>
                    <a:pt x="532" y="102"/>
                    <a:pt x="531" y="102"/>
                  </a:cubicBezTo>
                  <a:cubicBezTo>
                    <a:pt x="536" y="104"/>
                    <a:pt x="541" y="108"/>
                    <a:pt x="546" y="109"/>
                  </a:cubicBezTo>
                  <a:close/>
                  <a:moveTo>
                    <a:pt x="586" y="111"/>
                  </a:moveTo>
                  <a:cubicBezTo>
                    <a:pt x="583" y="106"/>
                    <a:pt x="579" y="102"/>
                    <a:pt x="574" y="99"/>
                  </a:cubicBezTo>
                  <a:cubicBezTo>
                    <a:pt x="577" y="103"/>
                    <a:pt x="581" y="107"/>
                    <a:pt x="586" y="111"/>
                  </a:cubicBezTo>
                  <a:close/>
                  <a:moveTo>
                    <a:pt x="56" y="113"/>
                  </a:moveTo>
                  <a:cubicBezTo>
                    <a:pt x="63" y="114"/>
                    <a:pt x="66" y="106"/>
                    <a:pt x="70" y="102"/>
                  </a:cubicBezTo>
                  <a:cubicBezTo>
                    <a:pt x="64" y="100"/>
                    <a:pt x="58" y="107"/>
                    <a:pt x="56" y="113"/>
                  </a:cubicBezTo>
                  <a:close/>
                  <a:moveTo>
                    <a:pt x="123" y="108"/>
                  </a:moveTo>
                  <a:cubicBezTo>
                    <a:pt x="126" y="110"/>
                    <a:pt x="128" y="112"/>
                    <a:pt x="131" y="113"/>
                  </a:cubicBezTo>
                  <a:cubicBezTo>
                    <a:pt x="133" y="109"/>
                    <a:pt x="136" y="107"/>
                    <a:pt x="138" y="104"/>
                  </a:cubicBezTo>
                  <a:cubicBezTo>
                    <a:pt x="132" y="99"/>
                    <a:pt x="125" y="101"/>
                    <a:pt x="123" y="108"/>
                  </a:cubicBezTo>
                  <a:close/>
                  <a:moveTo>
                    <a:pt x="272" y="109"/>
                  </a:moveTo>
                  <a:cubicBezTo>
                    <a:pt x="273" y="108"/>
                    <a:pt x="274" y="107"/>
                    <a:pt x="274" y="104"/>
                  </a:cubicBezTo>
                  <a:cubicBezTo>
                    <a:pt x="271" y="104"/>
                    <a:pt x="267" y="102"/>
                    <a:pt x="262" y="104"/>
                  </a:cubicBezTo>
                  <a:cubicBezTo>
                    <a:pt x="266" y="105"/>
                    <a:pt x="268" y="108"/>
                    <a:pt x="272" y="109"/>
                  </a:cubicBezTo>
                  <a:close/>
                  <a:moveTo>
                    <a:pt x="89" y="110"/>
                  </a:moveTo>
                  <a:cubicBezTo>
                    <a:pt x="92" y="111"/>
                    <a:pt x="95" y="113"/>
                    <a:pt x="97" y="115"/>
                  </a:cubicBezTo>
                  <a:cubicBezTo>
                    <a:pt x="98" y="111"/>
                    <a:pt x="103" y="111"/>
                    <a:pt x="103" y="107"/>
                  </a:cubicBezTo>
                  <a:cubicBezTo>
                    <a:pt x="97" y="104"/>
                    <a:pt x="92" y="103"/>
                    <a:pt x="89" y="110"/>
                  </a:cubicBezTo>
                  <a:close/>
                  <a:moveTo>
                    <a:pt x="242" y="106"/>
                  </a:moveTo>
                  <a:cubicBezTo>
                    <a:pt x="243" y="108"/>
                    <a:pt x="247" y="109"/>
                    <a:pt x="250" y="111"/>
                  </a:cubicBezTo>
                  <a:cubicBezTo>
                    <a:pt x="250" y="108"/>
                    <a:pt x="251" y="107"/>
                    <a:pt x="251" y="104"/>
                  </a:cubicBezTo>
                  <a:cubicBezTo>
                    <a:pt x="247" y="104"/>
                    <a:pt x="246" y="106"/>
                    <a:pt x="242" y="106"/>
                  </a:cubicBezTo>
                  <a:close/>
                  <a:moveTo>
                    <a:pt x="70" y="112"/>
                  </a:moveTo>
                  <a:cubicBezTo>
                    <a:pt x="73" y="111"/>
                    <a:pt x="75" y="109"/>
                    <a:pt x="76" y="106"/>
                  </a:cubicBezTo>
                  <a:cubicBezTo>
                    <a:pt x="76" y="106"/>
                    <a:pt x="75" y="105"/>
                    <a:pt x="75" y="105"/>
                  </a:cubicBezTo>
                  <a:cubicBezTo>
                    <a:pt x="74" y="107"/>
                    <a:pt x="69" y="109"/>
                    <a:pt x="70" y="112"/>
                  </a:cubicBezTo>
                  <a:close/>
                  <a:moveTo>
                    <a:pt x="180" y="108"/>
                  </a:moveTo>
                  <a:cubicBezTo>
                    <a:pt x="182" y="108"/>
                    <a:pt x="184" y="107"/>
                    <a:pt x="185" y="106"/>
                  </a:cubicBezTo>
                  <a:cubicBezTo>
                    <a:pt x="184" y="106"/>
                    <a:pt x="184" y="105"/>
                    <a:pt x="183" y="105"/>
                  </a:cubicBezTo>
                  <a:cubicBezTo>
                    <a:pt x="182" y="106"/>
                    <a:pt x="180" y="107"/>
                    <a:pt x="180" y="108"/>
                  </a:cubicBezTo>
                  <a:close/>
                  <a:moveTo>
                    <a:pt x="479" y="111"/>
                  </a:moveTo>
                  <a:cubicBezTo>
                    <a:pt x="477" y="108"/>
                    <a:pt x="471" y="105"/>
                    <a:pt x="468" y="105"/>
                  </a:cubicBezTo>
                  <a:cubicBezTo>
                    <a:pt x="471" y="108"/>
                    <a:pt x="475" y="110"/>
                    <a:pt x="479" y="111"/>
                  </a:cubicBezTo>
                  <a:close/>
                  <a:moveTo>
                    <a:pt x="255" y="113"/>
                  </a:moveTo>
                  <a:cubicBezTo>
                    <a:pt x="258" y="114"/>
                    <a:pt x="261" y="116"/>
                    <a:pt x="265" y="118"/>
                  </a:cubicBezTo>
                  <a:cubicBezTo>
                    <a:pt x="267" y="117"/>
                    <a:pt x="269" y="115"/>
                    <a:pt x="269" y="113"/>
                  </a:cubicBezTo>
                  <a:cubicBezTo>
                    <a:pt x="266" y="109"/>
                    <a:pt x="260" y="108"/>
                    <a:pt x="256" y="105"/>
                  </a:cubicBezTo>
                  <a:cubicBezTo>
                    <a:pt x="254" y="107"/>
                    <a:pt x="254" y="110"/>
                    <a:pt x="255" y="113"/>
                  </a:cubicBezTo>
                  <a:close/>
                  <a:moveTo>
                    <a:pt x="414" y="114"/>
                  </a:moveTo>
                  <a:cubicBezTo>
                    <a:pt x="415" y="116"/>
                    <a:pt x="412" y="115"/>
                    <a:pt x="413" y="117"/>
                  </a:cubicBezTo>
                  <a:cubicBezTo>
                    <a:pt x="417" y="120"/>
                    <a:pt x="421" y="123"/>
                    <a:pt x="425" y="125"/>
                  </a:cubicBezTo>
                  <a:cubicBezTo>
                    <a:pt x="426" y="123"/>
                    <a:pt x="428" y="123"/>
                    <a:pt x="428" y="120"/>
                  </a:cubicBezTo>
                  <a:cubicBezTo>
                    <a:pt x="419" y="116"/>
                    <a:pt x="414" y="108"/>
                    <a:pt x="403" y="105"/>
                  </a:cubicBezTo>
                  <a:cubicBezTo>
                    <a:pt x="406" y="109"/>
                    <a:pt x="412" y="110"/>
                    <a:pt x="414" y="114"/>
                  </a:cubicBezTo>
                  <a:close/>
                  <a:moveTo>
                    <a:pt x="116" y="109"/>
                  </a:moveTo>
                  <a:cubicBezTo>
                    <a:pt x="116" y="107"/>
                    <a:pt x="114" y="107"/>
                    <a:pt x="113" y="107"/>
                  </a:cubicBezTo>
                  <a:cubicBezTo>
                    <a:pt x="113" y="109"/>
                    <a:pt x="114" y="109"/>
                    <a:pt x="116" y="109"/>
                  </a:cubicBezTo>
                  <a:close/>
                  <a:moveTo>
                    <a:pt x="140" y="119"/>
                  </a:moveTo>
                  <a:cubicBezTo>
                    <a:pt x="144" y="121"/>
                    <a:pt x="146" y="123"/>
                    <a:pt x="149" y="125"/>
                  </a:cubicBezTo>
                  <a:cubicBezTo>
                    <a:pt x="154" y="122"/>
                    <a:pt x="159" y="119"/>
                    <a:pt x="163" y="116"/>
                  </a:cubicBezTo>
                  <a:cubicBezTo>
                    <a:pt x="158" y="111"/>
                    <a:pt x="151" y="109"/>
                    <a:pt x="144" y="107"/>
                  </a:cubicBezTo>
                  <a:cubicBezTo>
                    <a:pt x="143" y="111"/>
                    <a:pt x="141" y="116"/>
                    <a:pt x="140" y="119"/>
                  </a:cubicBezTo>
                  <a:close/>
                  <a:moveTo>
                    <a:pt x="552" y="110"/>
                  </a:moveTo>
                  <a:cubicBezTo>
                    <a:pt x="552" y="108"/>
                    <a:pt x="550" y="108"/>
                    <a:pt x="548" y="107"/>
                  </a:cubicBezTo>
                  <a:cubicBezTo>
                    <a:pt x="548" y="109"/>
                    <a:pt x="549" y="110"/>
                    <a:pt x="552" y="110"/>
                  </a:cubicBezTo>
                  <a:close/>
                  <a:moveTo>
                    <a:pt x="244" y="112"/>
                  </a:moveTo>
                  <a:cubicBezTo>
                    <a:pt x="243" y="109"/>
                    <a:pt x="241" y="109"/>
                    <a:pt x="238" y="108"/>
                  </a:cubicBezTo>
                  <a:cubicBezTo>
                    <a:pt x="239" y="110"/>
                    <a:pt x="243" y="110"/>
                    <a:pt x="244" y="112"/>
                  </a:cubicBezTo>
                  <a:close/>
                  <a:moveTo>
                    <a:pt x="457" y="108"/>
                  </a:moveTo>
                  <a:cubicBezTo>
                    <a:pt x="461" y="113"/>
                    <a:pt x="465" y="118"/>
                    <a:pt x="472" y="121"/>
                  </a:cubicBezTo>
                  <a:cubicBezTo>
                    <a:pt x="473" y="114"/>
                    <a:pt x="462" y="110"/>
                    <a:pt x="457" y="108"/>
                  </a:cubicBezTo>
                  <a:close/>
                  <a:moveTo>
                    <a:pt x="614" y="144"/>
                  </a:moveTo>
                  <a:cubicBezTo>
                    <a:pt x="611" y="127"/>
                    <a:pt x="602" y="113"/>
                    <a:pt x="588" y="109"/>
                  </a:cubicBezTo>
                  <a:cubicBezTo>
                    <a:pt x="597" y="120"/>
                    <a:pt x="604" y="133"/>
                    <a:pt x="614" y="144"/>
                  </a:cubicBezTo>
                  <a:close/>
                  <a:moveTo>
                    <a:pt x="423" y="110"/>
                  </a:moveTo>
                  <a:cubicBezTo>
                    <a:pt x="422" y="110"/>
                    <a:pt x="422" y="109"/>
                    <a:pt x="420" y="109"/>
                  </a:cubicBezTo>
                  <a:cubicBezTo>
                    <a:pt x="419" y="111"/>
                    <a:pt x="423" y="111"/>
                    <a:pt x="423" y="110"/>
                  </a:cubicBezTo>
                  <a:close/>
                  <a:moveTo>
                    <a:pt x="358" y="111"/>
                  </a:moveTo>
                  <a:cubicBezTo>
                    <a:pt x="358" y="110"/>
                    <a:pt x="354" y="109"/>
                    <a:pt x="354" y="110"/>
                  </a:cubicBezTo>
                  <a:cubicBezTo>
                    <a:pt x="355" y="110"/>
                    <a:pt x="357" y="112"/>
                    <a:pt x="358" y="111"/>
                  </a:cubicBezTo>
                  <a:close/>
                  <a:moveTo>
                    <a:pt x="103" y="119"/>
                  </a:moveTo>
                  <a:cubicBezTo>
                    <a:pt x="105" y="119"/>
                    <a:pt x="105" y="121"/>
                    <a:pt x="107" y="121"/>
                  </a:cubicBezTo>
                  <a:cubicBezTo>
                    <a:pt x="109" y="117"/>
                    <a:pt x="113" y="116"/>
                    <a:pt x="114" y="111"/>
                  </a:cubicBezTo>
                  <a:cubicBezTo>
                    <a:pt x="108" y="108"/>
                    <a:pt x="106" y="116"/>
                    <a:pt x="103" y="119"/>
                  </a:cubicBezTo>
                  <a:close/>
                  <a:moveTo>
                    <a:pt x="81" y="116"/>
                  </a:moveTo>
                  <a:cubicBezTo>
                    <a:pt x="84" y="114"/>
                    <a:pt x="89" y="114"/>
                    <a:pt x="89" y="118"/>
                  </a:cubicBezTo>
                  <a:cubicBezTo>
                    <a:pt x="88" y="121"/>
                    <a:pt x="85" y="123"/>
                    <a:pt x="86" y="125"/>
                  </a:cubicBezTo>
                  <a:cubicBezTo>
                    <a:pt x="91" y="124"/>
                    <a:pt x="93" y="121"/>
                    <a:pt x="93" y="116"/>
                  </a:cubicBezTo>
                  <a:cubicBezTo>
                    <a:pt x="92" y="115"/>
                    <a:pt x="87" y="113"/>
                    <a:pt x="85" y="111"/>
                  </a:cubicBezTo>
                  <a:cubicBezTo>
                    <a:pt x="84" y="113"/>
                    <a:pt x="82" y="114"/>
                    <a:pt x="81" y="116"/>
                  </a:cubicBezTo>
                  <a:close/>
                  <a:moveTo>
                    <a:pt x="178" y="114"/>
                  </a:moveTo>
                  <a:cubicBezTo>
                    <a:pt x="180" y="114"/>
                    <a:pt x="184" y="113"/>
                    <a:pt x="183" y="111"/>
                  </a:cubicBezTo>
                  <a:cubicBezTo>
                    <a:pt x="182" y="113"/>
                    <a:pt x="178" y="111"/>
                    <a:pt x="178" y="114"/>
                  </a:cubicBezTo>
                  <a:close/>
                  <a:moveTo>
                    <a:pt x="227" y="118"/>
                  </a:moveTo>
                  <a:cubicBezTo>
                    <a:pt x="235" y="120"/>
                    <a:pt x="241" y="126"/>
                    <a:pt x="250" y="122"/>
                  </a:cubicBezTo>
                  <a:cubicBezTo>
                    <a:pt x="247" y="117"/>
                    <a:pt x="240" y="116"/>
                    <a:pt x="237" y="111"/>
                  </a:cubicBezTo>
                  <a:cubicBezTo>
                    <a:pt x="235" y="111"/>
                    <a:pt x="234" y="111"/>
                    <a:pt x="233" y="111"/>
                  </a:cubicBezTo>
                  <a:cubicBezTo>
                    <a:pt x="232" y="115"/>
                    <a:pt x="229" y="115"/>
                    <a:pt x="227" y="118"/>
                  </a:cubicBezTo>
                  <a:close/>
                  <a:moveTo>
                    <a:pt x="544" y="131"/>
                  </a:moveTo>
                  <a:cubicBezTo>
                    <a:pt x="544" y="127"/>
                    <a:pt x="546" y="125"/>
                    <a:pt x="545" y="121"/>
                  </a:cubicBezTo>
                  <a:cubicBezTo>
                    <a:pt x="540" y="118"/>
                    <a:pt x="534" y="112"/>
                    <a:pt x="529" y="111"/>
                  </a:cubicBezTo>
                  <a:cubicBezTo>
                    <a:pt x="535" y="117"/>
                    <a:pt x="535" y="128"/>
                    <a:pt x="544" y="131"/>
                  </a:cubicBezTo>
                  <a:close/>
                  <a:moveTo>
                    <a:pt x="547" y="116"/>
                  </a:moveTo>
                  <a:cubicBezTo>
                    <a:pt x="545" y="113"/>
                    <a:pt x="541" y="113"/>
                    <a:pt x="538" y="111"/>
                  </a:cubicBezTo>
                  <a:cubicBezTo>
                    <a:pt x="540" y="113"/>
                    <a:pt x="544" y="117"/>
                    <a:pt x="547" y="116"/>
                  </a:cubicBezTo>
                  <a:close/>
                  <a:moveTo>
                    <a:pt x="307" y="113"/>
                  </a:moveTo>
                  <a:cubicBezTo>
                    <a:pt x="313" y="116"/>
                    <a:pt x="319" y="120"/>
                    <a:pt x="325" y="122"/>
                  </a:cubicBezTo>
                  <a:cubicBezTo>
                    <a:pt x="324" y="113"/>
                    <a:pt x="316" y="109"/>
                    <a:pt x="307" y="113"/>
                  </a:cubicBezTo>
                  <a:close/>
                  <a:moveTo>
                    <a:pt x="498" y="124"/>
                  </a:moveTo>
                  <a:cubicBezTo>
                    <a:pt x="499" y="122"/>
                    <a:pt x="492" y="119"/>
                    <a:pt x="490" y="116"/>
                  </a:cubicBezTo>
                  <a:cubicBezTo>
                    <a:pt x="491" y="116"/>
                    <a:pt x="491" y="116"/>
                    <a:pt x="490" y="115"/>
                  </a:cubicBezTo>
                  <a:cubicBezTo>
                    <a:pt x="488" y="116"/>
                    <a:pt x="488" y="113"/>
                    <a:pt x="486" y="113"/>
                  </a:cubicBezTo>
                  <a:cubicBezTo>
                    <a:pt x="487" y="114"/>
                    <a:pt x="485" y="114"/>
                    <a:pt x="484" y="114"/>
                  </a:cubicBezTo>
                  <a:cubicBezTo>
                    <a:pt x="483" y="118"/>
                    <a:pt x="490" y="117"/>
                    <a:pt x="490" y="120"/>
                  </a:cubicBezTo>
                  <a:cubicBezTo>
                    <a:pt x="490" y="120"/>
                    <a:pt x="496" y="121"/>
                    <a:pt x="498" y="124"/>
                  </a:cubicBezTo>
                  <a:close/>
                  <a:moveTo>
                    <a:pt x="134" y="115"/>
                  </a:moveTo>
                  <a:cubicBezTo>
                    <a:pt x="136" y="116"/>
                    <a:pt x="137" y="115"/>
                    <a:pt x="137" y="113"/>
                  </a:cubicBezTo>
                  <a:cubicBezTo>
                    <a:pt x="135" y="113"/>
                    <a:pt x="135" y="114"/>
                    <a:pt x="134" y="115"/>
                  </a:cubicBezTo>
                  <a:close/>
                  <a:moveTo>
                    <a:pt x="350" y="116"/>
                  </a:moveTo>
                  <a:cubicBezTo>
                    <a:pt x="359" y="121"/>
                    <a:pt x="366" y="128"/>
                    <a:pt x="375" y="133"/>
                  </a:cubicBezTo>
                  <a:cubicBezTo>
                    <a:pt x="368" y="125"/>
                    <a:pt x="359" y="120"/>
                    <a:pt x="351" y="113"/>
                  </a:cubicBezTo>
                  <a:cubicBezTo>
                    <a:pt x="351" y="114"/>
                    <a:pt x="350" y="115"/>
                    <a:pt x="350" y="116"/>
                  </a:cubicBezTo>
                  <a:close/>
                  <a:moveTo>
                    <a:pt x="111" y="124"/>
                  </a:moveTo>
                  <a:cubicBezTo>
                    <a:pt x="113" y="125"/>
                    <a:pt x="115" y="126"/>
                    <a:pt x="117" y="128"/>
                  </a:cubicBezTo>
                  <a:cubicBezTo>
                    <a:pt x="121" y="125"/>
                    <a:pt x="123" y="121"/>
                    <a:pt x="126" y="117"/>
                  </a:cubicBezTo>
                  <a:cubicBezTo>
                    <a:pt x="119" y="111"/>
                    <a:pt x="114" y="117"/>
                    <a:pt x="111" y="124"/>
                  </a:cubicBezTo>
                  <a:close/>
                  <a:moveTo>
                    <a:pt x="306" y="121"/>
                  </a:moveTo>
                  <a:cubicBezTo>
                    <a:pt x="306" y="120"/>
                    <a:pt x="306" y="120"/>
                    <a:pt x="307" y="120"/>
                  </a:cubicBezTo>
                  <a:cubicBezTo>
                    <a:pt x="307" y="117"/>
                    <a:pt x="304" y="118"/>
                    <a:pt x="304" y="116"/>
                  </a:cubicBezTo>
                  <a:cubicBezTo>
                    <a:pt x="303" y="116"/>
                    <a:pt x="301" y="116"/>
                    <a:pt x="301" y="114"/>
                  </a:cubicBezTo>
                  <a:cubicBezTo>
                    <a:pt x="299" y="114"/>
                    <a:pt x="298" y="114"/>
                    <a:pt x="296" y="114"/>
                  </a:cubicBezTo>
                  <a:cubicBezTo>
                    <a:pt x="298" y="117"/>
                    <a:pt x="302" y="119"/>
                    <a:pt x="306" y="121"/>
                  </a:cubicBezTo>
                  <a:close/>
                  <a:moveTo>
                    <a:pt x="364" y="114"/>
                  </a:moveTo>
                  <a:cubicBezTo>
                    <a:pt x="362" y="114"/>
                    <a:pt x="361" y="114"/>
                    <a:pt x="360" y="115"/>
                  </a:cubicBezTo>
                  <a:cubicBezTo>
                    <a:pt x="364" y="117"/>
                    <a:pt x="368" y="123"/>
                    <a:pt x="372" y="123"/>
                  </a:cubicBezTo>
                  <a:cubicBezTo>
                    <a:pt x="370" y="120"/>
                    <a:pt x="365" y="119"/>
                    <a:pt x="364" y="114"/>
                  </a:cubicBezTo>
                  <a:close/>
                  <a:moveTo>
                    <a:pt x="521" y="137"/>
                  </a:moveTo>
                  <a:cubicBezTo>
                    <a:pt x="513" y="129"/>
                    <a:pt x="506" y="118"/>
                    <a:pt x="493" y="114"/>
                  </a:cubicBezTo>
                  <a:cubicBezTo>
                    <a:pt x="502" y="122"/>
                    <a:pt x="511" y="131"/>
                    <a:pt x="521" y="137"/>
                  </a:cubicBezTo>
                  <a:close/>
                  <a:moveTo>
                    <a:pt x="273" y="115"/>
                  </a:moveTo>
                  <a:cubicBezTo>
                    <a:pt x="271" y="117"/>
                    <a:pt x="274" y="116"/>
                    <a:pt x="273" y="118"/>
                  </a:cubicBezTo>
                  <a:cubicBezTo>
                    <a:pt x="273" y="119"/>
                    <a:pt x="270" y="118"/>
                    <a:pt x="270" y="119"/>
                  </a:cubicBezTo>
                  <a:cubicBezTo>
                    <a:pt x="272" y="122"/>
                    <a:pt x="275" y="123"/>
                    <a:pt x="278" y="124"/>
                  </a:cubicBezTo>
                  <a:cubicBezTo>
                    <a:pt x="278" y="122"/>
                    <a:pt x="279" y="121"/>
                    <a:pt x="279" y="119"/>
                  </a:cubicBezTo>
                  <a:cubicBezTo>
                    <a:pt x="279" y="118"/>
                    <a:pt x="276" y="119"/>
                    <a:pt x="274" y="117"/>
                  </a:cubicBezTo>
                  <a:cubicBezTo>
                    <a:pt x="274" y="116"/>
                    <a:pt x="276" y="117"/>
                    <a:pt x="275" y="114"/>
                  </a:cubicBezTo>
                  <a:cubicBezTo>
                    <a:pt x="274" y="114"/>
                    <a:pt x="273" y="115"/>
                    <a:pt x="273" y="115"/>
                  </a:cubicBezTo>
                  <a:close/>
                  <a:moveTo>
                    <a:pt x="440" y="115"/>
                  </a:moveTo>
                  <a:cubicBezTo>
                    <a:pt x="444" y="121"/>
                    <a:pt x="455" y="128"/>
                    <a:pt x="464" y="131"/>
                  </a:cubicBezTo>
                  <a:cubicBezTo>
                    <a:pt x="465" y="130"/>
                    <a:pt x="468" y="128"/>
                    <a:pt x="468" y="125"/>
                  </a:cubicBezTo>
                  <a:cubicBezTo>
                    <a:pt x="458" y="122"/>
                    <a:pt x="450" y="116"/>
                    <a:pt x="440" y="115"/>
                  </a:cubicBezTo>
                  <a:close/>
                  <a:moveTo>
                    <a:pt x="339" y="116"/>
                  </a:moveTo>
                  <a:cubicBezTo>
                    <a:pt x="339" y="117"/>
                    <a:pt x="341" y="117"/>
                    <a:pt x="343" y="118"/>
                  </a:cubicBezTo>
                  <a:cubicBezTo>
                    <a:pt x="342" y="116"/>
                    <a:pt x="340" y="115"/>
                    <a:pt x="339" y="116"/>
                  </a:cubicBezTo>
                  <a:close/>
                  <a:moveTo>
                    <a:pt x="517" y="117"/>
                  </a:moveTo>
                  <a:cubicBezTo>
                    <a:pt x="517" y="116"/>
                    <a:pt x="515" y="115"/>
                    <a:pt x="514" y="115"/>
                  </a:cubicBezTo>
                  <a:cubicBezTo>
                    <a:pt x="513" y="117"/>
                    <a:pt x="516" y="117"/>
                    <a:pt x="517" y="117"/>
                  </a:cubicBezTo>
                  <a:close/>
                  <a:moveTo>
                    <a:pt x="66" y="117"/>
                  </a:moveTo>
                  <a:cubicBezTo>
                    <a:pt x="67" y="118"/>
                    <a:pt x="70" y="118"/>
                    <a:pt x="69" y="116"/>
                  </a:cubicBezTo>
                  <a:cubicBezTo>
                    <a:pt x="68" y="116"/>
                    <a:pt x="66" y="116"/>
                    <a:pt x="66" y="117"/>
                  </a:cubicBezTo>
                  <a:close/>
                  <a:moveTo>
                    <a:pt x="188" y="121"/>
                  </a:moveTo>
                  <a:cubicBezTo>
                    <a:pt x="191" y="123"/>
                    <a:pt x="195" y="125"/>
                    <a:pt x="198" y="127"/>
                  </a:cubicBezTo>
                  <a:cubicBezTo>
                    <a:pt x="202" y="126"/>
                    <a:pt x="204" y="122"/>
                    <a:pt x="207" y="119"/>
                  </a:cubicBezTo>
                  <a:cubicBezTo>
                    <a:pt x="201" y="114"/>
                    <a:pt x="194" y="117"/>
                    <a:pt x="188" y="121"/>
                  </a:cubicBezTo>
                  <a:close/>
                  <a:moveTo>
                    <a:pt x="301" y="122"/>
                  </a:moveTo>
                  <a:cubicBezTo>
                    <a:pt x="295" y="122"/>
                    <a:pt x="292" y="113"/>
                    <a:pt x="287" y="117"/>
                  </a:cubicBezTo>
                  <a:cubicBezTo>
                    <a:pt x="295" y="123"/>
                    <a:pt x="304" y="127"/>
                    <a:pt x="312" y="132"/>
                  </a:cubicBezTo>
                  <a:cubicBezTo>
                    <a:pt x="310" y="128"/>
                    <a:pt x="301" y="126"/>
                    <a:pt x="301" y="122"/>
                  </a:cubicBezTo>
                  <a:close/>
                  <a:moveTo>
                    <a:pt x="390" y="121"/>
                  </a:moveTo>
                  <a:cubicBezTo>
                    <a:pt x="395" y="124"/>
                    <a:pt x="402" y="126"/>
                    <a:pt x="408" y="130"/>
                  </a:cubicBezTo>
                  <a:cubicBezTo>
                    <a:pt x="403" y="125"/>
                    <a:pt x="398" y="120"/>
                    <a:pt x="391" y="117"/>
                  </a:cubicBezTo>
                  <a:cubicBezTo>
                    <a:pt x="391" y="119"/>
                    <a:pt x="390" y="119"/>
                    <a:pt x="390" y="121"/>
                  </a:cubicBezTo>
                  <a:close/>
                  <a:moveTo>
                    <a:pt x="423" y="128"/>
                  </a:moveTo>
                  <a:cubicBezTo>
                    <a:pt x="418" y="126"/>
                    <a:pt x="414" y="119"/>
                    <a:pt x="409" y="119"/>
                  </a:cubicBezTo>
                  <a:cubicBezTo>
                    <a:pt x="414" y="120"/>
                    <a:pt x="419" y="133"/>
                    <a:pt x="423" y="128"/>
                  </a:cubicBezTo>
                  <a:close/>
                  <a:moveTo>
                    <a:pt x="487" y="122"/>
                  </a:moveTo>
                  <a:cubicBezTo>
                    <a:pt x="488" y="121"/>
                    <a:pt x="485" y="119"/>
                    <a:pt x="482" y="119"/>
                  </a:cubicBezTo>
                  <a:cubicBezTo>
                    <a:pt x="482" y="121"/>
                    <a:pt x="485" y="121"/>
                    <a:pt x="487" y="122"/>
                  </a:cubicBezTo>
                  <a:close/>
                  <a:moveTo>
                    <a:pt x="562" y="128"/>
                  </a:moveTo>
                  <a:cubicBezTo>
                    <a:pt x="565" y="123"/>
                    <a:pt x="555" y="121"/>
                    <a:pt x="551" y="119"/>
                  </a:cubicBezTo>
                  <a:cubicBezTo>
                    <a:pt x="552" y="124"/>
                    <a:pt x="558" y="125"/>
                    <a:pt x="562" y="128"/>
                  </a:cubicBezTo>
                  <a:close/>
                  <a:moveTo>
                    <a:pt x="121" y="131"/>
                  </a:moveTo>
                  <a:cubicBezTo>
                    <a:pt x="125" y="132"/>
                    <a:pt x="127" y="136"/>
                    <a:pt x="131" y="136"/>
                  </a:cubicBezTo>
                  <a:cubicBezTo>
                    <a:pt x="133" y="132"/>
                    <a:pt x="133" y="126"/>
                    <a:pt x="135" y="121"/>
                  </a:cubicBezTo>
                  <a:cubicBezTo>
                    <a:pt x="134" y="120"/>
                    <a:pt x="132" y="120"/>
                    <a:pt x="131" y="119"/>
                  </a:cubicBezTo>
                  <a:cubicBezTo>
                    <a:pt x="127" y="123"/>
                    <a:pt x="124" y="126"/>
                    <a:pt x="121" y="131"/>
                  </a:cubicBezTo>
                  <a:close/>
                  <a:moveTo>
                    <a:pt x="347" y="122"/>
                  </a:moveTo>
                  <a:cubicBezTo>
                    <a:pt x="356" y="126"/>
                    <a:pt x="365" y="133"/>
                    <a:pt x="374" y="136"/>
                  </a:cubicBezTo>
                  <a:cubicBezTo>
                    <a:pt x="365" y="130"/>
                    <a:pt x="357" y="125"/>
                    <a:pt x="348" y="119"/>
                  </a:cubicBezTo>
                  <a:cubicBezTo>
                    <a:pt x="348" y="120"/>
                    <a:pt x="347" y="121"/>
                    <a:pt x="347" y="122"/>
                  </a:cubicBezTo>
                  <a:close/>
                  <a:moveTo>
                    <a:pt x="79" y="122"/>
                  </a:moveTo>
                  <a:cubicBezTo>
                    <a:pt x="81" y="123"/>
                    <a:pt x="82" y="123"/>
                    <a:pt x="84" y="122"/>
                  </a:cubicBezTo>
                  <a:cubicBezTo>
                    <a:pt x="84" y="122"/>
                    <a:pt x="84" y="121"/>
                    <a:pt x="84" y="120"/>
                  </a:cubicBezTo>
                  <a:cubicBezTo>
                    <a:pt x="82" y="121"/>
                    <a:pt x="80" y="121"/>
                    <a:pt x="79" y="122"/>
                  </a:cubicBezTo>
                  <a:close/>
                  <a:moveTo>
                    <a:pt x="31" y="166"/>
                  </a:moveTo>
                  <a:cubicBezTo>
                    <a:pt x="35" y="159"/>
                    <a:pt x="35" y="148"/>
                    <a:pt x="42" y="144"/>
                  </a:cubicBezTo>
                  <a:cubicBezTo>
                    <a:pt x="42" y="141"/>
                    <a:pt x="44" y="140"/>
                    <a:pt x="44" y="138"/>
                  </a:cubicBezTo>
                  <a:cubicBezTo>
                    <a:pt x="43" y="137"/>
                    <a:pt x="43" y="135"/>
                    <a:pt x="42" y="134"/>
                  </a:cubicBezTo>
                  <a:cubicBezTo>
                    <a:pt x="46" y="131"/>
                    <a:pt x="52" y="127"/>
                    <a:pt x="52" y="122"/>
                  </a:cubicBezTo>
                  <a:cubicBezTo>
                    <a:pt x="51" y="121"/>
                    <a:pt x="51" y="121"/>
                    <a:pt x="50" y="121"/>
                  </a:cubicBezTo>
                  <a:cubicBezTo>
                    <a:pt x="40" y="132"/>
                    <a:pt x="32" y="148"/>
                    <a:pt x="31" y="166"/>
                  </a:cubicBezTo>
                  <a:close/>
                  <a:moveTo>
                    <a:pt x="60" y="122"/>
                  </a:moveTo>
                  <a:cubicBezTo>
                    <a:pt x="60" y="126"/>
                    <a:pt x="66" y="125"/>
                    <a:pt x="66" y="122"/>
                  </a:cubicBezTo>
                  <a:cubicBezTo>
                    <a:pt x="65" y="121"/>
                    <a:pt x="61" y="121"/>
                    <a:pt x="60" y="122"/>
                  </a:cubicBezTo>
                  <a:close/>
                  <a:moveTo>
                    <a:pt x="97" y="130"/>
                  </a:moveTo>
                  <a:cubicBezTo>
                    <a:pt x="102" y="133"/>
                    <a:pt x="104" y="128"/>
                    <a:pt x="105" y="124"/>
                  </a:cubicBezTo>
                  <a:cubicBezTo>
                    <a:pt x="103" y="124"/>
                    <a:pt x="104" y="122"/>
                    <a:pt x="101" y="122"/>
                  </a:cubicBezTo>
                  <a:cubicBezTo>
                    <a:pt x="100" y="124"/>
                    <a:pt x="98" y="127"/>
                    <a:pt x="97" y="130"/>
                  </a:cubicBezTo>
                  <a:close/>
                  <a:moveTo>
                    <a:pt x="204" y="132"/>
                  </a:moveTo>
                  <a:cubicBezTo>
                    <a:pt x="205" y="133"/>
                    <a:pt x="207" y="133"/>
                    <a:pt x="208" y="133"/>
                  </a:cubicBezTo>
                  <a:cubicBezTo>
                    <a:pt x="210" y="130"/>
                    <a:pt x="212" y="127"/>
                    <a:pt x="212" y="122"/>
                  </a:cubicBezTo>
                  <a:cubicBezTo>
                    <a:pt x="208" y="124"/>
                    <a:pt x="205" y="127"/>
                    <a:pt x="204" y="132"/>
                  </a:cubicBezTo>
                  <a:close/>
                  <a:moveTo>
                    <a:pt x="459" y="138"/>
                  </a:moveTo>
                  <a:cubicBezTo>
                    <a:pt x="462" y="133"/>
                    <a:pt x="452" y="134"/>
                    <a:pt x="454" y="130"/>
                  </a:cubicBezTo>
                  <a:cubicBezTo>
                    <a:pt x="447" y="130"/>
                    <a:pt x="444" y="122"/>
                    <a:pt x="438" y="123"/>
                  </a:cubicBezTo>
                  <a:cubicBezTo>
                    <a:pt x="446" y="128"/>
                    <a:pt x="452" y="134"/>
                    <a:pt x="459" y="138"/>
                  </a:cubicBezTo>
                  <a:close/>
                  <a:moveTo>
                    <a:pt x="532" y="127"/>
                  </a:moveTo>
                  <a:cubicBezTo>
                    <a:pt x="531" y="124"/>
                    <a:pt x="527" y="124"/>
                    <a:pt x="525" y="122"/>
                  </a:cubicBezTo>
                  <a:cubicBezTo>
                    <a:pt x="526" y="125"/>
                    <a:pt x="529" y="126"/>
                    <a:pt x="532" y="127"/>
                  </a:cubicBezTo>
                  <a:close/>
                  <a:moveTo>
                    <a:pt x="153" y="126"/>
                  </a:moveTo>
                  <a:cubicBezTo>
                    <a:pt x="152" y="129"/>
                    <a:pt x="156" y="129"/>
                    <a:pt x="157" y="128"/>
                  </a:cubicBezTo>
                  <a:cubicBezTo>
                    <a:pt x="156" y="127"/>
                    <a:pt x="158" y="124"/>
                    <a:pt x="159" y="123"/>
                  </a:cubicBezTo>
                  <a:cubicBezTo>
                    <a:pt x="156" y="123"/>
                    <a:pt x="156" y="126"/>
                    <a:pt x="153" y="126"/>
                  </a:cubicBezTo>
                  <a:close/>
                  <a:moveTo>
                    <a:pt x="286" y="124"/>
                  </a:moveTo>
                  <a:cubicBezTo>
                    <a:pt x="286" y="126"/>
                    <a:pt x="288" y="128"/>
                    <a:pt x="289" y="130"/>
                  </a:cubicBezTo>
                  <a:cubicBezTo>
                    <a:pt x="298" y="134"/>
                    <a:pt x="305" y="141"/>
                    <a:pt x="317" y="144"/>
                  </a:cubicBezTo>
                  <a:cubicBezTo>
                    <a:pt x="317" y="143"/>
                    <a:pt x="318" y="143"/>
                    <a:pt x="318" y="141"/>
                  </a:cubicBezTo>
                  <a:cubicBezTo>
                    <a:pt x="315" y="139"/>
                    <a:pt x="309" y="139"/>
                    <a:pt x="309" y="135"/>
                  </a:cubicBezTo>
                  <a:cubicBezTo>
                    <a:pt x="306" y="136"/>
                    <a:pt x="303" y="134"/>
                    <a:pt x="303" y="131"/>
                  </a:cubicBezTo>
                  <a:cubicBezTo>
                    <a:pt x="296" y="133"/>
                    <a:pt x="293" y="123"/>
                    <a:pt x="286" y="124"/>
                  </a:cubicBezTo>
                  <a:close/>
                  <a:moveTo>
                    <a:pt x="138" y="132"/>
                  </a:moveTo>
                  <a:cubicBezTo>
                    <a:pt x="140" y="130"/>
                    <a:pt x="144" y="130"/>
                    <a:pt x="145" y="127"/>
                  </a:cubicBezTo>
                  <a:cubicBezTo>
                    <a:pt x="143" y="125"/>
                    <a:pt x="141" y="125"/>
                    <a:pt x="139" y="124"/>
                  </a:cubicBezTo>
                  <a:cubicBezTo>
                    <a:pt x="139" y="127"/>
                    <a:pt x="137" y="128"/>
                    <a:pt x="138" y="132"/>
                  </a:cubicBezTo>
                  <a:close/>
                  <a:moveTo>
                    <a:pt x="509" y="147"/>
                  </a:moveTo>
                  <a:cubicBezTo>
                    <a:pt x="512" y="146"/>
                    <a:pt x="512" y="143"/>
                    <a:pt x="510" y="141"/>
                  </a:cubicBezTo>
                  <a:cubicBezTo>
                    <a:pt x="506" y="141"/>
                    <a:pt x="503" y="137"/>
                    <a:pt x="500" y="135"/>
                  </a:cubicBezTo>
                  <a:cubicBezTo>
                    <a:pt x="497" y="134"/>
                    <a:pt x="490" y="131"/>
                    <a:pt x="490" y="128"/>
                  </a:cubicBezTo>
                  <a:cubicBezTo>
                    <a:pt x="486" y="128"/>
                    <a:pt x="485" y="125"/>
                    <a:pt x="482" y="124"/>
                  </a:cubicBezTo>
                  <a:cubicBezTo>
                    <a:pt x="487" y="136"/>
                    <a:pt x="500" y="140"/>
                    <a:pt x="509" y="147"/>
                  </a:cubicBezTo>
                  <a:close/>
                  <a:moveTo>
                    <a:pt x="169" y="136"/>
                  </a:moveTo>
                  <a:cubicBezTo>
                    <a:pt x="171" y="136"/>
                    <a:pt x="171" y="137"/>
                    <a:pt x="173" y="137"/>
                  </a:cubicBezTo>
                  <a:cubicBezTo>
                    <a:pt x="175" y="133"/>
                    <a:pt x="178" y="129"/>
                    <a:pt x="179" y="124"/>
                  </a:cubicBezTo>
                  <a:cubicBezTo>
                    <a:pt x="173" y="125"/>
                    <a:pt x="170" y="130"/>
                    <a:pt x="169" y="136"/>
                  </a:cubicBezTo>
                  <a:close/>
                  <a:moveTo>
                    <a:pt x="248" y="127"/>
                  </a:moveTo>
                  <a:cubicBezTo>
                    <a:pt x="250" y="127"/>
                    <a:pt x="251" y="128"/>
                    <a:pt x="253" y="128"/>
                  </a:cubicBezTo>
                  <a:cubicBezTo>
                    <a:pt x="255" y="123"/>
                    <a:pt x="249" y="124"/>
                    <a:pt x="248" y="127"/>
                  </a:cubicBezTo>
                  <a:close/>
                  <a:moveTo>
                    <a:pt x="332" y="127"/>
                  </a:moveTo>
                  <a:cubicBezTo>
                    <a:pt x="334" y="128"/>
                    <a:pt x="337" y="129"/>
                    <a:pt x="340" y="131"/>
                  </a:cubicBezTo>
                  <a:cubicBezTo>
                    <a:pt x="340" y="126"/>
                    <a:pt x="336" y="126"/>
                    <a:pt x="334" y="124"/>
                  </a:cubicBezTo>
                  <a:cubicBezTo>
                    <a:pt x="334" y="125"/>
                    <a:pt x="332" y="125"/>
                    <a:pt x="332" y="127"/>
                  </a:cubicBezTo>
                  <a:close/>
                  <a:moveTo>
                    <a:pt x="581" y="131"/>
                  </a:moveTo>
                  <a:cubicBezTo>
                    <a:pt x="582" y="128"/>
                    <a:pt x="576" y="125"/>
                    <a:pt x="574" y="125"/>
                  </a:cubicBezTo>
                  <a:cubicBezTo>
                    <a:pt x="577" y="127"/>
                    <a:pt x="579" y="129"/>
                    <a:pt x="581" y="131"/>
                  </a:cubicBezTo>
                  <a:close/>
                  <a:moveTo>
                    <a:pt x="75" y="133"/>
                  </a:moveTo>
                  <a:cubicBezTo>
                    <a:pt x="77" y="134"/>
                    <a:pt x="79" y="129"/>
                    <a:pt x="81" y="127"/>
                  </a:cubicBezTo>
                  <a:cubicBezTo>
                    <a:pt x="79" y="126"/>
                    <a:pt x="79" y="125"/>
                    <a:pt x="76" y="125"/>
                  </a:cubicBezTo>
                  <a:cubicBezTo>
                    <a:pt x="75" y="127"/>
                    <a:pt x="75" y="131"/>
                    <a:pt x="75" y="133"/>
                  </a:cubicBezTo>
                  <a:close/>
                  <a:moveTo>
                    <a:pt x="524" y="133"/>
                  </a:moveTo>
                  <a:cubicBezTo>
                    <a:pt x="527" y="136"/>
                    <a:pt x="529" y="141"/>
                    <a:pt x="532" y="142"/>
                  </a:cubicBezTo>
                  <a:cubicBezTo>
                    <a:pt x="534" y="146"/>
                    <a:pt x="537" y="147"/>
                    <a:pt x="540" y="149"/>
                  </a:cubicBezTo>
                  <a:cubicBezTo>
                    <a:pt x="542" y="146"/>
                    <a:pt x="537" y="141"/>
                    <a:pt x="534" y="141"/>
                  </a:cubicBezTo>
                  <a:cubicBezTo>
                    <a:pt x="534" y="137"/>
                    <a:pt x="529" y="137"/>
                    <a:pt x="527" y="133"/>
                  </a:cubicBezTo>
                  <a:cubicBezTo>
                    <a:pt x="526" y="131"/>
                    <a:pt x="520" y="129"/>
                    <a:pt x="518" y="125"/>
                  </a:cubicBezTo>
                  <a:cubicBezTo>
                    <a:pt x="519" y="125"/>
                    <a:pt x="519" y="125"/>
                    <a:pt x="518" y="125"/>
                  </a:cubicBezTo>
                  <a:cubicBezTo>
                    <a:pt x="516" y="128"/>
                    <a:pt x="522" y="130"/>
                    <a:pt x="524" y="133"/>
                  </a:cubicBezTo>
                  <a:close/>
                  <a:moveTo>
                    <a:pt x="182" y="131"/>
                  </a:moveTo>
                  <a:cubicBezTo>
                    <a:pt x="186" y="129"/>
                    <a:pt x="190" y="133"/>
                    <a:pt x="194" y="130"/>
                  </a:cubicBezTo>
                  <a:cubicBezTo>
                    <a:pt x="190" y="128"/>
                    <a:pt x="189" y="126"/>
                    <a:pt x="183" y="125"/>
                  </a:cubicBezTo>
                  <a:cubicBezTo>
                    <a:pt x="183" y="127"/>
                    <a:pt x="182" y="128"/>
                    <a:pt x="182" y="131"/>
                  </a:cubicBezTo>
                  <a:close/>
                  <a:moveTo>
                    <a:pt x="549" y="135"/>
                  </a:moveTo>
                  <a:cubicBezTo>
                    <a:pt x="552" y="137"/>
                    <a:pt x="556" y="140"/>
                    <a:pt x="560" y="143"/>
                  </a:cubicBezTo>
                  <a:cubicBezTo>
                    <a:pt x="561" y="140"/>
                    <a:pt x="562" y="137"/>
                    <a:pt x="561" y="133"/>
                  </a:cubicBezTo>
                  <a:cubicBezTo>
                    <a:pt x="557" y="131"/>
                    <a:pt x="555" y="127"/>
                    <a:pt x="550" y="125"/>
                  </a:cubicBezTo>
                  <a:cubicBezTo>
                    <a:pt x="550" y="129"/>
                    <a:pt x="548" y="132"/>
                    <a:pt x="549" y="135"/>
                  </a:cubicBezTo>
                  <a:close/>
                  <a:moveTo>
                    <a:pt x="272" y="128"/>
                  </a:moveTo>
                  <a:cubicBezTo>
                    <a:pt x="274" y="127"/>
                    <a:pt x="275" y="127"/>
                    <a:pt x="276" y="128"/>
                  </a:cubicBezTo>
                  <a:cubicBezTo>
                    <a:pt x="276" y="127"/>
                    <a:pt x="274" y="127"/>
                    <a:pt x="273" y="126"/>
                  </a:cubicBezTo>
                  <a:cubicBezTo>
                    <a:pt x="273" y="127"/>
                    <a:pt x="272" y="127"/>
                    <a:pt x="272" y="128"/>
                  </a:cubicBezTo>
                  <a:close/>
                  <a:moveTo>
                    <a:pt x="388" y="128"/>
                  </a:moveTo>
                  <a:cubicBezTo>
                    <a:pt x="388" y="133"/>
                    <a:pt x="394" y="132"/>
                    <a:pt x="400" y="132"/>
                  </a:cubicBezTo>
                  <a:cubicBezTo>
                    <a:pt x="397" y="127"/>
                    <a:pt x="393" y="125"/>
                    <a:pt x="388" y="128"/>
                  </a:cubicBezTo>
                  <a:close/>
                  <a:moveTo>
                    <a:pt x="433" y="131"/>
                  </a:moveTo>
                  <a:cubicBezTo>
                    <a:pt x="440" y="136"/>
                    <a:pt x="446" y="142"/>
                    <a:pt x="453" y="147"/>
                  </a:cubicBezTo>
                  <a:cubicBezTo>
                    <a:pt x="453" y="144"/>
                    <a:pt x="456" y="144"/>
                    <a:pt x="456" y="141"/>
                  </a:cubicBezTo>
                  <a:cubicBezTo>
                    <a:pt x="449" y="136"/>
                    <a:pt x="442" y="131"/>
                    <a:pt x="436" y="126"/>
                  </a:cubicBezTo>
                  <a:cubicBezTo>
                    <a:pt x="435" y="128"/>
                    <a:pt x="434" y="129"/>
                    <a:pt x="433" y="131"/>
                  </a:cubicBezTo>
                  <a:close/>
                  <a:moveTo>
                    <a:pt x="55" y="135"/>
                  </a:moveTo>
                  <a:cubicBezTo>
                    <a:pt x="57" y="133"/>
                    <a:pt x="57" y="129"/>
                    <a:pt x="59" y="128"/>
                  </a:cubicBezTo>
                  <a:cubicBezTo>
                    <a:pt x="57" y="126"/>
                    <a:pt x="51" y="134"/>
                    <a:pt x="55" y="135"/>
                  </a:cubicBezTo>
                  <a:close/>
                  <a:moveTo>
                    <a:pt x="112" y="136"/>
                  </a:moveTo>
                  <a:cubicBezTo>
                    <a:pt x="112" y="134"/>
                    <a:pt x="114" y="132"/>
                    <a:pt x="115" y="131"/>
                  </a:cubicBezTo>
                  <a:cubicBezTo>
                    <a:pt x="109" y="121"/>
                    <a:pt x="102" y="135"/>
                    <a:pt x="112" y="136"/>
                  </a:cubicBezTo>
                  <a:close/>
                  <a:moveTo>
                    <a:pt x="78" y="135"/>
                  </a:moveTo>
                  <a:cubicBezTo>
                    <a:pt x="80" y="136"/>
                    <a:pt x="80" y="138"/>
                    <a:pt x="81" y="138"/>
                  </a:cubicBezTo>
                  <a:cubicBezTo>
                    <a:pt x="84" y="135"/>
                    <a:pt x="85" y="132"/>
                    <a:pt x="86" y="128"/>
                  </a:cubicBezTo>
                  <a:cubicBezTo>
                    <a:pt x="85" y="128"/>
                    <a:pt x="84" y="128"/>
                    <a:pt x="84" y="128"/>
                  </a:cubicBezTo>
                  <a:cubicBezTo>
                    <a:pt x="82" y="131"/>
                    <a:pt x="80" y="133"/>
                    <a:pt x="78" y="135"/>
                  </a:cubicBezTo>
                  <a:close/>
                  <a:moveTo>
                    <a:pt x="219" y="131"/>
                  </a:moveTo>
                  <a:cubicBezTo>
                    <a:pt x="221" y="132"/>
                    <a:pt x="221" y="130"/>
                    <a:pt x="223" y="131"/>
                  </a:cubicBezTo>
                  <a:cubicBezTo>
                    <a:pt x="223" y="129"/>
                    <a:pt x="221" y="128"/>
                    <a:pt x="219" y="128"/>
                  </a:cubicBezTo>
                  <a:cubicBezTo>
                    <a:pt x="219" y="129"/>
                    <a:pt x="219" y="130"/>
                    <a:pt x="219" y="131"/>
                  </a:cubicBezTo>
                  <a:close/>
                  <a:moveTo>
                    <a:pt x="236" y="130"/>
                  </a:moveTo>
                  <a:cubicBezTo>
                    <a:pt x="241" y="136"/>
                    <a:pt x="247" y="131"/>
                    <a:pt x="255" y="135"/>
                  </a:cubicBezTo>
                  <a:cubicBezTo>
                    <a:pt x="251" y="130"/>
                    <a:pt x="241" y="126"/>
                    <a:pt x="236" y="130"/>
                  </a:cubicBezTo>
                  <a:close/>
                  <a:moveTo>
                    <a:pt x="468" y="135"/>
                  </a:moveTo>
                  <a:cubicBezTo>
                    <a:pt x="471" y="134"/>
                    <a:pt x="471" y="130"/>
                    <a:pt x="473" y="128"/>
                  </a:cubicBezTo>
                  <a:cubicBezTo>
                    <a:pt x="470" y="129"/>
                    <a:pt x="467" y="132"/>
                    <a:pt x="468" y="135"/>
                  </a:cubicBezTo>
                  <a:close/>
                  <a:moveTo>
                    <a:pt x="149" y="128"/>
                  </a:moveTo>
                  <a:cubicBezTo>
                    <a:pt x="146" y="133"/>
                    <a:pt x="140" y="134"/>
                    <a:pt x="136" y="139"/>
                  </a:cubicBezTo>
                  <a:cubicBezTo>
                    <a:pt x="140" y="139"/>
                    <a:pt x="141" y="139"/>
                    <a:pt x="144" y="139"/>
                  </a:cubicBezTo>
                  <a:cubicBezTo>
                    <a:pt x="146" y="136"/>
                    <a:pt x="149" y="134"/>
                    <a:pt x="152" y="131"/>
                  </a:cubicBezTo>
                  <a:cubicBezTo>
                    <a:pt x="152" y="130"/>
                    <a:pt x="151" y="129"/>
                    <a:pt x="149" y="128"/>
                  </a:cubicBezTo>
                  <a:close/>
                  <a:moveTo>
                    <a:pt x="261" y="133"/>
                  </a:moveTo>
                  <a:cubicBezTo>
                    <a:pt x="265" y="134"/>
                    <a:pt x="269" y="137"/>
                    <a:pt x="273" y="138"/>
                  </a:cubicBezTo>
                  <a:cubicBezTo>
                    <a:pt x="274" y="137"/>
                    <a:pt x="274" y="136"/>
                    <a:pt x="274" y="134"/>
                  </a:cubicBezTo>
                  <a:cubicBezTo>
                    <a:pt x="269" y="133"/>
                    <a:pt x="267" y="130"/>
                    <a:pt x="263" y="128"/>
                  </a:cubicBezTo>
                  <a:cubicBezTo>
                    <a:pt x="262" y="130"/>
                    <a:pt x="261" y="130"/>
                    <a:pt x="261" y="133"/>
                  </a:cubicBezTo>
                  <a:close/>
                  <a:moveTo>
                    <a:pt x="324" y="133"/>
                  </a:moveTo>
                  <a:cubicBezTo>
                    <a:pt x="324" y="131"/>
                    <a:pt x="320" y="129"/>
                    <a:pt x="319" y="130"/>
                  </a:cubicBezTo>
                  <a:cubicBezTo>
                    <a:pt x="321" y="131"/>
                    <a:pt x="321" y="134"/>
                    <a:pt x="324" y="133"/>
                  </a:cubicBezTo>
                  <a:close/>
                  <a:moveTo>
                    <a:pt x="338" y="135"/>
                  </a:moveTo>
                  <a:cubicBezTo>
                    <a:pt x="338" y="131"/>
                    <a:pt x="334" y="131"/>
                    <a:pt x="332" y="130"/>
                  </a:cubicBezTo>
                  <a:cubicBezTo>
                    <a:pt x="333" y="132"/>
                    <a:pt x="336" y="133"/>
                    <a:pt x="338" y="135"/>
                  </a:cubicBezTo>
                  <a:close/>
                  <a:moveTo>
                    <a:pt x="623" y="157"/>
                  </a:moveTo>
                  <a:cubicBezTo>
                    <a:pt x="624" y="158"/>
                    <a:pt x="627" y="156"/>
                    <a:pt x="628" y="158"/>
                  </a:cubicBezTo>
                  <a:cubicBezTo>
                    <a:pt x="630" y="169"/>
                    <a:pt x="623" y="180"/>
                    <a:pt x="629" y="190"/>
                  </a:cubicBezTo>
                  <a:cubicBezTo>
                    <a:pt x="633" y="188"/>
                    <a:pt x="631" y="180"/>
                    <a:pt x="635" y="178"/>
                  </a:cubicBezTo>
                  <a:cubicBezTo>
                    <a:pt x="631" y="174"/>
                    <a:pt x="635" y="165"/>
                    <a:pt x="638" y="161"/>
                  </a:cubicBezTo>
                  <a:cubicBezTo>
                    <a:pt x="634" y="154"/>
                    <a:pt x="630" y="147"/>
                    <a:pt x="625" y="142"/>
                  </a:cubicBezTo>
                  <a:cubicBezTo>
                    <a:pt x="624" y="138"/>
                    <a:pt x="619" y="138"/>
                    <a:pt x="619" y="134"/>
                  </a:cubicBezTo>
                  <a:cubicBezTo>
                    <a:pt x="617" y="134"/>
                    <a:pt x="615" y="128"/>
                    <a:pt x="614" y="131"/>
                  </a:cubicBezTo>
                  <a:cubicBezTo>
                    <a:pt x="618" y="139"/>
                    <a:pt x="621" y="147"/>
                    <a:pt x="623" y="157"/>
                  </a:cubicBezTo>
                  <a:close/>
                  <a:moveTo>
                    <a:pt x="284" y="133"/>
                  </a:moveTo>
                  <a:cubicBezTo>
                    <a:pt x="285" y="130"/>
                    <a:pt x="281" y="129"/>
                    <a:pt x="281" y="131"/>
                  </a:cubicBezTo>
                  <a:cubicBezTo>
                    <a:pt x="282" y="131"/>
                    <a:pt x="283" y="132"/>
                    <a:pt x="284" y="133"/>
                  </a:cubicBezTo>
                  <a:close/>
                  <a:moveTo>
                    <a:pt x="351" y="136"/>
                  </a:moveTo>
                  <a:cubicBezTo>
                    <a:pt x="348" y="135"/>
                    <a:pt x="346" y="132"/>
                    <a:pt x="344" y="130"/>
                  </a:cubicBezTo>
                  <a:cubicBezTo>
                    <a:pt x="343" y="130"/>
                    <a:pt x="343" y="132"/>
                    <a:pt x="343" y="133"/>
                  </a:cubicBezTo>
                  <a:cubicBezTo>
                    <a:pt x="346" y="133"/>
                    <a:pt x="349" y="137"/>
                    <a:pt x="351" y="136"/>
                  </a:cubicBezTo>
                  <a:close/>
                  <a:moveTo>
                    <a:pt x="89" y="140"/>
                  </a:moveTo>
                  <a:cubicBezTo>
                    <a:pt x="86" y="138"/>
                    <a:pt x="91" y="134"/>
                    <a:pt x="91" y="131"/>
                  </a:cubicBezTo>
                  <a:cubicBezTo>
                    <a:pt x="88" y="131"/>
                    <a:pt x="83" y="143"/>
                    <a:pt x="89" y="140"/>
                  </a:cubicBezTo>
                  <a:close/>
                  <a:moveTo>
                    <a:pt x="163" y="133"/>
                  </a:moveTo>
                  <a:cubicBezTo>
                    <a:pt x="164" y="133"/>
                    <a:pt x="164" y="133"/>
                    <a:pt x="165" y="133"/>
                  </a:cubicBezTo>
                  <a:cubicBezTo>
                    <a:pt x="165" y="132"/>
                    <a:pt x="165" y="131"/>
                    <a:pt x="166" y="131"/>
                  </a:cubicBezTo>
                  <a:cubicBezTo>
                    <a:pt x="164" y="131"/>
                    <a:pt x="163" y="131"/>
                    <a:pt x="163" y="133"/>
                  </a:cubicBezTo>
                  <a:close/>
                  <a:moveTo>
                    <a:pt x="425" y="133"/>
                  </a:moveTo>
                  <a:cubicBezTo>
                    <a:pt x="426" y="135"/>
                    <a:pt x="428" y="133"/>
                    <a:pt x="428" y="131"/>
                  </a:cubicBezTo>
                  <a:cubicBezTo>
                    <a:pt x="427" y="132"/>
                    <a:pt x="427" y="131"/>
                    <a:pt x="426" y="131"/>
                  </a:cubicBezTo>
                  <a:cubicBezTo>
                    <a:pt x="426" y="133"/>
                    <a:pt x="425" y="132"/>
                    <a:pt x="425" y="133"/>
                  </a:cubicBezTo>
                  <a:close/>
                  <a:moveTo>
                    <a:pt x="473" y="138"/>
                  </a:moveTo>
                  <a:cubicBezTo>
                    <a:pt x="479" y="140"/>
                    <a:pt x="482" y="144"/>
                    <a:pt x="488" y="145"/>
                  </a:cubicBezTo>
                  <a:cubicBezTo>
                    <a:pt x="487" y="138"/>
                    <a:pt x="481" y="135"/>
                    <a:pt x="476" y="131"/>
                  </a:cubicBezTo>
                  <a:cubicBezTo>
                    <a:pt x="475" y="134"/>
                    <a:pt x="473" y="134"/>
                    <a:pt x="473" y="138"/>
                  </a:cubicBezTo>
                  <a:close/>
                  <a:moveTo>
                    <a:pt x="219" y="136"/>
                  </a:moveTo>
                  <a:cubicBezTo>
                    <a:pt x="222" y="137"/>
                    <a:pt x="225" y="138"/>
                    <a:pt x="228" y="139"/>
                  </a:cubicBezTo>
                  <a:cubicBezTo>
                    <a:pt x="230" y="138"/>
                    <a:pt x="231" y="137"/>
                    <a:pt x="231" y="135"/>
                  </a:cubicBezTo>
                  <a:cubicBezTo>
                    <a:pt x="228" y="131"/>
                    <a:pt x="222" y="133"/>
                    <a:pt x="219" y="136"/>
                  </a:cubicBezTo>
                  <a:close/>
                  <a:moveTo>
                    <a:pt x="93" y="138"/>
                  </a:moveTo>
                  <a:cubicBezTo>
                    <a:pt x="95" y="138"/>
                    <a:pt x="97" y="136"/>
                    <a:pt x="97" y="133"/>
                  </a:cubicBezTo>
                  <a:cubicBezTo>
                    <a:pt x="96" y="133"/>
                    <a:pt x="96" y="132"/>
                    <a:pt x="95" y="133"/>
                  </a:cubicBezTo>
                  <a:cubicBezTo>
                    <a:pt x="95" y="135"/>
                    <a:pt x="93" y="136"/>
                    <a:pt x="93" y="138"/>
                  </a:cubicBezTo>
                  <a:close/>
                  <a:moveTo>
                    <a:pt x="115" y="138"/>
                  </a:moveTo>
                  <a:cubicBezTo>
                    <a:pt x="119" y="139"/>
                    <a:pt x="122" y="142"/>
                    <a:pt x="127" y="142"/>
                  </a:cubicBezTo>
                  <a:cubicBezTo>
                    <a:pt x="128" y="141"/>
                    <a:pt x="128" y="140"/>
                    <a:pt x="129" y="139"/>
                  </a:cubicBezTo>
                  <a:cubicBezTo>
                    <a:pt x="123" y="139"/>
                    <a:pt x="118" y="129"/>
                    <a:pt x="115" y="138"/>
                  </a:cubicBezTo>
                  <a:close/>
                  <a:moveTo>
                    <a:pt x="580" y="139"/>
                  </a:moveTo>
                  <a:cubicBezTo>
                    <a:pt x="580" y="136"/>
                    <a:pt x="578" y="135"/>
                    <a:pt x="575" y="133"/>
                  </a:cubicBezTo>
                  <a:cubicBezTo>
                    <a:pt x="576" y="136"/>
                    <a:pt x="578" y="137"/>
                    <a:pt x="580" y="139"/>
                  </a:cubicBezTo>
                  <a:close/>
                  <a:moveTo>
                    <a:pt x="66" y="139"/>
                  </a:moveTo>
                  <a:cubicBezTo>
                    <a:pt x="67" y="140"/>
                    <a:pt x="68" y="141"/>
                    <a:pt x="70" y="141"/>
                  </a:cubicBezTo>
                  <a:cubicBezTo>
                    <a:pt x="71" y="139"/>
                    <a:pt x="70" y="138"/>
                    <a:pt x="70" y="135"/>
                  </a:cubicBezTo>
                  <a:cubicBezTo>
                    <a:pt x="69" y="136"/>
                    <a:pt x="69" y="133"/>
                    <a:pt x="67" y="134"/>
                  </a:cubicBezTo>
                  <a:cubicBezTo>
                    <a:pt x="67" y="136"/>
                    <a:pt x="65" y="137"/>
                    <a:pt x="66" y="139"/>
                  </a:cubicBezTo>
                  <a:close/>
                  <a:moveTo>
                    <a:pt x="312" y="150"/>
                  </a:moveTo>
                  <a:cubicBezTo>
                    <a:pt x="313" y="149"/>
                    <a:pt x="314" y="148"/>
                    <a:pt x="314" y="147"/>
                  </a:cubicBezTo>
                  <a:cubicBezTo>
                    <a:pt x="307" y="143"/>
                    <a:pt x="299" y="138"/>
                    <a:pt x="290" y="135"/>
                  </a:cubicBezTo>
                  <a:cubicBezTo>
                    <a:pt x="295" y="142"/>
                    <a:pt x="304" y="146"/>
                    <a:pt x="312" y="150"/>
                  </a:cubicBezTo>
                  <a:close/>
                  <a:moveTo>
                    <a:pt x="431" y="135"/>
                  </a:moveTo>
                  <a:cubicBezTo>
                    <a:pt x="435" y="141"/>
                    <a:pt x="444" y="146"/>
                    <a:pt x="450" y="148"/>
                  </a:cubicBezTo>
                  <a:cubicBezTo>
                    <a:pt x="444" y="144"/>
                    <a:pt x="438" y="137"/>
                    <a:pt x="431" y="135"/>
                  </a:cubicBezTo>
                  <a:close/>
                  <a:moveTo>
                    <a:pt x="181" y="138"/>
                  </a:moveTo>
                  <a:cubicBezTo>
                    <a:pt x="182" y="137"/>
                    <a:pt x="186" y="138"/>
                    <a:pt x="186" y="135"/>
                  </a:cubicBezTo>
                  <a:cubicBezTo>
                    <a:pt x="184" y="135"/>
                    <a:pt x="182" y="135"/>
                    <a:pt x="180" y="135"/>
                  </a:cubicBezTo>
                  <a:cubicBezTo>
                    <a:pt x="180" y="137"/>
                    <a:pt x="181" y="137"/>
                    <a:pt x="181" y="138"/>
                  </a:cubicBezTo>
                  <a:close/>
                  <a:moveTo>
                    <a:pt x="341" y="138"/>
                  </a:moveTo>
                  <a:cubicBezTo>
                    <a:pt x="346" y="141"/>
                    <a:pt x="354" y="153"/>
                    <a:pt x="358" y="144"/>
                  </a:cubicBezTo>
                  <a:cubicBezTo>
                    <a:pt x="353" y="141"/>
                    <a:pt x="348" y="137"/>
                    <a:pt x="342" y="135"/>
                  </a:cubicBezTo>
                  <a:cubicBezTo>
                    <a:pt x="343" y="137"/>
                    <a:pt x="341" y="137"/>
                    <a:pt x="341" y="138"/>
                  </a:cubicBezTo>
                  <a:close/>
                  <a:moveTo>
                    <a:pt x="510" y="138"/>
                  </a:moveTo>
                  <a:cubicBezTo>
                    <a:pt x="510" y="136"/>
                    <a:pt x="507" y="135"/>
                    <a:pt x="507" y="136"/>
                  </a:cubicBezTo>
                  <a:cubicBezTo>
                    <a:pt x="508" y="136"/>
                    <a:pt x="508" y="138"/>
                    <a:pt x="510" y="138"/>
                  </a:cubicBezTo>
                  <a:close/>
                  <a:moveTo>
                    <a:pt x="152" y="141"/>
                  </a:moveTo>
                  <a:cubicBezTo>
                    <a:pt x="156" y="141"/>
                    <a:pt x="158" y="143"/>
                    <a:pt x="160" y="144"/>
                  </a:cubicBezTo>
                  <a:cubicBezTo>
                    <a:pt x="161" y="142"/>
                    <a:pt x="163" y="141"/>
                    <a:pt x="163" y="138"/>
                  </a:cubicBezTo>
                  <a:cubicBezTo>
                    <a:pt x="159" y="135"/>
                    <a:pt x="153" y="136"/>
                    <a:pt x="152" y="141"/>
                  </a:cubicBezTo>
                  <a:close/>
                  <a:moveTo>
                    <a:pt x="183" y="142"/>
                  </a:moveTo>
                  <a:cubicBezTo>
                    <a:pt x="183" y="146"/>
                    <a:pt x="188" y="144"/>
                    <a:pt x="190" y="146"/>
                  </a:cubicBezTo>
                  <a:cubicBezTo>
                    <a:pt x="191" y="143"/>
                    <a:pt x="196" y="138"/>
                    <a:pt x="194" y="136"/>
                  </a:cubicBezTo>
                  <a:cubicBezTo>
                    <a:pt x="190" y="137"/>
                    <a:pt x="188" y="141"/>
                    <a:pt x="183" y="142"/>
                  </a:cubicBezTo>
                  <a:close/>
                  <a:moveTo>
                    <a:pt x="411" y="146"/>
                  </a:moveTo>
                  <a:cubicBezTo>
                    <a:pt x="411" y="145"/>
                    <a:pt x="413" y="143"/>
                    <a:pt x="414" y="141"/>
                  </a:cubicBezTo>
                  <a:cubicBezTo>
                    <a:pt x="410" y="137"/>
                    <a:pt x="403" y="136"/>
                    <a:pt x="397" y="136"/>
                  </a:cubicBezTo>
                  <a:cubicBezTo>
                    <a:pt x="400" y="140"/>
                    <a:pt x="406" y="145"/>
                    <a:pt x="411" y="146"/>
                  </a:cubicBezTo>
                  <a:close/>
                  <a:moveTo>
                    <a:pt x="335" y="142"/>
                  </a:moveTo>
                  <a:cubicBezTo>
                    <a:pt x="336" y="140"/>
                    <a:pt x="335" y="137"/>
                    <a:pt x="333" y="137"/>
                  </a:cubicBezTo>
                  <a:cubicBezTo>
                    <a:pt x="333" y="139"/>
                    <a:pt x="333" y="141"/>
                    <a:pt x="335" y="142"/>
                  </a:cubicBezTo>
                  <a:close/>
                  <a:moveTo>
                    <a:pt x="252" y="139"/>
                  </a:moveTo>
                  <a:cubicBezTo>
                    <a:pt x="252" y="138"/>
                    <a:pt x="251" y="138"/>
                    <a:pt x="249" y="138"/>
                  </a:cubicBezTo>
                  <a:cubicBezTo>
                    <a:pt x="248" y="140"/>
                    <a:pt x="250" y="139"/>
                    <a:pt x="252" y="139"/>
                  </a:cubicBezTo>
                  <a:close/>
                  <a:moveTo>
                    <a:pt x="278" y="138"/>
                  </a:moveTo>
                  <a:cubicBezTo>
                    <a:pt x="278" y="141"/>
                    <a:pt x="282" y="143"/>
                    <a:pt x="285" y="142"/>
                  </a:cubicBezTo>
                  <a:cubicBezTo>
                    <a:pt x="283" y="141"/>
                    <a:pt x="280" y="137"/>
                    <a:pt x="278" y="138"/>
                  </a:cubicBezTo>
                  <a:close/>
                  <a:moveTo>
                    <a:pt x="384" y="138"/>
                  </a:moveTo>
                  <a:cubicBezTo>
                    <a:pt x="386" y="142"/>
                    <a:pt x="390" y="144"/>
                    <a:pt x="394" y="147"/>
                  </a:cubicBezTo>
                  <a:cubicBezTo>
                    <a:pt x="392" y="143"/>
                    <a:pt x="387" y="139"/>
                    <a:pt x="384" y="138"/>
                  </a:cubicBezTo>
                  <a:close/>
                  <a:moveTo>
                    <a:pt x="467" y="141"/>
                  </a:moveTo>
                  <a:cubicBezTo>
                    <a:pt x="467" y="139"/>
                    <a:pt x="464" y="139"/>
                    <a:pt x="464" y="138"/>
                  </a:cubicBezTo>
                  <a:cubicBezTo>
                    <a:pt x="462" y="140"/>
                    <a:pt x="465" y="143"/>
                    <a:pt x="467" y="141"/>
                  </a:cubicBezTo>
                  <a:close/>
                  <a:moveTo>
                    <a:pt x="503" y="153"/>
                  </a:moveTo>
                  <a:cubicBezTo>
                    <a:pt x="504" y="152"/>
                    <a:pt x="505" y="152"/>
                    <a:pt x="506" y="150"/>
                  </a:cubicBezTo>
                  <a:cubicBezTo>
                    <a:pt x="502" y="145"/>
                    <a:pt x="496" y="142"/>
                    <a:pt x="491" y="138"/>
                  </a:cubicBezTo>
                  <a:cubicBezTo>
                    <a:pt x="493" y="145"/>
                    <a:pt x="499" y="148"/>
                    <a:pt x="503" y="153"/>
                  </a:cubicBezTo>
                  <a:close/>
                  <a:moveTo>
                    <a:pt x="566" y="147"/>
                  </a:moveTo>
                  <a:cubicBezTo>
                    <a:pt x="568" y="150"/>
                    <a:pt x="571" y="151"/>
                    <a:pt x="572" y="154"/>
                  </a:cubicBezTo>
                  <a:cubicBezTo>
                    <a:pt x="571" y="154"/>
                    <a:pt x="572" y="156"/>
                    <a:pt x="570" y="156"/>
                  </a:cubicBezTo>
                  <a:cubicBezTo>
                    <a:pt x="571" y="158"/>
                    <a:pt x="573" y="159"/>
                    <a:pt x="575" y="161"/>
                  </a:cubicBezTo>
                  <a:cubicBezTo>
                    <a:pt x="575" y="155"/>
                    <a:pt x="579" y="152"/>
                    <a:pt x="579" y="147"/>
                  </a:cubicBezTo>
                  <a:cubicBezTo>
                    <a:pt x="576" y="143"/>
                    <a:pt x="572" y="140"/>
                    <a:pt x="567" y="138"/>
                  </a:cubicBezTo>
                  <a:cubicBezTo>
                    <a:pt x="567" y="143"/>
                    <a:pt x="567" y="143"/>
                    <a:pt x="566" y="147"/>
                  </a:cubicBezTo>
                  <a:close/>
                  <a:moveTo>
                    <a:pt x="75" y="142"/>
                  </a:moveTo>
                  <a:cubicBezTo>
                    <a:pt x="75" y="144"/>
                    <a:pt x="76" y="145"/>
                    <a:pt x="77" y="145"/>
                  </a:cubicBezTo>
                  <a:cubicBezTo>
                    <a:pt x="79" y="144"/>
                    <a:pt x="79" y="142"/>
                    <a:pt x="80" y="141"/>
                  </a:cubicBezTo>
                  <a:cubicBezTo>
                    <a:pt x="77" y="141"/>
                    <a:pt x="79" y="138"/>
                    <a:pt x="77" y="139"/>
                  </a:cubicBezTo>
                  <a:cubicBezTo>
                    <a:pt x="77" y="141"/>
                    <a:pt x="74" y="140"/>
                    <a:pt x="75" y="142"/>
                  </a:cubicBezTo>
                  <a:close/>
                  <a:moveTo>
                    <a:pt x="233" y="140"/>
                  </a:moveTo>
                  <a:cubicBezTo>
                    <a:pt x="236" y="144"/>
                    <a:pt x="242" y="145"/>
                    <a:pt x="247" y="147"/>
                  </a:cubicBezTo>
                  <a:cubicBezTo>
                    <a:pt x="246" y="144"/>
                    <a:pt x="245" y="144"/>
                    <a:pt x="245" y="141"/>
                  </a:cubicBezTo>
                  <a:cubicBezTo>
                    <a:pt x="240" y="143"/>
                    <a:pt x="237" y="137"/>
                    <a:pt x="233" y="140"/>
                  </a:cubicBezTo>
                  <a:close/>
                  <a:moveTo>
                    <a:pt x="254" y="142"/>
                  </a:moveTo>
                  <a:cubicBezTo>
                    <a:pt x="257" y="143"/>
                    <a:pt x="257" y="145"/>
                    <a:pt x="261" y="145"/>
                  </a:cubicBezTo>
                  <a:cubicBezTo>
                    <a:pt x="261" y="142"/>
                    <a:pt x="259" y="141"/>
                    <a:pt x="258" y="139"/>
                  </a:cubicBezTo>
                  <a:cubicBezTo>
                    <a:pt x="257" y="139"/>
                    <a:pt x="256" y="139"/>
                    <a:pt x="255" y="139"/>
                  </a:cubicBezTo>
                  <a:cubicBezTo>
                    <a:pt x="256" y="141"/>
                    <a:pt x="254" y="141"/>
                    <a:pt x="254" y="142"/>
                  </a:cubicBezTo>
                  <a:close/>
                  <a:moveTo>
                    <a:pt x="99" y="149"/>
                  </a:moveTo>
                  <a:cubicBezTo>
                    <a:pt x="103" y="147"/>
                    <a:pt x="109" y="146"/>
                    <a:pt x="114" y="144"/>
                  </a:cubicBezTo>
                  <a:cubicBezTo>
                    <a:pt x="115" y="146"/>
                    <a:pt x="122" y="149"/>
                    <a:pt x="123" y="145"/>
                  </a:cubicBezTo>
                  <a:cubicBezTo>
                    <a:pt x="120" y="143"/>
                    <a:pt x="117" y="142"/>
                    <a:pt x="113" y="141"/>
                  </a:cubicBezTo>
                  <a:cubicBezTo>
                    <a:pt x="110" y="145"/>
                    <a:pt x="105" y="146"/>
                    <a:pt x="102" y="140"/>
                  </a:cubicBezTo>
                  <a:cubicBezTo>
                    <a:pt x="101" y="143"/>
                    <a:pt x="98" y="147"/>
                    <a:pt x="99" y="149"/>
                  </a:cubicBezTo>
                  <a:close/>
                  <a:moveTo>
                    <a:pt x="269" y="149"/>
                  </a:moveTo>
                  <a:cubicBezTo>
                    <a:pt x="269" y="146"/>
                    <a:pt x="271" y="145"/>
                    <a:pt x="271" y="142"/>
                  </a:cubicBezTo>
                  <a:cubicBezTo>
                    <a:pt x="268" y="142"/>
                    <a:pt x="265" y="140"/>
                    <a:pt x="263" y="141"/>
                  </a:cubicBezTo>
                  <a:cubicBezTo>
                    <a:pt x="266" y="142"/>
                    <a:pt x="265" y="148"/>
                    <a:pt x="269" y="149"/>
                  </a:cubicBezTo>
                  <a:close/>
                  <a:moveTo>
                    <a:pt x="165" y="146"/>
                  </a:moveTo>
                  <a:cubicBezTo>
                    <a:pt x="169" y="146"/>
                    <a:pt x="170" y="150"/>
                    <a:pt x="174" y="149"/>
                  </a:cubicBezTo>
                  <a:cubicBezTo>
                    <a:pt x="174" y="147"/>
                    <a:pt x="172" y="146"/>
                    <a:pt x="172" y="144"/>
                  </a:cubicBezTo>
                  <a:cubicBezTo>
                    <a:pt x="170" y="143"/>
                    <a:pt x="168" y="142"/>
                    <a:pt x="166" y="141"/>
                  </a:cubicBezTo>
                  <a:cubicBezTo>
                    <a:pt x="167" y="143"/>
                    <a:pt x="165" y="143"/>
                    <a:pt x="165" y="146"/>
                  </a:cubicBezTo>
                  <a:close/>
                  <a:moveTo>
                    <a:pt x="215" y="147"/>
                  </a:moveTo>
                  <a:cubicBezTo>
                    <a:pt x="214" y="146"/>
                    <a:pt x="215" y="141"/>
                    <a:pt x="211" y="141"/>
                  </a:cubicBezTo>
                  <a:cubicBezTo>
                    <a:pt x="210" y="144"/>
                    <a:pt x="213" y="148"/>
                    <a:pt x="215" y="147"/>
                  </a:cubicBezTo>
                  <a:close/>
                  <a:moveTo>
                    <a:pt x="227" y="145"/>
                  </a:moveTo>
                  <a:cubicBezTo>
                    <a:pt x="227" y="141"/>
                    <a:pt x="222" y="141"/>
                    <a:pt x="220" y="142"/>
                  </a:cubicBezTo>
                  <a:cubicBezTo>
                    <a:pt x="223" y="142"/>
                    <a:pt x="224" y="145"/>
                    <a:pt x="227" y="145"/>
                  </a:cubicBezTo>
                  <a:close/>
                  <a:moveTo>
                    <a:pt x="586" y="143"/>
                  </a:moveTo>
                  <a:cubicBezTo>
                    <a:pt x="586" y="141"/>
                    <a:pt x="585" y="141"/>
                    <a:pt x="583" y="141"/>
                  </a:cubicBezTo>
                  <a:cubicBezTo>
                    <a:pt x="583" y="143"/>
                    <a:pt x="584" y="143"/>
                    <a:pt x="586" y="143"/>
                  </a:cubicBezTo>
                  <a:close/>
                  <a:moveTo>
                    <a:pt x="342" y="145"/>
                  </a:moveTo>
                  <a:cubicBezTo>
                    <a:pt x="343" y="141"/>
                    <a:pt x="337" y="141"/>
                    <a:pt x="338" y="145"/>
                  </a:cubicBezTo>
                  <a:cubicBezTo>
                    <a:pt x="343" y="146"/>
                    <a:pt x="345" y="151"/>
                    <a:pt x="349" y="150"/>
                  </a:cubicBezTo>
                  <a:cubicBezTo>
                    <a:pt x="347" y="148"/>
                    <a:pt x="346" y="146"/>
                    <a:pt x="342" y="145"/>
                  </a:cubicBezTo>
                  <a:close/>
                  <a:moveTo>
                    <a:pt x="456" y="149"/>
                  </a:moveTo>
                  <a:cubicBezTo>
                    <a:pt x="457" y="150"/>
                    <a:pt x="458" y="153"/>
                    <a:pt x="461" y="153"/>
                  </a:cubicBezTo>
                  <a:cubicBezTo>
                    <a:pt x="462" y="150"/>
                    <a:pt x="463" y="148"/>
                    <a:pt x="464" y="145"/>
                  </a:cubicBezTo>
                  <a:cubicBezTo>
                    <a:pt x="461" y="145"/>
                    <a:pt x="461" y="143"/>
                    <a:pt x="460" y="142"/>
                  </a:cubicBezTo>
                  <a:cubicBezTo>
                    <a:pt x="459" y="145"/>
                    <a:pt x="456" y="146"/>
                    <a:pt x="456" y="149"/>
                  </a:cubicBezTo>
                  <a:close/>
                  <a:moveTo>
                    <a:pt x="470" y="143"/>
                  </a:moveTo>
                  <a:cubicBezTo>
                    <a:pt x="470" y="144"/>
                    <a:pt x="470" y="144"/>
                    <a:pt x="470" y="145"/>
                  </a:cubicBezTo>
                  <a:cubicBezTo>
                    <a:pt x="478" y="150"/>
                    <a:pt x="485" y="157"/>
                    <a:pt x="495" y="161"/>
                  </a:cubicBezTo>
                  <a:cubicBezTo>
                    <a:pt x="489" y="152"/>
                    <a:pt x="479" y="147"/>
                    <a:pt x="470" y="143"/>
                  </a:cubicBezTo>
                  <a:close/>
                  <a:moveTo>
                    <a:pt x="63" y="147"/>
                  </a:moveTo>
                  <a:cubicBezTo>
                    <a:pt x="65" y="148"/>
                    <a:pt x="65" y="149"/>
                    <a:pt x="67" y="149"/>
                  </a:cubicBezTo>
                  <a:cubicBezTo>
                    <a:pt x="68" y="148"/>
                    <a:pt x="69" y="147"/>
                    <a:pt x="69" y="145"/>
                  </a:cubicBezTo>
                  <a:cubicBezTo>
                    <a:pt x="67" y="143"/>
                    <a:pt x="62" y="141"/>
                    <a:pt x="63" y="147"/>
                  </a:cubicBezTo>
                  <a:close/>
                  <a:moveTo>
                    <a:pt x="81" y="147"/>
                  </a:moveTo>
                  <a:cubicBezTo>
                    <a:pt x="83" y="148"/>
                    <a:pt x="83" y="149"/>
                    <a:pt x="84" y="148"/>
                  </a:cubicBezTo>
                  <a:cubicBezTo>
                    <a:pt x="84" y="146"/>
                    <a:pt x="87" y="147"/>
                    <a:pt x="86" y="144"/>
                  </a:cubicBezTo>
                  <a:cubicBezTo>
                    <a:pt x="84" y="145"/>
                    <a:pt x="84" y="144"/>
                    <a:pt x="83" y="144"/>
                  </a:cubicBezTo>
                  <a:cubicBezTo>
                    <a:pt x="83" y="146"/>
                    <a:pt x="81" y="145"/>
                    <a:pt x="81" y="147"/>
                  </a:cubicBezTo>
                  <a:close/>
                  <a:moveTo>
                    <a:pt x="193" y="148"/>
                  </a:moveTo>
                  <a:cubicBezTo>
                    <a:pt x="195" y="150"/>
                    <a:pt x="198" y="152"/>
                    <a:pt x="202" y="153"/>
                  </a:cubicBezTo>
                  <a:cubicBezTo>
                    <a:pt x="203" y="150"/>
                    <a:pt x="204" y="149"/>
                    <a:pt x="204" y="145"/>
                  </a:cubicBezTo>
                  <a:cubicBezTo>
                    <a:pt x="200" y="141"/>
                    <a:pt x="196" y="147"/>
                    <a:pt x="193" y="148"/>
                  </a:cubicBezTo>
                  <a:close/>
                  <a:moveTo>
                    <a:pt x="319" y="147"/>
                  </a:moveTo>
                  <a:cubicBezTo>
                    <a:pt x="323" y="148"/>
                    <a:pt x="326" y="151"/>
                    <a:pt x="330" y="152"/>
                  </a:cubicBezTo>
                  <a:cubicBezTo>
                    <a:pt x="328" y="148"/>
                    <a:pt x="324" y="146"/>
                    <a:pt x="321" y="144"/>
                  </a:cubicBezTo>
                  <a:cubicBezTo>
                    <a:pt x="320" y="145"/>
                    <a:pt x="319" y="145"/>
                    <a:pt x="319" y="147"/>
                  </a:cubicBezTo>
                  <a:close/>
                  <a:moveTo>
                    <a:pt x="413" y="150"/>
                  </a:moveTo>
                  <a:cubicBezTo>
                    <a:pt x="414" y="150"/>
                    <a:pt x="414" y="153"/>
                    <a:pt x="417" y="153"/>
                  </a:cubicBezTo>
                  <a:cubicBezTo>
                    <a:pt x="418" y="151"/>
                    <a:pt x="420" y="149"/>
                    <a:pt x="420" y="145"/>
                  </a:cubicBezTo>
                  <a:cubicBezTo>
                    <a:pt x="417" y="141"/>
                    <a:pt x="414" y="147"/>
                    <a:pt x="413" y="150"/>
                  </a:cubicBezTo>
                  <a:close/>
                  <a:moveTo>
                    <a:pt x="134" y="147"/>
                  </a:moveTo>
                  <a:cubicBezTo>
                    <a:pt x="135" y="147"/>
                    <a:pt x="136" y="146"/>
                    <a:pt x="137" y="145"/>
                  </a:cubicBezTo>
                  <a:cubicBezTo>
                    <a:pt x="136" y="143"/>
                    <a:pt x="131" y="145"/>
                    <a:pt x="134" y="147"/>
                  </a:cubicBezTo>
                  <a:close/>
                  <a:moveTo>
                    <a:pt x="217" y="149"/>
                  </a:moveTo>
                  <a:cubicBezTo>
                    <a:pt x="220" y="151"/>
                    <a:pt x="223" y="153"/>
                    <a:pt x="226" y="156"/>
                  </a:cubicBezTo>
                  <a:cubicBezTo>
                    <a:pt x="227" y="154"/>
                    <a:pt x="225" y="153"/>
                    <a:pt x="227" y="151"/>
                  </a:cubicBezTo>
                  <a:cubicBezTo>
                    <a:pt x="223" y="149"/>
                    <a:pt x="222" y="145"/>
                    <a:pt x="217" y="144"/>
                  </a:cubicBezTo>
                  <a:cubicBezTo>
                    <a:pt x="217" y="146"/>
                    <a:pt x="218" y="148"/>
                    <a:pt x="217" y="149"/>
                  </a:cubicBezTo>
                  <a:close/>
                  <a:moveTo>
                    <a:pt x="230" y="147"/>
                  </a:moveTo>
                  <a:cubicBezTo>
                    <a:pt x="235" y="149"/>
                    <a:pt x="237" y="153"/>
                    <a:pt x="243" y="153"/>
                  </a:cubicBezTo>
                  <a:cubicBezTo>
                    <a:pt x="243" y="151"/>
                    <a:pt x="243" y="151"/>
                    <a:pt x="244" y="149"/>
                  </a:cubicBezTo>
                  <a:cubicBezTo>
                    <a:pt x="239" y="148"/>
                    <a:pt x="235" y="146"/>
                    <a:pt x="231" y="144"/>
                  </a:cubicBezTo>
                  <a:cubicBezTo>
                    <a:pt x="231" y="145"/>
                    <a:pt x="231" y="146"/>
                    <a:pt x="230" y="147"/>
                  </a:cubicBezTo>
                  <a:close/>
                  <a:moveTo>
                    <a:pt x="272" y="153"/>
                  </a:moveTo>
                  <a:cubicBezTo>
                    <a:pt x="280" y="159"/>
                    <a:pt x="289" y="165"/>
                    <a:pt x="299" y="170"/>
                  </a:cubicBezTo>
                  <a:cubicBezTo>
                    <a:pt x="299" y="169"/>
                    <a:pt x="301" y="169"/>
                    <a:pt x="300" y="167"/>
                  </a:cubicBezTo>
                  <a:cubicBezTo>
                    <a:pt x="293" y="161"/>
                    <a:pt x="286" y="156"/>
                    <a:pt x="278" y="150"/>
                  </a:cubicBezTo>
                  <a:cubicBezTo>
                    <a:pt x="277" y="148"/>
                    <a:pt x="278" y="145"/>
                    <a:pt x="277" y="145"/>
                  </a:cubicBezTo>
                  <a:cubicBezTo>
                    <a:pt x="277" y="144"/>
                    <a:pt x="276" y="144"/>
                    <a:pt x="275" y="144"/>
                  </a:cubicBezTo>
                  <a:cubicBezTo>
                    <a:pt x="275" y="148"/>
                    <a:pt x="272" y="150"/>
                    <a:pt x="272" y="153"/>
                  </a:cubicBezTo>
                  <a:close/>
                  <a:moveTo>
                    <a:pt x="42" y="167"/>
                  </a:moveTo>
                  <a:cubicBezTo>
                    <a:pt x="46" y="161"/>
                    <a:pt x="50" y="152"/>
                    <a:pt x="52" y="145"/>
                  </a:cubicBezTo>
                  <a:cubicBezTo>
                    <a:pt x="47" y="151"/>
                    <a:pt x="43" y="157"/>
                    <a:pt x="42" y="167"/>
                  </a:cubicBezTo>
                  <a:close/>
                  <a:moveTo>
                    <a:pt x="148" y="148"/>
                  </a:moveTo>
                  <a:cubicBezTo>
                    <a:pt x="151" y="150"/>
                    <a:pt x="153" y="152"/>
                    <a:pt x="157" y="153"/>
                  </a:cubicBezTo>
                  <a:cubicBezTo>
                    <a:pt x="158" y="151"/>
                    <a:pt x="159" y="150"/>
                    <a:pt x="159" y="147"/>
                  </a:cubicBezTo>
                  <a:cubicBezTo>
                    <a:pt x="155" y="147"/>
                    <a:pt x="149" y="142"/>
                    <a:pt x="148" y="148"/>
                  </a:cubicBezTo>
                  <a:close/>
                  <a:moveTo>
                    <a:pt x="380" y="147"/>
                  </a:moveTo>
                  <a:cubicBezTo>
                    <a:pt x="385" y="153"/>
                    <a:pt x="392" y="158"/>
                    <a:pt x="400" y="162"/>
                  </a:cubicBezTo>
                  <a:cubicBezTo>
                    <a:pt x="400" y="160"/>
                    <a:pt x="401" y="159"/>
                    <a:pt x="402" y="157"/>
                  </a:cubicBezTo>
                  <a:cubicBezTo>
                    <a:pt x="395" y="153"/>
                    <a:pt x="388" y="145"/>
                    <a:pt x="380" y="147"/>
                  </a:cubicBezTo>
                  <a:close/>
                  <a:moveTo>
                    <a:pt x="512" y="149"/>
                  </a:moveTo>
                  <a:cubicBezTo>
                    <a:pt x="512" y="151"/>
                    <a:pt x="513" y="151"/>
                    <a:pt x="514" y="152"/>
                  </a:cubicBezTo>
                  <a:cubicBezTo>
                    <a:pt x="514" y="150"/>
                    <a:pt x="518" y="147"/>
                    <a:pt x="515" y="146"/>
                  </a:cubicBezTo>
                  <a:cubicBezTo>
                    <a:pt x="514" y="147"/>
                    <a:pt x="514" y="149"/>
                    <a:pt x="512" y="149"/>
                  </a:cubicBezTo>
                  <a:close/>
                  <a:moveTo>
                    <a:pt x="250" y="147"/>
                  </a:moveTo>
                  <a:cubicBezTo>
                    <a:pt x="250" y="150"/>
                    <a:pt x="253" y="150"/>
                    <a:pt x="255" y="152"/>
                  </a:cubicBezTo>
                  <a:cubicBezTo>
                    <a:pt x="255" y="151"/>
                    <a:pt x="255" y="149"/>
                    <a:pt x="255" y="148"/>
                  </a:cubicBezTo>
                  <a:cubicBezTo>
                    <a:pt x="253" y="149"/>
                    <a:pt x="252" y="145"/>
                    <a:pt x="250" y="147"/>
                  </a:cubicBezTo>
                  <a:close/>
                  <a:moveTo>
                    <a:pt x="358" y="151"/>
                  </a:moveTo>
                  <a:cubicBezTo>
                    <a:pt x="359" y="153"/>
                    <a:pt x="360" y="154"/>
                    <a:pt x="362" y="155"/>
                  </a:cubicBezTo>
                  <a:cubicBezTo>
                    <a:pt x="364" y="152"/>
                    <a:pt x="365" y="151"/>
                    <a:pt x="366" y="147"/>
                  </a:cubicBezTo>
                  <a:cubicBezTo>
                    <a:pt x="362" y="146"/>
                    <a:pt x="359" y="148"/>
                    <a:pt x="358" y="151"/>
                  </a:cubicBezTo>
                  <a:close/>
                  <a:moveTo>
                    <a:pt x="93" y="152"/>
                  </a:moveTo>
                  <a:cubicBezTo>
                    <a:pt x="93" y="152"/>
                    <a:pt x="93" y="151"/>
                    <a:pt x="93" y="151"/>
                  </a:cubicBezTo>
                  <a:cubicBezTo>
                    <a:pt x="93" y="149"/>
                    <a:pt x="92" y="149"/>
                    <a:pt x="91" y="148"/>
                  </a:cubicBezTo>
                  <a:cubicBezTo>
                    <a:pt x="89" y="149"/>
                    <a:pt x="90" y="153"/>
                    <a:pt x="93" y="152"/>
                  </a:cubicBezTo>
                  <a:close/>
                  <a:moveTo>
                    <a:pt x="315" y="153"/>
                  </a:moveTo>
                  <a:cubicBezTo>
                    <a:pt x="318" y="156"/>
                    <a:pt x="323" y="157"/>
                    <a:pt x="325" y="161"/>
                  </a:cubicBezTo>
                  <a:cubicBezTo>
                    <a:pt x="328" y="160"/>
                    <a:pt x="329" y="158"/>
                    <a:pt x="329" y="154"/>
                  </a:cubicBezTo>
                  <a:cubicBezTo>
                    <a:pt x="325" y="152"/>
                    <a:pt x="321" y="150"/>
                    <a:pt x="318" y="148"/>
                  </a:cubicBezTo>
                  <a:cubicBezTo>
                    <a:pt x="317" y="150"/>
                    <a:pt x="315" y="151"/>
                    <a:pt x="315" y="153"/>
                  </a:cubicBezTo>
                  <a:close/>
                  <a:moveTo>
                    <a:pt x="445" y="156"/>
                  </a:moveTo>
                  <a:cubicBezTo>
                    <a:pt x="448" y="152"/>
                    <a:pt x="440" y="151"/>
                    <a:pt x="437" y="148"/>
                  </a:cubicBezTo>
                  <a:cubicBezTo>
                    <a:pt x="439" y="152"/>
                    <a:pt x="442" y="154"/>
                    <a:pt x="445" y="156"/>
                  </a:cubicBezTo>
                  <a:close/>
                  <a:moveTo>
                    <a:pt x="464" y="156"/>
                  </a:moveTo>
                  <a:cubicBezTo>
                    <a:pt x="470" y="162"/>
                    <a:pt x="477" y="168"/>
                    <a:pt x="485" y="172"/>
                  </a:cubicBezTo>
                  <a:cubicBezTo>
                    <a:pt x="487" y="170"/>
                    <a:pt x="490" y="168"/>
                    <a:pt x="492" y="164"/>
                  </a:cubicBezTo>
                  <a:cubicBezTo>
                    <a:pt x="484" y="159"/>
                    <a:pt x="477" y="154"/>
                    <a:pt x="467" y="148"/>
                  </a:cubicBezTo>
                  <a:cubicBezTo>
                    <a:pt x="466" y="151"/>
                    <a:pt x="465" y="153"/>
                    <a:pt x="464" y="156"/>
                  </a:cubicBezTo>
                  <a:close/>
                  <a:moveTo>
                    <a:pt x="517" y="155"/>
                  </a:moveTo>
                  <a:cubicBezTo>
                    <a:pt x="521" y="156"/>
                    <a:pt x="522" y="161"/>
                    <a:pt x="527" y="162"/>
                  </a:cubicBezTo>
                  <a:cubicBezTo>
                    <a:pt x="529" y="161"/>
                    <a:pt x="529" y="157"/>
                    <a:pt x="529" y="154"/>
                  </a:cubicBezTo>
                  <a:cubicBezTo>
                    <a:pt x="526" y="152"/>
                    <a:pt x="523" y="151"/>
                    <a:pt x="521" y="148"/>
                  </a:cubicBezTo>
                  <a:cubicBezTo>
                    <a:pt x="519" y="150"/>
                    <a:pt x="518" y="152"/>
                    <a:pt x="517" y="155"/>
                  </a:cubicBezTo>
                  <a:close/>
                  <a:moveTo>
                    <a:pt x="70" y="152"/>
                  </a:moveTo>
                  <a:cubicBezTo>
                    <a:pt x="72" y="154"/>
                    <a:pt x="72" y="148"/>
                    <a:pt x="70" y="149"/>
                  </a:cubicBezTo>
                  <a:cubicBezTo>
                    <a:pt x="71" y="151"/>
                    <a:pt x="70" y="151"/>
                    <a:pt x="70" y="152"/>
                  </a:cubicBezTo>
                  <a:close/>
                  <a:moveTo>
                    <a:pt x="206" y="155"/>
                  </a:moveTo>
                  <a:cubicBezTo>
                    <a:pt x="209" y="156"/>
                    <a:pt x="212" y="157"/>
                    <a:pt x="215" y="158"/>
                  </a:cubicBezTo>
                  <a:cubicBezTo>
                    <a:pt x="215" y="156"/>
                    <a:pt x="214" y="155"/>
                    <a:pt x="214" y="153"/>
                  </a:cubicBezTo>
                  <a:cubicBezTo>
                    <a:pt x="212" y="152"/>
                    <a:pt x="210" y="150"/>
                    <a:pt x="208" y="149"/>
                  </a:cubicBezTo>
                  <a:cubicBezTo>
                    <a:pt x="208" y="152"/>
                    <a:pt x="205" y="152"/>
                    <a:pt x="206" y="155"/>
                  </a:cubicBezTo>
                  <a:close/>
                  <a:moveTo>
                    <a:pt x="423" y="149"/>
                  </a:moveTo>
                  <a:cubicBezTo>
                    <a:pt x="423" y="151"/>
                    <a:pt x="422" y="154"/>
                    <a:pt x="420" y="156"/>
                  </a:cubicBezTo>
                  <a:cubicBezTo>
                    <a:pt x="425" y="160"/>
                    <a:pt x="431" y="164"/>
                    <a:pt x="437" y="167"/>
                  </a:cubicBezTo>
                  <a:cubicBezTo>
                    <a:pt x="438" y="165"/>
                    <a:pt x="439" y="164"/>
                    <a:pt x="440" y="161"/>
                  </a:cubicBezTo>
                  <a:cubicBezTo>
                    <a:pt x="435" y="157"/>
                    <a:pt x="431" y="152"/>
                    <a:pt x="423" y="149"/>
                  </a:cubicBezTo>
                  <a:close/>
                  <a:moveTo>
                    <a:pt x="160" y="156"/>
                  </a:moveTo>
                  <a:cubicBezTo>
                    <a:pt x="163" y="157"/>
                    <a:pt x="165" y="160"/>
                    <a:pt x="168" y="162"/>
                  </a:cubicBezTo>
                  <a:cubicBezTo>
                    <a:pt x="171" y="160"/>
                    <a:pt x="175" y="159"/>
                    <a:pt x="176" y="155"/>
                  </a:cubicBezTo>
                  <a:cubicBezTo>
                    <a:pt x="171" y="153"/>
                    <a:pt x="168" y="150"/>
                    <a:pt x="163" y="150"/>
                  </a:cubicBezTo>
                  <a:cubicBezTo>
                    <a:pt x="162" y="152"/>
                    <a:pt x="160" y="154"/>
                    <a:pt x="160" y="156"/>
                  </a:cubicBezTo>
                  <a:close/>
                  <a:moveTo>
                    <a:pt x="365" y="156"/>
                  </a:moveTo>
                  <a:cubicBezTo>
                    <a:pt x="366" y="158"/>
                    <a:pt x="368" y="161"/>
                    <a:pt x="371" y="159"/>
                  </a:cubicBezTo>
                  <a:cubicBezTo>
                    <a:pt x="370" y="156"/>
                    <a:pt x="372" y="155"/>
                    <a:pt x="372" y="152"/>
                  </a:cubicBezTo>
                  <a:cubicBezTo>
                    <a:pt x="372" y="151"/>
                    <a:pt x="370" y="151"/>
                    <a:pt x="369" y="150"/>
                  </a:cubicBezTo>
                  <a:cubicBezTo>
                    <a:pt x="368" y="152"/>
                    <a:pt x="366" y="154"/>
                    <a:pt x="365" y="156"/>
                  </a:cubicBezTo>
                  <a:close/>
                  <a:moveTo>
                    <a:pt x="578" y="164"/>
                  </a:moveTo>
                  <a:cubicBezTo>
                    <a:pt x="581" y="165"/>
                    <a:pt x="581" y="167"/>
                    <a:pt x="584" y="168"/>
                  </a:cubicBezTo>
                  <a:cubicBezTo>
                    <a:pt x="586" y="161"/>
                    <a:pt x="590" y="151"/>
                    <a:pt x="583" y="150"/>
                  </a:cubicBezTo>
                  <a:cubicBezTo>
                    <a:pt x="580" y="153"/>
                    <a:pt x="580" y="159"/>
                    <a:pt x="578" y="164"/>
                  </a:cubicBezTo>
                  <a:close/>
                  <a:moveTo>
                    <a:pt x="76" y="157"/>
                  </a:moveTo>
                  <a:cubicBezTo>
                    <a:pt x="80" y="157"/>
                    <a:pt x="83" y="154"/>
                    <a:pt x="81" y="150"/>
                  </a:cubicBezTo>
                  <a:cubicBezTo>
                    <a:pt x="77" y="150"/>
                    <a:pt x="78" y="154"/>
                    <a:pt x="76" y="157"/>
                  </a:cubicBezTo>
                  <a:close/>
                  <a:moveTo>
                    <a:pt x="104" y="152"/>
                  </a:moveTo>
                  <a:cubicBezTo>
                    <a:pt x="106" y="153"/>
                    <a:pt x="107" y="155"/>
                    <a:pt x="109" y="155"/>
                  </a:cubicBezTo>
                  <a:cubicBezTo>
                    <a:pt x="110" y="154"/>
                    <a:pt x="110" y="152"/>
                    <a:pt x="110" y="150"/>
                  </a:cubicBezTo>
                  <a:cubicBezTo>
                    <a:pt x="107" y="150"/>
                    <a:pt x="105" y="150"/>
                    <a:pt x="104" y="152"/>
                  </a:cubicBezTo>
                  <a:close/>
                  <a:moveTo>
                    <a:pt x="114" y="156"/>
                  </a:moveTo>
                  <a:cubicBezTo>
                    <a:pt x="115" y="154"/>
                    <a:pt x="116" y="152"/>
                    <a:pt x="118" y="151"/>
                  </a:cubicBezTo>
                  <a:cubicBezTo>
                    <a:pt x="116" y="151"/>
                    <a:pt x="116" y="150"/>
                    <a:pt x="115" y="150"/>
                  </a:cubicBezTo>
                  <a:cubicBezTo>
                    <a:pt x="115" y="152"/>
                    <a:pt x="113" y="155"/>
                    <a:pt x="114" y="156"/>
                  </a:cubicBezTo>
                  <a:close/>
                  <a:moveTo>
                    <a:pt x="294" y="154"/>
                  </a:moveTo>
                  <a:cubicBezTo>
                    <a:pt x="293" y="152"/>
                    <a:pt x="292" y="151"/>
                    <a:pt x="290" y="150"/>
                  </a:cubicBezTo>
                  <a:cubicBezTo>
                    <a:pt x="291" y="152"/>
                    <a:pt x="293" y="153"/>
                    <a:pt x="294" y="154"/>
                  </a:cubicBezTo>
                  <a:close/>
                  <a:moveTo>
                    <a:pt x="152" y="156"/>
                  </a:moveTo>
                  <a:cubicBezTo>
                    <a:pt x="151" y="153"/>
                    <a:pt x="147" y="153"/>
                    <a:pt x="145" y="151"/>
                  </a:cubicBezTo>
                  <a:cubicBezTo>
                    <a:pt x="144" y="154"/>
                    <a:pt x="149" y="155"/>
                    <a:pt x="152" y="156"/>
                  </a:cubicBezTo>
                  <a:close/>
                  <a:moveTo>
                    <a:pt x="245" y="155"/>
                  </a:moveTo>
                  <a:cubicBezTo>
                    <a:pt x="247" y="155"/>
                    <a:pt x="248" y="152"/>
                    <a:pt x="250" y="152"/>
                  </a:cubicBezTo>
                  <a:cubicBezTo>
                    <a:pt x="250" y="153"/>
                    <a:pt x="251" y="153"/>
                    <a:pt x="251" y="154"/>
                  </a:cubicBezTo>
                  <a:cubicBezTo>
                    <a:pt x="252" y="156"/>
                    <a:pt x="251" y="157"/>
                    <a:pt x="251" y="159"/>
                  </a:cubicBezTo>
                  <a:cubicBezTo>
                    <a:pt x="255" y="161"/>
                    <a:pt x="258" y="164"/>
                    <a:pt x="262" y="166"/>
                  </a:cubicBezTo>
                  <a:cubicBezTo>
                    <a:pt x="263" y="163"/>
                    <a:pt x="265" y="161"/>
                    <a:pt x="265" y="158"/>
                  </a:cubicBezTo>
                  <a:cubicBezTo>
                    <a:pt x="258" y="156"/>
                    <a:pt x="254" y="152"/>
                    <a:pt x="247" y="151"/>
                  </a:cubicBezTo>
                  <a:cubicBezTo>
                    <a:pt x="247" y="153"/>
                    <a:pt x="246" y="154"/>
                    <a:pt x="245" y="155"/>
                  </a:cubicBezTo>
                  <a:close/>
                  <a:moveTo>
                    <a:pt x="63" y="161"/>
                  </a:moveTo>
                  <a:cubicBezTo>
                    <a:pt x="64" y="158"/>
                    <a:pt x="68" y="152"/>
                    <a:pt x="62" y="152"/>
                  </a:cubicBezTo>
                  <a:cubicBezTo>
                    <a:pt x="61" y="155"/>
                    <a:pt x="58" y="160"/>
                    <a:pt x="63" y="161"/>
                  </a:cubicBezTo>
                  <a:close/>
                  <a:moveTo>
                    <a:pt x="548" y="154"/>
                  </a:moveTo>
                  <a:cubicBezTo>
                    <a:pt x="547" y="153"/>
                    <a:pt x="546" y="152"/>
                    <a:pt x="544" y="152"/>
                  </a:cubicBezTo>
                  <a:cubicBezTo>
                    <a:pt x="544" y="154"/>
                    <a:pt x="547" y="155"/>
                    <a:pt x="548" y="154"/>
                  </a:cubicBezTo>
                  <a:close/>
                  <a:moveTo>
                    <a:pt x="117" y="160"/>
                  </a:moveTo>
                  <a:cubicBezTo>
                    <a:pt x="118" y="162"/>
                    <a:pt x="120" y="163"/>
                    <a:pt x="122" y="164"/>
                  </a:cubicBezTo>
                  <a:cubicBezTo>
                    <a:pt x="124" y="161"/>
                    <a:pt x="126" y="158"/>
                    <a:pt x="128" y="156"/>
                  </a:cubicBezTo>
                  <a:cubicBezTo>
                    <a:pt x="125" y="148"/>
                    <a:pt x="117" y="155"/>
                    <a:pt x="117" y="160"/>
                  </a:cubicBezTo>
                  <a:close/>
                  <a:moveTo>
                    <a:pt x="506" y="156"/>
                  </a:moveTo>
                  <a:cubicBezTo>
                    <a:pt x="508" y="157"/>
                    <a:pt x="508" y="158"/>
                    <a:pt x="510" y="158"/>
                  </a:cubicBezTo>
                  <a:cubicBezTo>
                    <a:pt x="510" y="156"/>
                    <a:pt x="512" y="155"/>
                    <a:pt x="512" y="153"/>
                  </a:cubicBezTo>
                  <a:cubicBezTo>
                    <a:pt x="509" y="151"/>
                    <a:pt x="507" y="154"/>
                    <a:pt x="506" y="156"/>
                  </a:cubicBezTo>
                  <a:close/>
                  <a:moveTo>
                    <a:pt x="238" y="161"/>
                  </a:moveTo>
                  <a:cubicBezTo>
                    <a:pt x="238" y="160"/>
                    <a:pt x="238" y="159"/>
                    <a:pt x="239" y="158"/>
                  </a:cubicBezTo>
                  <a:cubicBezTo>
                    <a:pt x="237" y="156"/>
                    <a:pt x="234" y="154"/>
                    <a:pt x="231" y="153"/>
                  </a:cubicBezTo>
                  <a:cubicBezTo>
                    <a:pt x="232" y="157"/>
                    <a:pt x="232" y="161"/>
                    <a:pt x="238" y="161"/>
                  </a:cubicBezTo>
                  <a:close/>
                  <a:moveTo>
                    <a:pt x="609" y="159"/>
                  </a:moveTo>
                  <a:cubicBezTo>
                    <a:pt x="606" y="158"/>
                    <a:pt x="606" y="154"/>
                    <a:pt x="604" y="153"/>
                  </a:cubicBezTo>
                  <a:cubicBezTo>
                    <a:pt x="604" y="155"/>
                    <a:pt x="605" y="160"/>
                    <a:pt x="609" y="159"/>
                  </a:cubicBezTo>
                  <a:close/>
                  <a:moveTo>
                    <a:pt x="55" y="156"/>
                  </a:moveTo>
                  <a:cubicBezTo>
                    <a:pt x="57" y="156"/>
                    <a:pt x="57" y="155"/>
                    <a:pt x="57" y="153"/>
                  </a:cubicBezTo>
                  <a:cubicBezTo>
                    <a:pt x="55" y="153"/>
                    <a:pt x="55" y="155"/>
                    <a:pt x="55" y="156"/>
                  </a:cubicBezTo>
                  <a:close/>
                  <a:moveTo>
                    <a:pt x="621" y="169"/>
                  </a:moveTo>
                  <a:cubicBezTo>
                    <a:pt x="620" y="164"/>
                    <a:pt x="620" y="157"/>
                    <a:pt x="617" y="153"/>
                  </a:cubicBezTo>
                  <a:cubicBezTo>
                    <a:pt x="616" y="161"/>
                    <a:pt x="616" y="167"/>
                    <a:pt x="621" y="169"/>
                  </a:cubicBezTo>
                  <a:close/>
                  <a:moveTo>
                    <a:pt x="87" y="164"/>
                  </a:moveTo>
                  <a:cubicBezTo>
                    <a:pt x="89" y="164"/>
                    <a:pt x="89" y="165"/>
                    <a:pt x="90" y="165"/>
                  </a:cubicBezTo>
                  <a:cubicBezTo>
                    <a:pt x="91" y="162"/>
                    <a:pt x="91" y="159"/>
                    <a:pt x="92" y="156"/>
                  </a:cubicBezTo>
                  <a:cubicBezTo>
                    <a:pt x="90" y="155"/>
                    <a:pt x="90" y="154"/>
                    <a:pt x="88" y="155"/>
                  </a:cubicBezTo>
                  <a:cubicBezTo>
                    <a:pt x="87" y="157"/>
                    <a:pt x="87" y="161"/>
                    <a:pt x="87" y="164"/>
                  </a:cubicBezTo>
                  <a:close/>
                  <a:moveTo>
                    <a:pt x="200" y="157"/>
                  </a:moveTo>
                  <a:cubicBezTo>
                    <a:pt x="200" y="156"/>
                    <a:pt x="200" y="155"/>
                    <a:pt x="200" y="155"/>
                  </a:cubicBezTo>
                  <a:cubicBezTo>
                    <a:pt x="197" y="154"/>
                    <a:pt x="197" y="157"/>
                    <a:pt x="200" y="157"/>
                  </a:cubicBezTo>
                  <a:close/>
                  <a:moveTo>
                    <a:pt x="408" y="156"/>
                  </a:moveTo>
                  <a:cubicBezTo>
                    <a:pt x="410" y="157"/>
                    <a:pt x="411" y="159"/>
                    <a:pt x="414" y="159"/>
                  </a:cubicBezTo>
                  <a:cubicBezTo>
                    <a:pt x="414" y="156"/>
                    <a:pt x="409" y="153"/>
                    <a:pt x="408" y="156"/>
                  </a:cubicBezTo>
                  <a:close/>
                  <a:moveTo>
                    <a:pt x="65" y="161"/>
                  </a:moveTo>
                  <a:cubicBezTo>
                    <a:pt x="66" y="162"/>
                    <a:pt x="67" y="163"/>
                    <a:pt x="70" y="162"/>
                  </a:cubicBezTo>
                  <a:cubicBezTo>
                    <a:pt x="71" y="160"/>
                    <a:pt x="71" y="158"/>
                    <a:pt x="70" y="155"/>
                  </a:cubicBezTo>
                  <a:cubicBezTo>
                    <a:pt x="66" y="155"/>
                    <a:pt x="66" y="159"/>
                    <a:pt x="65" y="161"/>
                  </a:cubicBezTo>
                  <a:close/>
                  <a:moveTo>
                    <a:pt x="218" y="161"/>
                  </a:moveTo>
                  <a:cubicBezTo>
                    <a:pt x="223" y="161"/>
                    <a:pt x="224" y="164"/>
                    <a:pt x="229" y="165"/>
                  </a:cubicBezTo>
                  <a:cubicBezTo>
                    <a:pt x="228" y="159"/>
                    <a:pt x="221" y="158"/>
                    <a:pt x="217" y="155"/>
                  </a:cubicBezTo>
                  <a:cubicBezTo>
                    <a:pt x="217" y="158"/>
                    <a:pt x="219" y="158"/>
                    <a:pt x="218" y="161"/>
                  </a:cubicBezTo>
                  <a:close/>
                  <a:moveTo>
                    <a:pt x="303" y="162"/>
                  </a:moveTo>
                  <a:cubicBezTo>
                    <a:pt x="305" y="161"/>
                    <a:pt x="307" y="161"/>
                    <a:pt x="307" y="158"/>
                  </a:cubicBezTo>
                  <a:cubicBezTo>
                    <a:pt x="304" y="158"/>
                    <a:pt x="303" y="155"/>
                    <a:pt x="299" y="155"/>
                  </a:cubicBezTo>
                  <a:cubicBezTo>
                    <a:pt x="300" y="158"/>
                    <a:pt x="302" y="159"/>
                    <a:pt x="303" y="162"/>
                  </a:cubicBezTo>
                  <a:close/>
                  <a:moveTo>
                    <a:pt x="373" y="164"/>
                  </a:moveTo>
                  <a:cubicBezTo>
                    <a:pt x="379" y="167"/>
                    <a:pt x="383" y="172"/>
                    <a:pt x="389" y="175"/>
                  </a:cubicBezTo>
                  <a:cubicBezTo>
                    <a:pt x="391" y="173"/>
                    <a:pt x="393" y="170"/>
                    <a:pt x="394" y="167"/>
                  </a:cubicBezTo>
                  <a:cubicBezTo>
                    <a:pt x="388" y="162"/>
                    <a:pt x="384" y="158"/>
                    <a:pt x="376" y="155"/>
                  </a:cubicBezTo>
                  <a:cubicBezTo>
                    <a:pt x="375" y="158"/>
                    <a:pt x="373" y="160"/>
                    <a:pt x="373" y="164"/>
                  </a:cubicBezTo>
                  <a:close/>
                  <a:moveTo>
                    <a:pt x="107" y="159"/>
                  </a:moveTo>
                  <a:cubicBezTo>
                    <a:pt x="105" y="158"/>
                    <a:pt x="104" y="156"/>
                    <a:pt x="101" y="156"/>
                  </a:cubicBezTo>
                  <a:cubicBezTo>
                    <a:pt x="102" y="158"/>
                    <a:pt x="105" y="160"/>
                    <a:pt x="107" y="159"/>
                  </a:cubicBezTo>
                  <a:close/>
                  <a:moveTo>
                    <a:pt x="448" y="159"/>
                  </a:moveTo>
                  <a:cubicBezTo>
                    <a:pt x="450" y="160"/>
                    <a:pt x="452" y="162"/>
                    <a:pt x="454" y="164"/>
                  </a:cubicBezTo>
                  <a:cubicBezTo>
                    <a:pt x="455" y="162"/>
                    <a:pt x="457" y="162"/>
                    <a:pt x="456" y="159"/>
                  </a:cubicBezTo>
                  <a:cubicBezTo>
                    <a:pt x="454" y="159"/>
                    <a:pt x="453" y="156"/>
                    <a:pt x="450" y="156"/>
                  </a:cubicBezTo>
                  <a:cubicBezTo>
                    <a:pt x="450" y="157"/>
                    <a:pt x="448" y="157"/>
                    <a:pt x="448" y="159"/>
                  </a:cubicBezTo>
                  <a:close/>
                  <a:moveTo>
                    <a:pt x="513" y="161"/>
                  </a:moveTo>
                  <a:cubicBezTo>
                    <a:pt x="517" y="162"/>
                    <a:pt x="519" y="165"/>
                    <a:pt x="524" y="167"/>
                  </a:cubicBezTo>
                  <a:cubicBezTo>
                    <a:pt x="525" y="161"/>
                    <a:pt x="517" y="160"/>
                    <a:pt x="515" y="156"/>
                  </a:cubicBezTo>
                  <a:cubicBezTo>
                    <a:pt x="514" y="158"/>
                    <a:pt x="513" y="159"/>
                    <a:pt x="513" y="161"/>
                  </a:cubicBezTo>
                  <a:close/>
                  <a:moveTo>
                    <a:pt x="330" y="164"/>
                  </a:moveTo>
                  <a:cubicBezTo>
                    <a:pt x="332" y="165"/>
                    <a:pt x="336" y="170"/>
                    <a:pt x="338" y="167"/>
                  </a:cubicBezTo>
                  <a:cubicBezTo>
                    <a:pt x="336" y="163"/>
                    <a:pt x="337" y="159"/>
                    <a:pt x="333" y="157"/>
                  </a:cubicBezTo>
                  <a:cubicBezTo>
                    <a:pt x="332" y="159"/>
                    <a:pt x="330" y="161"/>
                    <a:pt x="330" y="164"/>
                  </a:cubicBezTo>
                  <a:close/>
                  <a:moveTo>
                    <a:pt x="171" y="164"/>
                  </a:moveTo>
                  <a:cubicBezTo>
                    <a:pt x="173" y="164"/>
                    <a:pt x="174" y="166"/>
                    <a:pt x="176" y="166"/>
                  </a:cubicBezTo>
                  <a:cubicBezTo>
                    <a:pt x="176" y="164"/>
                    <a:pt x="178" y="163"/>
                    <a:pt x="179" y="162"/>
                  </a:cubicBezTo>
                  <a:cubicBezTo>
                    <a:pt x="179" y="161"/>
                    <a:pt x="179" y="158"/>
                    <a:pt x="177" y="158"/>
                  </a:cubicBezTo>
                  <a:cubicBezTo>
                    <a:pt x="176" y="160"/>
                    <a:pt x="172" y="161"/>
                    <a:pt x="171" y="164"/>
                  </a:cubicBezTo>
                  <a:close/>
                  <a:moveTo>
                    <a:pt x="204" y="161"/>
                  </a:moveTo>
                  <a:cubicBezTo>
                    <a:pt x="208" y="163"/>
                    <a:pt x="212" y="166"/>
                    <a:pt x="216" y="168"/>
                  </a:cubicBezTo>
                  <a:cubicBezTo>
                    <a:pt x="217" y="165"/>
                    <a:pt x="215" y="165"/>
                    <a:pt x="215" y="162"/>
                  </a:cubicBezTo>
                  <a:cubicBezTo>
                    <a:pt x="214" y="160"/>
                    <a:pt x="214" y="163"/>
                    <a:pt x="212" y="162"/>
                  </a:cubicBezTo>
                  <a:cubicBezTo>
                    <a:pt x="211" y="160"/>
                    <a:pt x="207" y="160"/>
                    <a:pt x="205" y="158"/>
                  </a:cubicBezTo>
                  <a:cubicBezTo>
                    <a:pt x="204" y="158"/>
                    <a:pt x="204" y="159"/>
                    <a:pt x="204" y="161"/>
                  </a:cubicBezTo>
                  <a:close/>
                  <a:moveTo>
                    <a:pt x="593" y="178"/>
                  </a:moveTo>
                  <a:cubicBezTo>
                    <a:pt x="595" y="171"/>
                    <a:pt x="598" y="161"/>
                    <a:pt x="591" y="158"/>
                  </a:cubicBezTo>
                  <a:cubicBezTo>
                    <a:pt x="590" y="164"/>
                    <a:pt x="585" y="176"/>
                    <a:pt x="593" y="178"/>
                  </a:cubicBezTo>
                  <a:close/>
                  <a:moveTo>
                    <a:pt x="138" y="164"/>
                  </a:moveTo>
                  <a:cubicBezTo>
                    <a:pt x="141" y="166"/>
                    <a:pt x="146" y="168"/>
                    <a:pt x="149" y="169"/>
                  </a:cubicBezTo>
                  <a:cubicBezTo>
                    <a:pt x="151" y="168"/>
                    <a:pt x="151" y="165"/>
                    <a:pt x="152" y="163"/>
                  </a:cubicBezTo>
                  <a:cubicBezTo>
                    <a:pt x="148" y="161"/>
                    <a:pt x="139" y="155"/>
                    <a:pt x="138" y="164"/>
                  </a:cubicBezTo>
                  <a:close/>
                  <a:moveTo>
                    <a:pt x="99" y="170"/>
                  </a:moveTo>
                  <a:cubicBezTo>
                    <a:pt x="97" y="167"/>
                    <a:pt x="98" y="162"/>
                    <a:pt x="95" y="160"/>
                  </a:cubicBezTo>
                  <a:cubicBezTo>
                    <a:pt x="94" y="165"/>
                    <a:pt x="93" y="170"/>
                    <a:pt x="99" y="170"/>
                  </a:cubicBezTo>
                  <a:close/>
                  <a:moveTo>
                    <a:pt x="307" y="164"/>
                  </a:moveTo>
                  <a:cubicBezTo>
                    <a:pt x="312" y="167"/>
                    <a:pt x="316" y="171"/>
                    <a:pt x="321" y="174"/>
                  </a:cubicBezTo>
                  <a:cubicBezTo>
                    <a:pt x="322" y="172"/>
                    <a:pt x="323" y="170"/>
                    <a:pt x="324" y="168"/>
                  </a:cubicBezTo>
                  <a:cubicBezTo>
                    <a:pt x="318" y="167"/>
                    <a:pt x="310" y="155"/>
                    <a:pt x="307" y="164"/>
                  </a:cubicBezTo>
                  <a:close/>
                  <a:moveTo>
                    <a:pt x="428" y="167"/>
                  </a:moveTo>
                  <a:cubicBezTo>
                    <a:pt x="425" y="165"/>
                    <a:pt x="421" y="159"/>
                    <a:pt x="417" y="161"/>
                  </a:cubicBezTo>
                  <a:cubicBezTo>
                    <a:pt x="421" y="163"/>
                    <a:pt x="425" y="167"/>
                    <a:pt x="428" y="167"/>
                  </a:cubicBezTo>
                  <a:close/>
                  <a:moveTo>
                    <a:pt x="104" y="169"/>
                  </a:moveTo>
                  <a:cubicBezTo>
                    <a:pt x="106" y="168"/>
                    <a:pt x="108" y="167"/>
                    <a:pt x="107" y="164"/>
                  </a:cubicBezTo>
                  <a:cubicBezTo>
                    <a:pt x="106" y="162"/>
                    <a:pt x="104" y="161"/>
                    <a:pt x="101" y="161"/>
                  </a:cubicBezTo>
                  <a:cubicBezTo>
                    <a:pt x="101" y="164"/>
                    <a:pt x="104" y="166"/>
                    <a:pt x="104" y="169"/>
                  </a:cubicBezTo>
                  <a:close/>
                  <a:moveTo>
                    <a:pt x="269" y="161"/>
                  </a:moveTo>
                  <a:cubicBezTo>
                    <a:pt x="268" y="164"/>
                    <a:pt x="265" y="165"/>
                    <a:pt x="265" y="169"/>
                  </a:cubicBezTo>
                  <a:cubicBezTo>
                    <a:pt x="269" y="171"/>
                    <a:pt x="271" y="174"/>
                    <a:pt x="276" y="175"/>
                  </a:cubicBezTo>
                  <a:cubicBezTo>
                    <a:pt x="277" y="174"/>
                    <a:pt x="278" y="173"/>
                    <a:pt x="279" y="172"/>
                  </a:cubicBezTo>
                  <a:cubicBezTo>
                    <a:pt x="276" y="170"/>
                    <a:pt x="274" y="165"/>
                    <a:pt x="273" y="163"/>
                  </a:cubicBezTo>
                  <a:cubicBezTo>
                    <a:pt x="272" y="164"/>
                    <a:pt x="271" y="160"/>
                    <a:pt x="269" y="161"/>
                  </a:cubicBezTo>
                  <a:close/>
                  <a:moveTo>
                    <a:pt x="402" y="164"/>
                  </a:moveTo>
                  <a:cubicBezTo>
                    <a:pt x="404" y="166"/>
                    <a:pt x="406" y="168"/>
                    <a:pt x="409" y="169"/>
                  </a:cubicBezTo>
                  <a:cubicBezTo>
                    <a:pt x="410" y="163"/>
                    <a:pt x="403" y="157"/>
                    <a:pt x="402" y="164"/>
                  </a:cubicBezTo>
                  <a:close/>
                  <a:moveTo>
                    <a:pt x="572" y="172"/>
                  </a:moveTo>
                  <a:cubicBezTo>
                    <a:pt x="572" y="166"/>
                    <a:pt x="570" y="164"/>
                    <a:pt x="566" y="162"/>
                  </a:cubicBezTo>
                  <a:cubicBezTo>
                    <a:pt x="568" y="165"/>
                    <a:pt x="570" y="168"/>
                    <a:pt x="572" y="172"/>
                  </a:cubicBezTo>
                  <a:close/>
                  <a:moveTo>
                    <a:pt x="458" y="167"/>
                  </a:moveTo>
                  <a:cubicBezTo>
                    <a:pt x="465" y="171"/>
                    <a:pt x="470" y="179"/>
                    <a:pt x="478" y="180"/>
                  </a:cubicBezTo>
                  <a:cubicBezTo>
                    <a:pt x="474" y="172"/>
                    <a:pt x="467" y="168"/>
                    <a:pt x="460" y="162"/>
                  </a:cubicBezTo>
                  <a:cubicBezTo>
                    <a:pt x="460" y="164"/>
                    <a:pt x="458" y="164"/>
                    <a:pt x="458" y="167"/>
                  </a:cubicBezTo>
                  <a:close/>
                  <a:moveTo>
                    <a:pt x="504" y="167"/>
                  </a:moveTo>
                  <a:cubicBezTo>
                    <a:pt x="504" y="166"/>
                    <a:pt x="504" y="165"/>
                    <a:pt x="504" y="164"/>
                  </a:cubicBezTo>
                  <a:cubicBezTo>
                    <a:pt x="502" y="164"/>
                    <a:pt x="502" y="162"/>
                    <a:pt x="500" y="162"/>
                  </a:cubicBezTo>
                  <a:cubicBezTo>
                    <a:pt x="501" y="165"/>
                    <a:pt x="501" y="167"/>
                    <a:pt x="504" y="167"/>
                  </a:cubicBezTo>
                  <a:close/>
                  <a:moveTo>
                    <a:pt x="534" y="170"/>
                  </a:moveTo>
                  <a:cubicBezTo>
                    <a:pt x="534" y="167"/>
                    <a:pt x="537" y="165"/>
                    <a:pt x="535" y="162"/>
                  </a:cubicBezTo>
                  <a:cubicBezTo>
                    <a:pt x="533" y="164"/>
                    <a:pt x="531" y="168"/>
                    <a:pt x="534" y="170"/>
                  </a:cubicBezTo>
                  <a:close/>
                  <a:moveTo>
                    <a:pt x="608" y="175"/>
                  </a:moveTo>
                  <a:cubicBezTo>
                    <a:pt x="610" y="169"/>
                    <a:pt x="606" y="165"/>
                    <a:pt x="603" y="162"/>
                  </a:cubicBezTo>
                  <a:cubicBezTo>
                    <a:pt x="601" y="168"/>
                    <a:pt x="606" y="171"/>
                    <a:pt x="608" y="175"/>
                  </a:cubicBezTo>
                  <a:close/>
                  <a:moveTo>
                    <a:pt x="244" y="167"/>
                  </a:moveTo>
                  <a:cubicBezTo>
                    <a:pt x="249" y="169"/>
                    <a:pt x="253" y="173"/>
                    <a:pt x="259" y="175"/>
                  </a:cubicBezTo>
                  <a:cubicBezTo>
                    <a:pt x="258" y="168"/>
                    <a:pt x="250" y="167"/>
                    <a:pt x="246" y="163"/>
                  </a:cubicBezTo>
                  <a:cubicBezTo>
                    <a:pt x="245" y="164"/>
                    <a:pt x="244" y="165"/>
                    <a:pt x="244" y="167"/>
                  </a:cubicBezTo>
                  <a:close/>
                  <a:moveTo>
                    <a:pt x="77" y="165"/>
                  </a:moveTo>
                  <a:cubicBezTo>
                    <a:pt x="79" y="167"/>
                    <a:pt x="78" y="170"/>
                    <a:pt x="81" y="169"/>
                  </a:cubicBezTo>
                  <a:cubicBezTo>
                    <a:pt x="81" y="167"/>
                    <a:pt x="82" y="166"/>
                    <a:pt x="82" y="164"/>
                  </a:cubicBezTo>
                  <a:cubicBezTo>
                    <a:pt x="80" y="163"/>
                    <a:pt x="78" y="164"/>
                    <a:pt x="77" y="165"/>
                  </a:cubicBezTo>
                  <a:close/>
                  <a:moveTo>
                    <a:pt x="223" y="165"/>
                  </a:moveTo>
                  <a:cubicBezTo>
                    <a:pt x="221" y="165"/>
                    <a:pt x="221" y="164"/>
                    <a:pt x="219" y="164"/>
                  </a:cubicBezTo>
                  <a:cubicBezTo>
                    <a:pt x="218" y="165"/>
                    <a:pt x="219" y="167"/>
                    <a:pt x="219" y="170"/>
                  </a:cubicBezTo>
                  <a:cubicBezTo>
                    <a:pt x="222" y="171"/>
                    <a:pt x="224" y="173"/>
                    <a:pt x="228" y="174"/>
                  </a:cubicBezTo>
                  <a:cubicBezTo>
                    <a:pt x="229" y="168"/>
                    <a:pt x="222" y="170"/>
                    <a:pt x="220" y="166"/>
                  </a:cubicBezTo>
                  <a:cubicBezTo>
                    <a:pt x="221" y="164"/>
                    <a:pt x="223" y="167"/>
                    <a:pt x="223" y="165"/>
                  </a:cubicBezTo>
                  <a:close/>
                  <a:moveTo>
                    <a:pt x="343" y="167"/>
                  </a:moveTo>
                  <a:cubicBezTo>
                    <a:pt x="345" y="170"/>
                    <a:pt x="346" y="173"/>
                    <a:pt x="347" y="176"/>
                  </a:cubicBezTo>
                  <a:cubicBezTo>
                    <a:pt x="351" y="174"/>
                    <a:pt x="352" y="170"/>
                    <a:pt x="354" y="167"/>
                  </a:cubicBezTo>
                  <a:cubicBezTo>
                    <a:pt x="351" y="166"/>
                    <a:pt x="344" y="161"/>
                    <a:pt x="343" y="167"/>
                  </a:cubicBezTo>
                  <a:close/>
                  <a:moveTo>
                    <a:pt x="282" y="170"/>
                  </a:moveTo>
                  <a:cubicBezTo>
                    <a:pt x="285" y="167"/>
                    <a:pt x="280" y="166"/>
                    <a:pt x="278" y="164"/>
                  </a:cubicBezTo>
                  <a:cubicBezTo>
                    <a:pt x="279" y="167"/>
                    <a:pt x="281" y="168"/>
                    <a:pt x="282" y="170"/>
                  </a:cubicBezTo>
                  <a:close/>
                  <a:moveTo>
                    <a:pt x="366" y="169"/>
                  </a:moveTo>
                  <a:cubicBezTo>
                    <a:pt x="366" y="166"/>
                    <a:pt x="362" y="164"/>
                    <a:pt x="360" y="165"/>
                  </a:cubicBezTo>
                  <a:cubicBezTo>
                    <a:pt x="362" y="166"/>
                    <a:pt x="363" y="168"/>
                    <a:pt x="366" y="169"/>
                  </a:cubicBezTo>
                  <a:close/>
                  <a:moveTo>
                    <a:pt x="521" y="170"/>
                  </a:moveTo>
                  <a:cubicBezTo>
                    <a:pt x="522" y="168"/>
                    <a:pt x="516" y="166"/>
                    <a:pt x="514" y="164"/>
                  </a:cubicBezTo>
                  <a:cubicBezTo>
                    <a:pt x="515" y="168"/>
                    <a:pt x="518" y="169"/>
                    <a:pt x="521" y="170"/>
                  </a:cubicBezTo>
                  <a:close/>
                  <a:moveTo>
                    <a:pt x="179" y="169"/>
                  </a:moveTo>
                  <a:cubicBezTo>
                    <a:pt x="180" y="170"/>
                    <a:pt x="181" y="169"/>
                    <a:pt x="183" y="169"/>
                  </a:cubicBezTo>
                  <a:cubicBezTo>
                    <a:pt x="183" y="168"/>
                    <a:pt x="183" y="166"/>
                    <a:pt x="182" y="165"/>
                  </a:cubicBezTo>
                  <a:cubicBezTo>
                    <a:pt x="182" y="165"/>
                    <a:pt x="181" y="165"/>
                    <a:pt x="180" y="165"/>
                  </a:cubicBezTo>
                  <a:cubicBezTo>
                    <a:pt x="180" y="166"/>
                    <a:pt x="179" y="168"/>
                    <a:pt x="179" y="169"/>
                  </a:cubicBezTo>
                  <a:close/>
                  <a:moveTo>
                    <a:pt x="430" y="176"/>
                  </a:moveTo>
                  <a:cubicBezTo>
                    <a:pt x="430" y="175"/>
                    <a:pt x="432" y="174"/>
                    <a:pt x="431" y="172"/>
                  </a:cubicBezTo>
                  <a:cubicBezTo>
                    <a:pt x="426" y="171"/>
                    <a:pt x="422" y="165"/>
                    <a:pt x="417" y="165"/>
                  </a:cubicBezTo>
                  <a:cubicBezTo>
                    <a:pt x="421" y="169"/>
                    <a:pt x="425" y="173"/>
                    <a:pt x="430" y="176"/>
                  </a:cubicBezTo>
                  <a:close/>
                  <a:moveTo>
                    <a:pt x="440" y="170"/>
                  </a:moveTo>
                  <a:cubicBezTo>
                    <a:pt x="443" y="170"/>
                    <a:pt x="443" y="172"/>
                    <a:pt x="445" y="172"/>
                  </a:cubicBezTo>
                  <a:cubicBezTo>
                    <a:pt x="445" y="169"/>
                    <a:pt x="444" y="167"/>
                    <a:pt x="442" y="165"/>
                  </a:cubicBezTo>
                  <a:cubicBezTo>
                    <a:pt x="442" y="168"/>
                    <a:pt x="440" y="168"/>
                    <a:pt x="440" y="170"/>
                  </a:cubicBezTo>
                  <a:close/>
                  <a:moveTo>
                    <a:pt x="549" y="184"/>
                  </a:moveTo>
                  <a:cubicBezTo>
                    <a:pt x="549" y="177"/>
                    <a:pt x="545" y="170"/>
                    <a:pt x="541" y="165"/>
                  </a:cubicBezTo>
                  <a:cubicBezTo>
                    <a:pt x="534" y="174"/>
                    <a:pt x="543" y="180"/>
                    <a:pt x="549" y="184"/>
                  </a:cubicBezTo>
                  <a:close/>
                  <a:moveTo>
                    <a:pt x="108" y="177"/>
                  </a:moveTo>
                  <a:cubicBezTo>
                    <a:pt x="110" y="179"/>
                    <a:pt x="112" y="180"/>
                    <a:pt x="115" y="180"/>
                  </a:cubicBezTo>
                  <a:cubicBezTo>
                    <a:pt x="115" y="176"/>
                    <a:pt x="119" y="174"/>
                    <a:pt x="118" y="170"/>
                  </a:cubicBezTo>
                  <a:cubicBezTo>
                    <a:pt x="117" y="168"/>
                    <a:pt x="115" y="166"/>
                    <a:pt x="112" y="166"/>
                  </a:cubicBezTo>
                  <a:cubicBezTo>
                    <a:pt x="111" y="170"/>
                    <a:pt x="109" y="173"/>
                    <a:pt x="108" y="177"/>
                  </a:cubicBezTo>
                  <a:close/>
                  <a:moveTo>
                    <a:pt x="153" y="172"/>
                  </a:moveTo>
                  <a:cubicBezTo>
                    <a:pt x="155" y="172"/>
                    <a:pt x="156" y="174"/>
                    <a:pt x="159" y="173"/>
                  </a:cubicBezTo>
                  <a:cubicBezTo>
                    <a:pt x="159" y="171"/>
                    <a:pt x="161" y="171"/>
                    <a:pt x="162" y="169"/>
                  </a:cubicBezTo>
                  <a:cubicBezTo>
                    <a:pt x="159" y="168"/>
                    <a:pt x="158" y="166"/>
                    <a:pt x="155" y="166"/>
                  </a:cubicBezTo>
                  <a:cubicBezTo>
                    <a:pt x="155" y="168"/>
                    <a:pt x="154" y="170"/>
                    <a:pt x="153" y="172"/>
                  </a:cubicBezTo>
                  <a:close/>
                  <a:moveTo>
                    <a:pt x="191" y="169"/>
                  </a:moveTo>
                  <a:cubicBezTo>
                    <a:pt x="190" y="169"/>
                    <a:pt x="188" y="165"/>
                    <a:pt x="187" y="167"/>
                  </a:cubicBezTo>
                  <a:cubicBezTo>
                    <a:pt x="188" y="167"/>
                    <a:pt x="190" y="170"/>
                    <a:pt x="191" y="169"/>
                  </a:cubicBezTo>
                  <a:close/>
                  <a:moveTo>
                    <a:pt x="231" y="171"/>
                  </a:moveTo>
                  <a:cubicBezTo>
                    <a:pt x="231" y="168"/>
                    <a:pt x="227" y="165"/>
                    <a:pt x="224" y="167"/>
                  </a:cubicBezTo>
                  <a:cubicBezTo>
                    <a:pt x="226" y="168"/>
                    <a:pt x="229" y="169"/>
                    <a:pt x="231" y="171"/>
                  </a:cubicBezTo>
                  <a:close/>
                  <a:moveTo>
                    <a:pt x="86" y="172"/>
                  </a:moveTo>
                  <a:cubicBezTo>
                    <a:pt x="87" y="173"/>
                    <a:pt x="88" y="174"/>
                    <a:pt x="90" y="173"/>
                  </a:cubicBezTo>
                  <a:cubicBezTo>
                    <a:pt x="90" y="173"/>
                    <a:pt x="90" y="172"/>
                    <a:pt x="90" y="172"/>
                  </a:cubicBezTo>
                  <a:cubicBezTo>
                    <a:pt x="90" y="169"/>
                    <a:pt x="88" y="168"/>
                    <a:pt x="86" y="167"/>
                  </a:cubicBezTo>
                  <a:cubicBezTo>
                    <a:pt x="86" y="169"/>
                    <a:pt x="86" y="171"/>
                    <a:pt x="86" y="172"/>
                  </a:cubicBezTo>
                  <a:close/>
                  <a:moveTo>
                    <a:pt x="488" y="175"/>
                  </a:moveTo>
                  <a:cubicBezTo>
                    <a:pt x="491" y="175"/>
                    <a:pt x="491" y="179"/>
                    <a:pt x="495" y="179"/>
                  </a:cubicBezTo>
                  <a:cubicBezTo>
                    <a:pt x="498" y="177"/>
                    <a:pt x="499" y="172"/>
                    <a:pt x="497" y="167"/>
                  </a:cubicBezTo>
                  <a:cubicBezTo>
                    <a:pt x="492" y="168"/>
                    <a:pt x="490" y="172"/>
                    <a:pt x="488" y="175"/>
                  </a:cubicBezTo>
                  <a:close/>
                  <a:moveTo>
                    <a:pt x="507" y="168"/>
                  </a:moveTo>
                  <a:cubicBezTo>
                    <a:pt x="507" y="172"/>
                    <a:pt x="511" y="172"/>
                    <a:pt x="513" y="174"/>
                  </a:cubicBezTo>
                  <a:cubicBezTo>
                    <a:pt x="513" y="172"/>
                    <a:pt x="516" y="173"/>
                    <a:pt x="515" y="171"/>
                  </a:cubicBezTo>
                  <a:cubicBezTo>
                    <a:pt x="511" y="171"/>
                    <a:pt x="510" y="166"/>
                    <a:pt x="507" y="168"/>
                  </a:cubicBezTo>
                  <a:close/>
                  <a:moveTo>
                    <a:pt x="640" y="175"/>
                  </a:moveTo>
                  <a:cubicBezTo>
                    <a:pt x="638" y="184"/>
                    <a:pt x="635" y="199"/>
                    <a:pt x="635" y="209"/>
                  </a:cubicBezTo>
                  <a:cubicBezTo>
                    <a:pt x="636" y="204"/>
                    <a:pt x="637" y="200"/>
                    <a:pt x="640" y="198"/>
                  </a:cubicBezTo>
                  <a:cubicBezTo>
                    <a:pt x="641" y="199"/>
                    <a:pt x="643" y="199"/>
                    <a:pt x="643" y="201"/>
                  </a:cubicBezTo>
                  <a:cubicBezTo>
                    <a:pt x="641" y="214"/>
                    <a:pt x="636" y="227"/>
                    <a:pt x="639" y="241"/>
                  </a:cubicBezTo>
                  <a:cubicBezTo>
                    <a:pt x="638" y="234"/>
                    <a:pt x="643" y="229"/>
                    <a:pt x="644" y="223"/>
                  </a:cubicBezTo>
                  <a:cubicBezTo>
                    <a:pt x="645" y="213"/>
                    <a:pt x="644" y="203"/>
                    <a:pt x="650" y="196"/>
                  </a:cubicBezTo>
                  <a:cubicBezTo>
                    <a:pt x="649" y="184"/>
                    <a:pt x="646" y="174"/>
                    <a:pt x="640" y="167"/>
                  </a:cubicBezTo>
                  <a:cubicBezTo>
                    <a:pt x="640" y="170"/>
                    <a:pt x="640" y="171"/>
                    <a:pt x="640" y="175"/>
                  </a:cubicBezTo>
                  <a:close/>
                  <a:moveTo>
                    <a:pt x="52" y="175"/>
                  </a:moveTo>
                  <a:cubicBezTo>
                    <a:pt x="53" y="173"/>
                    <a:pt x="54" y="173"/>
                    <a:pt x="55" y="172"/>
                  </a:cubicBezTo>
                  <a:cubicBezTo>
                    <a:pt x="55" y="170"/>
                    <a:pt x="56" y="168"/>
                    <a:pt x="53" y="168"/>
                  </a:cubicBezTo>
                  <a:cubicBezTo>
                    <a:pt x="53" y="170"/>
                    <a:pt x="50" y="173"/>
                    <a:pt x="52" y="175"/>
                  </a:cubicBezTo>
                  <a:close/>
                  <a:moveTo>
                    <a:pt x="392" y="178"/>
                  </a:moveTo>
                  <a:cubicBezTo>
                    <a:pt x="395" y="180"/>
                    <a:pt x="397" y="182"/>
                    <a:pt x="400" y="184"/>
                  </a:cubicBezTo>
                  <a:cubicBezTo>
                    <a:pt x="402" y="181"/>
                    <a:pt x="404" y="178"/>
                    <a:pt x="405" y="174"/>
                  </a:cubicBezTo>
                  <a:cubicBezTo>
                    <a:pt x="403" y="171"/>
                    <a:pt x="400" y="171"/>
                    <a:pt x="397" y="169"/>
                  </a:cubicBezTo>
                  <a:cubicBezTo>
                    <a:pt x="397" y="173"/>
                    <a:pt x="393" y="174"/>
                    <a:pt x="392" y="178"/>
                  </a:cubicBezTo>
                  <a:close/>
                  <a:moveTo>
                    <a:pt x="69" y="174"/>
                  </a:moveTo>
                  <a:cubicBezTo>
                    <a:pt x="69" y="171"/>
                    <a:pt x="71" y="171"/>
                    <a:pt x="71" y="169"/>
                  </a:cubicBezTo>
                  <a:cubicBezTo>
                    <a:pt x="69" y="169"/>
                    <a:pt x="66" y="174"/>
                    <a:pt x="69" y="174"/>
                  </a:cubicBezTo>
                  <a:close/>
                  <a:moveTo>
                    <a:pt x="219" y="173"/>
                  </a:moveTo>
                  <a:cubicBezTo>
                    <a:pt x="214" y="173"/>
                    <a:pt x="211" y="167"/>
                    <a:pt x="209" y="170"/>
                  </a:cubicBezTo>
                  <a:cubicBezTo>
                    <a:pt x="212" y="171"/>
                    <a:pt x="216" y="177"/>
                    <a:pt x="219" y="173"/>
                  </a:cubicBezTo>
                  <a:close/>
                  <a:moveTo>
                    <a:pt x="358" y="182"/>
                  </a:moveTo>
                  <a:cubicBezTo>
                    <a:pt x="361" y="180"/>
                    <a:pt x="362" y="176"/>
                    <a:pt x="363" y="172"/>
                  </a:cubicBezTo>
                  <a:cubicBezTo>
                    <a:pt x="360" y="172"/>
                    <a:pt x="360" y="169"/>
                    <a:pt x="356" y="169"/>
                  </a:cubicBezTo>
                  <a:cubicBezTo>
                    <a:pt x="353" y="176"/>
                    <a:pt x="349" y="179"/>
                    <a:pt x="358" y="182"/>
                  </a:cubicBezTo>
                  <a:close/>
                  <a:moveTo>
                    <a:pt x="619" y="179"/>
                  </a:moveTo>
                  <a:cubicBezTo>
                    <a:pt x="621" y="177"/>
                    <a:pt x="618" y="175"/>
                    <a:pt x="617" y="173"/>
                  </a:cubicBezTo>
                  <a:cubicBezTo>
                    <a:pt x="618" y="173"/>
                    <a:pt x="619" y="174"/>
                    <a:pt x="619" y="174"/>
                  </a:cubicBezTo>
                  <a:cubicBezTo>
                    <a:pt x="618" y="172"/>
                    <a:pt x="616" y="171"/>
                    <a:pt x="615" y="169"/>
                  </a:cubicBezTo>
                  <a:cubicBezTo>
                    <a:pt x="613" y="173"/>
                    <a:pt x="617" y="176"/>
                    <a:pt x="619" y="179"/>
                  </a:cubicBezTo>
                  <a:close/>
                  <a:moveTo>
                    <a:pt x="69" y="176"/>
                  </a:moveTo>
                  <a:cubicBezTo>
                    <a:pt x="73" y="177"/>
                    <a:pt x="74" y="180"/>
                    <a:pt x="78" y="181"/>
                  </a:cubicBezTo>
                  <a:cubicBezTo>
                    <a:pt x="77" y="178"/>
                    <a:pt x="76" y="174"/>
                    <a:pt x="75" y="170"/>
                  </a:cubicBezTo>
                  <a:cubicBezTo>
                    <a:pt x="74" y="170"/>
                    <a:pt x="74" y="170"/>
                    <a:pt x="73" y="170"/>
                  </a:cubicBezTo>
                  <a:cubicBezTo>
                    <a:pt x="73" y="173"/>
                    <a:pt x="70" y="173"/>
                    <a:pt x="69" y="176"/>
                  </a:cubicBezTo>
                  <a:close/>
                  <a:moveTo>
                    <a:pt x="161" y="175"/>
                  </a:moveTo>
                  <a:cubicBezTo>
                    <a:pt x="164" y="176"/>
                    <a:pt x="165" y="177"/>
                    <a:pt x="168" y="178"/>
                  </a:cubicBezTo>
                  <a:cubicBezTo>
                    <a:pt x="168" y="176"/>
                    <a:pt x="170" y="176"/>
                    <a:pt x="170" y="174"/>
                  </a:cubicBezTo>
                  <a:cubicBezTo>
                    <a:pt x="168" y="173"/>
                    <a:pt x="166" y="171"/>
                    <a:pt x="163" y="170"/>
                  </a:cubicBezTo>
                  <a:cubicBezTo>
                    <a:pt x="163" y="172"/>
                    <a:pt x="161" y="173"/>
                    <a:pt x="161" y="175"/>
                  </a:cubicBezTo>
                  <a:close/>
                  <a:moveTo>
                    <a:pt x="306" y="173"/>
                  </a:moveTo>
                  <a:cubicBezTo>
                    <a:pt x="304" y="172"/>
                    <a:pt x="304" y="171"/>
                    <a:pt x="303" y="170"/>
                  </a:cubicBezTo>
                  <a:cubicBezTo>
                    <a:pt x="300" y="172"/>
                    <a:pt x="304" y="175"/>
                    <a:pt x="306" y="173"/>
                  </a:cubicBezTo>
                  <a:close/>
                  <a:moveTo>
                    <a:pt x="206" y="172"/>
                  </a:moveTo>
                  <a:cubicBezTo>
                    <a:pt x="205" y="172"/>
                    <a:pt x="200" y="170"/>
                    <a:pt x="202" y="171"/>
                  </a:cubicBezTo>
                  <a:cubicBezTo>
                    <a:pt x="203" y="171"/>
                    <a:pt x="205" y="175"/>
                    <a:pt x="206" y="172"/>
                  </a:cubicBezTo>
                  <a:close/>
                  <a:moveTo>
                    <a:pt x="427" y="179"/>
                  </a:moveTo>
                  <a:cubicBezTo>
                    <a:pt x="425" y="176"/>
                    <a:pt x="420" y="174"/>
                    <a:pt x="417" y="170"/>
                  </a:cubicBezTo>
                  <a:cubicBezTo>
                    <a:pt x="418" y="176"/>
                    <a:pt x="422" y="178"/>
                    <a:pt x="427" y="179"/>
                  </a:cubicBezTo>
                  <a:close/>
                  <a:moveTo>
                    <a:pt x="292" y="181"/>
                  </a:moveTo>
                  <a:cubicBezTo>
                    <a:pt x="292" y="179"/>
                    <a:pt x="294" y="178"/>
                    <a:pt x="295" y="176"/>
                  </a:cubicBezTo>
                  <a:cubicBezTo>
                    <a:pt x="292" y="174"/>
                    <a:pt x="289" y="173"/>
                    <a:pt x="286" y="171"/>
                  </a:cubicBezTo>
                  <a:cubicBezTo>
                    <a:pt x="286" y="176"/>
                    <a:pt x="288" y="179"/>
                    <a:pt x="292" y="181"/>
                  </a:cubicBezTo>
                  <a:close/>
                  <a:moveTo>
                    <a:pt x="324" y="177"/>
                  </a:moveTo>
                  <a:cubicBezTo>
                    <a:pt x="327" y="177"/>
                    <a:pt x="328" y="180"/>
                    <a:pt x="330" y="181"/>
                  </a:cubicBezTo>
                  <a:cubicBezTo>
                    <a:pt x="332" y="179"/>
                    <a:pt x="332" y="177"/>
                    <a:pt x="333" y="175"/>
                  </a:cubicBezTo>
                  <a:cubicBezTo>
                    <a:pt x="331" y="174"/>
                    <a:pt x="329" y="172"/>
                    <a:pt x="327" y="171"/>
                  </a:cubicBezTo>
                  <a:cubicBezTo>
                    <a:pt x="326" y="173"/>
                    <a:pt x="325" y="175"/>
                    <a:pt x="324" y="177"/>
                  </a:cubicBezTo>
                  <a:close/>
                  <a:moveTo>
                    <a:pt x="605" y="193"/>
                  </a:moveTo>
                  <a:cubicBezTo>
                    <a:pt x="608" y="186"/>
                    <a:pt x="608" y="175"/>
                    <a:pt x="601" y="172"/>
                  </a:cubicBezTo>
                  <a:cubicBezTo>
                    <a:pt x="597" y="181"/>
                    <a:pt x="598" y="189"/>
                    <a:pt x="605" y="193"/>
                  </a:cubicBezTo>
                  <a:close/>
                  <a:moveTo>
                    <a:pt x="100" y="178"/>
                  </a:moveTo>
                  <a:cubicBezTo>
                    <a:pt x="99" y="174"/>
                    <a:pt x="97" y="175"/>
                    <a:pt x="93" y="173"/>
                  </a:cubicBezTo>
                  <a:cubicBezTo>
                    <a:pt x="92" y="176"/>
                    <a:pt x="97" y="179"/>
                    <a:pt x="100" y="178"/>
                  </a:cubicBezTo>
                  <a:close/>
                  <a:moveTo>
                    <a:pt x="254" y="186"/>
                  </a:moveTo>
                  <a:cubicBezTo>
                    <a:pt x="253" y="183"/>
                    <a:pt x="257" y="184"/>
                    <a:pt x="256" y="180"/>
                  </a:cubicBezTo>
                  <a:cubicBezTo>
                    <a:pt x="250" y="178"/>
                    <a:pt x="245" y="174"/>
                    <a:pt x="238" y="173"/>
                  </a:cubicBezTo>
                  <a:cubicBezTo>
                    <a:pt x="242" y="179"/>
                    <a:pt x="248" y="182"/>
                    <a:pt x="254" y="186"/>
                  </a:cubicBezTo>
                  <a:close/>
                  <a:moveTo>
                    <a:pt x="504" y="186"/>
                  </a:moveTo>
                  <a:cubicBezTo>
                    <a:pt x="509" y="185"/>
                    <a:pt x="511" y="182"/>
                    <a:pt x="512" y="178"/>
                  </a:cubicBezTo>
                  <a:cubicBezTo>
                    <a:pt x="509" y="176"/>
                    <a:pt x="506" y="174"/>
                    <a:pt x="504" y="173"/>
                  </a:cubicBezTo>
                  <a:cubicBezTo>
                    <a:pt x="502" y="177"/>
                    <a:pt x="505" y="180"/>
                    <a:pt x="504" y="186"/>
                  </a:cubicBezTo>
                  <a:close/>
                  <a:moveTo>
                    <a:pt x="453" y="178"/>
                  </a:moveTo>
                  <a:cubicBezTo>
                    <a:pt x="459" y="181"/>
                    <a:pt x="463" y="186"/>
                    <a:pt x="470" y="188"/>
                  </a:cubicBezTo>
                  <a:cubicBezTo>
                    <a:pt x="466" y="182"/>
                    <a:pt x="460" y="178"/>
                    <a:pt x="454" y="173"/>
                  </a:cubicBezTo>
                  <a:cubicBezTo>
                    <a:pt x="455" y="176"/>
                    <a:pt x="453" y="175"/>
                    <a:pt x="453" y="178"/>
                  </a:cubicBezTo>
                  <a:close/>
                  <a:moveTo>
                    <a:pt x="60" y="178"/>
                  </a:moveTo>
                  <a:cubicBezTo>
                    <a:pt x="61" y="178"/>
                    <a:pt x="63" y="174"/>
                    <a:pt x="60" y="174"/>
                  </a:cubicBezTo>
                  <a:cubicBezTo>
                    <a:pt x="60" y="175"/>
                    <a:pt x="59" y="178"/>
                    <a:pt x="60" y="178"/>
                  </a:cubicBezTo>
                  <a:close/>
                  <a:moveTo>
                    <a:pt x="224" y="179"/>
                  </a:moveTo>
                  <a:cubicBezTo>
                    <a:pt x="223" y="178"/>
                    <a:pt x="224" y="178"/>
                    <a:pt x="224" y="176"/>
                  </a:cubicBezTo>
                  <a:cubicBezTo>
                    <a:pt x="220" y="178"/>
                    <a:pt x="222" y="174"/>
                    <a:pt x="220" y="174"/>
                  </a:cubicBezTo>
                  <a:cubicBezTo>
                    <a:pt x="220" y="177"/>
                    <a:pt x="222" y="178"/>
                    <a:pt x="224" y="179"/>
                  </a:cubicBezTo>
                  <a:close/>
                  <a:moveTo>
                    <a:pt x="582" y="184"/>
                  </a:moveTo>
                  <a:cubicBezTo>
                    <a:pt x="580" y="179"/>
                    <a:pt x="580" y="176"/>
                    <a:pt x="575" y="174"/>
                  </a:cubicBezTo>
                  <a:cubicBezTo>
                    <a:pt x="575" y="180"/>
                    <a:pt x="578" y="184"/>
                    <a:pt x="582" y="184"/>
                  </a:cubicBezTo>
                  <a:close/>
                  <a:moveTo>
                    <a:pt x="270" y="182"/>
                  </a:moveTo>
                  <a:cubicBezTo>
                    <a:pt x="271" y="181"/>
                    <a:pt x="272" y="181"/>
                    <a:pt x="272" y="178"/>
                  </a:cubicBezTo>
                  <a:cubicBezTo>
                    <a:pt x="268" y="178"/>
                    <a:pt x="265" y="176"/>
                    <a:pt x="262" y="175"/>
                  </a:cubicBezTo>
                  <a:cubicBezTo>
                    <a:pt x="262" y="180"/>
                    <a:pt x="267" y="180"/>
                    <a:pt x="270" y="182"/>
                  </a:cubicBezTo>
                  <a:close/>
                  <a:moveTo>
                    <a:pt x="473" y="184"/>
                  </a:moveTo>
                  <a:cubicBezTo>
                    <a:pt x="473" y="181"/>
                    <a:pt x="466" y="180"/>
                    <a:pt x="467" y="177"/>
                  </a:cubicBezTo>
                  <a:cubicBezTo>
                    <a:pt x="465" y="177"/>
                    <a:pt x="463" y="174"/>
                    <a:pt x="461" y="175"/>
                  </a:cubicBezTo>
                  <a:cubicBezTo>
                    <a:pt x="466" y="178"/>
                    <a:pt x="468" y="182"/>
                    <a:pt x="473" y="184"/>
                  </a:cubicBezTo>
                  <a:close/>
                  <a:moveTo>
                    <a:pt x="126" y="184"/>
                  </a:moveTo>
                  <a:cubicBezTo>
                    <a:pt x="130" y="186"/>
                    <a:pt x="135" y="188"/>
                    <a:pt x="140" y="190"/>
                  </a:cubicBezTo>
                  <a:cubicBezTo>
                    <a:pt x="141" y="188"/>
                    <a:pt x="142" y="186"/>
                    <a:pt x="143" y="183"/>
                  </a:cubicBezTo>
                  <a:cubicBezTo>
                    <a:pt x="138" y="180"/>
                    <a:pt x="134" y="177"/>
                    <a:pt x="129" y="175"/>
                  </a:cubicBezTo>
                  <a:cubicBezTo>
                    <a:pt x="127" y="178"/>
                    <a:pt x="126" y="181"/>
                    <a:pt x="126" y="184"/>
                  </a:cubicBezTo>
                  <a:close/>
                  <a:moveTo>
                    <a:pt x="318" y="179"/>
                  </a:moveTo>
                  <a:cubicBezTo>
                    <a:pt x="317" y="177"/>
                    <a:pt x="315" y="176"/>
                    <a:pt x="312" y="175"/>
                  </a:cubicBezTo>
                  <a:cubicBezTo>
                    <a:pt x="312" y="178"/>
                    <a:pt x="318" y="181"/>
                    <a:pt x="318" y="179"/>
                  </a:cubicBezTo>
                  <a:close/>
                  <a:moveTo>
                    <a:pt x="362" y="184"/>
                  </a:moveTo>
                  <a:cubicBezTo>
                    <a:pt x="367" y="187"/>
                    <a:pt x="371" y="191"/>
                    <a:pt x="377" y="193"/>
                  </a:cubicBezTo>
                  <a:cubicBezTo>
                    <a:pt x="378" y="190"/>
                    <a:pt x="381" y="189"/>
                    <a:pt x="381" y="185"/>
                  </a:cubicBezTo>
                  <a:cubicBezTo>
                    <a:pt x="377" y="181"/>
                    <a:pt x="371" y="178"/>
                    <a:pt x="366" y="175"/>
                  </a:cubicBezTo>
                  <a:cubicBezTo>
                    <a:pt x="366" y="179"/>
                    <a:pt x="363" y="181"/>
                    <a:pt x="362" y="184"/>
                  </a:cubicBezTo>
                  <a:close/>
                  <a:moveTo>
                    <a:pt x="432" y="178"/>
                  </a:moveTo>
                  <a:cubicBezTo>
                    <a:pt x="434" y="182"/>
                    <a:pt x="438" y="185"/>
                    <a:pt x="442" y="187"/>
                  </a:cubicBezTo>
                  <a:cubicBezTo>
                    <a:pt x="443" y="185"/>
                    <a:pt x="444" y="183"/>
                    <a:pt x="445" y="181"/>
                  </a:cubicBezTo>
                  <a:cubicBezTo>
                    <a:pt x="441" y="179"/>
                    <a:pt x="435" y="172"/>
                    <a:pt x="432" y="178"/>
                  </a:cubicBezTo>
                  <a:close/>
                  <a:moveTo>
                    <a:pt x="533" y="178"/>
                  </a:moveTo>
                  <a:cubicBezTo>
                    <a:pt x="533" y="177"/>
                    <a:pt x="533" y="176"/>
                    <a:pt x="533" y="175"/>
                  </a:cubicBezTo>
                  <a:cubicBezTo>
                    <a:pt x="530" y="175"/>
                    <a:pt x="530" y="178"/>
                    <a:pt x="533" y="178"/>
                  </a:cubicBezTo>
                  <a:close/>
                  <a:moveTo>
                    <a:pt x="198" y="176"/>
                  </a:moveTo>
                  <a:cubicBezTo>
                    <a:pt x="194" y="184"/>
                    <a:pt x="207" y="187"/>
                    <a:pt x="213" y="192"/>
                  </a:cubicBezTo>
                  <a:cubicBezTo>
                    <a:pt x="215" y="190"/>
                    <a:pt x="218" y="189"/>
                    <a:pt x="217" y="186"/>
                  </a:cubicBezTo>
                  <a:cubicBezTo>
                    <a:pt x="212" y="183"/>
                    <a:pt x="206" y="177"/>
                    <a:pt x="198" y="176"/>
                  </a:cubicBezTo>
                  <a:close/>
                  <a:moveTo>
                    <a:pt x="90" y="190"/>
                  </a:moveTo>
                  <a:cubicBezTo>
                    <a:pt x="90" y="186"/>
                    <a:pt x="89" y="180"/>
                    <a:pt x="89" y="177"/>
                  </a:cubicBezTo>
                  <a:cubicBezTo>
                    <a:pt x="87" y="177"/>
                    <a:pt x="87" y="176"/>
                    <a:pt x="86" y="176"/>
                  </a:cubicBezTo>
                  <a:cubicBezTo>
                    <a:pt x="85" y="181"/>
                    <a:pt x="83" y="190"/>
                    <a:pt x="90" y="190"/>
                  </a:cubicBezTo>
                  <a:close/>
                  <a:moveTo>
                    <a:pt x="299" y="176"/>
                  </a:moveTo>
                  <a:cubicBezTo>
                    <a:pt x="297" y="179"/>
                    <a:pt x="295" y="181"/>
                    <a:pt x="293" y="184"/>
                  </a:cubicBezTo>
                  <a:cubicBezTo>
                    <a:pt x="297" y="189"/>
                    <a:pt x="304" y="192"/>
                    <a:pt x="309" y="195"/>
                  </a:cubicBezTo>
                  <a:cubicBezTo>
                    <a:pt x="312" y="193"/>
                    <a:pt x="314" y="190"/>
                    <a:pt x="315" y="187"/>
                  </a:cubicBezTo>
                  <a:cubicBezTo>
                    <a:pt x="311" y="182"/>
                    <a:pt x="305" y="179"/>
                    <a:pt x="299" y="176"/>
                  </a:cubicBezTo>
                  <a:close/>
                  <a:moveTo>
                    <a:pt x="523" y="180"/>
                  </a:moveTo>
                  <a:cubicBezTo>
                    <a:pt x="521" y="179"/>
                    <a:pt x="521" y="177"/>
                    <a:pt x="519" y="176"/>
                  </a:cubicBezTo>
                  <a:cubicBezTo>
                    <a:pt x="519" y="179"/>
                    <a:pt x="522" y="181"/>
                    <a:pt x="523" y="180"/>
                  </a:cubicBezTo>
                  <a:close/>
                  <a:moveTo>
                    <a:pt x="555" y="184"/>
                  </a:moveTo>
                  <a:cubicBezTo>
                    <a:pt x="555" y="182"/>
                    <a:pt x="557" y="178"/>
                    <a:pt x="555" y="176"/>
                  </a:cubicBezTo>
                  <a:cubicBezTo>
                    <a:pt x="553" y="179"/>
                    <a:pt x="554" y="183"/>
                    <a:pt x="555" y="184"/>
                  </a:cubicBezTo>
                  <a:close/>
                  <a:moveTo>
                    <a:pt x="568" y="186"/>
                  </a:moveTo>
                  <a:cubicBezTo>
                    <a:pt x="569" y="181"/>
                    <a:pt x="564" y="178"/>
                    <a:pt x="560" y="176"/>
                  </a:cubicBezTo>
                  <a:cubicBezTo>
                    <a:pt x="562" y="181"/>
                    <a:pt x="565" y="183"/>
                    <a:pt x="568" y="186"/>
                  </a:cubicBezTo>
                  <a:close/>
                  <a:moveTo>
                    <a:pt x="171" y="180"/>
                  </a:moveTo>
                  <a:cubicBezTo>
                    <a:pt x="174" y="180"/>
                    <a:pt x="175" y="182"/>
                    <a:pt x="177" y="183"/>
                  </a:cubicBezTo>
                  <a:cubicBezTo>
                    <a:pt x="177" y="179"/>
                    <a:pt x="175" y="178"/>
                    <a:pt x="172" y="177"/>
                  </a:cubicBezTo>
                  <a:cubicBezTo>
                    <a:pt x="172" y="178"/>
                    <a:pt x="171" y="178"/>
                    <a:pt x="171" y="180"/>
                  </a:cubicBezTo>
                  <a:close/>
                  <a:moveTo>
                    <a:pt x="403" y="187"/>
                  </a:moveTo>
                  <a:cubicBezTo>
                    <a:pt x="408" y="189"/>
                    <a:pt x="411" y="193"/>
                    <a:pt x="416" y="195"/>
                  </a:cubicBezTo>
                  <a:cubicBezTo>
                    <a:pt x="417" y="192"/>
                    <a:pt x="419" y="190"/>
                    <a:pt x="421" y="188"/>
                  </a:cubicBezTo>
                  <a:cubicBezTo>
                    <a:pt x="420" y="181"/>
                    <a:pt x="414" y="179"/>
                    <a:pt x="408" y="177"/>
                  </a:cubicBezTo>
                  <a:cubicBezTo>
                    <a:pt x="407" y="181"/>
                    <a:pt x="404" y="183"/>
                    <a:pt x="403" y="187"/>
                  </a:cubicBezTo>
                  <a:close/>
                  <a:moveTo>
                    <a:pt x="63" y="183"/>
                  </a:moveTo>
                  <a:cubicBezTo>
                    <a:pt x="69" y="186"/>
                    <a:pt x="75" y="190"/>
                    <a:pt x="81" y="193"/>
                  </a:cubicBezTo>
                  <a:cubicBezTo>
                    <a:pt x="80" y="185"/>
                    <a:pt x="71" y="182"/>
                    <a:pt x="64" y="178"/>
                  </a:cubicBezTo>
                  <a:cubicBezTo>
                    <a:pt x="65" y="180"/>
                    <a:pt x="63" y="181"/>
                    <a:pt x="63" y="183"/>
                  </a:cubicBezTo>
                  <a:close/>
                  <a:moveTo>
                    <a:pt x="165" y="180"/>
                  </a:moveTo>
                  <a:cubicBezTo>
                    <a:pt x="162" y="179"/>
                    <a:pt x="160" y="178"/>
                    <a:pt x="157" y="178"/>
                  </a:cubicBezTo>
                  <a:cubicBezTo>
                    <a:pt x="159" y="179"/>
                    <a:pt x="164" y="184"/>
                    <a:pt x="165" y="180"/>
                  </a:cubicBezTo>
                  <a:close/>
                  <a:moveTo>
                    <a:pt x="288" y="185"/>
                  </a:moveTo>
                  <a:cubicBezTo>
                    <a:pt x="286" y="183"/>
                    <a:pt x="285" y="179"/>
                    <a:pt x="282" y="178"/>
                  </a:cubicBezTo>
                  <a:cubicBezTo>
                    <a:pt x="282" y="179"/>
                    <a:pt x="281" y="179"/>
                    <a:pt x="281" y="181"/>
                  </a:cubicBezTo>
                  <a:cubicBezTo>
                    <a:pt x="284" y="181"/>
                    <a:pt x="286" y="184"/>
                    <a:pt x="288" y="185"/>
                  </a:cubicBezTo>
                  <a:close/>
                  <a:moveTo>
                    <a:pt x="335" y="184"/>
                  </a:moveTo>
                  <a:cubicBezTo>
                    <a:pt x="337" y="185"/>
                    <a:pt x="338" y="187"/>
                    <a:pt x="341" y="188"/>
                  </a:cubicBezTo>
                  <a:cubicBezTo>
                    <a:pt x="342" y="186"/>
                    <a:pt x="343" y="184"/>
                    <a:pt x="344" y="182"/>
                  </a:cubicBezTo>
                  <a:cubicBezTo>
                    <a:pt x="341" y="181"/>
                    <a:pt x="339" y="179"/>
                    <a:pt x="337" y="178"/>
                  </a:cubicBezTo>
                  <a:cubicBezTo>
                    <a:pt x="336" y="180"/>
                    <a:pt x="335" y="182"/>
                    <a:pt x="335" y="184"/>
                  </a:cubicBezTo>
                  <a:close/>
                  <a:moveTo>
                    <a:pt x="498" y="182"/>
                  </a:moveTo>
                  <a:cubicBezTo>
                    <a:pt x="499" y="182"/>
                    <a:pt x="499" y="182"/>
                    <a:pt x="500" y="182"/>
                  </a:cubicBezTo>
                  <a:cubicBezTo>
                    <a:pt x="499" y="180"/>
                    <a:pt x="500" y="179"/>
                    <a:pt x="499" y="178"/>
                  </a:cubicBezTo>
                  <a:cubicBezTo>
                    <a:pt x="499" y="180"/>
                    <a:pt x="498" y="180"/>
                    <a:pt x="498" y="182"/>
                  </a:cubicBezTo>
                  <a:close/>
                  <a:moveTo>
                    <a:pt x="608" y="200"/>
                  </a:moveTo>
                  <a:cubicBezTo>
                    <a:pt x="610" y="201"/>
                    <a:pt x="609" y="206"/>
                    <a:pt x="612" y="206"/>
                  </a:cubicBezTo>
                  <a:cubicBezTo>
                    <a:pt x="614" y="197"/>
                    <a:pt x="620" y="186"/>
                    <a:pt x="612" y="179"/>
                  </a:cubicBezTo>
                  <a:cubicBezTo>
                    <a:pt x="611" y="185"/>
                    <a:pt x="618" y="197"/>
                    <a:pt x="608" y="200"/>
                  </a:cubicBezTo>
                  <a:close/>
                  <a:moveTo>
                    <a:pt x="544" y="185"/>
                  </a:moveTo>
                  <a:cubicBezTo>
                    <a:pt x="541" y="183"/>
                    <a:pt x="540" y="180"/>
                    <a:pt x="536" y="179"/>
                  </a:cubicBezTo>
                  <a:cubicBezTo>
                    <a:pt x="537" y="183"/>
                    <a:pt x="542" y="185"/>
                    <a:pt x="544" y="185"/>
                  </a:cubicBezTo>
                  <a:close/>
                  <a:moveTo>
                    <a:pt x="591" y="188"/>
                  </a:moveTo>
                  <a:cubicBezTo>
                    <a:pt x="593" y="184"/>
                    <a:pt x="590" y="181"/>
                    <a:pt x="588" y="179"/>
                  </a:cubicBezTo>
                  <a:cubicBezTo>
                    <a:pt x="586" y="183"/>
                    <a:pt x="590" y="186"/>
                    <a:pt x="591" y="188"/>
                  </a:cubicBezTo>
                  <a:close/>
                  <a:moveTo>
                    <a:pt x="556" y="189"/>
                  </a:moveTo>
                  <a:cubicBezTo>
                    <a:pt x="559" y="191"/>
                    <a:pt x="561" y="194"/>
                    <a:pt x="565" y="195"/>
                  </a:cubicBezTo>
                  <a:cubicBezTo>
                    <a:pt x="566" y="193"/>
                    <a:pt x="567" y="192"/>
                    <a:pt x="567" y="189"/>
                  </a:cubicBezTo>
                  <a:cubicBezTo>
                    <a:pt x="564" y="186"/>
                    <a:pt x="561" y="183"/>
                    <a:pt x="558" y="180"/>
                  </a:cubicBezTo>
                  <a:cubicBezTo>
                    <a:pt x="557" y="183"/>
                    <a:pt x="557" y="186"/>
                    <a:pt x="556" y="189"/>
                  </a:cubicBezTo>
                  <a:close/>
                  <a:moveTo>
                    <a:pt x="635" y="184"/>
                  </a:moveTo>
                  <a:cubicBezTo>
                    <a:pt x="636" y="184"/>
                    <a:pt x="638" y="180"/>
                    <a:pt x="636" y="181"/>
                  </a:cubicBezTo>
                  <a:cubicBezTo>
                    <a:pt x="636" y="182"/>
                    <a:pt x="635" y="182"/>
                    <a:pt x="635" y="184"/>
                  </a:cubicBezTo>
                  <a:close/>
                  <a:moveTo>
                    <a:pt x="51" y="186"/>
                  </a:moveTo>
                  <a:cubicBezTo>
                    <a:pt x="52" y="185"/>
                    <a:pt x="52" y="186"/>
                    <a:pt x="53" y="186"/>
                  </a:cubicBezTo>
                  <a:cubicBezTo>
                    <a:pt x="53" y="184"/>
                    <a:pt x="54" y="183"/>
                    <a:pt x="54" y="182"/>
                  </a:cubicBezTo>
                  <a:cubicBezTo>
                    <a:pt x="53" y="181"/>
                    <a:pt x="52" y="181"/>
                    <a:pt x="51" y="181"/>
                  </a:cubicBezTo>
                  <a:cubicBezTo>
                    <a:pt x="51" y="183"/>
                    <a:pt x="51" y="184"/>
                    <a:pt x="51" y="186"/>
                  </a:cubicBezTo>
                  <a:close/>
                  <a:moveTo>
                    <a:pt x="487" y="189"/>
                  </a:moveTo>
                  <a:cubicBezTo>
                    <a:pt x="484" y="187"/>
                    <a:pt x="483" y="180"/>
                    <a:pt x="479" y="182"/>
                  </a:cubicBezTo>
                  <a:cubicBezTo>
                    <a:pt x="480" y="186"/>
                    <a:pt x="484" y="186"/>
                    <a:pt x="487" y="189"/>
                  </a:cubicBezTo>
                  <a:close/>
                  <a:moveTo>
                    <a:pt x="39" y="192"/>
                  </a:moveTo>
                  <a:cubicBezTo>
                    <a:pt x="41" y="190"/>
                    <a:pt x="41" y="184"/>
                    <a:pt x="39" y="182"/>
                  </a:cubicBezTo>
                  <a:cubicBezTo>
                    <a:pt x="40" y="185"/>
                    <a:pt x="38" y="189"/>
                    <a:pt x="39" y="192"/>
                  </a:cubicBezTo>
                  <a:close/>
                  <a:moveTo>
                    <a:pt x="233" y="184"/>
                  </a:moveTo>
                  <a:cubicBezTo>
                    <a:pt x="232" y="184"/>
                    <a:pt x="232" y="181"/>
                    <a:pt x="230" y="182"/>
                  </a:cubicBezTo>
                  <a:cubicBezTo>
                    <a:pt x="230" y="183"/>
                    <a:pt x="232" y="186"/>
                    <a:pt x="233" y="184"/>
                  </a:cubicBezTo>
                  <a:close/>
                  <a:moveTo>
                    <a:pt x="55" y="188"/>
                  </a:moveTo>
                  <a:cubicBezTo>
                    <a:pt x="57" y="187"/>
                    <a:pt x="58" y="184"/>
                    <a:pt x="56" y="183"/>
                  </a:cubicBezTo>
                  <a:cubicBezTo>
                    <a:pt x="55" y="183"/>
                    <a:pt x="54" y="186"/>
                    <a:pt x="55" y="188"/>
                  </a:cubicBezTo>
                  <a:close/>
                  <a:moveTo>
                    <a:pt x="168" y="183"/>
                  </a:moveTo>
                  <a:cubicBezTo>
                    <a:pt x="170" y="187"/>
                    <a:pt x="177" y="189"/>
                    <a:pt x="180" y="190"/>
                  </a:cubicBezTo>
                  <a:cubicBezTo>
                    <a:pt x="179" y="186"/>
                    <a:pt x="173" y="183"/>
                    <a:pt x="168" y="183"/>
                  </a:cubicBezTo>
                  <a:close/>
                  <a:moveTo>
                    <a:pt x="188" y="187"/>
                  </a:moveTo>
                  <a:cubicBezTo>
                    <a:pt x="187" y="184"/>
                    <a:pt x="185" y="183"/>
                    <a:pt x="182" y="183"/>
                  </a:cubicBezTo>
                  <a:cubicBezTo>
                    <a:pt x="183" y="185"/>
                    <a:pt x="185" y="189"/>
                    <a:pt x="188" y="187"/>
                  </a:cubicBezTo>
                  <a:close/>
                  <a:moveTo>
                    <a:pt x="257" y="189"/>
                  </a:moveTo>
                  <a:cubicBezTo>
                    <a:pt x="260" y="192"/>
                    <a:pt x="263" y="188"/>
                    <a:pt x="265" y="187"/>
                  </a:cubicBezTo>
                  <a:cubicBezTo>
                    <a:pt x="265" y="184"/>
                    <a:pt x="262" y="184"/>
                    <a:pt x="260" y="183"/>
                  </a:cubicBezTo>
                  <a:cubicBezTo>
                    <a:pt x="259" y="184"/>
                    <a:pt x="258" y="186"/>
                    <a:pt x="257" y="189"/>
                  </a:cubicBezTo>
                  <a:close/>
                  <a:moveTo>
                    <a:pt x="397" y="188"/>
                  </a:moveTo>
                  <a:cubicBezTo>
                    <a:pt x="395" y="185"/>
                    <a:pt x="391" y="185"/>
                    <a:pt x="388" y="183"/>
                  </a:cubicBezTo>
                  <a:cubicBezTo>
                    <a:pt x="390" y="185"/>
                    <a:pt x="394" y="188"/>
                    <a:pt x="397" y="188"/>
                  </a:cubicBezTo>
                  <a:close/>
                  <a:moveTo>
                    <a:pt x="514" y="192"/>
                  </a:moveTo>
                  <a:cubicBezTo>
                    <a:pt x="516" y="193"/>
                    <a:pt x="517" y="196"/>
                    <a:pt x="521" y="196"/>
                  </a:cubicBezTo>
                  <a:cubicBezTo>
                    <a:pt x="521" y="193"/>
                    <a:pt x="523" y="191"/>
                    <a:pt x="523" y="187"/>
                  </a:cubicBezTo>
                  <a:cubicBezTo>
                    <a:pt x="522" y="185"/>
                    <a:pt x="520" y="185"/>
                    <a:pt x="520" y="183"/>
                  </a:cubicBezTo>
                  <a:cubicBezTo>
                    <a:pt x="519" y="183"/>
                    <a:pt x="518" y="183"/>
                    <a:pt x="517" y="183"/>
                  </a:cubicBezTo>
                  <a:cubicBezTo>
                    <a:pt x="516" y="186"/>
                    <a:pt x="514" y="188"/>
                    <a:pt x="514" y="192"/>
                  </a:cubicBezTo>
                  <a:close/>
                  <a:moveTo>
                    <a:pt x="276" y="187"/>
                  </a:moveTo>
                  <a:cubicBezTo>
                    <a:pt x="280" y="188"/>
                    <a:pt x="282" y="191"/>
                    <a:pt x="286" y="190"/>
                  </a:cubicBezTo>
                  <a:cubicBezTo>
                    <a:pt x="284" y="187"/>
                    <a:pt x="282" y="185"/>
                    <a:pt x="279" y="183"/>
                  </a:cubicBezTo>
                  <a:cubicBezTo>
                    <a:pt x="278" y="184"/>
                    <a:pt x="277" y="185"/>
                    <a:pt x="276" y="187"/>
                  </a:cubicBezTo>
                  <a:close/>
                  <a:moveTo>
                    <a:pt x="356" y="187"/>
                  </a:moveTo>
                  <a:cubicBezTo>
                    <a:pt x="355" y="185"/>
                    <a:pt x="355" y="183"/>
                    <a:pt x="352" y="183"/>
                  </a:cubicBezTo>
                  <a:cubicBezTo>
                    <a:pt x="352" y="185"/>
                    <a:pt x="354" y="187"/>
                    <a:pt x="356" y="187"/>
                  </a:cubicBezTo>
                  <a:close/>
                  <a:moveTo>
                    <a:pt x="445" y="190"/>
                  </a:moveTo>
                  <a:cubicBezTo>
                    <a:pt x="448" y="193"/>
                    <a:pt x="451" y="195"/>
                    <a:pt x="454" y="197"/>
                  </a:cubicBezTo>
                  <a:cubicBezTo>
                    <a:pt x="455" y="191"/>
                    <a:pt x="452" y="188"/>
                    <a:pt x="450" y="184"/>
                  </a:cubicBezTo>
                  <a:cubicBezTo>
                    <a:pt x="446" y="184"/>
                    <a:pt x="447" y="188"/>
                    <a:pt x="445" y="190"/>
                  </a:cubicBezTo>
                  <a:close/>
                  <a:moveTo>
                    <a:pt x="145" y="193"/>
                  </a:moveTo>
                  <a:cubicBezTo>
                    <a:pt x="147" y="192"/>
                    <a:pt x="151" y="187"/>
                    <a:pt x="146" y="186"/>
                  </a:cubicBezTo>
                  <a:cubicBezTo>
                    <a:pt x="146" y="188"/>
                    <a:pt x="143" y="191"/>
                    <a:pt x="145" y="193"/>
                  </a:cubicBezTo>
                  <a:close/>
                  <a:moveTo>
                    <a:pt x="344" y="190"/>
                  </a:moveTo>
                  <a:cubicBezTo>
                    <a:pt x="347" y="192"/>
                    <a:pt x="349" y="194"/>
                    <a:pt x="352" y="195"/>
                  </a:cubicBezTo>
                  <a:cubicBezTo>
                    <a:pt x="352" y="190"/>
                    <a:pt x="349" y="188"/>
                    <a:pt x="346" y="186"/>
                  </a:cubicBezTo>
                  <a:cubicBezTo>
                    <a:pt x="346" y="188"/>
                    <a:pt x="344" y="188"/>
                    <a:pt x="344" y="190"/>
                  </a:cubicBezTo>
                  <a:close/>
                  <a:moveTo>
                    <a:pt x="501" y="189"/>
                  </a:moveTo>
                  <a:cubicBezTo>
                    <a:pt x="500" y="188"/>
                    <a:pt x="498" y="185"/>
                    <a:pt x="496" y="186"/>
                  </a:cubicBezTo>
                  <a:cubicBezTo>
                    <a:pt x="498" y="187"/>
                    <a:pt x="499" y="188"/>
                    <a:pt x="501" y="189"/>
                  </a:cubicBezTo>
                  <a:close/>
                  <a:moveTo>
                    <a:pt x="535" y="189"/>
                  </a:moveTo>
                  <a:cubicBezTo>
                    <a:pt x="537" y="192"/>
                    <a:pt x="542" y="193"/>
                    <a:pt x="544" y="196"/>
                  </a:cubicBezTo>
                  <a:cubicBezTo>
                    <a:pt x="545" y="195"/>
                    <a:pt x="546" y="192"/>
                    <a:pt x="545" y="190"/>
                  </a:cubicBezTo>
                  <a:cubicBezTo>
                    <a:pt x="540" y="190"/>
                    <a:pt x="540" y="186"/>
                    <a:pt x="535" y="186"/>
                  </a:cubicBezTo>
                  <a:cubicBezTo>
                    <a:pt x="535" y="186"/>
                    <a:pt x="534" y="187"/>
                    <a:pt x="535" y="189"/>
                  </a:cubicBezTo>
                  <a:close/>
                  <a:moveTo>
                    <a:pt x="62" y="194"/>
                  </a:moveTo>
                  <a:cubicBezTo>
                    <a:pt x="70" y="198"/>
                    <a:pt x="76" y="204"/>
                    <a:pt x="83" y="209"/>
                  </a:cubicBezTo>
                  <a:cubicBezTo>
                    <a:pt x="83" y="205"/>
                    <a:pt x="83" y="202"/>
                    <a:pt x="82" y="197"/>
                  </a:cubicBezTo>
                  <a:cubicBezTo>
                    <a:pt x="75" y="193"/>
                    <a:pt x="69" y="189"/>
                    <a:pt x="61" y="186"/>
                  </a:cubicBezTo>
                  <a:cubicBezTo>
                    <a:pt x="59" y="189"/>
                    <a:pt x="62" y="191"/>
                    <a:pt x="62" y="194"/>
                  </a:cubicBezTo>
                  <a:close/>
                  <a:moveTo>
                    <a:pt x="439" y="192"/>
                  </a:moveTo>
                  <a:cubicBezTo>
                    <a:pt x="439" y="189"/>
                    <a:pt x="433" y="186"/>
                    <a:pt x="433" y="187"/>
                  </a:cubicBezTo>
                  <a:cubicBezTo>
                    <a:pt x="434" y="189"/>
                    <a:pt x="437" y="190"/>
                    <a:pt x="439" y="192"/>
                  </a:cubicBezTo>
                  <a:close/>
                  <a:moveTo>
                    <a:pt x="104" y="201"/>
                  </a:moveTo>
                  <a:cubicBezTo>
                    <a:pt x="107" y="200"/>
                    <a:pt x="108" y="198"/>
                    <a:pt x="111" y="197"/>
                  </a:cubicBezTo>
                  <a:cubicBezTo>
                    <a:pt x="108" y="196"/>
                    <a:pt x="111" y="194"/>
                    <a:pt x="110" y="191"/>
                  </a:cubicBezTo>
                  <a:cubicBezTo>
                    <a:pt x="107" y="190"/>
                    <a:pt x="108" y="188"/>
                    <a:pt x="104" y="187"/>
                  </a:cubicBezTo>
                  <a:cubicBezTo>
                    <a:pt x="104" y="192"/>
                    <a:pt x="98" y="199"/>
                    <a:pt x="104" y="201"/>
                  </a:cubicBezTo>
                  <a:close/>
                  <a:moveTo>
                    <a:pt x="485" y="193"/>
                  </a:moveTo>
                  <a:cubicBezTo>
                    <a:pt x="485" y="191"/>
                    <a:pt x="483" y="191"/>
                    <a:pt x="484" y="190"/>
                  </a:cubicBezTo>
                  <a:cubicBezTo>
                    <a:pt x="480" y="191"/>
                    <a:pt x="480" y="187"/>
                    <a:pt x="476" y="187"/>
                  </a:cubicBezTo>
                  <a:cubicBezTo>
                    <a:pt x="478" y="190"/>
                    <a:pt x="482" y="197"/>
                    <a:pt x="485" y="193"/>
                  </a:cubicBezTo>
                  <a:close/>
                  <a:moveTo>
                    <a:pt x="183" y="198"/>
                  </a:moveTo>
                  <a:cubicBezTo>
                    <a:pt x="182" y="194"/>
                    <a:pt x="177" y="194"/>
                    <a:pt x="177" y="192"/>
                  </a:cubicBezTo>
                  <a:cubicBezTo>
                    <a:pt x="172" y="193"/>
                    <a:pt x="170" y="187"/>
                    <a:pt x="165" y="187"/>
                  </a:cubicBezTo>
                  <a:cubicBezTo>
                    <a:pt x="170" y="191"/>
                    <a:pt x="176" y="196"/>
                    <a:pt x="183" y="198"/>
                  </a:cubicBezTo>
                  <a:close/>
                  <a:moveTo>
                    <a:pt x="496" y="194"/>
                  </a:moveTo>
                  <a:cubicBezTo>
                    <a:pt x="498" y="194"/>
                    <a:pt x="499" y="193"/>
                    <a:pt x="499" y="191"/>
                  </a:cubicBezTo>
                  <a:cubicBezTo>
                    <a:pt x="496" y="191"/>
                    <a:pt x="496" y="187"/>
                    <a:pt x="493" y="187"/>
                  </a:cubicBezTo>
                  <a:cubicBezTo>
                    <a:pt x="493" y="191"/>
                    <a:pt x="496" y="191"/>
                    <a:pt x="496" y="194"/>
                  </a:cubicBezTo>
                  <a:close/>
                  <a:moveTo>
                    <a:pt x="45" y="198"/>
                  </a:moveTo>
                  <a:cubicBezTo>
                    <a:pt x="46" y="195"/>
                    <a:pt x="46" y="191"/>
                    <a:pt x="46" y="188"/>
                  </a:cubicBezTo>
                  <a:cubicBezTo>
                    <a:pt x="45" y="191"/>
                    <a:pt x="40" y="196"/>
                    <a:pt x="45" y="198"/>
                  </a:cubicBezTo>
                  <a:close/>
                  <a:moveTo>
                    <a:pt x="379" y="195"/>
                  </a:moveTo>
                  <a:cubicBezTo>
                    <a:pt x="383" y="196"/>
                    <a:pt x="386" y="199"/>
                    <a:pt x="391" y="200"/>
                  </a:cubicBezTo>
                  <a:cubicBezTo>
                    <a:pt x="391" y="197"/>
                    <a:pt x="388" y="196"/>
                    <a:pt x="389" y="192"/>
                  </a:cubicBezTo>
                  <a:cubicBezTo>
                    <a:pt x="385" y="194"/>
                    <a:pt x="387" y="188"/>
                    <a:pt x="384" y="188"/>
                  </a:cubicBezTo>
                  <a:cubicBezTo>
                    <a:pt x="383" y="190"/>
                    <a:pt x="380" y="192"/>
                    <a:pt x="379" y="195"/>
                  </a:cubicBezTo>
                  <a:close/>
                  <a:moveTo>
                    <a:pt x="396" y="192"/>
                  </a:moveTo>
                  <a:cubicBezTo>
                    <a:pt x="395" y="189"/>
                    <a:pt x="392" y="189"/>
                    <a:pt x="390" y="188"/>
                  </a:cubicBezTo>
                  <a:cubicBezTo>
                    <a:pt x="391" y="190"/>
                    <a:pt x="393" y="191"/>
                    <a:pt x="396" y="192"/>
                  </a:cubicBezTo>
                  <a:close/>
                  <a:moveTo>
                    <a:pt x="265" y="192"/>
                  </a:moveTo>
                  <a:cubicBezTo>
                    <a:pt x="268" y="192"/>
                    <a:pt x="268" y="190"/>
                    <a:pt x="269" y="189"/>
                  </a:cubicBezTo>
                  <a:cubicBezTo>
                    <a:pt x="267" y="189"/>
                    <a:pt x="266" y="191"/>
                    <a:pt x="265" y="192"/>
                  </a:cubicBezTo>
                  <a:close/>
                  <a:moveTo>
                    <a:pt x="373" y="197"/>
                  </a:moveTo>
                  <a:cubicBezTo>
                    <a:pt x="368" y="194"/>
                    <a:pt x="364" y="191"/>
                    <a:pt x="359" y="189"/>
                  </a:cubicBezTo>
                  <a:cubicBezTo>
                    <a:pt x="361" y="194"/>
                    <a:pt x="369" y="204"/>
                    <a:pt x="373" y="197"/>
                  </a:cubicBezTo>
                  <a:close/>
                  <a:moveTo>
                    <a:pt x="137" y="196"/>
                  </a:moveTo>
                  <a:cubicBezTo>
                    <a:pt x="137" y="195"/>
                    <a:pt x="137" y="195"/>
                    <a:pt x="138" y="195"/>
                  </a:cubicBezTo>
                  <a:cubicBezTo>
                    <a:pt x="136" y="192"/>
                    <a:pt x="130" y="190"/>
                    <a:pt x="126" y="190"/>
                  </a:cubicBezTo>
                  <a:cubicBezTo>
                    <a:pt x="131" y="191"/>
                    <a:pt x="132" y="195"/>
                    <a:pt x="137" y="196"/>
                  </a:cubicBezTo>
                  <a:close/>
                  <a:moveTo>
                    <a:pt x="270" y="194"/>
                  </a:moveTo>
                  <a:cubicBezTo>
                    <a:pt x="271" y="197"/>
                    <a:pt x="275" y="198"/>
                    <a:pt x="279" y="200"/>
                  </a:cubicBezTo>
                  <a:cubicBezTo>
                    <a:pt x="278" y="196"/>
                    <a:pt x="281" y="197"/>
                    <a:pt x="281" y="194"/>
                  </a:cubicBezTo>
                  <a:cubicBezTo>
                    <a:pt x="279" y="192"/>
                    <a:pt x="276" y="191"/>
                    <a:pt x="274" y="189"/>
                  </a:cubicBezTo>
                  <a:cubicBezTo>
                    <a:pt x="273" y="191"/>
                    <a:pt x="271" y="193"/>
                    <a:pt x="270" y="194"/>
                  </a:cubicBezTo>
                  <a:close/>
                  <a:moveTo>
                    <a:pt x="526" y="200"/>
                  </a:moveTo>
                  <a:cubicBezTo>
                    <a:pt x="528" y="197"/>
                    <a:pt x="527" y="194"/>
                    <a:pt x="529" y="190"/>
                  </a:cubicBezTo>
                  <a:cubicBezTo>
                    <a:pt x="528" y="190"/>
                    <a:pt x="528" y="189"/>
                    <a:pt x="527" y="189"/>
                  </a:cubicBezTo>
                  <a:cubicBezTo>
                    <a:pt x="527" y="193"/>
                    <a:pt x="523" y="198"/>
                    <a:pt x="526" y="200"/>
                  </a:cubicBezTo>
                  <a:close/>
                  <a:moveTo>
                    <a:pt x="218" y="196"/>
                  </a:moveTo>
                  <a:cubicBezTo>
                    <a:pt x="226" y="200"/>
                    <a:pt x="231" y="206"/>
                    <a:pt x="239" y="209"/>
                  </a:cubicBezTo>
                  <a:cubicBezTo>
                    <a:pt x="241" y="208"/>
                    <a:pt x="242" y="205"/>
                    <a:pt x="244" y="206"/>
                  </a:cubicBezTo>
                  <a:cubicBezTo>
                    <a:pt x="244" y="204"/>
                    <a:pt x="245" y="204"/>
                    <a:pt x="245" y="202"/>
                  </a:cubicBezTo>
                  <a:cubicBezTo>
                    <a:pt x="238" y="199"/>
                    <a:pt x="229" y="190"/>
                    <a:pt x="224" y="191"/>
                  </a:cubicBezTo>
                  <a:cubicBezTo>
                    <a:pt x="224" y="191"/>
                    <a:pt x="225" y="191"/>
                    <a:pt x="225" y="192"/>
                  </a:cubicBezTo>
                  <a:cubicBezTo>
                    <a:pt x="222" y="188"/>
                    <a:pt x="219" y="193"/>
                    <a:pt x="218" y="196"/>
                  </a:cubicBezTo>
                  <a:close/>
                  <a:moveTo>
                    <a:pt x="460" y="198"/>
                  </a:moveTo>
                  <a:cubicBezTo>
                    <a:pt x="460" y="196"/>
                    <a:pt x="463" y="197"/>
                    <a:pt x="463" y="195"/>
                  </a:cubicBezTo>
                  <a:cubicBezTo>
                    <a:pt x="462" y="193"/>
                    <a:pt x="459" y="189"/>
                    <a:pt x="457" y="190"/>
                  </a:cubicBezTo>
                  <a:cubicBezTo>
                    <a:pt x="459" y="192"/>
                    <a:pt x="459" y="196"/>
                    <a:pt x="460" y="198"/>
                  </a:cubicBezTo>
                  <a:close/>
                  <a:moveTo>
                    <a:pt x="633" y="196"/>
                  </a:moveTo>
                  <a:cubicBezTo>
                    <a:pt x="633" y="194"/>
                    <a:pt x="636" y="191"/>
                    <a:pt x="634" y="190"/>
                  </a:cubicBezTo>
                  <a:cubicBezTo>
                    <a:pt x="634" y="192"/>
                    <a:pt x="631" y="195"/>
                    <a:pt x="633" y="196"/>
                  </a:cubicBezTo>
                  <a:close/>
                  <a:moveTo>
                    <a:pt x="293" y="195"/>
                  </a:moveTo>
                  <a:cubicBezTo>
                    <a:pt x="293" y="193"/>
                    <a:pt x="290" y="193"/>
                    <a:pt x="290" y="190"/>
                  </a:cubicBezTo>
                  <a:cubicBezTo>
                    <a:pt x="289" y="190"/>
                    <a:pt x="288" y="191"/>
                    <a:pt x="287" y="191"/>
                  </a:cubicBezTo>
                  <a:cubicBezTo>
                    <a:pt x="287" y="194"/>
                    <a:pt x="292" y="196"/>
                    <a:pt x="293" y="195"/>
                  </a:cubicBezTo>
                  <a:close/>
                  <a:moveTo>
                    <a:pt x="327" y="196"/>
                  </a:moveTo>
                  <a:cubicBezTo>
                    <a:pt x="330" y="193"/>
                    <a:pt x="324" y="192"/>
                    <a:pt x="324" y="190"/>
                  </a:cubicBezTo>
                  <a:cubicBezTo>
                    <a:pt x="323" y="192"/>
                    <a:pt x="326" y="195"/>
                    <a:pt x="327" y="196"/>
                  </a:cubicBezTo>
                  <a:close/>
                  <a:moveTo>
                    <a:pt x="433" y="201"/>
                  </a:moveTo>
                  <a:cubicBezTo>
                    <a:pt x="435" y="200"/>
                    <a:pt x="436" y="198"/>
                    <a:pt x="437" y="195"/>
                  </a:cubicBezTo>
                  <a:cubicBezTo>
                    <a:pt x="432" y="195"/>
                    <a:pt x="431" y="189"/>
                    <a:pt x="428" y="191"/>
                  </a:cubicBezTo>
                  <a:cubicBezTo>
                    <a:pt x="430" y="194"/>
                    <a:pt x="431" y="198"/>
                    <a:pt x="433" y="201"/>
                  </a:cubicBezTo>
                  <a:close/>
                  <a:moveTo>
                    <a:pt x="333" y="192"/>
                  </a:moveTo>
                  <a:cubicBezTo>
                    <a:pt x="335" y="193"/>
                    <a:pt x="335" y="195"/>
                    <a:pt x="337" y="195"/>
                  </a:cubicBezTo>
                  <a:cubicBezTo>
                    <a:pt x="337" y="193"/>
                    <a:pt x="334" y="190"/>
                    <a:pt x="333" y="192"/>
                  </a:cubicBezTo>
                  <a:close/>
                  <a:moveTo>
                    <a:pt x="417" y="198"/>
                  </a:moveTo>
                  <a:cubicBezTo>
                    <a:pt x="422" y="200"/>
                    <a:pt x="425" y="203"/>
                    <a:pt x="430" y="206"/>
                  </a:cubicBezTo>
                  <a:cubicBezTo>
                    <a:pt x="429" y="202"/>
                    <a:pt x="426" y="201"/>
                    <a:pt x="428" y="196"/>
                  </a:cubicBezTo>
                  <a:cubicBezTo>
                    <a:pt x="423" y="196"/>
                    <a:pt x="426" y="192"/>
                    <a:pt x="422" y="191"/>
                  </a:cubicBezTo>
                  <a:cubicBezTo>
                    <a:pt x="420" y="193"/>
                    <a:pt x="418" y="195"/>
                    <a:pt x="417" y="198"/>
                  </a:cubicBezTo>
                  <a:close/>
                  <a:moveTo>
                    <a:pt x="600" y="195"/>
                  </a:moveTo>
                  <a:cubicBezTo>
                    <a:pt x="600" y="193"/>
                    <a:pt x="598" y="193"/>
                    <a:pt x="597" y="191"/>
                  </a:cubicBezTo>
                  <a:cubicBezTo>
                    <a:pt x="595" y="193"/>
                    <a:pt x="597" y="196"/>
                    <a:pt x="600" y="195"/>
                  </a:cubicBezTo>
                  <a:close/>
                  <a:moveTo>
                    <a:pt x="149" y="195"/>
                  </a:moveTo>
                  <a:cubicBezTo>
                    <a:pt x="151" y="196"/>
                    <a:pt x="154" y="198"/>
                    <a:pt x="155" y="195"/>
                  </a:cubicBezTo>
                  <a:cubicBezTo>
                    <a:pt x="153" y="191"/>
                    <a:pt x="150" y="191"/>
                    <a:pt x="149" y="195"/>
                  </a:cubicBezTo>
                  <a:close/>
                  <a:moveTo>
                    <a:pt x="509" y="195"/>
                  </a:moveTo>
                  <a:cubicBezTo>
                    <a:pt x="509" y="193"/>
                    <a:pt x="507" y="192"/>
                    <a:pt x="505" y="192"/>
                  </a:cubicBezTo>
                  <a:cubicBezTo>
                    <a:pt x="505" y="193"/>
                    <a:pt x="506" y="196"/>
                    <a:pt x="509" y="195"/>
                  </a:cubicBezTo>
                  <a:close/>
                  <a:moveTo>
                    <a:pt x="189" y="195"/>
                  </a:moveTo>
                  <a:cubicBezTo>
                    <a:pt x="193" y="198"/>
                    <a:pt x="198" y="200"/>
                    <a:pt x="202" y="203"/>
                  </a:cubicBezTo>
                  <a:cubicBezTo>
                    <a:pt x="203" y="201"/>
                    <a:pt x="205" y="201"/>
                    <a:pt x="205" y="199"/>
                  </a:cubicBezTo>
                  <a:cubicBezTo>
                    <a:pt x="200" y="198"/>
                    <a:pt x="192" y="189"/>
                    <a:pt x="189" y="195"/>
                  </a:cubicBezTo>
                  <a:close/>
                  <a:moveTo>
                    <a:pt x="585" y="208"/>
                  </a:moveTo>
                  <a:cubicBezTo>
                    <a:pt x="589" y="204"/>
                    <a:pt x="588" y="199"/>
                    <a:pt x="589" y="194"/>
                  </a:cubicBezTo>
                  <a:cubicBezTo>
                    <a:pt x="588" y="194"/>
                    <a:pt x="587" y="192"/>
                    <a:pt x="584" y="192"/>
                  </a:cubicBezTo>
                  <a:cubicBezTo>
                    <a:pt x="583" y="198"/>
                    <a:pt x="584" y="202"/>
                    <a:pt x="585" y="208"/>
                  </a:cubicBezTo>
                  <a:close/>
                  <a:moveTo>
                    <a:pt x="177" y="213"/>
                  </a:moveTo>
                  <a:cubicBezTo>
                    <a:pt x="177" y="211"/>
                    <a:pt x="179" y="209"/>
                    <a:pt x="179" y="207"/>
                  </a:cubicBezTo>
                  <a:cubicBezTo>
                    <a:pt x="173" y="204"/>
                    <a:pt x="170" y="199"/>
                    <a:pt x="163" y="197"/>
                  </a:cubicBezTo>
                  <a:cubicBezTo>
                    <a:pt x="165" y="195"/>
                    <a:pt x="161" y="195"/>
                    <a:pt x="160" y="193"/>
                  </a:cubicBezTo>
                  <a:cubicBezTo>
                    <a:pt x="163" y="200"/>
                    <a:pt x="170" y="207"/>
                    <a:pt x="177" y="213"/>
                  </a:cubicBezTo>
                  <a:close/>
                  <a:moveTo>
                    <a:pt x="209" y="195"/>
                  </a:moveTo>
                  <a:cubicBezTo>
                    <a:pt x="209" y="194"/>
                    <a:pt x="209" y="194"/>
                    <a:pt x="209" y="193"/>
                  </a:cubicBezTo>
                  <a:cubicBezTo>
                    <a:pt x="208" y="193"/>
                    <a:pt x="207" y="193"/>
                    <a:pt x="207" y="193"/>
                  </a:cubicBezTo>
                  <a:cubicBezTo>
                    <a:pt x="207" y="194"/>
                    <a:pt x="207" y="195"/>
                    <a:pt x="209" y="195"/>
                  </a:cubicBezTo>
                  <a:close/>
                  <a:moveTo>
                    <a:pt x="399" y="193"/>
                  </a:moveTo>
                  <a:cubicBezTo>
                    <a:pt x="400" y="199"/>
                    <a:pt x="405" y="200"/>
                    <a:pt x="409" y="203"/>
                  </a:cubicBezTo>
                  <a:cubicBezTo>
                    <a:pt x="409" y="202"/>
                    <a:pt x="410" y="201"/>
                    <a:pt x="411" y="201"/>
                  </a:cubicBezTo>
                  <a:cubicBezTo>
                    <a:pt x="408" y="197"/>
                    <a:pt x="402" y="194"/>
                    <a:pt x="399" y="193"/>
                  </a:cubicBezTo>
                  <a:close/>
                  <a:moveTo>
                    <a:pt x="315" y="200"/>
                  </a:moveTo>
                  <a:cubicBezTo>
                    <a:pt x="319" y="203"/>
                    <a:pt x="323" y="206"/>
                    <a:pt x="327" y="209"/>
                  </a:cubicBezTo>
                  <a:cubicBezTo>
                    <a:pt x="330" y="202"/>
                    <a:pt x="322" y="198"/>
                    <a:pt x="320" y="194"/>
                  </a:cubicBezTo>
                  <a:cubicBezTo>
                    <a:pt x="318" y="197"/>
                    <a:pt x="315" y="197"/>
                    <a:pt x="315" y="200"/>
                  </a:cubicBezTo>
                  <a:close/>
                  <a:moveTo>
                    <a:pt x="530" y="204"/>
                  </a:moveTo>
                  <a:cubicBezTo>
                    <a:pt x="534" y="206"/>
                    <a:pt x="537" y="208"/>
                    <a:pt x="540" y="210"/>
                  </a:cubicBezTo>
                  <a:cubicBezTo>
                    <a:pt x="542" y="209"/>
                    <a:pt x="542" y="206"/>
                    <a:pt x="543" y="204"/>
                  </a:cubicBezTo>
                  <a:cubicBezTo>
                    <a:pt x="541" y="199"/>
                    <a:pt x="537" y="197"/>
                    <a:pt x="534" y="194"/>
                  </a:cubicBezTo>
                  <a:cubicBezTo>
                    <a:pt x="532" y="196"/>
                    <a:pt x="532" y="200"/>
                    <a:pt x="530" y="204"/>
                  </a:cubicBezTo>
                  <a:close/>
                  <a:moveTo>
                    <a:pt x="575" y="203"/>
                  </a:moveTo>
                  <a:cubicBezTo>
                    <a:pt x="576" y="200"/>
                    <a:pt x="574" y="195"/>
                    <a:pt x="571" y="194"/>
                  </a:cubicBezTo>
                  <a:cubicBezTo>
                    <a:pt x="568" y="198"/>
                    <a:pt x="571" y="202"/>
                    <a:pt x="575" y="203"/>
                  </a:cubicBezTo>
                  <a:close/>
                  <a:moveTo>
                    <a:pt x="614" y="214"/>
                  </a:moveTo>
                  <a:cubicBezTo>
                    <a:pt x="617" y="210"/>
                    <a:pt x="620" y="199"/>
                    <a:pt x="619" y="194"/>
                  </a:cubicBezTo>
                  <a:cubicBezTo>
                    <a:pt x="617" y="201"/>
                    <a:pt x="613" y="207"/>
                    <a:pt x="614" y="214"/>
                  </a:cubicBezTo>
                  <a:close/>
                  <a:moveTo>
                    <a:pt x="90" y="198"/>
                  </a:moveTo>
                  <a:cubicBezTo>
                    <a:pt x="90" y="197"/>
                    <a:pt x="89" y="194"/>
                    <a:pt x="87" y="195"/>
                  </a:cubicBezTo>
                  <a:cubicBezTo>
                    <a:pt x="88" y="196"/>
                    <a:pt x="89" y="198"/>
                    <a:pt x="90" y="198"/>
                  </a:cubicBezTo>
                  <a:close/>
                  <a:moveTo>
                    <a:pt x="547" y="199"/>
                  </a:moveTo>
                  <a:cubicBezTo>
                    <a:pt x="549" y="199"/>
                    <a:pt x="549" y="200"/>
                    <a:pt x="551" y="200"/>
                  </a:cubicBezTo>
                  <a:cubicBezTo>
                    <a:pt x="550" y="197"/>
                    <a:pt x="554" y="196"/>
                    <a:pt x="549" y="195"/>
                  </a:cubicBezTo>
                  <a:cubicBezTo>
                    <a:pt x="549" y="197"/>
                    <a:pt x="547" y="196"/>
                    <a:pt x="547" y="199"/>
                  </a:cubicBezTo>
                  <a:close/>
                  <a:moveTo>
                    <a:pt x="486" y="196"/>
                  </a:moveTo>
                  <a:cubicBezTo>
                    <a:pt x="486" y="199"/>
                    <a:pt x="489" y="199"/>
                    <a:pt x="489" y="201"/>
                  </a:cubicBezTo>
                  <a:cubicBezTo>
                    <a:pt x="491" y="202"/>
                    <a:pt x="491" y="199"/>
                    <a:pt x="493" y="200"/>
                  </a:cubicBezTo>
                  <a:cubicBezTo>
                    <a:pt x="492" y="198"/>
                    <a:pt x="492" y="198"/>
                    <a:pt x="493" y="196"/>
                  </a:cubicBezTo>
                  <a:cubicBezTo>
                    <a:pt x="491" y="196"/>
                    <a:pt x="487" y="195"/>
                    <a:pt x="486" y="196"/>
                  </a:cubicBezTo>
                  <a:close/>
                  <a:moveTo>
                    <a:pt x="140" y="200"/>
                  </a:moveTo>
                  <a:cubicBezTo>
                    <a:pt x="141" y="200"/>
                    <a:pt x="142" y="201"/>
                    <a:pt x="144" y="201"/>
                  </a:cubicBezTo>
                  <a:cubicBezTo>
                    <a:pt x="144" y="199"/>
                    <a:pt x="144" y="197"/>
                    <a:pt x="143" y="196"/>
                  </a:cubicBezTo>
                  <a:cubicBezTo>
                    <a:pt x="143" y="196"/>
                    <a:pt x="142" y="196"/>
                    <a:pt x="142" y="196"/>
                  </a:cubicBezTo>
                  <a:cubicBezTo>
                    <a:pt x="142" y="198"/>
                    <a:pt x="141" y="198"/>
                    <a:pt x="140" y="200"/>
                  </a:cubicBezTo>
                  <a:close/>
                  <a:moveTo>
                    <a:pt x="281" y="201"/>
                  </a:moveTo>
                  <a:cubicBezTo>
                    <a:pt x="286" y="203"/>
                    <a:pt x="290" y="206"/>
                    <a:pt x="295" y="208"/>
                  </a:cubicBezTo>
                  <a:cubicBezTo>
                    <a:pt x="297" y="208"/>
                    <a:pt x="298" y="206"/>
                    <a:pt x="299" y="204"/>
                  </a:cubicBezTo>
                  <a:cubicBezTo>
                    <a:pt x="292" y="203"/>
                    <a:pt x="284" y="189"/>
                    <a:pt x="281" y="201"/>
                  </a:cubicBezTo>
                  <a:close/>
                  <a:moveTo>
                    <a:pt x="626" y="204"/>
                  </a:moveTo>
                  <a:cubicBezTo>
                    <a:pt x="628" y="202"/>
                    <a:pt x="628" y="197"/>
                    <a:pt x="626" y="196"/>
                  </a:cubicBezTo>
                  <a:cubicBezTo>
                    <a:pt x="626" y="200"/>
                    <a:pt x="625" y="202"/>
                    <a:pt x="626" y="204"/>
                  </a:cubicBezTo>
                  <a:close/>
                  <a:moveTo>
                    <a:pt x="55" y="204"/>
                  </a:moveTo>
                  <a:cubicBezTo>
                    <a:pt x="57" y="205"/>
                    <a:pt x="60" y="208"/>
                    <a:pt x="62" y="207"/>
                  </a:cubicBezTo>
                  <a:cubicBezTo>
                    <a:pt x="60" y="202"/>
                    <a:pt x="61" y="199"/>
                    <a:pt x="57" y="196"/>
                  </a:cubicBezTo>
                  <a:cubicBezTo>
                    <a:pt x="56" y="199"/>
                    <a:pt x="55" y="200"/>
                    <a:pt x="55" y="204"/>
                  </a:cubicBezTo>
                  <a:close/>
                  <a:moveTo>
                    <a:pt x="462" y="202"/>
                  </a:moveTo>
                  <a:cubicBezTo>
                    <a:pt x="465" y="205"/>
                    <a:pt x="468" y="207"/>
                    <a:pt x="472" y="209"/>
                  </a:cubicBezTo>
                  <a:cubicBezTo>
                    <a:pt x="474" y="207"/>
                    <a:pt x="475" y="206"/>
                    <a:pt x="476" y="203"/>
                  </a:cubicBezTo>
                  <a:cubicBezTo>
                    <a:pt x="471" y="200"/>
                    <a:pt x="464" y="193"/>
                    <a:pt x="462" y="202"/>
                  </a:cubicBezTo>
                  <a:close/>
                  <a:moveTo>
                    <a:pt x="518" y="205"/>
                  </a:moveTo>
                  <a:cubicBezTo>
                    <a:pt x="521" y="200"/>
                    <a:pt x="516" y="197"/>
                    <a:pt x="512" y="196"/>
                  </a:cubicBezTo>
                  <a:cubicBezTo>
                    <a:pt x="511" y="201"/>
                    <a:pt x="515" y="204"/>
                    <a:pt x="518" y="205"/>
                  </a:cubicBezTo>
                  <a:close/>
                  <a:moveTo>
                    <a:pt x="145" y="203"/>
                  </a:moveTo>
                  <a:cubicBezTo>
                    <a:pt x="147" y="203"/>
                    <a:pt x="147" y="204"/>
                    <a:pt x="148" y="204"/>
                  </a:cubicBezTo>
                  <a:cubicBezTo>
                    <a:pt x="150" y="202"/>
                    <a:pt x="150" y="202"/>
                    <a:pt x="151" y="199"/>
                  </a:cubicBezTo>
                  <a:cubicBezTo>
                    <a:pt x="148" y="198"/>
                    <a:pt x="147" y="199"/>
                    <a:pt x="146" y="197"/>
                  </a:cubicBezTo>
                  <a:cubicBezTo>
                    <a:pt x="146" y="200"/>
                    <a:pt x="146" y="200"/>
                    <a:pt x="145" y="203"/>
                  </a:cubicBezTo>
                  <a:close/>
                  <a:moveTo>
                    <a:pt x="269" y="199"/>
                  </a:moveTo>
                  <a:cubicBezTo>
                    <a:pt x="272" y="199"/>
                    <a:pt x="275" y="204"/>
                    <a:pt x="276" y="201"/>
                  </a:cubicBezTo>
                  <a:cubicBezTo>
                    <a:pt x="274" y="201"/>
                    <a:pt x="271" y="196"/>
                    <a:pt x="269" y="199"/>
                  </a:cubicBezTo>
                  <a:close/>
                  <a:moveTo>
                    <a:pt x="444" y="216"/>
                  </a:moveTo>
                  <a:cubicBezTo>
                    <a:pt x="446" y="213"/>
                    <a:pt x="450" y="210"/>
                    <a:pt x="452" y="206"/>
                  </a:cubicBezTo>
                  <a:cubicBezTo>
                    <a:pt x="449" y="203"/>
                    <a:pt x="443" y="202"/>
                    <a:pt x="441" y="198"/>
                  </a:cubicBezTo>
                  <a:cubicBezTo>
                    <a:pt x="434" y="203"/>
                    <a:pt x="435" y="214"/>
                    <a:pt x="444" y="216"/>
                  </a:cubicBezTo>
                  <a:close/>
                  <a:moveTo>
                    <a:pt x="601" y="207"/>
                  </a:moveTo>
                  <a:cubicBezTo>
                    <a:pt x="601" y="204"/>
                    <a:pt x="602" y="202"/>
                    <a:pt x="603" y="200"/>
                  </a:cubicBezTo>
                  <a:cubicBezTo>
                    <a:pt x="600" y="199"/>
                    <a:pt x="601" y="197"/>
                    <a:pt x="597" y="198"/>
                  </a:cubicBezTo>
                  <a:cubicBezTo>
                    <a:pt x="597" y="200"/>
                    <a:pt x="599" y="205"/>
                    <a:pt x="601" y="207"/>
                  </a:cubicBezTo>
                  <a:close/>
                  <a:moveTo>
                    <a:pt x="334" y="204"/>
                  </a:moveTo>
                  <a:cubicBezTo>
                    <a:pt x="336" y="207"/>
                    <a:pt x="339" y="211"/>
                    <a:pt x="342" y="214"/>
                  </a:cubicBezTo>
                  <a:cubicBezTo>
                    <a:pt x="343" y="211"/>
                    <a:pt x="346" y="209"/>
                    <a:pt x="346" y="206"/>
                  </a:cubicBezTo>
                  <a:cubicBezTo>
                    <a:pt x="345" y="202"/>
                    <a:pt x="339" y="201"/>
                    <a:pt x="338" y="199"/>
                  </a:cubicBezTo>
                  <a:cubicBezTo>
                    <a:pt x="338" y="199"/>
                    <a:pt x="338" y="198"/>
                    <a:pt x="337" y="198"/>
                  </a:cubicBezTo>
                  <a:cubicBezTo>
                    <a:pt x="336" y="200"/>
                    <a:pt x="335" y="203"/>
                    <a:pt x="334" y="204"/>
                  </a:cubicBezTo>
                  <a:close/>
                  <a:moveTo>
                    <a:pt x="405" y="209"/>
                  </a:moveTo>
                  <a:cubicBezTo>
                    <a:pt x="405" y="207"/>
                    <a:pt x="407" y="207"/>
                    <a:pt x="406" y="204"/>
                  </a:cubicBezTo>
                  <a:cubicBezTo>
                    <a:pt x="403" y="205"/>
                    <a:pt x="405" y="203"/>
                    <a:pt x="404" y="202"/>
                  </a:cubicBezTo>
                  <a:cubicBezTo>
                    <a:pt x="403" y="202"/>
                    <a:pt x="403" y="203"/>
                    <a:pt x="402" y="203"/>
                  </a:cubicBezTo>
                  <a:cubicBezTo>
                    <a:pt x="401" y="202"/>
                    <a:pt x="401" y="200"/>
                    <a:pt x="400" y="200"/>
                  </a:cubicBezTo>
                  <a:cubicBezTo>
                    <a:pt x="398" y="200"/>
                    <a:pt x="398" y="199"/>
                    <a:pt x="396" y="199"/>
                  </a:cubicBezTo>
                  <a:cubicBezTo>
                    <a:pt x="398" y="203"/>
                    <a:pt x="399" y="208"/>
                    <a:pt x="405" y="209"/>
                  </a:cubicBezTo>
                  <a:close/>
                  <a:moveTo>
                    <a:pt x="505" y="202"/>
                  </a:moveTo>
                  <a:cubicBezTo>
                    <a:pt x="508" y="202"/>
                    <a:pt x="507" y="197"/>
                    <a:pt x="505" y="200"/>
                  </a:cubicBezTo>
                  <a:cubicBezTo>
                    <a:pt x="507" y="200"/>
                    <a:pt x="505" y="201"/>
                    <a:pt x="505" y="202"/>
                  </a:cubicBezTo>
                  <a:close/>
                  <a:moveTo>
                    <a:pt x="382" y="214"/>
                  </a:moveTo>
                  <a:cubicBezTo>
                    <a:pt x="383" y="210"/>
                    <a:pt x="386" y="209"/>
                    <a:pt x="386" y="205"/>
                  </a:cubicBezTo>
                  <a:cubicBezTo>
                    <a:pt x="383" y="203"/>
                    <a:pt x="379" y="201"/>
                    <a:pt x="375" y="200"/>
                  </a:cubicBezTo>
                  <a:cubicBezTo>
                    <a:pt x="369" y="204"/>
                    <a:pt x="378" y="210"/>
                    <a:pt x="382" y="214"/>
                  </a:cubicBezTo>
                  <a:close/>
                  <a:moveTo>
                    <a:pt x="553" y="203"/>
                  </a:moveTo>
                  <a:cubicBezTo>
                    <a:pt x="554" y="202"/>
                    <a:pt x="555" y="204"/>
                    <a:pt x="556" y="204"/>
                  </a:cubicBezTo>
                  <a:cubicBezTo>
                    <a:pt x="556" y="202"/>
                    <a:pt x="555" y="201"/>
                    <a:pt x="553" y="200"/>
                  </a:cubicBezTo>
                  <a:cubicBezTo>
                    <a:pt x="554" y="201"/>
                    <a:pt x="552" y="201"/>
                    <a:pt x="553" y="203"/>
                  </a:cubicBezTo>
                  <a:close/>
                  <a:moveTo>
                    <a:pt x="108" y="204"/>
                  </a:moveTo>
                  <a:cubicBezTo>
                    <a:pt x="109" y="204"/>
                    <a:pt x="110" y="205"/>
                    <a:pt x="111" y="205"/>
                  </a:cubicBezTo>
                  <a:cubicBezTo>
                    <a:pt x="111" y="204"/>
                    <a:pt x="112" y="201"/>
                    <a:pt x="111" y="200"/>
                  </a:cubicBezTo>
                  <a:cubicBezTo>
                    <a:pt x="110" y="201"/>
                    <a:pt x="108" y="202"/>
                    <a:pt x="108" y="204"/>
                  </a:cubicBezTo>
                  <a:close/>
                  <a:moveTo>
                    <a:pt x="83" y="219"/>
                  </a:moveTo>
                  <a:cubicBezTo>
                    <a:pt x="84" y="209"/>
                    <a:pt x="71" y="209"/>
                    <a:pt x="67" y="202"/>
                  </a:cubicBezTo>
                  <a:cubicBezTo>
                    <a:pt x="67" y="203"/>
                    <a:pt x="66" y="200"/>
                    <a:pt x="64" y="201"/>
                  </a:cubicBezTo>
                  <a:cubicBezTo>
                    <a:pt x="64" y="213"/>
                    <a:pt x="76" y="215"/>
                    <a:pt x="83" y="219"/>
                  </a:cubicBezTo>
                  <a:close/>
                  <a:moveTo>
                    <a:pt x="87" y="210"/>
                  </a:moveTo>
                  <a:cubicBezTo>
                    <a:pt x="92" y="209"/>
                    <a:pt x="87" y="203"/>
                    <a:pt x="86" y="201"/>
                  </a:cubicBezTo>
                  <a:cubicBezTo>
                    <a:pt x="86" y="203"/>
                    <a:pt x="86" y="208"/>
                    <a:pt x="87" y="210"/>
                  </a:cubicBezTo>
                  <a:close/>
                  <a:moveTo>
                    <a:pt x="194" y="203"/>
                  </a:moveTo>
                  <a:cubicBezTo>
                    <a:pt x="194" y="202"/>
                    <a:pt x="193" y="201"/>
                    <a:pt x="192" y="201"/>
                  </a:cubicBezTo>
                  <a:cubicBezTo>
                    <a:pt x="192" y="202"/>
                    <a:pt x="193" y="203"/>
                    <a:pt x="194" y="203"/>
                  </a:cubicBezTo>
                  <a:close/>
                  <a:moveTo>
                    <a:pt x="41" y="208"/>
                  </a:moveTo>
                  <a:cubicBezTo>
                    <a:pt x="43" y="209"/>
                    <a:pt x="44" y="211"/>
                    <a:pt x="47" y="210"/>
                  </a:cubicBezTo>
                  <a:cubicBezTo>
                    <a:pt x="47" y="207"/>
                    <a:pt x="47" y="200"/>
                    <a:pt x="42" y="201"/>
                  </a:cubicBezTo>
                  <a:cubicBezTo>
                    <a:pt x="42" y="204"/>
                    <a:pt x="42" y="206"/>
                    <a:pt x="41" y="208"/>
                  </a:cubicBezTo>
                  <a:close/>
                  <a:moveTo>
                    <a:pt x="273" y="204"/>
                  </a:moveTo>
                  <a:cubicBezTo>
                    <a:pt x="270" y="204"/>
                    <a:pt x="268" y="200"/>
                    <a:pt x="265" y="202"/>
                  </a:cubicBezTo>
                  <a:cubicBezTo>
                    <a:pt x="268" y="202"/>
                    <a:pt x="271" y="207"/>
                    <a:pt x="273" y="204"/>
                  </a:cubicBezTo>
                  <a:close/>
                  <a:moveTo>
                    <a:pt x="493" y="204"/>
                  </a:moveTo>
                  <a:cubicBezTo>
                    <a:pt x="494" y="204"/>
                    <a:pt x="494" y="206"/>
                    <a:pt x="495" y="206"/>
                  </a:cubicBezTo>
                  <a:cubicBezTo>
                    <a:pt x="497" y="205"/>
                    <a:pt x="497" y="203"/>
                    <a:pt x="496" y="201"/>
                  </a:cubicBezTo>
                  <a:cubicBezTo>
                    <a:pt x="495" y="202"/>
                    <a:pt x="493" y="202"/>
                    <a:pt x="493" y="204"/>
                  </a:cubicBezTo>
                  <a:close/>
                  <a:moveTo>
                    <a:pt x="151" y="207"/>
                  </a:moveTo>
                  <a:cubicBezTo>
                    <a:pt x="156" y="213"/>
                    <a:pt x="165" y="216"/>
                    <a:pt x="174" y="219"/>
                  </a:cubicBezTo>
                  <a:cubicBezTo>
                    <a:pt x="170" y="211"/>
                    <a:pt x="161" y="206"/>
                    <a:pt x="153" y="202"/>
                  </a:cubicBezTo>
                  <a:cubicBezTo>
                    <a:pt x="153" y="204"/>
                    <a:pt x="151" y="205"/>
                    <a:pt x="151" y="207"/>
                  </a:cubicBezTo>
                  <a:close/>
                  <a:moveTo>
                    <a:pt x="362" y="209"/>
                  </a:moveTo>
                  <a:cubicBezTo>
                    <a:pt x="361" y="206"/>
                    <a:pt x="354" y="203"/>
                    <a:pt x="354" y="203"/>
                  </a:cubicBezTo>
                  <a:cubicBezTo>
                    <a:pt x="356" y="205"/>
                    <a:pt x="359" y="208"/>
                    <a:pt x="362" y="209"/>
                  </a:cubicBezTo>
                  <a:close/>
                  <a:moveTo>
                    <a:pt x="368" y="206"/>
                  </a:moveTo>
                  <a:cubicBezTo>
                    <a:pt x="367" y="204"/>
                    <a:pt x="365" y="201"/>
                    <a:pt x="363" y="203"/>
                  </a:cubicBezTo>
                  <a:cubicBezTo>
                    <a:pt x="365" y="203"/>
                    <a:pt x="365" y="206"/>
                    <a:pt x="368" y="206"/>
                  </a:cubicBezTo>
                  <a:close/>
                  <a:moveTo>
                    <a:pt x="411" y="205"/>
                  </a:moveTo>
                  <a:cubicBezTo>
                    <a:pt x="416" y="208"/>
                    <a:pt x="420" y="213"/>
                    <a:pt x="425" y="215"/>
                  </a:cubicBezTo>
                  <a:cubicBezTo>
                    <a:pt x="426" y="213"/>
                    <a:pt x="428" y="213"/>
                    <a:pt x="428" y="210"/>
                  </a:cubicBezTo>
                  <a:cubicBezTo>
                    <a:pt x="423" y="209"/>
                    <a:pt x="415" y="198"/>
                    <a:pt x="411" y="205"/>
                  </a:cubicBezTo>
                  <a:close/>
                  <a:moveTo>
                    <a:pt x="562" y="205"/>
                  </a:moveTo>
                  <a:cubicBezTo>
                    <a:pt x="564" y="204"/>
                    <a:pt x="561" y="201"/>
                    <a:pt x="560" y="203"/>
                  </a:cubicBezTo>
                  <a:cubicBezTo>
                    <a:pt x="561" y="203"/>
                    <a:pt x="560" y="205"/>
                    <a:pt x="562" y="205"/>
                  </a:cubicBezTo>
                  <a:close/>
                  <a:moveTo>
                    <a:pt x="280" y="203"/>
                  </a:moveTo>
                  <a:cubicBezTo>
                    <a:pt x="280" y="204"/>
                    <a:pt x="278" y="203"/>
                    <a:pt x="278" y="204"/>
                  </a:cubicBezTo>
                  <a:cubicBezTo>
                    <a:pt x="283" y="206"/>
                    <a:pt x="286" y="211"/>
                    <a:pt x="292" y="211"/>
                  </a:cubicBezTo>
                  <a:cubicBezTo>
                    <a:pt x="290" y="207"/>
                    <a:pt x="283" y="207"/>
                    <a:pt x="280" y="203"/>
                  </a:cubicBezTo>
                  <a:close/>
                  <a:moveTo>
                    <a:pt x="510" y="206"/>
                  </a:moveTo>
                  <a:cubicBezTo>
                    <a:pt x="512" y="207"/>
                    <a:pt x="514" y="212"/>
                    <a:pt x="516" y="210"/>
                  </a:cubicBezTo>
                  <a:cubicBezTo>
                    <a:pt x="516" y="206"/>
                    <a:pt x="514" y="204"/>
                    <a:pt x="510" y="203"/>
                  </a:cubicBezTo>
                  <a:cubicBezTo>
                    <a:pt x="511" y="205"/>
                    <a:pt x="509" y="205"/>
                    <a:pt x="510" y="206"/>
                  </a:cubicBezTo>
                  <a:close/>
                  <a:moveTo>
                    <a:pt x="521" y="209"/>
                  </a:moveTo>
                  <a:cubicBezTo>
                    <a:pt x="525" y="210"/>
                    <a:pt x="524" y="207"/>
                    <a:pt x="524" y="204"/>
                  </a:cubicBezTo>
                  <a:cubicBezTo>
                    <a:pt x="524" y="204"/>
                    <a:pt x="523" y="204"/>
                    <a:pt x="522" y="204"/>
                  </a:cubicBezTo>
                  <a:cubicBezTo>
                    <a:pt x="522" y="206"/>
                    <a:pt x="521" y="207"/>
                    <a:pt x="521" y="209"/>
                  </a:cubicBezTo>
                  <a:close/>
                  <a:moveTo>
                    <a:pt x="119" y="207"/>
                  </a:moveTo>
                  <a:cubicBezTo>
                    <a:pt x="119" y="206"/>
                    <a:pt x="119" y="205"/>
                    <a:pt x="118" y="204"/>
                  </a:cubicBezTo>
                  <a:cubicBezTo>
                    <a:pt x="117" y="205"/>
                    <a:pt x="117" y="208"/>
                    <a:pt x="119" y="207"/>
                  </a:cubicBezTo>
                  <a:close/>
                  <a:moveTo>
                    <a:pt x="213" y="207"/>
                  </a:moveTo>
                  <a:cubicBezTo>
                    <a:pt x="211" y="207"/>
                    <a:pt x="211" y="203"/>
                    <a:pt x="208" y="205"/>
                  </a:cubicBezTo>
                  <a:cubicBezTo>
                    <a:pt x="208" y="207"/>
                    <a:pt x="212" y="208"/>
                    <a:pt x="213" y="207"/>
                  </a:cubicBezTo>
                  <a:close/>
                  <a:moveTo>
                    <a:pt x="245" y="215"/>
                  </a:moveTo>
                  <a:cubicBezTo>
                    <a:pt x="250" y="215"/>
                    <a:pt x="251" y="211"/>
                    <a:pt x="253" y="208"/>
                  </a:cubicBezTo>
                  <a:cubicBezTo>
                    <a:pt x="251" y="208"/>
                    <a:pt x="251" y="205"/>
                    <a:pt x="249" y="205"/>
                  </a:cubicBezTo>
                  <a:cubicBezTo>
                    <a:pt x="248" y="209"/>
                    <a:pt x="246" y="211"/>
                    <a:pt x="245" y="215"/>
                  </a:cubicBezTo>
                  <a:close/>
                  <a:moveTo>
                    <a:pt x="591" y="217"/>
                  </a:moveTo>
                  <a:cubicBezTo>
                    <a:pt x="591" y="220"/>
                    <a:pt x="594" y="221"/>
                    <a:pt x="593" y="224"/>
                  </a:cubicBezTo>
                  <a:cubicBezTo>
                    <a:pt x="592" y="226"/>
                    <a:pt x="590" y="227"/>
                    <a:pt x="588" y="228"/>
                  </a:cubicBezTo>
                  <a:cubicBezTo>
                    <a:pt x="586" y="236"/>
                    <a:pt x="585" y="246"/>
                    <a:pt x="585" y="255"/>
                  </a:cubicBezTo>
                  <a:cubicBezTo>
                    <a:pt x="583" y="258"/>
                    <a:pt x="579" y="264"/>
                    <a:pt x="581" y="267"/>
                  </a:cubicBezTo>
                  <a:cubicBezTo>
                    <a:pt x="584" y="259"/>
                    <a:pt x="588" y="250"/>
                    <a:pt x="592" y="239"/>
                  </a:cubicBezTo>
                  <a:cubicBezTo>
                    <a:pt x="595" y="229"/>
                    <a:pt x="602" y="212"/>
                    <a:pt x="594" y="205"/>
                  </a:cubicBezTo>
                  <a:cubicBezTo>
                    <a:pt x="594" y="209"/>
                    <a:pt x="590" y="212"/>
                    <a:pt x="591" y="217"/>
                  </a:cubicBezTo>
                  <a:close/>
                  <a:moveTo>
                    <a:pt x="607" y="223"/>
                  </a:moveTo>
                  <a:cubicBezTo>
                    <a:pt x="610" y="218"/>
                    <a:pt x="610" y="211"/>
                    <a:pt x="606" y="205"/>
                  </a:cubicBezTo>
                  <a:cubicBezTo>
                    <a:pt x="604" y="211"/>
                    <a:pt x="602" y="218"/>
                    <a:pt x="607" y="223"/>
                  </a:cubicBezTo>
                  <a:close/>
                  <a:moveTo>
                    <a:pt x="469" y="213"/>
                  </a:moveTo>
                  <a:cubicBezTo>
                    <a:pt x="470" y="209"/>
                    <a:pt x="463" y="208"/>
                    <a:pt x="461" y="206"/>
                  </a:cubicBezTo>
                  <a:cubicBezTo>
                    <a:pt x="462" y="209"/>
                    <a:pt x="466" y="212"/>
                    <a:pt x="469" y="213"/>
                  </a:cubicBezTo>
                  <a:close/>
                  <a:moveTo>
                    <a:pt x="543" y="212"/>
                  </a:moveTo>
                  <a:cubicBezTo>
                    <a:pt x="544" y="213"/>
                    <a:pt x="546" y="216"/>
                    <a:pt x="547" y="215"/>
                  </a:cubicBezTo>
                  <a:cubicBezTo>
                    <a:pt x="545" y="212"/>
                    <a:pt x="547" y="211"/>
                    <a:pt x="549" y="210"/>
                  </a:cubicBezTo>
                  <a:cubicBezTo>
                    <a:pt x="548" y="208"/>
                    <a:pt x="547" y="206"/>
                    <a:pt x="546" y="206"/>
                  </a:cubicBezTo>
                  <a:cubicBezTo>
                    <a:pt x="545" y="208"/>
                    <a:pt x="543" y="209"/>
                    <a:pt x="543" y="212"/>
                  </a:cubicBezTo>
                  <a:close/>
                  <a:moveTo>
                    <a:pt x="140" y="212"/>
                  </a:moveTo>
                  <a:cubicBezTo>
                    <a:pt x="141" y="211"/>
                    <a:pt x="141" y="208"/>
                    <a:pt x="140" y="207"/>
                  </a:cubicBezTo>
                  <a:cubicBezTo>
                    <a:pt x="139" y="208"/>
                    <a:pt x="137" y="206"/>
                    <a:pt x="136" y="206"/>
                  </a:cubicBezTo>
                  <a:cubicBezTo>
                    <a:pt x="136" y="210"/>
                    <a:pt x="137" y="212"/>
                    <a:pt x="140" y="212"/>
                  </a:cubicBezTo>
                  <a:close/>
                  <a:moveTo>
                    <a:pt x="556" y="212"/>
                  </a:moveTo>
                  <a:cubicBezTo>
                    <a:pt x="557" y="208"/>
                    <a:pt x="554" y="207"/>
                    <a:pt x="552" y="206"/>
                  </a:cubicBezTo>
                  <a:cubicBezTo>
                    <a:pt x="550" y="209"/>
                    <a:pt x="554" y="211"/>
                    <a:pt x="556" y="212"/>
                  </a:cubicBezTo>
                  <a:close/>
                  <a:moveTo>
                    <a:pt x="566" y="212"/>
                  </a:moveTo>
                  <a:cubicBezTo>
                    <a:pt x="569" y="212"/>
                    <a:pt x="570" y="215"/>
                    <a:pt x="572" y="217"/>
                  </a:cubicBezTo>
                  <a:cubicBezTo>
                    <a:pt x="572" y="214"/>
                    <a:pt x="572" y="212"/>
                    <a:pt x="574" y="210"/>
                  </a:cubicBezTo>
                  <a:cubicBezTo>
                    <a:pt x="571" y="209"/>
                    <a:pt x="570" y="207"/>
                    <a:pt x="567" y="206"/>
                  </a:cubicBezTo>
                  <a:cubicBezTo>
                    <a:pt x="567" y="209"/>
                    <a:pt x="565" y="209"/>
                    <a:pt x="566" y="212"/>
                  </a:cubicBezTo>
                  <a:close/>
                  <a:moveTo>
                    <a:pt x="476" y="212"/>
                  </a:moveTo>
                  <a:cubicBezTo>
                    <a:pt x="479" y="216"/>
                    <a:pt x="480" y="209"/>
                    <a:pt x="484" y="209"/>
                  </a:cubicBezTo>
                  <a:cubicBezTo>
                    <a:pt x="480" y="206"/>
                    <a:pt x="476" y="207"/>
                    <a:pt x="476" y="212"/>
                  </a:cubicBezTo>
                  <a:close/>
                  <a:moveTo>
                    <a:pt x="58" y="220"/>
                  </a:moveTo>
                  <a:cubicBezTo>
                    <a:pt x="62" y="223"/>
                    <a:pt x="67" y="229"/>
                    <a:pt x="72" y="230"/>
                  </a:cubicBezTo>
                  <a:cubicBezTo>
                    <a:pt x="66" y="223"/>
                    <a:pt x="66" y="209"/>
                    <a:pt x="54" y="207"/>
                  </a:cubicBezTo>
                  <a:cubicBezTo>
                    <a:pt x="55" y="212"/>
                    <a:pt x="57" y="216"/>
                    <a:pt x="58" y="220"/>
                  </a:cubicBezTo>
                  <a:close/>
                  <a:moveTo>
                    <a:pt x="351" y="207"/>
                  </a:moveTo>
                  <a:cubicBezTo>
                    <a:pt x="349" y="211"/>
                    <a:pt x="346" y="214"/>
                    <a:pt x="345" y="218"/>
                  </a:cubicBezTo>
                  <a:cubicBezTo>
                    <a:pt x="347" y="218"/>
                    <a:pt x="348" y="220"/>
                    <a:pt x="349" y="221"/>
                  </a:cubicBezTo>
                  <a:cubicBezTo>
                    <a:pt x="352" y="218"/>
                    <a:pt x="356" y="217"/>
                    <a:pt x="358" y="213"/>
                  </a:cubicBezTo>
                  <a:cubicBezTo>
                    <a:pt x="356" y="210"/>
                    <a:pt x="353" y="209"/>
                    <a:pt x="351" y="207"/>
                  </a:cubicBezTo>
                  <a:close/>
                  <a:moveTo>
                    <a:pt x="406" y="211"/>
                  </a:moveTo>
                  <a:cubicBezTo>
                    <a:pt x="413" y="213"/>
                    <a:pt x="417" y="218"/>
                    <a:pt x="423" y="220"/>
                  </a:cubicBezTo>
                  <a:cubicBezTo>
                    <a:pt x="423" y="218"/>
                    <a:pt x="422" y="217"/>
                    <a:pt x="421" y="215"/>
                  </a:cubicBezTo>
                  <a:cubicBezTo>
                    <a:pt x="414" y="216"/>
                    <a:pt x="411" y="202"/>
                    <a:pt x="406" y="211"/>
                  </a:cubicBezTo>
                  <a:close/>
                  <a:moveTo>
                    <a:pt x="628" y="215"/>
                  </a:moveTo>
                  <a:cubicBezTo>
                    <a:pt x="630" y="213"/>
                    <a:pt x="630" y="208"/>
                    <a:pt x="629" y="207"/>
                  </a:cubicBezTo>
                  <a:cubicBezTo>
                    <a:pt x="629" y="210"/>
                    <a:pt x="627" y="213"/>
                    <a:pt x="628" y="215"/>
                  </a:cubicBezTo>
                  <a:close/>
                  <a:moveTo>
                    <a:pt x="494" y="212"/>
                  </a:moveTo>
                  <a:cubicBezTo>
                    <a:pt x="493" y="210"/>
                    <a:pt x="490" y="209"/>
                    <a:pt x="488" y="208"/>
                  </a:cubicBezTo>
                  <a:cubicBezTo>
                    <a:pt x="490" y="210"/>
                    <a:pt x="492" y="211"/>
                    <a:pt x="494" y="212"/>
                  </a:cubicBezTo>
                  <a:close/>
                  <a:moveTo>
                    <a:pt x="527" y="215"/>
                  </a:moveTo>
                  <a:cubicBezTo>
                    <a:pt x="531" y="217"/>
                    <a:pt x="532" y="222"/>
                    <a:pt x="536" y="223"/>
                  </a:cubicBezTo>
                  <a:cubicBezTo>
                    <a:pt x="537" y="220"/>
                    <a:pt x="539" y="218"/>
                    <a:pt x="538" y="214"/>
                  </a:cubicBezTo>
                  <a:cubicBezTo>
                    <a:pt x="535" y="212"/>
                    <a:pt x="533" y="209"/>
                    <a:pt x="529" y="208"/>
                  </a:cubicBezTo>
                  <a:cubicBezTo>
                    <a:pt x="529" y="211"/>
                    <a:pt x="527" y="212"/>
                    <a:pt x="527" y="215"/>
                  </a:cubicBezTo>
                  <a:close/>
                  <a:moveTo>
                    <a:pt x="273" y="211"/>
                  </a:moveTo>
                  <a:cubicBezTo>
                    <a:pt x="277" y="214"/>
                    <a:pt x="280" y="216"/>
                    <a:pt x="284" y="218"/>
                  </a:cubicBezTo>
                  <a:cubicBezTo>
                    <a:pt x="286" y="217"/>
                    <a:pt x="288" y="216"/>
                    <a:pt x="289" y="214"/>
                  </a:cubicBezTo>
                  <a:cubicBezTo>
                    <a:pt x="286" y="212"/>
                    <a:pt x="283" y="210"/>
                    <a:pt x="280" y="209"/>
                  </a:cubicBezTo>
                  <a:cubicBezTo>
                    <a:pt x="280" y="213"/>
                    <a:pt x="276" y="209"/>
                    <a:pt x="273" y="211"/>
                  </a:cubicBezTo>
                  <a:close/>
                  <a:moveTo>
                    <a:pt x="385" y="217"/>
                  </a:moveTo>
                  <a:cubicBezTo>
                    <a:pt x="388" y="218"/>
                    <a:pt x="390" y="221"/>
                    <a:pt x="393" y="221"/>
                  </a:cubicBezTo>
                  <a:cubicBezTo>
                    <a:pt x="395" y="219"/>
                    <a:pt x="398" y="218"/>
                    <a:pt x="399" y="214"/>
                  </a:cubicBezTo>
                  <a:cubicBezTo>
                    <a:pt x="395" y="213"/>
                    <a:pt x="393" y="210"/>
                    <a:pt x="389" y="209"/>
                  </a:cubicBezTo>
                  <a:cubicBezTo>
                    <a:pt x="388" y="212"/>
                    <a:pt x="385" y="213"/>
                    <a:pt x="385" y="217"/>
                  </a:cubicBezTo>
                  <a:close/>
                  <a:moveTo>
                    <a:pt x="454" y="209"/>
                  </a:moveTo>
                  <a:cubicBezTo>
                    <a:pt x="451" y="212"/>
                    <a:pt x="448" y="214"/>
                    <a:pt x="446" y="218"/>
                  </a:cubicBezTo>
                  <a:cubicBezTo>
                    <a:pt x="451" y="220"/>
                    <a:pt x="454" y="225"/>
                    <a:pt x="459" y="225"/>
                  </a:cubicBezTo>
                  <a:cubicBezTo>
                    <a:pt x="457" y="220"/>
                    <a:pt x="460" y="210"/>
                    <a:pt x="454" y="209"/>
                  </a:cubicBezTo>
                  <a:close/>
                  <a:moveTo>
                    <a:pt x="233" y="214"/>
                  </a:moveTo>
                  <a:cubicBezTo>
                    <a:pt x="235" y="211"/>
                    <a:pt x="230" y="210"/>
                    <a:pt x="227" y="209"/>
                  </a:cubicBezTo>
                  <a:cubicBezTo>
                    <a:pt x="229" y="211"/>
                    <a:pt x="230" y="214"/>
                    <a:pt x="233" y="214"/>
                  </a:cubicBezTo>
                  <a:close/>
                  <a:moveTo>
                    <a:pt x="515" y="218"/>
                  </a:moveTo>
                  <a:cubicBezTo>
                    <a:pt x="515" y="213"/>
                    <a:pt x="510" y="213"/>
                    <a:pt x="509" y="209"/>
                  </a:cubicBezTo>
                  <a:cubicBezTo>
                    <a:pt x="505" y="214"/>
                    <a:pt x="511" y="219"/>
                    <a:pt x="515" y="218"/>
                  </a:cubicBezTo>
                  <a:close/>
                  <a:moveTo>
                    <a:pt x="180" y="216"/>
                  </a:moveTo>
                  <a:cubicBezTo>
                    <a:pt x="183" y="216"/>
                    <a:pt x="183" y="219"/>
                    <a:pt x="186" y="219"/>
                  </a:cubicBezTo>
                  <a:cubicBezTo>
                    <a:pt x="187" y="217"/>
                    <a:pt x="189" y="216"/>
                    <a:pt x="191" y="214"/>
                  </a:cubicBezTo>
                  <a:cubicBezTo>
                    <a:pt x="188" y="215"/>
                    <a:pt x="189" y="212"/>
                    <a:pt x="188" y="212"/>
                  </a:cubicBezTo>
                  <a:cubicBezTo>
                    <a:pt x="186" y="213"/>
                    <a:pt x="184" y="210"/>
                    <a:pt x="183" y="210"/>
                  </a:cubicBezTo>
                  <a:cubicBezTo>
                    <a:pt x="182" y="212"/>
                    <a:pt x="180" y="213"/>
                    <a:pt x="180" y="216"/>
                  </a:cubicBezTo>
                  <a:close/>
                  <a:moveTo>
                    <a:pt x="230" y="217"/>
                  </a:moveTo>
                  <a:cubicBezTo>
                    <a:pt x="225" y="215"/>
                    <a:pt x="224" y="210"/>
                    <a:pt x="220" y="210"/>
                  </a:cubicBezTo>
                  <a:cubicBezTo>
                    <a:pt x="222" y="213"/>
                    <a:pt x="226" y="218"/>
                    <a:pt x="230" y="217"/>
                  </a:cubicBezTo>
                  <a:close/>
                  <a:moveTo>
                    <a:pt x="649" y="219"/>
                  </a:moveTo>
                  <a:cubicBezTo>
                    <a:pt x="648" y="216"/>
                    <a:pt x="651" y="212"/>
                    <a:pt x="649" y="210"/>
                  </a:cubicBezTo>
                  <a:cubicBezTo>
                    <a:pt x="649" y="213"/>
                    <a:pt x="646" y="218"/>
                    <a:pt x="649" y="219"/>
                  </a:cubicBezTo>
                  <a:close/>
                  <a:moveTo>
                    <a:pt x="36" y="217"/>
                  </a:moveTo>
                  <a:cubicBezTo>
                    <a:pt x="38" y="215"/>
                    <a:pt x="38" y="212"/>
                    <a:pt x="36" y="210"/>
                  </a:cubicBezTo>
                  <a:cubicBezTo>
                    <a:pt x="36" y="212"/>
                    <a:pt x="35" y="215"/>
                    <a:pt x="36" y="217"/>
                  </a:cubicBezTo>
                  <a:close/>
                  <a:moveTo>
                    <a:pt x="145" y="215"/>
                  </a:moveTo>
                  <a:cubicBezTo>
                    <a:pt x="152" y="220"/>
                    <a:pt x="160" y="226"/>
                    <a:pt x="168" y="230"/>
                  </a:cubicBezTo>
                  <a:cubicBezTo>
                    <a:pt x="170" y="229"/>
                    <a:pt x="170" y="227"/>
                    <a:pt x="171" y="225"/>
                  </a:cubicBezTo>
                  <a:cubicBezTo>
                    <a:pt x="166" y="223"/>
                    <a:pt x="155" y="217"/>
                    <a:pt x="156" y="214"/>
                  </a:cubicBezTo>
                  <a:cubicBezTo>
                    <a:pt x="152" y="214"/>
                    <a:pt x="150" y="211"/>
                    <a:pt x="147" y="210"/>
                  </a:cubicBezTo>
                  <a:cubicBezTo>
                    <a:pt x="146" y="212"/>
                    <a:pt x="144" y="213"/>
                    <a:pt x="145" y="215"/>
                  </a:cubicBezTo>
                  <a:close/>
                  <a:moveTo>
                    <a:pt x="306" y="214"/>
                  </a:moveTo>
                  <a:cubicBezTo>
                    <a:pt x="309" y="217"/>
                    <a:pt x="313" y="219"/>
                    <a:pt x="318" y="220"/>
                  </a:cubicBezTo>
                  <a:cubicBezTo>
                    <a:pt x="319" y="216"/>
                    <a:pt x="308" y="206"/>
                    <a:pt x="306" y="214"/>
                  </a:cubicBezTo>
                  <a:close/>
                  <a:moveTo>
                    <a:pt x="99" y="217"/>
                  </a:moveTo>
                  <a:cubicBezTo>
                    <a:pt x="102" y="223"/>
                    <a:pt x="107" y="227"/>
                    <a:pt x="114" y="230"/>
                  </a:cubicBezTo>
                  <a:cubicBezTo>
                    <a:pt x="111" y="222"/>
                    <a:pt x="107" y="216"/>
                    <a:pt x="101" y="211"/>
                  </a:cubicBezTo>
                  <a:cubicBezTo>
                    <a:pt x="101" y="214"/>
                    <a:pt x="99" y="214"/>
                    <a:pt x="99" y="217"/>
                  </a:cubicBezTo>
                  <a:close/>
                  <a:moveTo>
                    <a:pt x="203" y="212"/>
                  </a:moveTo>
                  <a:cubicBezTo>
                    <a:pt x="209" y="216"/>
                    <a:pt x="215" y="221"/>
                    <a:pt x="224" y="224"/>
                  </a:cubicBezTo>
                  <a:cubicBezTo>
                    <a:pt x="223" y="223"/>
                    <a:pt x="225" y="222"/>
                    <a:pt x="224" y="221"/>
                  </a:cubicBezTo>
                  <a:cubicBezTo>
                    <a:pt x="221" y="219"/>
                    <a:pt x="209" y="212"/>
                    <a:pt x="203" y="212"/>
                  </a:cubicBezTo>
                  <a:close/>
                  <a:moveTo>
                    <a:pt x="481" y="216"/>
                  </a:moveTo>
                  <a:cubicBezTo>
                    <a:pt x="483" y="218"/>
                    <a:pt x="484" y="217"/>
                    <a:pt x="487" y="217"/>
                  </a:cubicBezTo>
                  <a:cubicBezTo>
                    <a:pt x="488" y="218"/>
                    <a:pt x="487" y="223"/>
                    <a:pt x="491" y="223"/>
                  </a:cubicBezTo>
                  <a:cubicBezTo>
                    <a:pt x="492" y="220"/>
                    <a:pt x="493" y="219"/>
                    <a:pt x="493" y="216"/>
                  </a:cubicBezTo>
                  <a:cubicBezTo>
                    <a:pt x="488" y="213"/>
                    <a:pt x="484" y="209"/>
                    <a:pt x="481" y="216"/>
                  </a:cubicBezTo>
                  <a:close/>
                  <a:moveTo>
                    <a:pt x="549" y="217"/>
                  </a:moveTo>
                  <a:cubicBezTo>
                    <a:pt x="552" y="218"/>
                    <a:pt x="553" y="222"/>
                    <a:pt x="557" y="223"/>
                  </a:cubicBezTo>
                  <a:cubicBezTo>
                    <a:pt x="557" y="218"/>
                    <a:pt x="554" y="214"/>
                    <a:pt x="550" y="212"/>
                  </a:cubicBezTo>
                  <a:cubicBezTo>
                    <a:pt x="550" y="214"/>
                    <a:pt x="549" y="215"/>
                    <a:pt x="549" y="217"/>
                  </a:cubicBezTo>
                  <a:close/>
                  <a:moveTo>
                    <a:pt x="575" y="218"/>
                  </a:moveTo>
                  <a:cubicBezTo>
                    <a:pt x="575" y="217"/>
                    <a:pt x="577" y="211"/>
                    <a:pt x="575" y="212"/>
                  </a:cubicBezTo>
                  <a:cubicBezTo>
                    <a:pt x="576" y="215"/>
                    <a:pt x="572" y="217"/>
                    <a:pt x="575" y="218"/>
                  </a:cubicBezTo>
                  <a:close/>
                  <a:moveTo>
                    <a:pt x="618" y="221"/>
                  </a:moveTo>
                  <a:cubicBezTo>
                    <a:pt x="619" y="219"/>
                    <a:pt x="621" y="214"/>
                    <a:pt x="619" y="212"/>
                  </a:cubicBezTo>
                  <a:cubicBezTo>
                    <a:pt x="620" y="215"/>
                    <a:pt x="617" y="219"/>
                    <a:pt x="618" y="221"/>
                  </a:cubicBezTo>
                  <a:close/>
                  <a:moveTo>
                    <a:pt x="251" y="218"/>
                  </a:moveTo>
                  <a:cubicBezTo>
                    <a:pt x="255" y="219"/>
                    <a:pt x="256" y="222"/>
                    <a:pt x="260" y="223"/>
                  </a:cubicBezTo>
                  <a:cubicBezTo>
                    <a:pt x="260" y="222"/>
                    <a:pt x="261" y="222"/>
                    <a:pt x="262" y="221"/>
                  </a:cubicBezTo>
                  <a:cubicBezTo>
                    <a:pt x="260" y="218"/>
                    <a:pt x="259" y="214"/>
                    <a:pt x="255" y="212"/>
                  </a:cubicBezTo>
                  <a:cubicBezTo>
                    <a:pt x="255" y="215"/>
                    <a:pt x="251" y="215"/>
                    <a:pt x="251" y="218"/>
                  </a:cubicBezTo>
                  <a:close/>
                  <a:moveTo>
                    <a:pt x="522" y="215"/>
                  </a:moveTo>
                  <a:cubicBezTo>
                    <a:pt x="522" y="213"/>
                    <a:pt x="521" y="213"/>
                    <a:pt x="520" y="212"/>
                  </a:cubicBezTo>
                  <a:cubicBezTo>
                    <a:pt x="519" y="214"/>
                    <a:pt x="520" y="215"/>
                    <a:pt x="522" y="215"/>
                  </a:cubicBezTo>
                  <a:close/>
                  <a:moveTo>
                    <a:pt x="132" y="215"/>
                  </a:moveTo>
                  <a:cubicBezTo>
                    <a:pt x="135" y="215"/>
                    <a:pt x="135" y="217"/>
                    <a:pt x="137" y="217"/>
                  </a:cubicBezTo>
                  <a:cubicBezTo>
                    <a:pt x="136" y="215"/>
                    <a:pt x="135" y="215"/>
                    <a:pt x="135" y="213"/>
                  </a:cubicBezTo>
                  <a:cubicBezTo>
                    <a:pt x="135" y="214"/>
                    <a:pt x="132" y="213"/>
                    <a:pt x="132" y="215"/>
                  </a:cubicBezTo>
                  <a:close/>
                  <a:moveTo>
                    <a:pt x="420" y="224"/>
                  </a:moveTo>
                  <a:cubicBezTo>
                    <a:pt x="417" y="218"/>
                    <a:pt x="410" y="216"/>
                    <a:pt x="404" y="213"/>
                  </a:cubicBezTo>
                  <a:cubicBezTo>
                    <a:pt x="408" y="218"/>
                    <a:pt x="414" y="221"/>
                    <a:pt x="420" y="224"/>
                  </a:cubicBezTo>
                  <a:close/>
                  <a:moveTo>
                    <a:pt x="43" y="220"/>
                  </a:moveTo>
                  <a:cubicBezTo>
                    <a:pt x="42" y="219"/>
                    <a:pt x="43" y="215"/>
                    <a:pt x="42" y="214"/>
                  </a:cubicBezTo>
                  <a:cubicBezTo>
                    <a:pt x="42" y="214"/>
                    <a:pt x="41" y="214"/>
                    <a:pt x="41" y="214"/>
                  </a:cubicBezTo>
                  <a:cubicBezTo>
                    <a:pt x="40" y="216"/>
                    <a:pt x="40" y="222"/>
                    <a:pt x="43" y="220"/>
                  </a:cubicBezTo>
                  <a:close/>
                  <a:moveTo>
                    <a:pt x="429" y="218"/>
                  </a:moveTo>
                  <a:cubicBezTo>
                    <a:pt x="431" y="221"/>
                    <a:pt x="433" y="222"/>
                    <a:pt x="436" y="223"/>
                  </a:cubicBezTo>
                  <a:cubicBezTo>
                    <a:pt x="436" y="219"/>
                    <a:pt x="435" y="215"/>
                    <a:pt x="431" y="214"/>
                  </a:cubicBezTo>
                  <a:cubicBezTo>
                    <a:pt x="431" y="216"/>
                    <a:pt x="429" y="216"/>
                    <a:pt x="429" y="218"/>
                  </a:cubicBezTo>
                  <a:close/>
                  <a:moveTo>
                    <a:pt x="475" y="218"/>
                  </a:moveTo>
                  <a:cubicBezTo>
                    <a:pt x="475" y="218"/>
                    <a:pt x="475" y="217"/>
                    <a:pt x="476" y="217"/>
                  </a:cubicBezTo>
                  <a:cubicBezTo>
                    <a:pt x="476" y="215"/>
                    <a:pt x="475" y="214"/>
                    <a:pt x="473" y="214"/>
                  </a:cubicBezTo>
                  <a:cubicBezTo>
                    <a:pt x="472" y="216"/>
                    <a:pt x="473" y="217"/>
                    <a:pt x="475" y="218"/>
                  </a:cubicBezTo>
                  <a:close/>
                  <a:moveTo>
                    <a:pt x="378" y="219"/>
                  </a:moveTo>
                  <a:cubicBezTo>
                    <a:pt x="376" y="218"/>
                    <a:pt x="378" y="217"/>
                    <a:pt x="377" y="215"/>
                  </a:cubicBezTo>
                  <a:cubicBezTo>
                    <a:pt x="375" y="216"/>
                    <a:pt x="374" y="215"/>
                    <a:pt x="374" y="215"/>
                  </a:cubicBezTo>
                  <a:cubicBezTo>
                    <a:pt x="374" y="217"/>
                    <a:pt x="376" y="221"/>
                    <a:pt x="378" y="219"/>
                  </a:cubicBezTo>
                  <a:close/>
                  <a:moveTo>
                    <a:pt x="83" y="238"/>
                  </a:moveTo>
                  <a:cubicBezTo>
                    <a:pt x="83" y="233"/>
                    <a:pt x="81" y="227"/>
                    <a:pt x="83" y="223"/>
                  </a:cubicBezTo>
                  <a:cubicBezTo>
                    <a:pt x="78" y="220"/>
                    <a:pt x="74" y="217"/>
                    <a:pt x="69" y="215"/>
                  </a:cubicBezTo>
                  <a:cubicBezTo>
                    <a:pt x="73" y="223"/>
                    <a:pt x="74" y="234"/>
                    <a:pt x="83" y="238"/>
                  </a:cubicBezTo>
                  <a:close/>
                  <a:moveTo>
                    <a:pt x="237" y="217"/>
                  </a:moveTo>
                  <a:cubicBezTo>
                    <a:pt x="236" y="217"/>
                    <a:pt x="236" y="217"/>
                    <a:pt x="236" y="217"/>
                  </a:cubicBezTo>
                  <a:cubicBezTo>
                    <a:pt x="235" y="218"/>
                    <a:pt x="237" y="218"/>
                    <a:pt x="239" y="218"/>
                  </a:cubicBezTo>
                  <a:cubicBezTo>
                    <a:pt x="238" y="217"/>
                    <a:pt x="240" y="217"/>
                    <a:pt x="239" y="215"/>
                  </a:cubicBezTo>
                  <a:cubicBezTo>
                    <a:pt x="237" y="214"/>
                    <a:pt x="238" y="217"/>
                    <a:pt x="237" y="217"/>
                  </a:cubicBezTo>
                  <a:close/>
                  <a:moveTo>
                    <a:pt x="462" y="221"/>
                  </a:moveTo>
                  <a:cubicBezTo>
                    <a:pt x="464" y="221"/>
                    <a:pt x="465" y="218"/>
                    <a:pt x="465" y="217"/>
                  </a:cubicBezTo>
                  <a:cubicBezTo>
                    <a:pt x="463" y="217"/>
                    <a:pt x="464" y="215"/>
                    <a:pt x="462" y="215"/>
                  </a:cubicBezTo>
                  <a:cubicBezTo>
                    <a:pt x="462" y="217"/>
                    <a:pt x="462" y="219"/>
                    <a:pt x="462" y="221"/>
                  </a:cubicBezTo>
                  <a:close/>
                  <a:moveTo>
                    <a:pt x="287" y="221"/>
                  </a:moveTo>
                  <a:cubicBezTo>
                    <a:pt x="290" y="221"/>
                    <a:pt x="293" y="218"/>
                    <a:pt x="292" y="216"/>
                  </a:cubicBezTo>
                  <a:cubicBezTo>
                    <a:pt x="291" y="218"/>
                    <a:pt x="288" y="219"/>
                    <a:pt x="287" y="221"/>
                  </a:cubicBezTo>
                  <a:close/>
                  <a:moveTo>
                    <a:pt x="363" y="217"/>
                  </a:moveTo>
                  <a:cubicBezTo>
                    <a:pt x="360" y="220"/>
                    <a:pt x="357" y="223"/>
                    <a:pt x="355" y="227"/>
                  </a:cubicBezTo>
                  <a:cubicBezTo>
                    <a:pt x="358" y="231"/>
                    <a:pt x="364" y="233"/>
                    <a:pt x="368" y="235"/>
                  </a:cubicBezTo>
                  <a:cubicBezTo>
                    <a:pt x="370" y="231"/>
                    <a:pt x="373" y="229"/>
                    <a:pt x="374" y="224"/>
                  </a:cubicBezTo>
                  <a:cubicBezTo>
                    <a:pt x="370" y="223"/>
                    <a:pt x="369" y="218"/>
                    <a:pt x="363" y="217"/>
                  </a:cubicBezTo>
                  <a:close/>
                  <a:moveTo>
                    <a:pt x="19" y="235"/>
                  </a:moveTo>
                  <a:cubicBezTo>
                    <a:pt x="19" y="228"/>
                    <a:pt x="22" y="220"/>
                    <a:pt x="19" y="217"/>
                  </a:cubicBezTo>
                  <a:cubicBezTo>
                    <a:pt x="19" y="223"/>
                    <a:pt x="14" y="232"/>
                    <a:pt x="19" y="235"/>
                  </a:cubicBezTo>
                  <a:close/>
                  <a:moveTo>
                    <a:pt x="315" y="224"/>
                  </a:moveTo>
                  <a:cubicBezTo>
                    <a:pt x="313" y="220"/>
                    <a:pt x="308" y="219"/>
                    <a:pt x="304" y="217"/>
                  </a:cubicBezTo>
                  <a:cubicBezTo>
                    <a:pt x="304" y="221"/>
                    <a:pt x="312" y="224"/>
                    <a:pt x="315" y="224"/>
                  </a:cubicBezTo>
                  <a:close/>
                  <a:moveTo>
                    <a:pt x="396" y="223"/>
                  </a:moveTo>
                  <a:cubicBezTo>
                    <a:pt x="397" y="224"/>
                    <a:pt x="398" y="225"/>
                    <a:pt x="400" y="226"/>
                  </a:cubicBezTo>
                  <a:cubicBezTo>
                    <a:pt x="402" y="224"/>
                    <a:pt x="402" y="219"/>
                    <a:pt x="400" y="217"/>
                  </a:cubicBezTo>
                  <a:cubicBezTo>
                    <a:pt x="399" y="219"/>
                    <a:pt x="397" y="221"/>
                    <a:pt x="396" y="223"/>
                  </a:cubicBezTo>
                  <a:close/>
                  <a:moveTo>
                    <a:pt x="538" y="227"/>
                  </a:moveTo>
                  <a:cubicBezTo>
                    <a:pt x="540" y="228"/>
                    <a:pt x="541" y="229"/>
                    <a:pt x="542" y="230"/>
                  </a:cubicBezTo>
                  <a:cubicBezTo>
                    <a:pt x="543" y="226"/>
                    <a:pt x="544" y="223"/>
                    <a:pt x="545" y="219"/>
                  </a:cubicBezTo>
                  <a:cubicBezTo>
                    <a:pt x="543" y="219"/>
                    <a:pt x="543" y="217"/>
                    <a:pt x="541" y="217"/>
                  </a:cubicBezTo>
                  <a:cubicBezTo>
                    <a:pt x="541" y="222"/>
                    <a:pt x="538" y="223"/>
                    <a:pt x="538" y="227"/>
                  </a:cubicBezTo>
                  <a:close/>
                  <a:moveTo>
                    <a:pt x="569" y="226"/>
                  </a:moveTo>
                  <a:cubicBezTo>
                    <a:pt x="566" y="223"/>
                    <a:pt x="566" y="220"/>
                    <a:pt x="564" y="217"/>
                  </a:cubicBezTo>
                  <a:cubicBezTo>
                    <a:pt x="561" y="221"/>
                    <a:pt x="566" y="227"/>
                    <a:pt x="569" y="226"/>
                  </a:cubicBezTo>
                  <a:close/>
                  <a:moveTo>
                    <a:pt x="481" y="222"/>
                  </a:moveTo>
                  <a:cubicBezTo>
                    <a:pt x="483" y="220"/>
                    <a:pt x="480" y="219"/>
                    <a:pt x="478" y="218"/>
                  </a:cubicBezTo>
                  <a:cubicBezTo>
                    <a:pt x="477" y="220"/>
                    <a:pt x="479" y="221"/>
                    <a:pt x="481" y="222"/>
                  </a:cubicBezTo>
                  <a:close/>
                  <a:moveTo>
                    <a:pt x="92" y="224"/>
                  </a:moveTo>
                  <a:cubicBezTo>
                    <a:pt x="92" y="220"/>
                    <a:pt x="90" y="219"/>
                    <a:pt x="88" y="218"/>
                  </a:cubicBezTo>
                  <a:cubicBezTo>
                    <a:pt x="89" y="220"/>
                    <a:pt x="88" y="224"/>
                    <a:pt x="92" y="224"/>
                  </a:cubicBezTo>
                  <a:close/>
                  <a:moveTo>
                    <a:pt x="166" y="237"/>
                  </a:moveTo>
                  <a:cubicBezTo>
                    <a:pt x="165" y="235"/>
                    <a:pt x="167" y="235"/>
                    <a:pt x="167" y="234"/>
                  </a:cubicBezTo>
                  <a:cubicBezTo>
                    <a:pt x="166" y="232"/>
                    <a:pt x="162" y="233"/>
                    <a:pt x="162" y="230"/>
                  </a:cubicBezTo>
                  <a:cubicBezTo>
                    <a:pt x="158" y="231"/>
                    <a:pt x="158" y="228"/>
                    <a:pt x="157" y="226"/>
                  </a:cubicBezTo>
                  <a:cubicBezTo>
                    <a:pt x="151" y="225"/>
                    <a:pt x="148" y="221"/>
                    <a:pt x="141" y="218"/>
                  </a:cubicBezTo>
                  <a:cubicBezTo>
                    <a:pt x="149" y="225"/>
                    <a:pt x="158" y="230"/>
                    <a:pt x="166" y="237"/>
                  </a:cubicBezTo>
                  <a:close/>
                  <a:moveTo>
                    <a:pt x="292" y="224"/>
                  </a:moveTo>
                  <a:cubicBezTo>
                    <a:pt x="292" y="226"/>
                    <a:pt x="293" y="227"/>
                    <a:pt x="295" y="227"/>
                  </a:cubicBezTo>
                  <a:cubicBezTo>
                    <a:pt x="296" y="224"/>
                    <a:pt x="298" y="222"/>
                    <a:pt x="299" y="219"/>
                  </a:cubicBezTo>
                  <a:cubicBezTo>
                    <a:pt x="295" y="218"/>
                    <a:pt x="293" y="222"/>
                    <a:pt x="292" y="224"/>
                  </a:cubicBezTo>
                  <a:close/>
                  <a:moveTo>
                    <a:pt x="517" y="222"/>
                  </a:moveTo>
                  <a:cubicBezTo>
                    <a:pt x="519" y="223"/>
                    <a:pt x="520" y="222"/>
                    <a:pt x="520" y="220"/>
                  </a:cubicBezTo>
                  <a:cubicBezTo>
                    <a:pt x="519" y="220"/>
                    <a:pt x="519" y="218"/>
                    <a:pt x="518" y="218"/>
                  </a:cubicBezTo>
                  <a:cubicBezTo>
                    <a:pt x="518" y="220"/>
                    <a:pt x="517" y="221"/>
                    <a:pt x="517" y="222"/>
                  </a:cubicBezTo>
                  <a:close/>
                  <a:moveTo>
                    <a:pt x="628" y="238"/>
                  </a:moveTo>
                  <a:cubicBezTo>
                    <a:pt x="628" y="231"/>
                    <a:pt x="634" y="224"/>
                    <a:pt x="631" y="218"/>
                  </a:cubicBezTo>
                  <a:cubicBezTo>
                    <a:pt x="630" y="225"/>
                    <a:pt x="626" y="232"/>
                    <a:pt x="628" y="238"/>
                  </a:cubicBezTo>
                  <a:close/>
                  <a:moveTo>
                    <a:pt x="278" y="224"/>
                  </a:moveTo>
                  <a:cubicBezTo>
                    <a:pt x="279" y="221"/>
                    <a:pt x="274" y="221"/>
                    <a:pt x="273" y="219"/>
                  </a:cubicBezTo>
                  <a:cubicBezTo>
                    <a:pt x="273" y="222"/>
                    <a:pt x="277" y="222"/>
                    <a:pt x="278" y="224"/>
                  </a:cubicBezTo>
                  <a:close/>
                  <a:moveTo>
                    <a:pt x="193" y="226"/>
                  </a:moveTo>
                  <a:cubicBezTo>
                    <a:pt x="198" y="229"/>
                    <a:pt x="201" y="234"/>
                    <a:pt x="208" y="235"/>
                  </a:cubicBezTo>
                  <a:cubicBezTo>
                    <a:pt x="208" y="235"/>
                    <a:pt x="208" y="234"/>
                    <a:pt x="209" y="234"/>
                  </a:cubicBezTo>
                  <a:cubicBezTo>
                    <a:pt x="206" y="227"/>
                    <a:pt x="197" y="213"/>
                    <a:pt x="193" y="226"/>
                  </a:cubicBezTo>
                  <a:close/>
                  <a:moveTo>
                    <a:pt x="611" y="237"/>
                  </a:moveTo>
                  <a:cubicBezTo>
                    <a:pt x="609" y="232"/>
                    <a:pt x="616" y="223"/>
                    <a:pt x="611" y="220"/>
                  </a:cubicBezTo>
                  <a:cubicBezTo>
                    <a:pt x="610" y="225"/>
                    <a:pt x="607" y="234"/>
                    <a:pt x="611" y="237"/>
                  </a:cubicBezTo>
                  <a:close/>
                  <a:moveTo>
                    <a:pt x="646" y="224"/>
                  </a:moveTo>
                  <a:cubicBezTo>
                    <a:pt x="648" y="224"/>
                    <a:pt x="649" y="220"/>
                    <a:pt x="648" y="220"/>
                  </a:cubicBezTo>
                  <a:cubicBezTo>
                    <a:pt x="648" y="221"/>
                    <a:pt x="647" y="222"/>
                    <a:pt x="646" y="224"/>
                  </a:cubicBezTo>
                  <a:close/>
                  <a:moveTo>
                    <a:pt x="495" y="226"/>
                  </a:moveTo>
                  <a:cubicBezTo>
                    <a:pt x="496" y="227"/>
                    <a:pt x="496" y="228"/>
                    <a:pt x="498" y="227"/>
                  </a:cubicBezTo>
                  <a:cubicBezTo>
                    <a:pt x="499" y="226"/>
                    <a:pt x="499" y="224"/>
                    <a:pt x="499" y="221"/>
                  </a:cubicBezTo>
                  <a:cubicBezTo>
                    <a:pt x="498" y="222"/>
                    <a:pt x="498" y="220"/>
                    <a:pt x="497" y="220"/>
                  </a:cubicBezTo>
                  <a:cubicBezTo>
                    <a:pt x="496" y="222"/>
                    <a:pt x="495" y="224"/>
                    <a:pt x="495" y="226"/>
                  </a:cubicBezTo>
                  <a:close/>
                  <a:moveTo>
                    <a:pt x="462" y="229"/>
                  </a:moveTo>
                  <a:cubicBezTo>
                    <a:pt x="466" y="227"/>
                    <a:pt x="468" y="225"/>
                    <a:pt x="470" y="221"/>
                  </a:cubicBezTo>
                  <a:cubicBezTo>
                    <a:pt x="466" y="220"/>
                    <a:pt x="463" y="225"/>
                    <a:pt x="462" y="229"/>
                  </a:cubicBezTo>
                  <a:close/>
                  <a:moveTo>
                    <a:pt x="56" y="227"/>
                  </a:moveTo>
                  <a:cubicBezTo>
                    <a:pt x="56" y="224"/>
                    <a:pt x="55" y="222"/>
                    <a:pt x="52" y="221"/>
                  </a:cubicBezTo>
                  <a:cubicBezTo>
                    <a:pt x="51" y="225"/>
                    <a:pt x="54" y="229"/>
                    <a:pt x="56" y="227"/>
                  </a:cubicBezTo>
                  <a:close/>
                  <a:moveTo>
                    <a:pt x="573" y="226"/>
                  </a:moveTo>
                  <a:cubicBezTo>
                    <a:pt x="574" y="226"/>
                    <a:pt x="574" y="221"/>
                    <a:pt x="572" y="221"/>
                  </a:cubicBezTo>
                  <a:cubicBezTo>
                    <a:pt x="572" y="222"/>
                    <a:pt x="570" y="226"/>
                    <a:pt x="573" y="226"/>
                  </a:cubicBezTo>
                  <a:close/>
                  <a:moveTo>
                    <a:pt x="244" y="225"/>
                  </a:moveTo>
                  <a:cubicBezTo>
                    <a:pt x="248" y="227"/>
                    <a:pt x="249" y="231"/>
                    <a:pt x="254" y="232"/>
                  </a:cubicBezTo>
                  <a:cubicBezTo>
                    <a:pt x="254" y="228"/>
                    <a:pt x="258" y="228"/>
                    <a:pt x="258" y="224"/>
                  </a:cubicBezTo>
                  <a:cubicBezTo>
                    <a:pt x="254" y="222"/>
                    <a:pt x="247" y="222"/>
                    <a:pt x="244" y="225"/>
                  </a:cubicBezTo>
                  <a:close/>
                  <a:moveTo>
                    <a:pt x="408" y="232"/>
                  </a:moveTo>
                  <a:cubicBezTo>
                    <a:pt x="410" y="232"/>
                    <a:pt x="411" y="235"/>
                    <a:pt x="414" y="235"/>
                  </a:cubicBezTo>
                  <a:cubicBezTo>
                    <a:pt x="415" y="232"/>
                    <a:pt x="417" y="231"/>
                    <a:pt x="417" y="228"/>
                  </a:cubicBezTo>
                  <a:cubicBezTo>
                    <a:pt x="416" y="225"/>
                    <a:pt x="413" y="223"/>
                    <a:pt x="410" y="222"/>
                  </a:cubicBezTo>
                  <a:cubicBezTo>
                    <a:pt x="409" y="227"/>
                    <a:pt x="406" y="226"/>
                    <a:pt x="408" y="232"/>
                  </a:cubicBezTo>
                  <a:close/>
                  <a:moveTo>
                    <a:pt x="433" y="227"/>
                  </a:moveTo>
                  <a:cubicBezTo>
                    <a:pt x="431" y="225"/>
                    <a:pt x="430" y="222"/>
                    <a:pt x="426" y="222"/>
                  </a:cubicBezTo>
                  <a:cubicBezTo>
                    <a:pt x="427" y="225"/>
                    <a:pt x="431" y="226"/>
                    <a:pt x="433" y="227"/>
                  </a:cubicBezTo>
                  <a:close/>
                  <a:moveTo>
                    <a:pt x="545" y="234"/>
                  </a:moveTo>
                  <a:cubicBezTo>
                    <a:pt x="547" y="235"/>
                    <a:pt x="550" y="239"/>
                    <a:pt x="552" y="238"/>
                  </a:cubicBezTo>
                  <a:cubicBezTo>
                    <a:pt x="551" y="235"/>
                    <a:pt x="555" y="233"/>
                    <a:pt x="555" y="231"/>
                  </a:cubicBezTo>
                  <a:cubicBezTo>
                    <a:pt x="555" y="226"/>
                    <a:pt x="551" y="224"/>
                    <a:pt x="547" y="222"/>
                  </a:cubicBezTo>
                  <a:cubicBezTo>
                    <a:pt x="547" y="225"/>
                    <a:pt x="545" y="229"/>
                    <a:pt x="545" y="234"/>
                  </a:cubicBezTo>
                  <a:close/>
                  <a:moveTo>
                    <a:pt x="274" y="227"/>
                  </a:moveTo>
                  <a:cubicBezTo>
                    <a:pt x="275" y="224"/>
                    <a:pt x="271" y="222"/>
                    <a:pt x="270" y="223"/>
                  </a:cubicBezTo>
                  <a:cubicBezTo>
                    <a:pt x="272" y="224"/>
                    <a:pt x="271" y="228"/>
                    <a:pt x="274" y="227"/>
                  </a:cubicBezTo>
                  <a:close/>
                  <a:moveTo>
                    <a:pt x="298" y="230"/>
                  </a:moveTo>
                  <a:cubicBezTo>
                    <a:pt x="301" y="232"/>
                    <a:pt x="303" y="234"/>
                    <a:pt x="306" y="235"/>
                  </a:cubicBezTo>
                  <a:cubicBezTo>
                    <a:pt x="307" y="232"/>
                    <a:pt x="311" y="231"/>
                    <a:pt x="312" y="227"/>
                  </a:cubicBezTo>
                  <a:cubicBezTo>
                    <a:pt x="306" y="223"/>
                    <a:pt x="300" y="221"/>
                    <a:pt x="298" y="230"/>
                  </a:cubicBezTo>
                  <a:close/>
                  <a:moveTo>
                    <a:pt x="120" y="229"/>
                  </a:moveTo>
                  <a:cubicBezTo>
                    <a:pt x="121" y="228"/>
                    <a:pt x="122" y="227"/>
                    <a:pt x="122" y="225"/>
                  </a:cubicBezTo>
                  <a:cubicBezTo>
                    <a:pt x="120" y="225"/>
                    <a:pt x="120" y="223"/>
                    <a:pt x="118" y="223"/>
                  </a:cubicBezTo>
                  <a:cubicBezTo>
                    <a:pt x="119" y="227"/>
                    <a:pt x="119" y="228"/>
                    <a:pt x="120" y="229"/>
                  </a:cubicBezTo>
                  <a:close/>
                  <a:moveTo>
                    <a:pt x="450" y="235"/>
                  </a:moveTo>
                  <a:cubicBezTo>
                    <a:pt x="451" y="234"/>
                    <a:pt x="451" y="234"/>
                    <a:pt x="452" y="234"/>
                  </a:cubicBezTo>
                  <a:cubicBezTo>
                    <a:pt x="449" y="229"/>
                    <a:pt x="446" y="225"/>
                    <a:pt x="441" y="223"/>
                  </a:cubicBezTo>
                  <a:cubicBezTo>
                    <a:pt x="441" y="230"/>
                    <a:pt x="447" y="232"/>
                    <a:pt x="450" y="235"/>
                  </a:cubicBezTo>
                  <a:close/>
                  <a:moveTo>
                    <a:pt x="486" y="224"/>
                  </a:moveTo>
                  <a:cubicBezTo>
                    <a:pt x="486" y="227"/>
                    <a:pt x="487" y="228"/>
                    <a:pt x="489" y="228"/>
                  </a:cubicBezTo>
                  <a:cubicBezTo>
                    <a:pt x="491" y="226"/>
                    <a:pt x="488" y="223"/>
                    <a:pt x="486" y="224"/>
                  </a:cubicBezTo>
                  <a:close/>
                  <a:moveTo>
                    <a:pt x="533" y="231"/>
                  </a:moveTo>
                  <a:cubicBezTo>
                    <a:pt x="533" y="231"/>
                    <a:pt x="533" y="230"/>
                    <a:pt x="533" y="229"/>
                  </a:cubicBezTo>
                  <a:cubicBezTo>
                    <a:pt x="530" y="228"/>
                    <a:pt x="528" y="225"/>
                    <a:pt x="524" y="223"/>
                  </a:cubicBezTo>
                  <a:cubicBezTo>
                    <a:pt x="524" y="227"/>
                    <a:pt x="530" y="232"/>
                    <a:pt x="533" y="231"/>
                  </a:cubicBezTo>
                  <a:close/>
                  <a:moveTo>
                    <a:pt x="44" y="232"/>
                  </a:moveTo>
                  <a:cubicBezTo>
                    <a:pt x="44" y="230"/>
                    <a:pt x="44" y="228"/>
                    <a:pt x="44" y="225"/>
                  </a:cubicBezTo>
                  <a:cubicBezTo>
                    <a:pt x="42" y="225"/>
                    <a:pt x="42" y="224"/>
                    <a:pt x="41" y="224"/>
                  </a:cubicBezTo>
                  <a:cubicBezTo>
                    <a:pt x="39" y="227"/>
                    <a:pt x="40" y="232"/>
                    <a:pt x="44" y="232"/>
                  </a:cubicBezTo>
                  <a:close/>
                  <a:moveTo>
                    <a:pt x="565" y="229"/>
                  </a:moveTo>
                  <a:cubicBezTo>
                    <a:pt x="565" y="227"/>
                    <a:pt x="562" y="226"/>
                    <a:pt x="561" y="224"/>
                  </a:cubicBezTo>
                  <a:cubicBezTo>
                    <a:pt x="561" y="225"/>
                    <a:pt x="560" y="225"/>
                    <a:pt x="560" y="226"/>
                  </a:cubicBezTo>
                  <a:cubicBezTo>
                    <a:pt x="562" y="227"/>
                    <a:pt x="564" y="228"/>
                    <a:pt x="565" y="229"/>
                  </a:cubicBezTo>
                  <a:close/>
                  <a:moveTo>
                    <a:pt x="578" y="239"/>
                  </a:moveTo>
                  <a:cubicBezTo>
                    <a:pt x="580" y="235"/>
                    <a:pt x="580" y="230"/>
                    <a:pt x="579" y="224"/>
                  </a:cubicBezTo>
                  <a:cubicBezTo>
                    <a:pt x="578" y="224"/>
                    <a:pt x="578" y="224"/>
                    <a:pt x="577" y="224"/>
                  </a:cubicBezTo>
                  <a:cubicBezTo>
                    <a:pt x="576" y="229"/>
                    <a:pt x="573" y="236"/>
                    <a:pt x="578" y="239"/>
                  </a:cubicBezTo>
                  <a:close/>
                  <a:moveTo>
                    <a:pt x="153" y="233"/>
                  </a:moveTo>
                  <a:cubicBezTo>
                    <a:pt x="149" y="230"/>
                    <a:pt x="144" y="228"/>
                    <a:pt x="140" y="224"/>
                  </a:cubicBezTo>
                  <a:cubicBezTo>
                    <a:pt x="142" y="230"/>
                    <a:pt x="149" y="232"/>
                    <a:pt x="153" y="233"/>
                  </a:cubicBezTo>
                  <a:close/>
                  <a:moveTo>
                    <a:pt x="229" y="227"/>
                  </a:moveTo>
                  <a:cubicBezTo>
                    <a:pt x="228" y="226"/>
                    <a:pt x="228" y="224"/>
                    <a:pt x="225" y="224"/>
                  </a:cubicBezTo>
                  <a:cubicBezTo>
                    <a:pt x="226" y="226"/>
                    <a:pt x="227" y="227"/>
                    <a:pt x="229" y="227"/>
                  </a:cubicBezTo>
                  <a:close/>
                  <a:moveTo>
                    <a:pt x="466" y="231"/>
                  </a:moveTo>
                  <a:cubicBezTo>
                    <a:pt x="469" y="233"/>
                    <a:pt x="472" y="236"/>
                    <a:pt x="476" y="238"/>
                  </a:cubicBezTo>
                  <a:cubicBezTo>
                    <a:pt x="477" y="235"/>
                    <a:pt x="478" y="233"/>
                    <a:pt x="478" y="230"/>
                  </a:cubicBezTo>
                  <a:cubicBezTo>
                    <a:pt x="475" y="223"/>
                    <a:pt x="469" y="225"/>
                    <a:pt x="466" y="231"/>
                  </a:cubicBezTo>
                  <a:close/>
                  <a:moveTo>
                    <a:pt x="591" y="265"/>
                  </a:moveTo>
                  <a:cubicBezTo>
                    <a:pt x="589" y="272"/>
                    <a:pt x="587" y="278"/>
                    <a:pt x="588" y="283"/>
                  </a:cubicBezTo>
                  <a:cubicBezTo>
                    <a:pt x="592" y="279"/>
                    <a:pt x="592" y="274"/>
                    <a:pt x="594" y="266"/>
                  </a:cubicBezTo>
                  <a:cubicBezTo>
                    <a:pt x="597" y="255"/>
                    <a:pt x="608" y="235"/>
                    <a:pt x="601" y="224"/>
                  </a:cubicBezTo>
                  <a:cubicBezTo>
                    <a:pt x="599" y="240"/>
                    <a:pt x="595" y="252"/>
                    <a:pt x="591" y="265"/>
                  </a:cubicBezTo>
                  <a:close/>
                  <a:moveTo>
                    <a:pt x="281" y="228"/>
                  </a:moveTo>
                  <a:cubicBezTo>
                    <a:pt x="281" y="228"/>
                    <a:pt x="281" y="228"/>
                    <a:pt x="281" y="228"/>
                  </a:cubicBezTo>
                  <a:moveTo>
                    <a:pt x="318" y="226"/>
                  </a:moveTo>
                  <a:cubicBezTo>
                    <a:pt x="318" y="230"/>
                    <a:pt x="326" y="231"/>
                    <a:pt x="329" y="234"/>
                  </a:cubicBezTo>
                  <a:cubicBezTo>
                    <a:pt x="330" y="234"/>
                    <a:pt x="330" y="233"/>
                    <a:pt x="330" y="232"/>
                  </a:cubicBezTo>
                  <a:cubicBezTo>
                    <a:pt x="327" y="230"/>
                    <a:pt x="322" y="226"/>
                    <a:pt x="318" y="226"/>
                  </a:cubicBezTo>
                  <a:close/>
                  <a:moveTo>
                    <a:pt x="455" y="230"/>
                  </a:moveTo>
                  <a:cubicBezTo>
                    <a:pt x="454" y="228"/>
                    <a:pt x="449" y="224"/>
                    <a:pt x="449" y="226"/>
                  </a:cubicBezTo>
                  <a:cubicBezTo>
                    <a:pt x="451" y="227"/>
                    <a:pt x="452" y="230"/>
                    <a:pt x="455" y="230"/>
                  </a:cubicBezTo>
                  <a:close/>
                  <a:moveTo>
                    <a:pt x="502" y="231"/>
                  </a:moveTo>
                  <a:cubicBezTo>
                    <a:pt x="504" y="232"/>
                    <a:pt x="505" y="235"/>
                    <a:pt x="509" y="235"/>
                  </a:cubicBezTo>
                  <a:cubicBezTo>
                    <a:pt x="511" y="230"/>
                    <a:pt x="506" y="227"/>
                    <a:pt x="503" y="225"/>
                  </a:cubicBezTo>
                  <a:cubicBezTo>
                    <a:pt x="503" y="227"/>
                    <a:pt x="502" y="229"/>
                    <a:pt x="502" y="231"/>
                  </a:cubicBezTo>
                  <a:close/>
                  <a:moveTo>
                    <a:pt x="431" y="231"/>
                  </a:moveTo>
                  <a:cubicBezTo>
                    <a:pt x="430" y="228"/>
                    <a:pt x="427" y="227"/>
                    <a:pt x="424" y="226"/>
                  </a:cubicBezTo>
                  <a:cubicBezTo>
                    <a:pt x="425" y="229"/>
                    <a:pt x="427" y="230"/>
                    <a:pt x="431" y="231"/>
                  </a:cubicBezTo>
                  <a:close/>
                  <a:moveTo>
                    <a:pt x="256" y="234"/>
                  </a:moveTo>
                  <a:cubicBezTo>
                    <a:pt x="258" y="235"/>
                    <a:pt x="260" y="237"/>
                    <a:pt x="263" y="238"/>
                  </a:cubicBezTo>
                  <a:cubicBezTo>
                    <a:pt x="264" y="235"/>
                    <a:pt x="268" y="234"/>
                    <a:pt x="269" y="231"/>
                  </a:cubicBezTo>
                  <a:cubicBezTo>
                    <a:pt x="267" y="228"/>
                    <a:pt x="264" y="227"/>
                    <a:pt x="261" y="226"/>
                  </a:cubicBezTo>
                  <a:cubicBezTo>
                    <a:pt x="260" y="229"/>
                    <a:pt x="257" y="231"/>
                    <a:pt x="256" y="234"/>
                  </a:cubicBezTo>
                  <a:close/>
                  <a:moveTo>
                    <a:pt x="76" y="240"/>
                  </a:moveTo>
                  <a:cubicBezTo>
                    <a:pt x="73" y="234"/>
                    <a:pt x="65" y="232"/>
                    <a:pt x="61" y="227"/>
                  </a:cubicBezTo>
                  <a:cubicBezTo>
                    <a:pt x="61" y="234"/>
                    <a:pt x="71" y="236"/>
                    <a:pt x="76" y="240"/>
                  </a:cubicBezTo>
                  <a:close/>
                  <a:moveTo>
                    <a:pt x="123" y="233"/>
                  </a:moveTo>
                  <a:cubicBezTo>
                    <a:pt x="125" y="234"/>
                    <a:pt x="126" y="230"/>
                    <a:pt x="128" y="231"/>
                  </a:cubicBezTo>
                  <a:cubicBezTo>
                    <a:pt x="128" y="229"/>
                    <a:pt x="128" y="227"/>
                    <a:pt x="126" y="227"/>
                  </a:cubicBezTo>
                  <a:cubicBezTo>
                    <a:pt x="126" y="230"/>
                    <a:pt x="122" y="230"/>
                    <a:pt x="123" y="233"/>
                  </a:cubicBezTo>
                  <a:close/>
                  <a:moveTo>
                    <a:pt x="225" y="231"/>
                  </a:moveTo>
                  <a:cubicBezTo>
                    <a:pt x="224" y="229"/>
                    <a:pt x="223" y="229"/>
                    <a:pt x="224" y="227"/>
                  </a:cubicBezTo>
                  <a:cubicBezTo>
                    <a:pt x="221" y="228"/>
                    <a:pt x="222" y="228"/>
                    <a:pt x="222" y="230"/>
                  </a:cubicBezTo>
                  <a:cubicBezTo>
                    <a:pt x="224" y="229"/>
                    <a:pt x="226" y="232"/>
                    <a:pt x="225" y="231"/>
                  </a:cubicBezTo>
                  <a:close/>
                  <a:moveTo>
                    <a:pt x="372" y="238"/>
                  </a:moveTo>
                  <a:cubicBezTo>
                    <a:pt x="374" y="238"/>
                    <a:pt x="375" y="240"/>
                    <a:pt x="378" y="240"/>
                  </a:cubicBezTo>
                  <a:cubicBezTo>
                    <a:pt x="379" y="237"/>
                    <a:pt x="382" y="236"/>
                    <a:pt x="383" y="233"/>
                  </a:cubicBezTo>
                  <a:cubicBezTo>
                    <a:pt x="381" y="231"/>
                    <a:pt x="380" y="229"/>
                    <a:pt x="377" y="228"/>
                  </a:cubicBezTo>
                  <a:cubicBezTo>
                    <a:pt x="376" y="232"/>
                    <a:pt x="373" y="234"/>
                    <a:pt x="372" y="238"/>
                  </a:cubicBezTo>
                  <a:close/>
                  <a:moveTo>
                    <a:pt x="394" y="231"/>
                  </a:moveTo>
                  <a:cubicBezTo>
                    <a:pt x="396" y="230"/>
                    <a:pt x="393" y="227"/>
                    <a:pt x="392" y="229"/>
                  </a:cubicBezTo>
                  <a:cubicBezTo>
                    <a:pt x="393" y="229"/>
                    <a:pt x="393" y="231"/>
                    <a:pt x="394" y="231"/>
                  </a:cubicBezTo>
                  <a:close/>
                  <a:moveTo>
                    <a:pt x="622" y="239"/>
                  </a:moveTo>
                  <a:cubicBezTo>
                    <a:pt x="622" y="235"/>
                    <a:pt x="625" y="232"/>
                    <a:pt x="623" y="228"/>
                  </a:cubicBezTo>
                  <a:cubicBezTo>
                    <a:pt x="624" y="232"/>
                    <a:pt x="620" y="235"/>
                    <a:pt x="622" y="239"/>
                  </a:cubicBezTo>
                  <a:close/>
                  <a:moveTo>
                    <a:pt x="286" y="232"/>
                  </a:moveTo>
                  <a:cubicBezTo>
                    <a:pt x="287" y="234"/>
                    <a:pt x="292" y="237"/>
                    <a:pt x="292" y="231"/>
                  </a:cubicBezTo>
                  <a:cubicBezTo>
                    <a:pt x="290" y="229"/>
                    <a:pt x="286" y="227"/>
                    <a:pt x="286" y="232"/>
                  </a:cubicBezTo>
                  <a:close/>
                  <a:moveTo>
                    <a:pt x="496" y="232"/>
                  </a:moveTo>
                  <a:cubicBezTo>
                    <a:pt x="496" y="230"/>
                    <a:pt x="495" y="229"/>
                    <a:pt x="493" y="229"/>
                  </a:cubicBezTo>
                  <a:cubicBezTo>
                    <a:pt x="493" y="232"/>
                    <a:pt x="495" y="234"/>
                    <a:pt x="496" y="232"/>
                  </a:cubicBezTo>
                  <a:close/>
                  <a:moveTo>
                    <a:pt x="93" y="237"/>
                  </a:moveTo>
                  <a:cubicBezTo>
                    <a:pt x="95" y="234"/>
                    <a:pt x="93" y="230"/>
                    <a:pt x="90" y="229"/>
                  </a:cubicBezTo>
                  <a:cubicBezTo>
                    <a:pt x="92" y="232"/>
                    <a:pt x="92" y="235"/>
                    <a:pt x="93" y="237"/>
                  </a:cubicBezTo>
                  <a:close/>
                  <a:moveTo>
                    <a:pt x="276" y="230"/>
                  </a:moveTo>
                  <a:cubicBezTo>
                    <a:pt x="276" y="232"/>
                    <a:pt x="277" y="232"/>
                    <a:pt x="279" y="232"/>
                  </a:cubicBezTo>
                  <a:cubicBezTo>
                    <a:pt x="279" y="230"/>
                    <a:pt x="277" y="229"/>
                    <a:pt x="276" y="230"/>
                  </a:cubicBezTo>
                  <a:close/>
                  <a:moveTo>
                    <a:pt x="309" y="238"/>
                  </a:moveTo>
                  <a:cubicBezTo>
                    <a:pt x="312" y="240"/>
                    <a:pt x="315" y="242"/>
                    <a:pt x="319" y="244"/>
                  </a:cubicBezTo>
                  <a:cubicBezTo>
                    <a:pt x="323" y="245"/>
                    <a:pt x="324" y="239"/>
                    <a:pt x="327" y="240"/>
                  </a:cubicBezTo>
                  <a:cubicBezTo>
                    <a:pt x="327" y="238"/>
                    <a:pt x="326" y="237"/>
                    <a:pt x="326" y="235"/>
                  </a:cubicBezTo>
                  <a:cubicBezTo>
                    <a:pt x="320" y="235"/>
                    <a:pt x="319" y="230"/>
                    <a:pt x="314" y="229"/>
                  </a:cubicBezTo>
                  <a:cubicBezTo>
                    <a:pt x="313" y="233"/>
                    <a:pt x="310" y="234"/>
                    <a:pt x="309" y="238"/>
                  </a:cubicBezTo>
                  <a:close/>
                  <a:moveTo>
                    <a:pt x="238" y="231"/>
                  </a:moveTo>
                  <a:cubicBezTo>
                    <a:pt x="240" y="235"/>
                    <a:pt x="244" y="237"/>
                    <a:pt x="248" y="239"/>
                  </a:cubicBezTo>
                  <a:cubicBezTo>
                    <a:pt x="248" y="238"/>
                    <a:pt x="250" y="238"/>
                    <a:pt x="250" y="236"/>
                  </a:cubicBezTo>
                  <a:cubicBezTo>
                    <a:pt x="247" y="233"/>
                    <a:pt x="242" y="228"/>
                    <a:pt x="238" y="231"/>
                  </a:cubicBezTo>
                  <a:close/>
                  <a:moveTo>
                    <a:pt x="487" y="234"/>
                  </a:moveTo>
                  <a:cubicBezTo>
                    <a:pt x="487" y="231"/>
                    <a:pt x="485" y="231"/>
                    <a:pt x="484" y="230"/>
                  </a:cubicBezTo>
                  <a:cubicBezTo>
                    <a:pt x="484" y="232"/>
                    <a:pt x="485" y="233"/>
                    <a:pt x="487" y="234"/>
                  </a:cubicBezTo>
                  <a:close/>
                  <a:moveTo>
                    <a:pt x="521" y="234"/>
                  </a:moveTo>
                  <a:cubicBezTo>
                    <a:pt x="523" y="237"/>
                    <a:pt x="527" y="238"/>
                    <a:pt x="530" y="241"/>
                  </a:cubicBezTo>
                  <a:cubicBezTo>
                    <a:pt x="530" y="240"/>
                    <a:pt x="531" y="238"/>
                    <a:pt x="531" y="237"/>
                  </a:cubicBezTo>
                  <a:cubicBezTo>
                    <a:pt x="528" y="234"/>
                    <a:pt x="525" y="232"/>
                    <a:pt x="522" y="230"/>
                  </a:cubicBezTo>
                  <a:cubicBezTo>
                    <a:pt x="522" y="232"/>
                    <a:pt x="521" y="232"/>
                    <a:pt x="521" y="234"/>
                  </a:cubicBezTo>
                  <a:close/>
                  <a:moveTo>
                    <a:pt x="131" y="231"/>
                  </a:moveTo>
                  <a:cubicBezTo>
                    <a:pt x="123" y="236"/>
                    <a:pt x="129" y="244"/>
                    <a:pt x="136" y="246"/>
                  </a:cubicBezTo>
                  <a:cubicBezTo>
                    <a:pt x="139" y="240"/>
                    <a:pt x="135" y="234"/>
                    <a:pt x="131" y="231"/>
                  </a:cubicBezTo>
                  <a:close/>
                  <a:moveTo>
                    <a:pt x="356" y="235"/>
                  </a:moveTo>
                  <a:cubicBezTo>
                    <a:pt x="354" y="233"/>
                    <a:pt x="353" y="231"/>
                    <a:pt x="351" y="231"/>
                  </a:cubicBezTo>
                  <a:cubicBezTo>
                    <a:pt x="350" y="234"/>
                    <a:pt x="357" y="235"/>
                    <a:pt x="356" y="235"/>
                  </a:cubicBezTo>
                  <a:close/>
                  <a:moveTo>
                    <a:pt x="417" y="238"/>
                  </a:moveTo>
                  <a:cubicBezTo>
                    <a:pt x="419" y="238"/>
                    <a:pt x="419" y="240"/>
                    <a:pt x="421" y="240"/>
                  </a:cubicBezTo>
                  <a:cubicBezTo>
                    <a:pt x="423" y="236"/>
                    <a:pt x="426" y="237"/>
                    <a:pt x="426" y="232"/>
                  </a:cubicBezTo>
                  <a:cubicBezTo>
                    <a:pt x="422" y="230"/>
                    <a:pt x="419" y="232"/>
                    <a:pt x="417" y="238"/>
                  </a:cubicBezTo>
                  <a:close/>
                  <a:moveTo>
                    <a:pt x="439" y="237"/>
                  </a:moveTo>
                  <a:cubicBezTo>
                    <a:pt x="438" y="233"/>
                    <a:pt x="436" y="232"/>
                    <a:pt x="433" y="231"/>
                  </a:cubicBezTo>
                  <a:cubicBezTo>
                    <a:pt x="433" y="235"/>
                    <a:pt x="436" y="236"/>
                    <a:pt x="439" y="237"/>
                  </a:cubicBezTo>
                  <a:close/>
                  <a:moveTo>
                    <a:pt x="62" y="241"/>
                  </a:moveTo>
                  <a:cubicBezTo>
                    <a:pt x="61" y="237"/>
                    <a:pt x="59" y="233"/>
                    <a:pt x="54" y="232"/>
                  </a:cubicBezTo>
                  <a:cubicBezTo>
                    <a:pt x="56" y="239"/>
                    <a:pt x="58" y="246"/>
                    <a:pt x="66" y="249"/>
                  </a:cubicBezTo>
                  <a:cubicBezTo>
                    <a:pt x="63" y="246"/>
                    <a:pt x="64" y="238"/>
                    <a:pt x="62" y="241"/>
                  </a:cubicBezTo>
                  <a:close/>
                  <a:moveTo>
                    <a:pt x="202" y="241"/>
                  </a:moveTo>
                  <a:cubicBezTo>
                    <a:pt x="202" y="238"/>
                    <a:pt x="196" y="232"/>
                    <a:pt x="193" y="232"/>
                  </a:cubicBezTo>
                  <a:cubicBezTo>
                    <a:pt x="196" y="235"/>
                    <a:pt x="198" y="239"/>
                    <a:pt x="202" y="241"/>
                  </a:cubicBezTo>
                  <a:close/>
                  <a:moveTo>
                    <a:pt x="231" y="234"/>
                  </a:moveTo>
                  <a:cubicBezTo>
                    <a:pt x="231" y="234"/>
                    <a:pt x="231" y="233"/>
                    <a:pt x="231" y="232"/>
                  </a:cubicBezTo>
                  <a:cubicBezTo>
                    <a:pt x="229" y="233"/>
                    <a:pt x="226" y="231"/>
                    <a:pt x="227" y="232"/>
                  </a:cubicBezTo>
                  <a:cubicBezTo>
                    <a:pt x="229" y="233"/>
                    <a:pt x="229" y="236"/>
                    <a:pt x="231" y="234"/>
                  </a:cubicBezTo>
                  <a:close/>
                  <a:moveTo>
                    <a:pt x="560" y="245"/>
                  </a:moveTo>
                  <a:cubicBezTo>
                    <a:pt x="562" y="243"/>
                    <a:pt x="564" y="239"/>
                    <a:pt x="565" y="236"/>
                  </a:cubicBezTo>
                  <a:cubicBezTo>
                    <a:pt x="564" y="235"/>
                    <a:pt x="563" y="233"/>
                    <a:pt x="561" y="232"/>
                  </a:cubicBezTo>
                  <a:cubicBezTo>
                    <a:pt x="560" y="235"/>
                    <a:pt x="560" y="243"/>
                    <a:pt x="560" y="245"/>
                  </a:cubicBezTo>
                  <a:close/>
                  <a:moveTo>
                    <a:pt x="341" y="235"/>
                  </a:moveTo>
                  <a:cubicBezTo>
                    <a:pt x="343" y="237"/>
                    <a:pt x="347" y="233"/>
                    <a:pt x="344" y="232"/>
                  </a:cubicBezTo>
                  <a:cubicBezTo>
                    <a:pt x="344" y="234"/>
                    <a:pt x="341" y="233"/>
                    <a:pt x="341" y="235"/>
                  </a:cubicBezTo>
                  <a:close/>
                  <a:moveTo>
                    <a:pt x="541" y="237"/>
                  </a:moveTo>
                  <a:cubicBezTo>
                    <a:pt x="540" y="235"/>
                    <a:pt x="539" y="233"/>
                    <a:pt x="536" y="233"/>
                  </a:cubicBezTo>
                  <a:cubicBezTo>
                    <a:pt x="536" y="236"/>
                    <a:pt x="539" y="236"/>
                    <a:pt x="541" y="237"/>
                  </a:cubicBezTo>
                  <a:close/>
                  <a:moveTo>
                    <a:pt x="179" y="237"/>
                  </a:moveTo>
                  <a:cubicBezTo>
                    <a:pt x="181" y="237"/>
                    <a:pt x="181" y="234"/>
                    <a:pt x="180" y="234"/>
                  </a:cubicBezTo>
                  <a:cubicBezTo>
                    <a:pt x="180" y="234"/>
                    <a:pt x="178" y="235"/>
                    <a:pt x="179" y="237"/>
                  </a:cubicBezTo>
                  <a:close/>
                  <a:moveTo>
                    <a:pt x="225" y="242"/>
                  </a:moveTo>
                  <a:cubicBezTo>
                    <a:pt x="224" y="237"/>
                    <a:pt x="219" y="234"/>
                    <a:pt x="216" y="234"/>
                  </a:cubicBezTo>
                  <a:cubicBezTo>
                    <a:pt x="218" y="237"/>
                    <a:pt x="220" y="243"/>
                    <a:pt x="225" y="242"/>
                  </a:cubicBezTo>
                  <a:close/>
                  <a:moveTo>
                    <a:pt x="403" y="237"/>
                  </a:moveTo>
                  <a:cubicBezTo>
                    <a:pt x="403" y="235"/>
                    <a:pt x="403" y="235"/>
                    <a:pt x="403" y="235"/>
                  </a:cubicBezTo>
                  <a:cubicBezTo>
                    <a:pt x="403" y="235"/>
                    <a:pt x="403" y="235"/>
                    <a:pt x="403" y="235"/>
                  </a:cubicBezTo>
                  <a:cubicBezTo>
                    <a:pt x="402" y="237"/>
                    <a:pt x="399" y="232"/>
                    <a:pt x="399" y="235"/>
                  </a:cubicBezTo>
                  <a:cubicBezTo>
                    <a:pt x="401" y="235"/>
                    <a:pt x="401" y="237"/>
                    <a:pt x="403" y="237"/>
                  </a:cubicBezTo>
                  <a:close/>
                  <a:moveTo>
                    <a:pt x="101" y="241"/>
                  </a:moveTo>
                  <a:cubicBezTo>
                    <a:pt x="101" y="238"/>
                    <a:pt x="100" y="235"/>
                    <a:pt x="97" y="234"/>
                  </a:cubicBezTo>
                  <a:cubicBezTo>
                    <a:pt x="97" y="238"/>
                    <a:pt x="98" y="241"/>
                    <a:pt x="101" y="241"/>
                  </a:cubicBezTo>
                  <a:close/>
                  <a:moveTo>
                    <a:pt x="142" y="240"/>
                  </a:moveTo>
                  <a:cubicBezTo>
                    <a:pt x="145" y="238"/>
                    <a:pt x="140" y="236"/>
                    <a:pt x="139" y="234"/>
                  </a:cubicBezTo>
                  <a:cubicBezTo>
                    <a:pt x="139" y="237"/>
                    <a:pt x="140" y="239"/>
                    <a:pt x="142" y="240"/>
                  </a:cubicBezTo>
                  <a:close/>
                  <a:moveTo>
                    <a:pt x="266" y="240"/>
                  </a:moveTo>
                  <a:cubicBezTo>
                    <a:pt x="268" y="241"/>
                    <a:pt x="268" y="242"/>
                    <a:pt x="270" y="242"/>
                  </a:cubicBezTo>
                  <a:cubicBezTo>
                    <a:pt x="270" y="238"/>
                    <a:pt x="275" y="240"/>
                    <a:pt x="274" y="235"/>
                  </a:cubicBezTo>
                  <a:cubicBezTo>
                    <a:pt x="273" y="235"/>
                    <a:pt x="273" y="235"/>
                    <a:pt x="273" y="234"/>
                  </a:cubicBezTo>
                  <a:cubicBezTo>
                    <a:pt x="270" y="236"/>
                    <a:pt x="267" y="237"/>
                    <a:pt x="266" y="240"/>
                  </a:cubicBezTo>
                  <a:close/>
                  <a:moveTo>
                    <a:pt x="293" y="239"/>
                  </a:moveTo>
                  <a:cubicBezTo>
                    <a:pt x="294" y="242"/>
                    <a:pt x="298" y="242"/>
                    <a:pt x="301" y="244"/>
                  </a:cubicBezTo>
                  <a:cubicBezTo>
                    <a:pt x="302" y="243"/>
                    <a:pt x="302" y="242"/>
                    <a:pt x="303" y="241"/>
                  </a:cubicBezTo>
                  <a:cubicBezTo>
                    <a:pt x="301" y="238"/>
                    <a:pt x="299" y="235"/>
                    <a:pt x="295" y="234"/>
                  </a:cubicBezTo>
                  <a:cubicBezTo>
                    <a:pt x="295" y="236"/>
                    <a:pt x="293" y="237"/>
                    <a:pt x="293" y="239"/>
                  </a:cubicBezTo>
                  <a:close/>
                  <a:moveTo>
                    <a:pt x="461" y="237"/>
                  </a:moveTo>
                  <a:cubicBezTo>
                    <a:pt x="465" y="240"/>
                    <a:pt x="467" y="245"/>
                    <a:pt x="472" y="248"/>
                  </a:cubicBezTo>
                  <a:cubicBezTo>
                    <a:pt x="472" y="246"/>
                    <a:pt x="473" y="245"/>
                    <a:pt x="473" y="243"/>
                  </a:cubicBezTo>
                  <a:cubicBezTo>
                    <a:pt x="470" y="239"/>
                    <a:pt x="466" y="236"/>
                    <a:pt x="462" y="234"/>
                  </a:cubicBezTo>
                  <a:cubicBezTo>
                    <a:pt x="462" y="235"/>
                    <a:pt x="461" y="236"/>
                    <a:pt x="461" y="237"/>
                  </a:cubicBezTo>
                  <a:close/>
                  <a:moveTo>
                    <a:pt x="480" y="240"/>
                  </a:moveTo>
                  <a:cubicBezTo>
                    <a:pt x="482" y="241"/>
                    <a:pt x="482" y="243"/>
                    <a:pt x="484" y="243"/>
                  </a:cubicBezTo>
                  <a:cubicBezTo>
                    <a:pt x="487" y="239"/>
                    <a:pt x="486" y="236"/>
                    <a:pt x="482" y="234"/>
                  </a:cubicBezTo>
                  <a:cubicBezTo>
                    <a:pt x="482" y="237"/>
                    <a:pt x="480" y="238"/>
                    <a:pt x="480" y="240"/>
                  </a:cubicBezTo>
                  <a:close/>
                  <a:moveTo>
                    <a:pt x="43" y="249"/>
                  </a:moveTo>
                  <a:cubicBezTo>
                    <a:pt x="42" y="245"/>
                    <a:pt x="43" y="242"/>
                    <a:pt x="44" y="238"/>
                  </a:cubicBezTo>
                  <a:cubicBezTo>
                    <a:pt x="43" y="237"/>
                    <a:pt x="42" y="235"/>
                    <a:pt x="40" y="235"/>
                  </a:cubicBezTo>
                  <a:cubicBezTo>
                    <a:pt x="40" y="238"/>
                    <a:pt x="37" y="247"/>
                    <a:pt x="43" y="249"/>
                  </a:cubicBezTo>
                  <a:close/>
                  <a:moveTo>
                    <a:pt x="507" y="240"/>
                  </a:moveTo>
                  <a:cubicBezTo>
                    <a:pt x="506" y="237"/>
                    <a:pt x="504" y="235"/>
                    <a:pt x="501" y="235"/>
                  </a:cubicBezTo>
                  <a:cubicBezTo>
                    <a:pt x="501" y="238"/>
                    <a:pt x="504" y="239"/>
                    <a:pt x="507" y="240"/>
                  </a:cubicBezTo>
                  <a:close/>
                  <a:moveTo>
                    <a:pt x="182" y="239"/>
                  </a:moveTo>
                  <a:cubicBezTo>
                    <a:pt x="187" y="240"/>
                    <a:pt x="191" y="249"/>
                    <a:pt x="196" y="244"/>
                  </a:cubicBezTo>
                  <a:cubicBezTo>
                    <a:pt x="192" y="241"/>
                    <a:pt x="188" y="239"/>
                    <a:pt x="184" y="235"/>
                  </a:cubicBezTo>
                  <a:cubicBezTo>
                    <a:pt x="184" y="237"/>
                    <a:pt x="182" y="238"/>
                    <a:pt x="182" y="239"/>
                  </a:cubicBezTo>
                  <a:close/>
                  <a:moveTo>
                    <a:pt x="346" y="238"/>
                  </a:moveTo>
                  <a:cubicBezTo>
                    <a:pt x="349" y="237"/>
                    <a:pt x="350" y="242"/>
                    <a:pt x="353" y="240"/>
                  </a:cubicBezTo>
                  <a:cubicBezTo>
                    <a:pt x="351" y="239"/>
                    <a:pt x="347" y="232"/>
                    <a:pt x="346" y="238"/>
                  </a:cubicBezTo>
                  <a:close/>
                  <a:moveTo>
                    <a:pt x="286" y="243"/>
                  </a:moveTo>
                  <a:cubicBezTo>
                    <a:pt x="286" y="242"/>
                    <a:pt x="287" y="241"/>
                    <a:pt x="287" y="240"/>
                  </a:cubicBezTo>
                  <a:cubicBezTo>
                    <a:pt x="285" y="238"/>
                    <a:pt x="282" y="237"/>
                    <a:pt x="280" y="236"/>
                  </a:cubicBezTo>
                  <a:cubicBezTo>
                    <a:pt x="281" y="239"/>
                    <a:pt x="284" y="241"/>
                    <a:pt x="286" y="243"/>
                  </a:cubicBezTo>
                  <a:close/>
                  <a:moveTo>
                    <a:pt x="381" y="241"/>
                  </a:moveTo>
                  <a:cubicBezTo>
                    <a:pt x="382" y="241"/>
                    <a:pt x="383" y="241"/>
                    <a:pt x="384" y="241"/>
                  </a:cubicBezTo>
                  <a:cubicBezTo>
                    <a:pt x="384" y="238"/>
                    <a:pt x="387" y="239"/>
                    <a:pt x="386" y="236"/>
                  </a:cubicBezTo>
                  <a:cubicBezTo>
                    <a:pt x="383" y="236"/>
                    <a:pt x="383" y="239"/>
                    <a:pt x="381" y="241"/>
                  </a:cubicBezTo>
                  <a:close/>
                  <a:moveTo>
                    <a:pt x="423" y="243"/>
                  </a:moveTo>
                  <a:cubicBezTo>
                    <a:pt x="428" y="244"/>
                    <a:pt x="431" y="248"/>
                    <a:pt x="436" y="250"/>
                  </a:cubicBezTo>
                  <a:cubicBezTo>
                    <a:pt x="438" y="248"/>
                    <a:pt x="440" y="247"/>
                    <a:pt x="440" y="244"/>
                  </a:cubicBezTo>
                  <a:cubicBezTo>
                    <a:pt x="437" y="240"/>
                    <a:pt x="434" y="238"/>
                    <a:pt x="429" y="236"/>
                  </a:cubicBezTo>
                  <a:cubicBezTo>
                    <a:pt x="427" y="238"/>
                    <a:pt x="424" y="239"/>
                    <a:pt x="423" y="243"/>
                  </a:cubicBezTo>
                  <a:close/>
                  <a:moveTo>
                    <a:pt x="490" y="237"/>
                  </a:moveTo>
                  <a:cubicBezTo>
                    <a:pt x="491" y="238"/>
                    <a:pt x="491" y="241"/>
                    <a:pt x="493" y="241"/>
                  </a:cubicBezTo>
                  <a:cubicBezTo>
                    <a:pt x="493" y="239"/>
                    <a:pt x="494" y="239"/>
                    <a:pt x="494" y="237"/>
                  </a:cubicBezTo>
                  <a:cubicBezTo>
                    <a:pt x="493" y="236"/>
                    <a:pt x="492" y="235"/>
                    <a:pt x="490" y="237"/>
                  </a:cubicBezTo>
                  <a:close/>
                  <a:moveTo>
                    <a:pt x="631" y="239"/>
                  </a:moveTo>
                  <a:cubicBezTo>
                    <a:pt x="634" y="240"/>
                    <a:pt x="634" y="236"/>
                    <a:pt x="632" y="236"/>
                  </a:cubicBezTo>
                  <a:cubicBezTo>
                    <a:pt x="632" y="238"/>
                    <a:pt x="631" y="238"/>
                    <a:pt x="631" y="239"/>
                  </a:cubicBezTo>
                  <a:close/>
                  <a:moveTo>
                    <a:pt x="242" y="246"/>
                  </a:moveTo>
                  <a:cubicBezTo>
                    <a:pt x="245" y="241"/>
                    <a:pt x="239" y="237"/>
                    <a:pt x="234" y="237"/>
                  </a:cubicBezTo>
                  <a:cubicBezTo>
                    <a:pt x="235" y="241"/>
                    <a:pt x="240" y="242"/>
                    <a:pt x="242" y="246"/>
                  </a:cubicBezTo>
                  <a:close/>
                  <a:moveTo>
                    <a:pt x="91" y="267"/>
                  </a:moveTo>
                  <a:cubicBezTo>
                    <a:pt x="88" y="261"/>
                    <a:pt x="86" y="253"/>
                    <a:pt x="82" y="248"/>
                  </a:cubicBezTo>
                  <a:cubicBezTo>
                    <a:pt x="76" y="245"/>
                    <a:pt x="70" y="241"/>
                    <a:pt x="64" y="237"/>
                  </a:cubicBezTo>
                  <a:cubicBezTo>
                    <a:pt x="69" y="251"/>
                    <a:pt x="79" y="262"/>
                    <a:pt x="91" y="267"/>
                  </a:cubicBezTo>
                  <a:close/>
                  <a:moveTo>
                    <a:pt x="564" y="248"/>
                  </a:moveTo>
                  <a:cubicBezTo>
                    <a:pt x="565" y="249"/>
                    <a:pt x="566" y="250"/>
                    <a:pt x="567" y="250"/>
                  </a:cubicBezTo>
                  <a:cubicBezTo>
                    <a:pt x="567" y="246"/>
                    <a:pt x="569" y="243"/>
                    <a:pt x="569" y="238"/>
                  </a:cubicBezTo>
                  <a:cubicBezTo>
                    <a:pt x="568" y="238"/>
                    <a:pt x="568" y="238"/>
                    <a:pt x="567" y="237"/>
                  </a:cubicBezTo>
                  <a:cubicBezTo>
                    <a:pt x="566" y="241"/>
                    <a:pt x="564" y="244"/>
                    <a:pt x="564" y="248"/>
                  </a:cubicBezTo>
                  <a:close/>
                  <a:moveTo>
                    <a:pt x="405" y="246"/>
                  </a:moveTo>
                  <a:cubicBezTo>
                    <a:pt x="407" y="241"/>
                    <a:pt x="400" y="240"/>
                    <a:pt x="398" y="238"/>
                  </a:cubicBezTo>
                  <a:cubicBezTo>
                    <a:pt x="399" y="242"/>
                    <a:pt x="401" y="245"/>
                    <a:pt x="405" y="246"/>
                  </a:cubicBezTo>
                  <a:close/>
                  <a:moveTo>
                    <a:pt x="250" y="241"/>
                  </a:moveTo>
                  <a:cubicBezTo>
                    <a:pt x="251" y="241"/>
                    <a:pt x="252" y="243"/>
                    <a:pt x="254" y="243"/>
                  </a:cubicBezTo>
                  <a:cubicBezTo>
                    <a:pt x="253" y="241"/>
                    <a:pt x="253" y="240"/>
                    <a:pt x="253" y="238"/>
                  </a:cubicBezTo>
                  <a:cubicBezTo>
                    <a:pt x="252" y="238"/>
                    <a:pt x="251" y="238"/>
                    <a:pt x="251" y="238"/>
                  </a:cubicBezTo>
                  <a:cubicBezTo>
                    <a:pt x="251" y="239"/>
                    <a:pt x="250" y="240"/>
                    <a:pt x="250" y="241"/>
                  </a:cubicBezTo>
                  <a:close/>
                  <a:moveTo>
                    <a:pt x="532" y="243"/>
                  </a:moveTo>
                  <a:cubicBezTo>
                    <a:pt x="534" y="244"/>
                    <a:pt x="534" y="246"/>
                    <a:pt x="537" y="246"/>
                  </a:cubicBezTo>
                  <a:cubicBezTo>
                    <a:pt x="537" y="244"/>
                    <a:pt x="538" y="244"/>
                    <a:pt x="538" y="242"/>
                  </a:cubicBezTo>
                  <a:cubicBezTo>
                    <a:pt x="537" y="241"/>
                    <a:pt x="536" y="239"/>
                    <a:pt x="533" y="239"/>
                  </a:cubicBezTo>
                  <a:cubicBezTo>
                    <a:pt x="534" y="241"/>
                    <a:pt x="533" y="242"/>
                    <a:pt x="532" y="243"/>
                  </a:cubicBezTo>
                  <a:close/>
                  <a:moveTo>
                    <a:pt x="119" y="250"/>
                  </a:moveTo>
                  <a:cubicBezTo>
                    <a:pt x="116" y="245"/>
                    <a:pt x="110" y="243"/>
                    <a:pt x="106" y="240"/>
                  </a:cubicBezTo>
                  <a:cubicBezTo>
                    <a:pt x="106" y="246"/>
                    <a:pt x="114" y="250"/>
                    <a:pt x="119" y="250"/>
                  </a:cubicBezTo>
                  <a:close/>
                  <a:moveTo>
                    <a:pt x="157" y="245"/>
                  </a:moveTo>
                  <a:cubicBezTo>
                    <a:pt x="153" y="244"/>
                    <a:pt x="152" y="241"/>
                    <a:pt x="149" y="240"/>
                  </a:cubicBezTo>
                  <a:cubicBezTo>
                    <a:pt x="151" y="242"/>
                    <a:pt x="154" y="249"/>
                    <a:pt x="157" y="245"/>
                  </a:cubicBezTo>
                  <a:close/>
                  <a:moveTo>
                    <a:pt x="172" y="243"/>
                  </a:moveTo>
                  <a:cubicBezTo>
                    <a:pt x="175" y="243"/>
                    <a:pt x="176" y="241"/>
                    <a:pt x="176" y="240"/>
                  </a:cubicBezTo>
                  <a:cubicBezTo>
                    <a:pt x="174" y="239"/>
                    <a:pt x="174" y="242"/>
                    <a:pt x="172" y="243"/>
                  </a:cubicBezTo>
                  <a:close/>
                  <a:moveTo>
                    <a:pt x="273" y="244"/>
                  </a:moveTo>
                  <a:cubicBezTo>
                    <a:pt x="276" y="246"/>
                    <a:pt x="278" y="249"/>
                    <a:pt x="282" y="249"/>
                  </a:cubicBezTo>
                  <a:cubicBezTo>
                    <a:pt x="284" y="243"/>
                    <a:pt x="275" y="236"/>
                    <a:pt x="273" y="244"/>
                  </a:cubicBezTo>
                  <a:close/>
                  <a:moveTo>
                    <a:pt x="518" y="244"/>
                  </a:moveTo>
                  <a:cubicBezTo>
                    <a:pt x="521" y="246"/>
                    <a:pt x="523" y="248"/>
                    <a:pt x="526" y="250"/>
                  </a:cubicBezTo>
                  <a:cubicBezTo>
                    <a:pt x="530" y="244"/>
                    <a:pt x="522" y="242"/>
                    <a:pt x="519" y="240"/>
                  </a:cubicBezTo>
                  <a:cubicBezTo>
                    <a:pt x="519" y="242"/>
                    <a:pt x="518" y="242"/>
                    <a:pt x="518" y="244"/>
                  </a:cubicBezTo>
                  <a:close/>
                  <a:moveTo>
                    <a:pt x="598" y="268"/>
                  </a:moveTo>
                  <a:cubicBezTo>
                    <a:pt x="598" y="270"/>
                    <a:pt x="598" y="270"/>
                    <a:pt x="600" y="268"/>
                  </a:cubicBezTo>
                  <a:cubicBezTo>
                    <a:pt x="599" y="265"/>
                    <a:pt x="601" y="264"/>
                    <a:pt x="603" y="262"/>
                  </a:cubicBezTo>
                  <a:cubicBezTo>
                    <a:pt x="604" y="257"/>
                    <a:pt x="604" y="253"/>
                    <a:pt x="607" y="249"/>
                  </a:cubicBezTo>
                  <a:cubicBezTo>
                    <a:pt x="606" y="246"/>
                    <a:pt x="607" y="243"/>
                    <a:pt x="606" y="240"/>
                  </a:cubicBezTo>
                  <a:cubicBezTo>
                    <a:pt x="603" y="247"/>
                    <a:pt x="601" y="258"/>
                    <a:pt x="598" y="268"/>
                  </a:cubicBezTo>
                  <a:close/>
                  <a:moveTo>
                    <a:pt x="621" y="277"/>
                  </a:moveTo>
                  <a:cubicBezTo>
                    <a:pt x="627" y="272"/>
                    <a:pt x="625" y="261"/>
                    <a:pt x="630" y="253"/>
                  </a:cubicBezTo>
                  <a:cubicBezTo>
                    <a:pt x="628" y="250"/>
                    <a:pt x="630" y="247"/>
                    <a:pt x="632" y="246"/>
                  </a:cubicBezTo>
                  <a:cubicBezTo>
                    <a:pt x="632" y="243"/>
                    <a:pt x="633" y="241"/>
                    <a:pt x="631" y="240"/>
                  </a:cubicBezTo>
                  <a:cubicBezTo>
                    <a:pt x="629" y="254"/>
                    <a:pt x="622" y="264"/>
                    <a:pt x="621" y="277"/>
                  </a:cubicBezTo>
                  <a:close/>
                  <a:moveTo>
                    <a:pt x="219" y="248"/>
                  </a:moveTo>
                  <a:cubicBezTo>
                    <a:pt x="220" y="244"/>
                    <a:pt x="213" y="240"/>
                    <a:pt x="211" y="241"/>
                  </a:cubicBezTo>
                  <a:cubicBezTo>
                    <a:pt x="214" y="243"/>
                    <a:pt x="215" y="246"/>
                    <a:pt x="219" y="248"/>
                  </a:cubicBezTo>
                  <a:close/>
                  <a:moveTo>
                    <a:pt x="386" y="246"/>
                  </a:moveTo>
                  <a:cubicBezTo>
                    <a:pt x="391" y="247"/>
                    <a:pt x="392" y="251"/>
                    <a:pt x="398" y="252"/>
                  </a:cubicBezTo>
                  <a:cubicBezTo>
                    <a:pt x="400" y="246"/>
                    <a:pt x="393" y="244"/>
                    <a:pt x="391" y="241"/>
                  </a:cubicBezTo>
                  <a:cubicBezTo>
                    <a:pt x="389" y="243"/>
                    <a:pt x="386" y="243"/>
                    <a:pt x="386" y="246"/>
                  </a:cubicBezTo>
                  <a:close/>
                  <a:moveTo>
                    <a:pt x="468" y="248"/>
                  </a:moveTo>
                  <a:cubicBezTo>
                    <a:pt x="465" y="246"/>
                    <a:pt x="464" y="242"/>
                    <a:pt x="459" y="241"/>
                  </a:cubicBezTo>
                  <a:cubicBezTo>
                    <a:pt x="461" y="244"/>
                    <a:pt x="465" y="248"/>
                    <a:pt x="468" y="248"/>
                  </a:cubicBezTo>
                  <a:close/>
                  <a:moveTo>
                    <a:pt x="46" y="252"/>
                  </a:moveTo>
                  <a:cubicBezTo>
                    <a:pt x="47" y="252"/>
                    <a:pt x="48" y="253"/>
                    <a:pt x="50" y="253"/>
                  </a:cubicBezTo>
                  <a:cubicBezTo>
                    <a:pt x="49" y="249"/>
                    <a:pt x="50" y="244"/>
                    <a:pt x="47" y="241"/>
                  </a:cubicBezTo>
                  <a:cubicBezTo>
                    <a:pt x="46" y="244"/>
                    <a:pt x="46" y="248"/>
                    <a:pt x="46" y="252"/>
                  </a:cubicBezTo>
                  <a:close/>
                  <a:moveTo>
                    <a:pt x="209" y="246"/>
                  </a:moveTo>
                  <a:cubicBezTo>
                    <a:pt x="208" y="244"/>
                    <a:pt x="207" y="242"/>
                    <a:pt x="205" y="241"/>
                  </a:cubicBezTo>
                  <a:cubicBezTo>
                    <a:pt x="204" y="244"/>
                    <a:pt x="208" y="245"/>
                    <a:pt x="209" y="246"/>
                  </a:cubicBezTo>
                  <a:close/>
                  <a:moveTo>
                    <a:pt x="303" y="245"/>
                  </a:moveTo>
                  <a:cubicBezTo>
                    <a:pt x="306" y="246"/>
                    <a:pt x="311" y="253"/>
                    <a:pt x="313" y="248"/>
                  </a:cubicBezTo>
                  <a:cubicBezTo>
                    <a:pt x="310" y="246"/>
                    <a:pt x="305" y="238"/>
                    <a:pt x="303" y="245"/>
                  </a:cubicBezTo>
                  <a:close/>
                  <a:moveTo>
                    <a:pt x="326" y="249"/>
                  </a:moveTo>
                  <a:cubicBezTo>
                    <a:pt x="328" y="250"/>
                    <a:pt x="329" y="251"/>
                    <a:pt x="330" y="252"/>
                  </a:cubicBezTo>
                  <a:cubicBezTo>
                    <a:pt x="333" y="249"/>
                    <a:pt x="334" y="246"/>
                    <a:pt x="337" y="243"/>
                  </a:cubicBezTo>
                  <a:cubicBezTo>
                    <a:pt x="333" y="240"/>
                    <a:pt x="326" y="246"/>
                    <a:pt x="326" y="249"/>
                  </a:cubicBezTo>
                  <a:close/>
                  <a:moveTo>
                    <a:pt x="488" y="246"/>
                  </a:moveTo>
                  <a:cubicBezTo>
                    <a:pt x="489" y="246"/>
                    <a:pt x="489" y="246"/>
                    <a:pt x="489" y="248"/>
                  </a:cubicBezTo>
                  <a:cubicBezTo>
                    <a:pt x="491" y="248"/>
                    <a:pt x="491" y="245"/>
                    <a:pt x="492" y="244"/>
                  </a:cubicBezTo>
                  <a:cubicBezTo>
                    <a:pt x="491" y="243"/>
                    <a:pt x="491" y="242"/>
                    <a:pt x="489" y="241"/>
                  </a:cubicBezTo>
                  <a:cubicBezTo>
                    <a:pt x="489" y="243"/>
                    <a:pt x="488" y="244"/>
                    <a:pt x="488" y="246"/>
                  </a:cubicBezTo>
                  <a:close/>
                  <a:moveTo>
                    <a:pt x="177" y="246"/>
                  </a:moveTo>
                  <a:cubicBezTo>
                    <a:pt x="181" y="249"/>
                    <a:pt x="188" y="255"/>
                    <a:pt x="191" y="249"/>
                  </a:cubicBezTo>
                  <a:cubicBezTo>
                    <a:pt x="187" y="247"/>
                    <a:pt x="180" y="238"/>
                    <a:pt x="177" y="246"/>
                  </a:cubicBezTo>
                  <a:close/>
                  <a:moveTo>
                    <a:pt x="502" y="251"/>
                  </a:moveTo>
                  <a:cubicBezTo>
                    <a:pt x="504" y="250"/>
                    <a:pt x="505" y="249"/>
                    <a:pt x="505" y="246"/>
                  </a:cubicBezTo>
                  <a:cubicBezTo>
                    <a:pt x="503" y="244"/>
                    <a:pt x="502" y="243"/>
                    <a:pt x="499" y="242"/>
                  </a:cubicBezTo>
                  <a:cubicBezTo>
                    <a:pt x="497" y="246"/>
                    <a:pt x="499" y="250"/>
                    <a:pt x="502" y="251"/>
                  </a:cubicBezTo>
                  <a:close/>
                  <a:moveTo>
                    <a:pt x="573" y="254"/>
                  </a:moveTo>
                  <a:cubicBezTo>
                    <a:pt x="575" y="252"/>
                    <a:pt x="576" y="243"/>
                    <a:pt x="573" y="242"/>
                  </a:cubicBezTo>
                  <a:cubicBezTo>
                    <a:pt x="572" y="245"/>
                    <a:pt x="568" y="252"/>
                    <a:pt x="573" y="254"/>
                  </a:cubicBezTo>
                  <a:close/>
                  <a:moveTo>
                    <a:pt x="149" y="252"/>
                  </a:moveTo>
                  <a:cubicBezTo>
                    <a:pt x="149" y="252"/>
                    <a:pt x="150" y="252"/>
                    <a:pt x="151" y="252"/>
                  </a:cubicBezTo>
                  <a:cubicBezTo>
                    <a:pt x="150" y="247"/>
                    <a:pt x="148" y="245"/>
                    <a:pt x="145" y="243"/>
                  </a:cubicBezTo>
                  <a:cubicBezTo>
                    <a:pt x="142" y="246"/>
                    <a:pt x="147" y="250"/>
                    <a:pt x="149" y="252"/>
                  </a:cubicBezTo>
                  <a:close/>
                  <a:moveTo>
                    <a:pt x="290" y="243"/>
                  </a:moveTo>
                  <a:cubicBezTo>
                    <a:pt x="287" y="246"/>
                    <a:pt x="291" y="250"/>
                    <a:pt x="293" y="252"/>
                  </a:cubicBezTo>
                  <a:cubicBezTo>
                    <a:pt x="295" y="251"/>
                    <a:pt x="297" y="250"/>
                    <a:pt x="297" y="248"/>
                  </a:cubicBezTo>
                  <a:cubicBezTo>
                    <a:pt x="294" y="248"/>
                    <a:pt x="294" y="244"/>
                    <a:pt x="290" y="243"/>
                  </a:cubicBezTo>
                  <a:close/>
                  <a:moveTo>
                    <a:pt x="57" y="258"/>
                  </a:moveTo>
                  <a:cubicBezTo>
                    <a:pt x="56" y="253"/>
                    <a:pt x="55" y="247"/>
                    <a:pt x="52" y="244"/>
                  </a:cubicBezTo>
                  <a:cubicBezTo>
                    <a:pt x="54" y="247"/>
                    <a:pt x="52" y="256"/>
                    <a:pt x="57" y="258"/>
                  </a:cubicBezTo>
                  <a:close/>
                  <a:moveTo>
                    <a:pt x="230" y="245"/>
                  </a:moveTo>
                  <a:cubicBezTo>
                    <a:pt x="231" y="248"/>
                    <a:pt x="236" y="250"/>
                    <a:pt x="239" y="250"/>
                  </a:cubicBezTo>
                  <a:cubicBezTo>
                    <a:pt x="237" y="247"/>
                    <a:pt x="233" y="244"/>
                    <a:pt x="230" y="245"/>
                  </a:cubicBezTo>
                  <a:close/>
                  <a:moveTo>
                    <a:pt x="332" y="254"/>
                  </a:moveTo>
                  <a:cubicBezTo>
                    <a:pt x="339" y="257"/>
                    <a:pt x="344" y="261"/>
                    <a:pt x="350" y="264"/>
                  </a:cubicBezTo>
                  <a:cubicBezTo>
                    <a:pt x="352" y="261"/>
                    <a:pt x="348" y="258"/>
                    <a:pt x="347" y="256"/>
                  </a:cubicBezTo>
                  <a:cubicBezTo>
                    <a:pt x="344" y="252"/>
                    <a:pt x="342" y="247"/>
                    <a:pt x="339" y="244"/>
                  </a:cubicBezTo>
                  <a:cubicBezTo>
                    <a:pt x="337" y="248"/>
                    <a:pt x="334" y="250"/>
                    <a:pt x="332" y="254"/>
                  </a:cubicBezTo>
                  <a:close/>
                  <a:moveTo>
                    <a:pt x="452" y="245"/>
                  </a:moveTo>
                  <a:cubicBezTo>
                    <a:pt x="452" y="247"/>
                    <a:pt x="453" y="247"/>
                    <a:pt x="454" y="247"/>
                  </a:cubicBezTo>
                  <a:cubicBezTo>
                    <a:pt x="455" y="245"/>
                    <a:pt x="454" y="244"/>
                    <a:pt x="453" y="244"/>
                  </a:cubicBezTo>
                  <a:cubicBezTo>
                    <a:pt x="453" y="245"/>
                    <a:pt x="453" y="245"/>
                    <a:pt x="452" y="245"/>
                  </a:cubicBezTo>
                  <a:close/>
                  <a:moveTo>
                    <a:pt x="540" y="249"/>
                  </a:moveTo>
                  <a:cubicBezTo>
                    <a:pt x="542" y="251"/>
                    <a:pt x="544" y="253"/>
                    <a:pt x="547" y="254"/>
                  </a:cubicBezTo>
                  <a:cubicBezTo>
                    <a:pt x="548" y="251"/>
                    <a:pt x="548" y="251"/>
                    <a:pt x="548" y="249"/>
                  </a:cubicBezTo>
                  <a:cubicBezTo>
                    <a:pt x="546" y="248"/>
                    <a:pt x="544" y="245"/>
                    <a:pt x="541" y="244"/>
                  </a:cubicBezTo>
                  <a:cubicBezTo>
                    <a:pt x="541" y="246"/>
                    <a:pt x="540" y="247"/>
                    <a:pt x="540" y="249"/>
                  </a:cubicBezTo>
                  <a:close/>
                  <a:moveTo>
                    <a:pt x="240" y="252"/>
                  </a:moveTo>
                  <a:cubicBezTo>
                    <a:pt x="242" y="253"/>
                    <a:pt x="243" y="254"/>
                    <a:pt x="245" y="254"/>
                  </a:cubicBezTo>
                  <a:cubicBezTo>
                    <a:pt x="245" y="251"/>
                    <a:pt x="249" y="252"/>
                    <a:pt x="248" y="249"/>
                  </a:cubicBezTo>
                  <a:cubicBezTo>
                    <a:pt x="247" y="248"/>
                    <a:pt x="247" y="246"/>
                    <a:pt x="245" y="246"/>
                  </a:cubicBezTo>
                  <a:cubicBezTo>
                    <a:pt x="244" y="248"/>
                    <a:pt x="241" y="250"/>
                    <a:pt x="240" y="252"/>
                  </a:cubicBezTo>
                  <a:close/>
                  <a:moveTo>
                    <a:pt x="359" y="250"/>
                  </a:moveTo>
                  <a:cubicBezTo>
                    <a:pt x="359" y="247"/>
                    <a:pt x="355" y="246"/>
                    <a:pt x="354" y="246"/>
                  </a:cubicBezTo>
                  <a:cubicBezTo>
                    <a:pt x="356" y="247"/>
                    <a:pt x="356" y="250"/>
                    <a:pt x="359" y="250"/>
                  </a:cubicBezTo>
                  <a:close/>
                  <a:moveTo>
                    <a:pt x="370" y="248"/>
                  </a:moveTo>
                  <a:cubicBezTo>
                    <a:pt x="368" y="248"/>
                    <a:pt x="366" y="247"/>
                    <a:pt x="368" y="246"/>
                  </a:cubicBezTo>
                  <a:cubicBezTo>
                    <a:pt x="363" y="246"/>
                    <a:pt x="370" y="252"/>
                    <a:pt x="370" y="248"/>
                  </a:cubicBezTo>
                  <a:close/>
                  <a:moveTo>
                    <a:pt x="476" y="252"/>
                  </a:moveTo>
                  <a:cubicBezTo>
                    <a:pt x="477" y="254"/>
                    <a:pt x="477" y="255"/>
                    <a:pt x="479" y="255"/>
                  </a:cubicBezTo>
                  <a:cubicBezTo>
                    <a:pt x="480" y="253"/>
                    <a:pt x="481" y="251"/>
                    <a:pt x="482" y="248"/>
                  </a:cubicBezTo>
                  <a:cubicBezTo>
                    <a:pt x="480" y="248"/>
                    <a:pt x="480" y="246"/>
                    <a:pt x="478" y="246"/>
                  </a:cubicBezTo>
                  <a:cubicBezTo>
                    <a:pt x="478" y="249"/>
                    <a:pt x="476" y="249"/>
                    <a:pt x="476" y="252"/>
                  </a:cubicBezTo>
                  <a:close/>
                  <a:moveTo>
                    <a:pt x="614" y="268"/>
                  </a:moveTo>
                  <a:cubicBezTo>
                    <a:pt x="615" y="261"/>
                    <a:pt x="621" y="251"/>
                    <a:pt x="618" y="246"/>
                  </a:cubicBezTo>
                  <a:cubicBezTo>
                    <a:pt x="617" y="253"/>
                    <a:pt x="611" y="259"/>
                    <a:pt x="614" y="268"/>
                  </a:cubicBezTo>
                  <a:close/>
                  <a:moveTo>
                    <a:pt x="139" y="248"/>
                  </a:moveTo>
                  <a:cubicBezTo>
                    <a:pt x="141" y="248"/>
                    <a:pt x="141" y="249"/>
                    <a:pt x="142" y="249"/>
                  </a:cubicBezTo>
                  <a:cubicBezTo>
                    <a:pt x="142" y="247"/>
                    <a:pt x="141" y="247"/>
                    <a:pt x="140" y="246"/>
                  </a:cubicBezTo>
                  <a:cubicBezTo>
                    <a:pt x="140" y="247"/>
                    <a:pt x="139" y="247"/>
                    <a:pt x="139" y="248"/>
                  </a:cubicBezTo>
                  <a:close/>
                  <a:moveTo>
                    <a:pt x="197" y="249"/>
                  </a:moveTo>
                  <a:cubicBezTo>
                    <a:pt x="203" y="251"/>
                    <a:pt x="205" y="255"/>
                    <a:pt x="210" y="256"/>
                  </a:cubicBezTo>
                  <a:cubicBezTo>
                    <a:pt x="208" y="253"/>
                    <a:pt x="201" y="244"/>
                    <a:pt x="197" y="249"/>
                  </a:cubicBezTo>
                  <a:close/>
                  <a:moveTo>
                    <a:pt x="278" y="258"/>
                  </a:moveTo>
                  <a:cubicBezTo>
                    <a:pt x="278" y="256"/>
                    <a:pt x="280" y="255"/>
                    <a:pt x="280" y="253"/>
                  </a:cubicBezTo>
                  <a:cubicBezTo>
                    <a:pt x="278" y="249"/>
                    <a:pt x="273" y="248"/>
                    <a:pt x="269" y="247"/>
                  </a:cubicBezTo>
                  <a:cubicBezTo>
                    <a:pt x="268" y="252"/>
                    <a:pt x="274" y="255"/>
                    <a:pt x="278" y="258"/>
                  </a:cubicBezTo>
                  <a:close/>
                  <a:moveTo>
                    <a:pt x="410" y="252"/>
                  </a:moveTo>
                  <a:cubicBezTo>
                    <a:pt x="413" y="252"/>
                    <a:pt x="413" y="250"/>
                    <a:pt x="413" y="248"/>
                  </a:cubicBezTo>
                  <a:cubicBezTo>
                    <a:pt x="412" y="246"/>
                    <a:pt x="409" y="250"/>
                    <a:pt x="410" y="252"/>
                  </a:cubicBezTo>
                  <a:close/>
                  <a:moveTo>
                    <a:pt x="525" y="254"/>
                  </a:moveTo>
                  <a:cubicBezTo>
                    <a:pt x="523" y="250"/>
                    <a:pt x="520" y="249"/>
                    <a:pt x="517" y="247"/>
                  </a:cubicBezTo>
                  <a:cubicBezTo>
                    <a:pt x="517" y="250"/>
                    <a:pt x="522" y="252"/>
                    <a:pt x="525" y="254"/>
                  </a:cubicBezTo>
                  <a:close/>
                  <a:moveTo>
                    <a:pt x="308" y="254"/>
                  </a:moveTo>
                  <a:cubicBezTo>
                    <a:pt x="308" y="253"/>
                    <a:pt x="309" y="253"/>
                    <a:pt x="309" y="252"/>
                  </a:cubicBezTo>
                  <a:cubicBezTo>
                    <a:pt x="307" y="251"/>
                    <a:pt x="303" y="247"/>
                    <a:pt x="301" y="248"/>
                  </a:cubicBezTo>
                  <a:cubicBezTo>
                    <a:pt x="303" y="250"/>
                    <a:pt x="304" y="254"/>
                    <a:pt x="308" y="254"/>
                  </a:cubicBezTo>
                  <a:close/>
                  <a:moveTo>
                    <a:pt x="534" y="255"/>
                  </a:moveTo>
                  <a:cubicBezTo>
                    <a:pt x="537" y="252"/>
                    <a:pt x="532" y="250"/>
                    <a:pt x="531" y="248"/>
                  </a:cubicBezTo>
                  <a:cubicBezTo>
                    <a:pt x="528" y="251"/>
                    <a:pt x="530" y="255"/>
                    <a:pt x="534" y="255"/>
                  </a:cubicBezTo>
                  <a:close/>
                  <a:moveTo>
                    <a:pt x="233" y="255"/>
                  </a:moveTo>
                  <a:cubicBezTo>
                    <a:pt x="235" y="255"/>
                    <a:pt x="236" y="254"/>
                    <a:pt x="236" y="252"/>
                  </a:cubicBezTo>
                  <a:cubicBezTo>
                    <a:pt x="233" y="251"/>
                    <a:pt x="231" y="250"/>
                    <a:pt x="228" y="249"/>
                  </a:cubicBezTo>
                  <a:cubicBezTo>
                    <a:pt x="229" y="251"/>
                    <a:pt x="231" y="253"/>
                    <a:pt x="233" y="255"/>
                  </a:cubicBezTo>
                  <a:close/>
                  <a:moveTo>
                    <a:pt x="459" y="252"/>
                  </a:moveTo>
                  <a:cubicBezTo>
                    <a:pt x="462" y="252"/>
                    <a:pt x="466" y="258"/>
                    <a:pt x="468" y="256"/>
                  </a:cubicBezTo>
                  <a:cubicBezTo>
                    <a:pt x="467" y="254"/>
                    <a:pt x="462" y="251"/>
                    <a:pt x="459" y="249"/>
                  </a:cubicBezTo>
                  <a:cubicBezTo>
                    <a:pt x="459" y="250"/>
                    <a:pt x="459" y="251"/>
                    <a:pt x="459" y="252"/>
                  </a:cubicBezTo>
                  <a:close/>
                  <a:moveTo>
                    <a:pt x="256" y="252"/>
                  </a:moveTo>
                  <a:cubicBezTo>
                    <a:pt x="258" y="252"/>
                    <a:pt x="259" y="252"/>
                    <a:pt x="259" y="251"/>
                  </a:cubicBezTo>
                  <a:cubicBezTo>
                    <a:pt x="257" y="251"/>
                    <a:pt x="257" y="249"/>
                    <a:pt x="255" y="249"/>
                  </a:cubicBezTo>
                  <a:cubicBezTo>
                    <a:pt x="255" y="251"/>
                    <a:pt x="257" y="251"/>
                    <a:pt x="256" y="252"/>
                  </a:cubicBezTo>
                  <a:close/>
                  <a:moveTo>
                    <a:pt x="448" y="260"/>
                  </a:moveTo>
                  <a:cubicBezTo>
                    <a:pt x="450" y="257"/>
                    <a:pt x="451" y="254"/>
                    <a:pt x="452" y="251"/>
                  </a:cubicBezTo>
                  <a:cubicBezTo>
                    <a:pt x="445" y="246"/>
                    <a:pt x="442" y="258"/>
                    <a:pt x="448" y="260"/>
                  </a:cubicBezTo>
                  <a:close/>
                  <a:moveTo>
                    <a:pt x="414" y="254"/>
                  </a:moveTo>
                  <a:cubicBezTo>
                    <a:pt x="416" y="256"/>
                    <a:pt x="419" y="257"/>
                    <a:pt x="421" y="254"/>
                  </a:cubicBezTo>
                  <a:cubicBezTo>
                    <a:pt x="420" y="250"/>
                    <a:pt x="415" y="249"/>
                    <a:pt x="414" y="254"/>
                  </a:cubicBezTo>
                  <a:close/>
                  <a:moveTo>
                    <a:pt x="501" y="255"/>
                  </a:moveTo>
                  <a:cubicBezTo>
                    <a:pt x="499" y="253"/>
                    <a:pt x="499" y="250"/>
                    <a:pt x="495" y="250"/>
                  </a:cubicBezTo>
                  <a:cubicBezTo>
                    <a:pt x="496" y="253"/>
                    <a:pt x="498" y="254"/>
                    <a:pt x="501" y="255"/>
                  </a:cubicBezTo>
                  <a:close/>
                  <a:moveTo>
                    <a:pt x="509" y="260"/>
                  </a:moveTo>
                  <a:cubicBezTo>
                    <a:pt x="509" y="257"/>
                    <a:pt x="509" y="256"/>
                    <a:pt x="512" y="255"/>
                  </a:cubicBezTo>
                  <a:cubicBezTo>
                    <a:pt x="510" y="254"/>
                    <a:pt x="512" y="250"/>
                    <a:pt x="509" y="250"/>
                  </a:cubicBezTo>
                  <a:cubicBezTo>
                    <a:pt x="509" y="253"/>
                    <a:pt x="505" y="258"/>
                    <a:pt x="509" y="260"/>
                  </a:cubicBezTo>
                  <a:close/>
                  <a:moveTo>
                    <a:pt x="580" y="293"/>
                  </a:moveTo>
                  <a:cubicBezTo>
                    <a:pt x="581" y="286"/>
                    <a:pt x="583" y="278"/>
                    <a:pt x="586" y="272"/>
                  </a:cubicBezTo>
                  <a:cubicBezTo>
                    <a:pt x="587" y="265"/>
                    <a:pt x="592" y="256"/>
                    <a:pt x="591" y="250"/>
                  </a:cubicBezTo>
                  <a:cubicBezTo>
                    <a:pt x="586" y="264"/>
                    <a:pt x="579" y="280"/>
                    <a:pt x="580" y="293"/>
                  </a:cubicBezTo>
                  <a:close/>
                  <a:moveTo>
                    <a:pt x="74" y="269"/>
                  </a:moveTo>
                  <a:cubicBezTo>
                    <a:pt x="74" y="267"/>
                    <a:pt x="77" y="268"/>
                    <a:pt x="78" y="267"/>
                  </a:cubicBezTo>
                  <a:cubicBezTo>
                    <a:pt x="74" y="261"/>
                    <a:pt x="67" y="254"/>
                    <a:pt x="60" y="252"/>
                  </a:cubicBezTo>
                  <a:cubicBezTo>
                    <a:pt x="61" y="261"/>
                    <a:pt x="67" y="266"/>
                    <a:pt x="74" y="269"/>
                  </a:cubicBezTo>
                  <a:close/>
                  <a:moveTo>
                    <a:pt x="127" y="254"/>
                  </a:moveTo>
                  <a:cubicBezTo>
                    <a:pt x="128" y="254"/>
                    <a:pt x="127" y="252"/>
                    <a:pt x="128" y="251"/>
                  </a:cubicBezTo>
                  <a:cubicBezTo>
                    <a:pt x="127" y="251"/>
                    <a:pt x="126" y="251"/>
                    <a:pt x="126" y="251"/>
                  </a:cubicBezTo>
                  <a:cubicBezTo>
                    <a:pt x="126" y="252"/>
                    <a:pt x="125" y="255"/>
                    <a:pt x="127" y="254"/>
                  </a:cubicBezTo>
                  <a:close/>
                  <a:moveTo>
                    <a:pt x="190" y="254"/>
                  </a:moveTo>
                  <a:cubicBezTo>
                    <a:pt x="196" y="255"/>
                    <a:pt x="199" y="260"/>
                    <a:pt x="205" y="261"/>
                  </a:cubicBezTo>
                  <a:cubicBezTo>
                    <a:pt x="205" y="260"/>
                    <a:pt x="207" y="260"/>
                    <a:pt x="207" y="258"/>
                  </a:cubicBezTo>
                  <a:cubicBezTo>
                    <a:pt x="202" y="257"/>
                    <a:pt x="195" y="247"/>
                    <a:pt x="190" y="254"/>
                  </a:cubicBezTo>
                  <a:close/>
                  <a:moveTo>
                    <a:pt x="485" y="263"/>
                  </a:moveTo>
                  <a:cubicBezTo>
                    <a:pt x="486" y="260"/>
                    <a:pt x="488" y="257"/>
                    <a:pt x="489" y="253"/>
                  </a:cubicBezTo>
                  <a:cubicBezTo>
                    <a:pt x="487" y="253"/>
                    <a:pt x="488" y="251"/>
                    <a:pt x="485" y="251"/>
                  </a:cubicBezTo>
                  <a:cubicBezTo>
                    <a:pt x="485" y="255"/>
                    <a:pt x="480" y="260"/>
                    <a:pt x="485" y="263"/>
                  </a:cubicBezTo>
                  <a:close/>
                  <a:moveTo>
                    <a:pt x="39" y="255"/>
                  </a:moveTo>
                  <a:cubicBezTo>
                    <a:pt x="41" y="257"/>
                    <a:pt x="40" y="262"/>
                    <a:pt x="42" y="263"/>
                  </a:cubicBezTo>
                  <a:cubicBezTo>
                    <a:pt x="41" y="259"/>
                    <a:pt x="45" y="254"/>
                    <a:pt x="41" y="252"/>
                  </a:cubicBezTo>
                  <a:cubicBezTo>
                    <a:pt x="41" y="254"/>
                    <a:pt x="40" y="254"/>
                    <a:pt x="39" y="255"/>
                  </a:cubicBezTo>
                  <a:close/>
                  <a:moveTo>
                    <a:pt x="121" y="259"/>
                  </a:moveTo>
                  <a:cubicBezTo>
                    <a:pt x="121" y="257"/>
                    <a:pt x="120" y="257"/>
                    <a:pt x="120" y="255"/>
                  </a:cubicBezTo>
                  <a:cubicBezTo>
                    <a:pt x="116" y="256"/>
                    <a:pt x="115" y="250"/>
                    <a:pt x="111" y="252"/>
                  </a:cubicBezTo>
                  <a:cubicBezTo>
                    <a:pt x="114" y="255"/>
                    <a:pt x="117" y="257"/>
                    <a:pt x="121" y="259"/>
                  </a:cubicBezTo>
                  <a:close/>
                  <a:moveTo>
                    <a:pt x="299" y="259"/>
                  </a:moveTo>
                  <a:cubicBezTo>
                    <a:pt x="301" y="259"/>
                    <a:pt x="301" y="258"/>
                    <a:pt x="303" y="258"/>
                  </a:cubicBezTo>
                  <a:cubicBezTo>
                    <a:pt x="302" y="256"/>
                    <a:pt x="302" y="256"/>
                    <a:pt x="303" y="254"/>
                  </a:cubicBezTo>
                  <a:cubicBezTo>
                    <a:pt x="299" y="254"/>
                    <a:pt x="300" y="251"/>
                    <a:pt x="296" y="252"/>
                  </a:cubicBezTo>
                  <a:cubicBezTo>
                    <a:pt x="294" y="256"/>
                    <a:pt x="298" y="256"/>
                    <a:pt x="299" y="259"/>
                  </a:cubicBezTo>
                  <a:close/>
                  <a:moveTo>
                    <a:pt x="362" y="252"/>
                  </a:moveTo>
                  <a:cubicBezTo>
                    <a:pt x="362" y="255"/>
                    <a:pt x="363" y="253"/>
                    <a:pt x="365" y="254"/>
                  </a:cubicBezTo>
                  <a:cubicBezTo>
                    <a:pt x="366" y="252"/>
                    <a:pt x="363" y="251"/>
                    <a:pt x="362" y="252"/>
                  </a:cubicBezTo>
                  <a:close/>
                  <a:moveTo>
                    <a:pt x="566" y="255"/>
                  </a:moveTo>
                  <a:cubicBezTo>
                    <a:pt x="566" y="253"/>
                    <a:pt x="564" y="252"/>
                    <a:pt x="562" y="252"/>
                  </a:cubicBezTo>
                  <a:cubicBezTo>
                    <a:pt x="562" y="254"/>
                    <a:pt x="564" y="256"/>
                    <a:pt x="566" y="255"/>
                  </a:cubicBezTo>
                  <a:close/>
                  <a:moveTo>
                    <a:pt x="248" y="256"/>
                  </a:moveTo>
                  <a:cubicBezTo>
                    <a:pt x="250" y="258"/>
                    <a:pt x="253" y="258"/>
                    <a:pt x="255" y="256"/>
                  </a:cubicBezTo>
                  <a:cubicBezTo>
                    <a:pt x="254" y="254"/>
                    <a:pt x="253" y="253"/>
                    <a:pt x="251" y="252"/>
                  </a:cubicBezTo>
                  <a:cubicBezTo>
                    <a:pt x="250" y="254"/>
                    <a:pt x="249" y="254"/>
                    <a:pt x="248" y="256"/>
                  </a:cubicBezTo>
                  <a:close/>
                  <a:moveTo>
                    <a:pt x="550" y="257"/>
                  </a:moveTo>
                  <a:cubicBezTo>
                    <a:pt x="552" y="258"/>
                    <a:pt x="552" y="260"/>
                    <a:pt x="554" y="260"/>
                  </a:cubicBezTo>
                  <a:cubicBezTo>
                    <a:pt x="554" y="258"/>
                    <a:pt x="554" y="256"/>
                    <a:pt x="555" y="254"/>
                  </a:cubicBezTo>
                  <a:cubicBezTo>
                    <a:pt x="553" y="254"/>
                    <a:pt x="554" y="252"/>
                    <a:pt x="552" y="252"/>
                  </a:cubicBezTo>
                  <a:cubicBezTo>
                    <a:pt x="551" y="254"/>
                    <a:pt x="550" y="255"/>
                    <a:pt x="550" y="257"/>
                  </a:cubicBezTo>
                  <a:close/>
                  <a:moveTo>
                    <a:pt x="169" y="253"/>
                  </a:moveTo>
                  <a:cubicBezTo>
                    <a:pt x="168" y="255"/>
                    <a:pt x="166" y="256"/>
                    <a:pt x="163" y="257"/>
                  </a:cubicBezTo>
                  <a:cubicBezTo>
                    <a:pt x="163" y="255"/>
                    <a:pt x="162" y="254"/>
                    <a:pt x="160" y="254"/>
                  </a:cubicBezTo>
                  <a:cubicBezTo>
                    <a:pt x="163" y="262"/>
                    <a:pt x="173" y="266"/>
                    <a:pt x="179" y="258"/>
                  </a:cubicBezTo>
                  <a:cubicBezTo>
                    <a:pt x="174" y="257"/>
                    <a:pt x="173" y="254"/>
                    <a:pt x="169" y="253"/>
                  </a:cubicBezTo>
                  <a:close/>
                  <a:moveTo>
                    <a:pt x="375" y="255"/>
                  </a:moveTo>
                  <a:cubicBezTo>
                    <a:pt x="382" y="257"/>
                    <a:pt x="388" y="267"/>
                    <a:pt x="395" y="265"/>
                  </a:cubicBezTo>
                  <a:cubicBezTo>
                    <a:pt x="390" y="259"/>
                    <a:pt x="383" y="256"/>
                    <a:pt x="376" y="253"/>
                  </a:cubicBezTo>
                  <a:cubicBezTo>
                    <a:pt x="376" y="254"/>
                    <a:pt x="374" y="254"/>
                    <a:pt x="375" y="255"/>
                  </a:cubicBezTo>
                  <a:close/>
                  <a:moveTo>
                    <a:pt x="261" y="256"/>
                  </a:moveTo>
                  <a:cubicBezTo>
                    <a:pt x="265" y="260"/>
                    <a:pt x="267" y="264"/>
                    <a:pt x="272" y="267"/>
                  </a:cubicBezTo>
                  <a:cubicBezTo>
                    <a:pt x="274" y="262"/>
                    <a:pt x="266" y="257"/>
                    <a:pt x="262" y="254"/>
                  </a:cubicBezTo>
                  <a:cubicBezTo>
                    <a:pt x="262" y="255"/>
                    <a:pt x="261" y="255"/>
                    <a:pt x="261" y="256"/>
                  </a:cubicBezTo>
                  <a:close/>
                  <a:moveTo>
                    <a:pt x="355" y="256"/>
                  </a:moveTo>
                  <a:cubicBezTo>
                    <a:pt x="355" y="255"/>
                    <a:pt x="356" y="255"/>
                    <a:pt x="356" y="254"/>
                  </a:cubicBezTo>
                  <a:cubicBezTo>
                    <a:pt x="356" y="254"/>
                    <a:pt x="353" y="253"/>
                    <a:pt x="353" y="254"/>
                  </a:cubicBezTo>
                  <a:cubicBezTo>
                    <a:pt x="354" y="254"/>
                    <a:pt x="353" y="256"/>
                    <a:pt x="355" y="256"/>
                  </a:cubicBezTo>
                  <a:close/>
                  <a:moveTo>
                    <a:pt x="631" y="266"/>
                  </a:moveTo>
                  <a:cubicBezTo>
                    <a:pt x="633" y="261"/>
                    <a:pt x="634" y="257"/>
                    <a:pt x="632" y="254"/>
                  </a:cubicBezTo>
                  <a:cubicBezTo>
                    <a:pt x="632" y="258"/>
                    <a:pt x="629" y="262"/>
                    <a:pt x="631" y="266"/>
                  </a:cubicBezTo>
                  <a:close/>
                  <a:moveTo>
                    <a:pt x="236" y="259"/>
                  </a:moveTo>
                  <a:cubicBezTo>
                    <a:pt x="239" y="259"/>
                    <a:pt x="241" y="258"/>
                    <a:pt x="242" y="255"/>
                  </a:cubicBezTo>
                  <a:cubicBezTo>
                    <a:pt x="239" y="253"/>
                    <a:pt x="236" y="256"/>
                    <a:pt x="236" y="259"/>
                  </a:cubicBezTo>
                  <a:close/>
                  <a:moveTo>
                    <a:pt x="406" y="257"/>
                  </a:moveTo>
                  <a:cubicBezTo>
                    <a:pt x="407" y="256"/>
                    <a:pt x="409" y="255"/>
                    <a:pt x="406" y="254"/>
                  </a:cubicBezTo>
                  <a:cubicBezTo>
                    <a:pt x="406" y="255"/>
                    <a:pt x="405" y="257"/>
                    <a:pt x="406" y="257"/>
                  </a:cubicBezTo>
                  <a:close/>
                  <a:moveTo>
                    <a:pt x="200" y="266"/>
                  </a:moveTo>
                  <a:cubicBezTo>
                    <a:pt x="200" y="265"/>
                    <a:pt x="202" y="265"/>
                    <a:pt x="203" y="264"/>
                  </a:cubicBezTo>
                  <a:cubicBezTo>
                    <a:pt x="200" y="259"/>
                    <a:pt x="192" y="259"/>
                    <a:pt x="188" y="255"/>
                  </a:cubicBezTo>
                  <a:cubicBezTo>
                    <a:pt x="192" y="259"/>
                    <a:pt x="196" y="262"/>
                    <a:pt x="200" y="266"/>
                  </a:cubicBezTo>
                  <a:close/>
                  <a:moveTo>
                    <a:pt x="285" y="263"/>
                  </a:moveTo>
                  <a:cubicBezTo>
                    <a:pt x="286" y="261"/>
                    <a:pt x="288" y="260"/>
                    <a:pt x="289" y="258"/>
                  </a:cubicBezTo>
                  <a:cubicBezTo>
                    <a:pt x="286" y="258"/>
                    <a:pt x="285" y="256"/>
                    <a:pt x="284" y="255"/>
                  </a:cubicBezTo>
                  <a:cubicBezTo>
                    <a:pt x="281" y="257"/>
                    <a:pt x="280" y="262"/>
                    <a:pt x="285" y="263"/>
                  </a:cubicBezTo>
                  <a:close/>
                  <a:moveTo>
                    <a:pt x="399" y="258"/>
                  </a:moveTo>
                  <a:cubicBezTo>
                    <a:pt x="400" y="256"/>
                    <a:pt x="395" y="254"/>
                    <a:pt x="393" y="255"/>
                  </a:cubicBezTo>
                  <a:cubicBezTo>
                    <a:pt x="395" y="256"/>
                    <a:pt x="396" y="258"/>
                    <a:pt x="399" y="258"/>
                  </a:cubicBezTo>
                  <a:close/>
                  <a:moveTo>
                    <a:pt x="110" y="258"/>
                  </a:moveTo>
                  <a:cubicBezTo>
                    <a:pt x="108" y="258"/>
                    <a:pt x="107" y="254"/>
                    <a:pt x="106" y="256"/>
                  </a:cubicBezTo>
                  <a:cubicBezTo>
                    <a:pt x="107" y="256"/>
                    <a:pt x="109" y="259"/>
                    <a:pt x="110" y="258"/>
                  </a:cubicBezTo>
                  <a:close/>
                  <a:moveTo>
                    <a:pt x="455" y="264"/>
                  </a:moveTo>
                  <a:cubicBezTo>
                    <a:pt x="457" y="266"/>
                    <a:pt x="460" y="271"/>
                    <a:pt x="463" y="269"/>
                  </a:cubicBezTo>
                  <a:cubicBezTo>
                    <a:pt x="462" y="267"/>
                    <a:pt x="466" y="264"/>
                    <a:pt x="466" y="259"/>
                  </a:cubicBezTo>
                  <a:cubicBezTo>
                    <a:pt x="461" y="260"/>
                    <a:pt x="461" y="256"/>
                    <a:pt x="457" y="255"/>
                  </a:cubicBezTo>
                  <a:cubicBezTo>
                    <a:pt x="457" y="258"/>
                    <a:pt x="455" y="260"/>
                    <a:pt x="455" y="264"/>
                  </a:cubicBezTo>
                  <a:close/>
                  <a:moveTo>
                    <a:pt x="516" y="268"/>
                  </a:moveTo>
                  <a:cubicBezTo>
                    <a:pt x="518" y="267"/>
                    <a:pt x="518" y="269"/>
                    <a:pt x="519" y="269"/>
                  </a:cubicBezTo>
                  <a:cubicBezTo>
                    <a:pt x="520" y="266"/>
                    <a:pt x="522" y="263"/>
                    <a:pt x="523" y="260"/>
                  </a:cubicBezTo>
                  <a:cubicBezTo>
                    <a:pt x="521" y="259"/>
                    <a:pt x="519" y="256"/>
                    <a:pt x="516" y="255"/>
                  </a:cubicBezTo>
                  <a:cubicBezTo>
                    <a:pt x="517" y="261"/>
                    <a:pt x="517" y="263"/>
                    <a:pt x="516" y="268"/>
                  </a:cubicBezTo>
                  <a:close/>
                  <a:moveTo>
                    <a:pt x="528" y="258"/>
                  </a:moveTo>
                  <a:cubicBezTo>
                    <a:pt x="530" y="258"/>
                    <a:pt x="532" y="260"/>
                    <a:pt x="533" y="259"/>
                  </a:cubicBezTo>
                  <a:cubicBezTo>
                    <a:pt x="531" y="258"/>
                    <a:pt x="531" y="255"/>
                    <a:pt x="528" y="255"/>
                  </a:cubicBezTo>
                  <a:cubicBezTo>
                    <a:pt x="528" y="256"/>
                    <a:pt x="528" y="257"/>
                    <a:pt x="528" y="258"/>
                  </a:cubicBezTo>
                  <a:close/>
                  <a:moveTo>
                    <a:pt x="46" y="266"/>
                  </a:moveTo>
                  <a:cubicBezTo>
                    <a:pt x="49" y="267"/>
                    <a:pt x="51" y="270"/>
                    <a:pt x="55" y="271"/>
                  </a:cubicBezTo>
                  <a:cubicBezTo>
                    <a:pt x="52" y="266"/>
                    <a:pt x="54" y="256"/>
                    <a:pt x="46" y="256"/>
                  </a:cubicBezTo>
                  <a:cubicBezTo>
                    <a:pt x="46" y="261"/>
                    <a:pt x="46" y="261"/>
                    <a:pt x="46" y="266"/>
                  </a:cubicBezTo>
                  <a:close/>
                  <a:moveTo>
                    <a:pt x="330" y="257"/>
                  </a:moveTo>
                  <a:cubicBezTo>
                    <a:pt x="333" y="262"/>
                    <a:pt x="339" y="265"/>
                    <a:pt x="344" y="268"/>
                  </a:cubicBezTo>
                  <a:cubicBezTo>
                    <a:pt x="344" y="266"/>
                    <a:pt x="346" y="267"/>
                    <a:pt x="346" y="265"/>
                  </a:cubicBezTo>
                  <a:cubicBezTo>
                    <a:pt x="340" y="263"/>
                    <a:pt x="335" y="257"/>
                    <a:pt x="330" y="257"/>
                  </a:cubicBezTo>
                  <a:close/>
                  <a:moveTo>
                    <a:pt x="492" y="257"/>
                  </a:moveTo>
                  <a:cubicBezTo>
                    <a:pt x="492" y="261"/>
                    <a:pt x="489" y="262"/>
                    <a:pt x="490" y="266"/>
                  </a:cubicBezTo>
                  <a:cubicBezTo>
                    <a:pt x="492" y="267"/>
                    <a:pt x="492" y="270"/>
                    <a:pt x="496" y="270"/>
                  </a:cubicBezTo>
                  <a:cubicBezTo>
                    <a:pt x="496" y="267"/>
                    <a:pt x="498" y="265"/>
                    <a:pt x="499" y="262"/>
                  </a:cubicBezTo>
                  <a:cubicBezTo>
                    <a:pt x="498" y="259"/>
                    <a:pt x="496" y="258"/>
                    <a:pt x="496" y="256"/>
                  </a:cubicBezTo>
                  <a:cubicBezTo>
                    <a:pt x="495" y="257"/>
                    <a:pt x="493" y="256"/>
                    <a:pt x="492" y="257"/>
                  </a:cubicBezTo>
                  <a:close/>
                  <a:moveTo>
                    <a:pt x="572" y="259"/>
                  </a:moveTo>
                  <a:cubicBezTo>
                    <a:pt x="572" y="257"/>
                    <a:pt x="570" y="256"/>
                    <a:pt x="569" y="256"/>
                  </a:cubicBezTo>
                  <a:cubicBezTo>
                    <a:pt x="569" y="258"/>
                    <a:pt x="570" y="259"/>
                    <a:pt x="572" y="259"/>
                  </a:cubicBezTo>
                  <a:close/>
                  <a:moveTo>
                    <a:pt x="537" y="258"/>
                  </a:moveTo>
                  <a:cubicBezTo>
                    <a:pt x="538" y="260"/>
                    <a:pt x="540" y="262"/>
                    <a:pt x="543" y="263"/>
                  </a:cubicBezTo>
                  <a:cubicBezTo>
                    <a:pt x="542" y="260"/>
                    <a:pt x="539" y="260"/>
                    <a:pt x="540" y="257"/>
                  </a:cubicBezTo>
                  <a:cubicBezTo>
                    <a:pt x="539" y="257"/>
                    <a:pt x="538" y="257"/>
                    <a:pt x="538" y="257"/>
                  </a:cubicBezTo>
                  <a:cubicBezTo>
                    <a:pt x="538" y="257"/>
                    <a:pt x="538" y="258"/>
                    <a:pt x="537" y="258"/>
                  </a:cubicBezTo>
                  <a:close/>
                  <a:moveTo>
                    <a:pt x="239" y="263"/>
                  </a:moveTo>
                  <a:cubicBezTo>
                    <a:pt x="242" y="264"/>
                    <a:pt x="242" y="267"/>
                    <a:pt x="245" y="266"/>
                  </a:cubicBezTo>
                  <a:cubicBezTo>
                    <a:pt x="246" y="264"/>
                    <a:pt x="247" y="262"/>
                    <a:pt x="250" y="261"/>
                  </a:cubicBezTo>
                  <a:cubicBezTo>
                    <a:pt x="247" y="255"/>
                    <a:pt x="242" y="259"/>
                    <a:pt x="239" y="263"/>
                  </a:cubicBezTo>
                  <a:close/>
                  <a:moveTo>
                    <a:pt x="409" y="260"/>
                  </a:moveTo>
                  <a:cubicBezTo>
                    <a:pt x="412" y="259"/>
                    <a:pt x="413" y="264"/>
                    <a:pt x="416" y="263"/>
                  </a:cubicBezTo>
                  <a:cubicBezTo>
                    <a:pt x="415" y="260"/>
                    <a:pt x="413" y="258"/>
                    <a:pt x="410" y="257"/>
                  </a:cubicBezTo>
                  <a:cubicBezTo>
                    <a:pt x="410" y="258"/>
                    <a:pt x="408" y="258"/>
                    <a:pt x="409" y="260"/>
                  </a:cubicBezTo>
                  <a:close/>
                  <a:moveTo>
                    <a:pt x="138" y="261"/>
                  </a:moveTo>
                  <a:cubicBezTo>
                    <a:pt x="139" y="259"/>
                    <a:pt x="137" y="258"/>
                    <a:pt x="135" y="258"/>
                  </a:cubicBezTo>
                  <a:cubicBezTo>
                    <a:pt x="135" y="260"/>
                    <a:pt x="136" y="261"/>
                    <a:pt x="138" y="261"/>
                  </a:cubicBezTo>
                  <a:close/>
                  <a:moveTo>
                    <a:pt x="312" y="262"/>
                  </a:moveTo>
                  <a:cubicBezTo>
                    <a:pt x="313" y="262"/>
                    <a:pt x="315" y="259"/>
                    <a:pt x="314" y="258"/>
                  </a:cubicBezTo>
                  <a:cubicBezTo>
                    <a:pt x="314" y="259"/>
                    <a:pt x="312" y="260"/>
                    <a:pt x="312" y="262"/>
                  </a:cubicBezTo>
                  <a:close/>
                  <a:moveTo>
                    <a:pt x="316" y="267"/>
                  </a:moveTo>
                  <a:cubicBezTo>
                    <a:pt x="320" y="266"/>
                    <a:pt x="320" y="262"/>
                    <a:pt x="323" y="260"/>
                  </a:cubicBezTo>
                  <a:cubicBezTo>
                    <a:pt x="322" y="260"/>
                    <a:pt x="322" y="258"/>
                    <a:pt x="320" y="258"/>
                  </a:cubicBezTo>
                  <a:cubicBezTo>
                    <a:pt x="319" y="261"/>
                    <a:pt x="315" y="263"/>
                    <a:pt x="316" y="267"/>
                  </a:cubicBezTo>
                  <a:close/>
                  <a:moveTo>
                    <a:pt x="369" y="259"/>
                  </a:moveTo>
                  <a:cubicBezTo>
                    <a:pt x="371" y="259"/>
                    <a:pt x="371" y="261"/>
                    <a:pt x="372" y="260"/>
                  </a:cubicBezTo>
                  <a:cubicBezTo>
                    <a:pt x="373" y="259"/>
                    <a:pt x="371" y="258"/>
                    <a:pt x="371" y="258"/>
                  </a:cubicBezTo>
                  <a:cubicBezTo>
                    <a:pt x="371" y="259"/>
                    <a:pt x="370" y="258"/>
                    <a:pt x="369" y="259"/>
                  </a:cubicBezTo>
                  <a:close/>
                  <a:moveTo>
                    <a:pt x="558" y="263"/>
                  </a:moveTo>
                  <a:cubicBezTo>
                    <a:pt x="559" y="263"/>
                    <a:pt x="560" y="265"/>
                    <a:pt x="562" y="265"/>
                  </a:cubicBezTo>
                  <a:cubicBezTo>
                    <a:pt x="564" y="262"/>
                    <a:pt x="562" y="259"/>
                    <a:pt x="560" y="258"/>
                  </a:cubicBezTo>
                  <a:cubicBezTo>
                    <a:pt x="559" y="260"/>
                    <a:pt x="558" y="261"/>
                    <a:pt x="558" y="263"/>
                  </a:cubicBezTo>
                  <a:close/>
                  <a:moveTo>
                    <a:pt x="256" y="261"/>
                  </a:moveTo>
                  <a:cubicBezTo>
                    <a:pt x="258" y="261"/>
                    <a:pt x="259" y="263"/>
                    <a:pt x="261" y="263"/>
                  </a:cubicBezTo>
                  <a:cubicBezTo>
                    <a:pt x="261" y="261"/>
                    <a:pt x="259" y="259"/>
                    <a:pt x="257" y="258"/>
                  </a:cubicBezTo>
                  <a:cubicBezTo>
                    <a:pt x="257" y="260"/>
                    <a:pt x="255" y="259"/>
                    <a:pt x="256" y="261"/>
                  </a:cubicBezTo>
                  <a:close/>
                  <a:moveTo>
                    <a:pt x="165" y="266"/>
                  </a:moveTo>
                  <a:cubicBezTo>
                    <a:pt x="162" y="264"/>
                    <a:pt x="160" y="260"/>
                    <a:pt x="155" y="259"/>
                  </a:cubicBezTo>
                  <a:cubicBezTo>
                    <a:pt x="157" y="262"/>
                    <a:pt x="162" y="266"/>
                    <a:pt x="165" y="266"/>
                  </a:cubicBezTo>
                  <a:close/>
                  <a:moveTo>
                    <a:pt x="303" y="260"/>
                  </a:moveTo>
                  <a:cubicBezTo>
                    <a:pt x="303" y="264"/>
                    <a:pt x="306" y="261"/>
                    <a:pt x="306" y="259"/>
                  </a:cubicBezTo>
                  <a:cubicBezTo>
                    <a:pt x="304" y="259"/>
                    <a:pt x="305" y="261"/>
                    <a:pt x="303" y="260"/>
                  </a:cubicBezTo>
                  <a:close/>
                  <a:moveTo>
                    <a:pt x="288" y="265"/>
                  </a:moveTo>
                  <a:cubicBezTo>
                    <a:pt x="289" y="265"/>
                    <a:pt x="289" y="266"/>
                    <a:pt x="290" y="266"/>
                  </a:cubicBezTo>
                  <a:cubicBezTo>
                    <a:pt x="293" y="267"/>
                    <a:pt x="292" y="264"/>
                    <a:pt x="295" y="264"/>
                  </a:cubicBezTo>
                  <a:cubicBezTo>
                    <a:pt x="294" y="257"/>
                    <a:pt x="288" y="260"/>
                    <a:pt x="288" y="265"/>
                  </a:cubicBezTo>
                  <a:close/>
                  <a:moveTo>
                    <a:pt x="476" y="263"/>
                  </a:moveTo>
                  <a:cubicBezTo>
                    <a:pt x="477" y="261"/>
                    <a:pt x="475" y="260"/>
                    <a:pt x="473" y="260"/>
                  </a:cubicBezTo>
                  <a:cubicBezTo>
                    <a:pt x="473" y="262"/>
                    <a:pt x="474" y="263"/>
                    <a:pt x="476" y="263"/>
                  </a:cubicBezTo>
                  <a:close/>
                  <a:moveTo>
                    <a:pt x="592" y="310"/>
                  </a:moveTo>
                  <a:cubicBezTo>
                    <a:pt x="597" y="309"/>
                    <a:pt x="594" y="300"/>
                    <a:pt x="599" y="296"/>
                  </a:cubicBezTo>
                  <a:cubicBezTo>
                    <a:pt x="598" y="292"/>
                    <a:pt x="600" y="291"/>
                    <a:pt x="601" y="288"/>
                  </a:cubicBezTo>
                  <a:cubicBezTo>
                    <a:pt x="601" y="277"/>
                    <a:pt x="610" y="271"/>
                    <a:pt x="608" y="260"/>
                  </a:cubicBezTo>
                  <a:cubicBezTo>
                    <a:pt x="601" y="274"/>
                    <a:pt x="596" y="295"/>
                    <a:pt x="592" y="310"/>
                  </a:cubicBezTo>
                  <a:close/>
                  <a:moveTo>
                    <a:pt x="223" y="262"/>
                  </a:moveTo>
                  <a:cubicBezTo>
                    <a:pt x="223" y="263"/>
                    <a:pt x="224" y="264"/>
                    <a:pt x="226" y="265"/>
                  </a:cubicBezTo>
                  <a:cubicBezTo>
                    <a:pt x="226" y="264"/>
                    <a:pt x="227" y="264"/>
                    <a:pt x="227" y="263"/>
                  </a:cubicBezTo>
                  <a:cubicBezTo>
                    <a:pt x="227" y="261"/>
                    <a:pt x="225" y="260"/>
                    <a:pt x="223" y="262"/>
                  </a:cubicBezTo>
                  <a:close/>
                  <a:moveTo>
                    <a:pt x="389" y="271"/>
                  </a:moveTo>
                  <a:cubicBezTo>
                    <a:pt x="390" y="271"/>
                    <a:pt x="390" y="270"/>
                    <a:pt x="391" y="270"/>
                  </a:cubicBezTo>
                  <a:cubicBezTo>
                    <a:pt x="388" y="265"/>
                    <a:pt x="381" y="262"/>
                    <a:pt x="377" y="261"/>
                  </a:cubicBezTo>
                  <a:cubicBezTo>
                    <a:pt x="380" y="266"/>
                    <a:pt x="385" y="269"/>
                    <a:pt x="389" y="271"/>
                  </a:cubicBezTo>
                  <a:close/>
                  <a:moveTo>
                    <a:pt x="448" y="263"/>
                  </a:moveTo>
                  <a:cubicBezTo>
                    <a:pt x="448" y="261"/>
                    <a:pt x="444" y="260"/>
                    <a:pt x="444" y="261"/>
                  </a:cubicBezTo>
                  <a:cubicBezTo>
                    <a:pt x="446" y="261"/>
                    <a:pt x="446" y="263"/>
                    <a:pt x="448" y="263"/>
                  </a:cubicBezTo>
                  <a:close/>
                  <a:moveTo>
                    <a:pt x="175" y="266"/>
                  </a:moveTo>
                  <a:cubicBezTo>
                    <a:pt x="181" y="268"/>
                    <a:pt x="191" y="280"/>
                    <a:pt x="195" y="270"/>
                  </a:cubicBezTo>
                  <a:cubicBezTo>
                    <a:pt x="189" y="266"/>
                    <a:pt x="182" y="256"/>
                    <a:pt x="175" y="266"/>
                  </a:cubicBezTo>
                  <a:close/>
                  <a:moveTo>
                    <a:pt x="319" y="271"/>
                  </a:moveTo>
                  <a:cubicBezTo>
                    <a:pt x="324" y="272"/>
                    <a:pt x="326" y="275"/>
                    <a:pt x="330" y="277"/>
                  </a:cubicBezTo>
                  <a:cubicBezTo>
                    <a:pt x="333" y="275"/>
                    <a:pt x="337" y="274"/>
                    <a:pt x="338" y="270"/>
                  </a:cubicBezTo>
                  <a:cubicBezTo>
                    <a:pt x="333" y="269"/>
                    <a:pt x="332" y="262"/>
                    <a:pt x="326" y="261"/>
                  </a:cubicBezTo>
                  <a:cubicBezTo>
                    <a:pt x="324" y="265"/>
                    <a:pt x="320" y="266"/>
                    <a:pt x="319" y="271"/>
                  </a:cubicBezTo>
                  <a:close/>
                  <a:moveTo>
                    <a:pt x="209" y="263"/>
                  </a:moveTo>
                  <a:cubicBezTo>
                    <a:pt x="211" y="264"/>
                    <a:pt x="212" y="266"/>
                    <a:pt x="214" y="266"/>
                  </a:cubicBezTo>
                  <a:cubicBezTo>
                    <a:pt x="214" y="264"/>
                    <a:pt x="216" y="265"/>
                    <a:pt x="216" y="263"/>
                  </a:cubicBezTo>
                  <a:cubicBezTo>
                    <a:pt x="214" y="262"/>
                    <a:pt x="211" y="261"/>
                    <a:pt x="209" y="263"/>
                  </a:cubicBezTo>
                  <a:close/>
                  <a:moveTo>
                    <a:pt x="361" y="267"/>
                  </a:moveTo>
                  <a:cubicBezTo>
                    <a:pt x="367" y="273"/>
                    <a:pt x="373" y="279"/>
                    <a:pt x="382" y="282"/>
                  </a:cubicBezTo>
                  <a:cubicBezTo>
                    <a:pt x="384" y="280"/>
                    <a:pt x="385" y="278"/>
                    <a:pt x="386" y="275"/>
                  </a:cubicBezTo>
                  <a:cubicBezTo>
                    <a:pt x="384" y="274"/>
                    <a:pt x="381" y="272"/>
                    <a:pt x="379" y="270"/>
                  </a:cubicBezTo>
                  <a:cubicBezTo>
                    <a:pt x="377" y="271"/>
                    <a:pt x="372" y="275"/>
                    <a:pt x="369" y="272"/>
                  </a:cubicBezTo>
                  <a:cubicBezTo>
                    <a:pt x="371" y="271"/>
                    <a:pt x="374" y="271"/>
                    <a:pt x="375" y="268"/>
                  </a:cubicBezTo>
                  <a:cubicBezTo>
                    <a:pt x="370" y="264"/>
                    <a:pt x="364" y="259"/>
                    <a:pt x="361" y="267"/>
                  </a:cubicBezTo>
                  <a:close/>
                  <a:moveTo>
                    <a:pt x="551" y="270"/>
                  </a:moveTo>
                  <a:cubicBezTo>
                    <a:pt x="552" y="267"/>
                    <a:pt x="552" y="265"/>
                    <a:pt x="552" y="263"/>
                  </a:cubicBezTo>
                  <a:cubicBezTo>
                    <a:pt x="551" y="265"/>
                    <a:pt x="550" y="262"/>
                    <a:pt x="550" y="262"/>
                  </a:cubicBezTo>
                  <a:cubicBezTo>
                    <a:pt x="549" y="262"/>
                    <a:pt x="549" y="262"/>
                    <a:pt x="548" y="262"/>
                  </a:cubicBezTo>
                  <a:cubicBezTo>
                    <a:pt x="549" y="264"/>
                    <a:pt x="548" y="267"/>
                    <a:pt x="551" y="270"/>
                  </a:cubicBezTo>
                  <a:close/>
                  <a:moveTo>
                    <a:pt x="64" y="278"/>
                  </a:moveTo>
                  <a:cubicBezTo>
                    <a:pt x="61" y="273"/>
                    <a:pt x="62" y="265"/>
                    <a:pt x="56" y="262"/>
                  </a:cubicBezTo>
                  <a:cubicBezTo>
                    <a:pt x="57" y="269"/>
                    <a:pt x="59" y="278"/>
                    <a:pt x="64" y="278"/>
                  </a:cubicBezTo>
                  <a:close/>
                  <a:moveTo>
                    <a:pt x="120" y="265"/>
                  </a:moveTo>
                  <a:cubicBezTo>
                    <a:pt x="120" y="264"/>
                    <a:pt x="120" y="263"/>
                    <a:pt x="120" y="262"/>
                  </a:cubicBezTo>
                  <a:cubicBezTo>
                    <a:pt x="119" y="262"/>
                    <a:pt x="119" y="262"/>
                    <a:pt x="118" y="262"/>
                  </a:cubicBezTo>
                  <a:cubicBezTo>
                    <a:pt x="118" y="264"/>
                    <a:pt x="119" y="265"/>
                    <a:pt x="120" y="265"/>
                  </a:cubicBezTo>
                  <a:close/>
                  <a:moveTo>
                    <a:pt x="253" y="262"/>
                  </a:moveTo>
                  <a:cubicBezTo>
                    <a:pt x="251" y="265"/>
                    <a:pt x="248" y="266"/>
                    <a:pt x="246" y="270"/>
                  </a:cubicBezTo>
                  <a:cubicBezTo>
                    <a:pt x="252" y="275"/>
                    <a:pt x="255" y="283"/>
                    <a:pt x="263" y="285"/>
                  </a:cubicBezTo>
                  <a:cubicBezTo>
                    <a:pt x="266" y="281"/>
                    <a:pt x="267" y="276"/>
                    <a:pt x="270" y="271"/>
                  </a:cubicBezTo>
                  <a:cubicBezTo>
                    <a:pt x="265" y="268"/>
                    <a:pt x="259" y="265"/>
                    <a:pt x="253" y="262"/>
                  </a:cubicBezTo>
                  <a:close/>
                  <a:moveTo>
                    <a:pt x="522" y="272"/>
                  </a:moveTo>
                  <a:cubicBezTo>
                    <a:pt x="524" y="273"/>
                    <a:pt x="526" y="274"/>
                    <a:pt x="527" y="275"/>
                  </a:cubicBezTo>
                  <a:cubicBezTo>
                    <a:pt x="529" y="273"/>
                    <a:pt x="529" y="271"/>
                    <a:pt x="531" y="270"/>
                  </a:cubicBezTo>
                  <a:cubicBezTo>
                    <a:pt x="531" y="265"/>
                    <a:pt x="529" y="263"/>
                    <a:pt x="525" y="262"/>
                  </a:cubicBezTo>
                  <a:cubicBezTo>
                    <a:pt x="524" y="266"/>
                    <a:pt x="523" y="268"/>
                    <a:pt x="522" y="272"/>
                  </a:cubicBezTo>
                  <a:close/>
                  <a:moveTo>
                    <a:pt x="567" y="263"/>
                  </a:moveTo>
                  <a:cubicBezTo>
                    <a:pt x="567" y="264"/>
                    <a:pt x="568" y="264"/>
                    <a:pt x="568" y="265"/>
                  </a:cubicBezTo>
                  <a:cubicBezTo>
                    <a:pt x="571" y="265"/>
                    <a:pt x="571" y="261"/>
                    <a:pt x="567" y="263"/>
                  </a:cubicBezTo>
                  <a:close/>
                  <a:moveTo>
                    <a:pt x="637" y="270"/>
                  </a:moveTo>
                  <a:cubicBezTo>
                    <a:pt x="637" y="267"/>
                    <a:pt x="641" y="264"/>
                    <a:pt x="639" y="262"/>
                  </a:cubicBezTo>
                  <a:cubicBezTo>
                    <a:pt x="639" y="265"/>
                    <a:pt x="636" y="268"/>
                    <a:pt x="637" y="270"/>
                  </a:cubicBezTo>
                  <a:close/>
                  <a:moveTo>
                    <a:pt x="409" y="266"/>
                  </a:moveTo>
                  <a:cubicBezTo>
                    <a:pt x="410" y="267"/>
                    <a:pt x="411" y="266"/>
                    <a:pt x="412" y="266"/>
                  </a:cubicBezTo>
                  <a:cubicBezTo>
                    <a:pt x="412" y="264"/>
                    <a:pt x="410" y="263"/>
                    <a:pt x="408" y="263"/>
                  </a:cubicBezTo>
                  <a:cubicBezTo>
                    <a:pt x="408" y="265"/>
                    <a:pt x="409" y="265"/>
                    <a:pt x="409" y="266"/>
                  </a:cubicBezTo>
                  <a:close/>
                  <a:moveTo>
                    <a:pt x="293" y="269"/>
                  </a:moveTo>
                  <a:cubicBezTo>
                    <a:pt x="296" y="270"/>
                    <a:pt x="298" y="267"/>
                    <a:pt x="299" y="265"/>
                  </a:cubicBezTo>
                  <a:cubicBezTo>
                    <a:pt x="296" y="266"/>
                    <a:pt x="294" y="266"/>
                    <a:pt x="293" y="269"/>
                  </a:cubicBezTo>
                  <a:close/>
                  <a:moveTo>
                    <a:pt x="467" y="274"/>
                  </a:moveTo>
                  <a:cubicBezTo>
                    <a:pt x="468" y="275"/>
                    <a:pt x="468" y="276"/>
                    <a:pt x="470" y="276"/>
                  </a:cubicBezTo>
                  <a:cubicBezTo>
                    <a:pt x="473" y="274"/>
                    <a:pt x="473" y="270"/>
                    <a:pt x="475" y="267"/>
                  </a:cubicBezTo>
                  <a:cubicBezTo>
                    <a:pt x="473" y="267"/>
                    <a:pt x="473" y="264"/>
                    <a:pt x="470" y="265"/>
                  </a:cubicBezTo>
                  <a:cubicBezTo>
                    <a:pt x="470" y="268"/>
                    <a:pt x="468" y="270"/>
                    <a:pt x="467" y="274"/>
                  </a:cubicBezTo>
                  <a:close/>
                  <a:moveTo>
                    <a:pt x="203" y="269"/>
                  </a:moveTo>
                  <a:cubicBezTo>
                    <a:pt x="207" y="270"/>
                    <a:pt x="208" y="274"/>
                    <a:pt x="212" y="272"/>
                  </a:cubicBezTo>
                  <a:cubicBezTo>
                    <a:pt x="212" y="270"/>
                    <a:pt x="213" y="270"/>
                    <a:pt x="213" y="268"/>
                  </a:cubicBezTo>
                  <a:cubicBezTo>
                    <a:pt x="209" y="265"/>
                    <a:pt x="205" y="265"/>
                    <a:pt x="203" y="269"/>
                  </a:cubicBezTo>
                  <a:close/>
                  <a:moveTo>
                    <a:pt x="436" y="277"/>
                  </a:moveTo>
                  <a:cubicBezTo>
                    <a:pt x="439" y="274"/>
                    <a:pt x="443" y="273"/>
                    <a:pt x="444" y="268"/>
                  </a:cubicBezTo>
                  <a:cubicBezTo>
                    <a:pt x="442" y="267"/>
                    <a:pt x="440" y="266"/>
                    <a:pt x="438" y="265"/>
                  </a:cubicBezTo>
                  <a:cubicBezTo>
                    <a:pt x="438" y="269"/>
                    <a:pt x="433" y="274"/>
                    <a:pt x="436" y="277"/>
                  </a:cubicBezTo>
                  <a:close/>
                  <a:moveTo>
                    <a:pt x="218" y="268"/>
                  </a:moveTo>
                  <a:cubicBezTo>
                    <a:pt x="220" y="268"/>
                    <a:pt x="220" y="270"/>
                    <a:pt x="222" y="269"/>
                  </a:cubicBezTo>
                  <a:cubicBezTo>
                    <a:pt x="222" y="267"/>
                    <a:pt x="220" y="267"/>
                    <a:pt x="219" y="266"/>
                  </a:cubicBezTo>
                  <a:cubicBezTo>
                    <a:pt x="219" y="267"/>
                    <a:pt x="218" y="267"/>
                    <a:pt x="218" y="268"/>
                  </a:cubicBezTo>
                  <a:close/>
                  <a:moveTo>
                    <a:pt x="159" y="271"/>
                  </a:moveTo>
                  <a:cubicBezTo>
                    <a:pt x="156" y="270"/>
                    <a:pt x="154" y="268"/>
                    <a:pt x="152" y="266"/>
                  </a:cubicBezTo>
                  <a:cubicBezTo>
                    <a:pt x="151" y="269"/>
                    <a:pt x="157" y="272"/>
                    <a:pt x="159" y="271"/>
                  </a:cubicBezTo>
                  <a:close/>
                  <a:moveTo>
                    <a:pt x="123" y="268"/>
                  </a:moveTo>
                  <a:cubicBezTo>
                    <a:pt x="123" y="269"/>
                    <a:pt x="125" y="271"/>
                    <a:pt x="127" y="269"/>
                  </a:cubicBezTo>
                  <a:cubicBezTo>
                    <a:pt x="127" y="267"/>
                    <a:pt x="125" y="266"/>
                    <a:pt x="123" y="268"/>
                  </a:cubicBezTo>
                  <a:close/>
                  <a:moveTo>
                    <a:pt x="275" y="272"/>
                  </a:moveTo>
                  <a:cubicBezTo>
                    <a:pt x="279" y="272"/>
                    <a:pt x="278" y="268"/>
                    <a:pt x="276" y="267"/>
                  </a:cubicBezTo>
                  <a:cubicBezTo>
                    <a:pt x="276" y="270"/>
                    <a:pt x="274" y="269"/>
                    <a:pt x="275" y="272"/>
                  </a:cubicBezTo>
                  <a:close/>
                  <a:moveTo>
                    <a:pt x="461" y="273"/>
                  </a:moveTo>
                  <a:cubicBezTo>
                    <a:pt x="460" y="270"/>
                    <a:pt x="455" y="268"/>
                    <a:pt x="453" y="268"/>
                  </a:cubicBezTo>
                  <a:cubicBezTo>
                    <a:pt x="456" y="269"/>
                    <a:pt x="458" y="272"/>
                    <a:pt x="461" y="273"/>
                  </a:cubicBezTo>
                  <a:close/>
                  <a:moveTo>
                    <a:pt x="553" y="273"/>
                  </a:moveTo>
                  <a:cubicBezTo>
                    <a:pt x="555" y="274"/>
                    <a:pt x="556" y="275"/>
                    <a:pt x="557" y="277"/>
                  </a:cubicBezTo>
                  <a:cubicBezTo>
                    <a:pt x="556" y="279"/>
                    <a:pt x="553" y="279"/>
                    <a:pt x="551" y="279"/>
                  </a:cubicBezTo>
                  <a:cubicBezTo>
                    <a:pt x="547" y="290"/>
                    <a:pt x="542" y="303"/>
                    <a:pt x="538" y="315"/>
                  </a:cubicBezTo>
                  <a:cubicBezTo>
                    <a:pt x="548" y="308"/>
                    <a:pt x="553" y="297"/>
                    <a:pt x="556" y="283"/>
                  </a:cubicBezTo>
                  <a:cubicBezTo>
                    <a:pt x="557" y="282"/>
                    <a:pt x="557" y="281"/>
                    <a:pt x="559" y="281"/>
                  </a:cubicBezTo>
                  <a:cubicBezTo>
                    <a:pt x="558" y="277"/>
                    <a:pt x="560" y="273"/>
                    <a:pt x="562" y="271"/>
                  </a:cubicBezTo>
                  <a:cubicBezTo>
                    <a:pt x="560" y="270"/>
                    <a:pt x="559" y="267"/>
                    <a:pt x="556" y="267"/>
                  </a:cubicBezTo>
                  <a:cubicBezTo>
                    <a:pt x="556" y="270"/>
                    <a:pt x="554" y="271"/>
                    <a:pt x="553" y="273"/>
                  </a:cubicBezTo>
                  <a:close/>
                  <a:moveTo>
                    <a:pt x="80" y="290"/>
                  </a:moveTo>
                  <a:cubicBezTo>
                    <a:pt x="79" y="284"/>
                    <a:pt x="75" y="280"/>
                    <a:pt x="75" y="273"/>
                  </a:cubicBezTo>
                  <a:cubicBezTo>
                    <a:pt x="71" y="272"/>
                    <a:pt x="69" y="269"/>
                    <a:pt x="65" y="268"/>
                  </a:cubicBezTo>
                  <a:cubicBezTo>
                    <a:pt x="67" y="278"/>
                    <a:pt x="71" y="286"/>
                    <a:pt x="80" y="290"/>
                  </a:cubicBezTo>
                  <a:close/>
                  <a:moveTo>
                    <a:pt x="231" y="269"/>
                  </a:moveTo>
                  <a:cubicBezTo>
                    <a:pt x="233" y="270"/>
                    <a:pt x="234" y="272"/>
                    <a:pt x="236" y="272"/>
                  </a:cubicBezTo>
                  <a:cubicBezTo>
                    <a:pt x="236" y="269"/>
                    <a:pt x="232" y="266"/>
                    <a:pt x="231" y="269"/>
                  </a:cubicBezTo>
                  <a:close/>
                  <a:moveTo>
                    <a:pt x="100" y="286"/>
                  </a:moveTo>
                  <a:cubicBezTo>
                    <a:pt x="97" y="278"/>
                    <a:pt x="90" y="270"/>
                    <a:pt x="83" y="269"/>
                  </a:cubicBezTo>
                  <a:cubicBezTo>
                    <a:pt x="89" y="275"/>
                    <a:pt x="92" y="282"/>
                    <a:pt x="100" y="286"/>
                  </a:cubicBezTo>
                  <a:close/>
                  <a:moveTo>
                    <a:pt x="143" y="271"/>
                  </a:moveTo>
                  <a:cubicBezTo>
                    <a:pt x="146" y="273"/>
                    <a:pt x="148" y="275"/>
                    <a:pt x="151" y="277"/>
                  </a:cubicBezTo>
                  <a:cubicBezTo>
                    <a:pt x="152" y="276"/>
                    <a:pt x="153" y="276"/>
                    <a:pt x="152" y="274"/>
                  </a:cubicBezTo>
                  <a:cubicBezTo>
                    <a:pt x="150" y="273"/>
                    <a:pt x="148" y="269"/>
                    <a:pt x="145" y="268"/>
                  </a:cubicBezTo>
                  <a:cubicBezTo>
                    <a:pt x="145" y="269"/>
                    <a:pt x="144" y="269"/>
                    <a:pt x="143" y="271"/>
                  </a:cubicBezTo>
                  <a:close/>
                  <a:moveTo>
                    <a:pt x="185" y="280"/>
                  </a:moveTo>
                  <a:cubicBezTo>
                    <a:pt x="186" y="279"/>
                    <a:pt x="188" y="278"/>
                    <a:pt x="189" y="276"/>
                  </a:cubicBezTo>
                  <a:cubicBezTo>
                    <a:pt x="183" y="274"/>
                    <a:pt x="178" y="269"/>
                    <a:pt x="172" y="269"/>
                  </a:cubicBezTo>
                  <a:cubicBezTo>
                    <a:pt x="177" y="272"/>
                    <a:pt x="179" y="279"/>
                    <a:pt x="185" y="280"/>
                  </a:cubicBezTo>
                  <a:close/>
                  <a:moveTo>
                    <a:pt x="299" y="272"/>
                  </a:moveTo>
                  <a:cubicBezTo>
                    <a:pt x="301" y="272"/>
                    <a:pt x="302" y="275"/>
                    <a:pt x="304" y="275"/>
                  </a:cubicBezTo>
                  <a:cubicBezTo>
                    <a:pt x="305" y="274"/>
                    <a:pt x="307" y="271"/>
                    <a:pt x="306" y="270"/>
                  </a:cubicBezTo>
                  <a:cubicBezTo>
                    <a:pt x="305" y="269"/>
                    <a:pt x="300" y="268"/>
                    <a:pt x="299" y="272"/>
                  </a:cubicBezTo>
                  <a:close/>
                  <a:moveTo>
                    <a:pt x="430" y="272"/>
                  </a:moveTo>
                  <a:cubicBezTo>
                    <a:pt x="432" y="273"/>
                    <a:pt x="433" y="269"/>
                    <a:pt x="432" y="269"/>
                  </a:cubicBezTo>
                  <a:cubicBezTo>
                    <a:pt x="431" y="270"/>
                    <a:pt x="431" y="271"/>
                    <a:pt x="430" y="272"/>
                  </a:cubicBezTo>
                  <a:close/>
                  <a:moveTo>
                    <a:pt x="531" y="277"/>
                  </a:moveTo>
                  <a:cubicBezTo>
                    <a:pt x="531" y="279"/>
                    <a:pt x="534" y="279"/>
                    <a:pt x="534" y="282"/>
                  </a:cubicBezTo>
                  <a:cubicBezTo>
                    <a:pt x="532" y="284"/>
                    <a:pt x="531" y="282"/>
                    <a:pt x="529" y="283"/>
                  </a:cubicBezTo>
                  <a:cubicBezTo>
                    <a:pt x="527" y="286"/>
                    <a:pt x="528" y="290"/>
                    <a:pt x="529" y="294"/>
                  </a:cubicBezTo>
                  <a:cubicBezTo>
                    <a:pt x="520" y="300"/>
                    <a:pt x="521" y="314"/>
                    <a:pt x="516" y="323"/>
                  </a:cubicBezTo>
                  <a:cubicBezTo>
                    <a:pt x="519" y="323"/>
                    <a:pt x="521" y="318"/>
                    <a:pt x="524" y="316"/>
                  </a:cubicBezTo>
                  <a:cubicBezTo>
                    <a:pt x="529" y="300"/>
                    <a:pt x="536" y="287"/>
                    <a:pt x="540" y="271"/>
                  </a:cubicBezTo>
                  <a:cubicBezTo>
                    <a:pt x="537" y="271"/>
                    <a:pt x="536" y="269"/>
                    <a:pt x="533" y="269"/>
                  </a:cubicBezTo>
                  <a:cubicBezTo>
                    <a:pt x="533" y="272"/>
                    <a:pt x="532" y="274"/>
                    <a:pt x="531" y="277"/>
                  </a:cubicBezTo>
                  <a:close/>
                  <a:moveTo>
                    <a:pt x="401" y="272"/>
                  </a:moveTo>
                  <a:cubicBezTo>
                    <a:pt x="403" y="272"/>
                    <a:pt x="404" y="271"/>
                    <a:pt x="404" y="269"/>
                  </a:cubicBezTo>
                  <a:cubicBezTo>
                    <a:pt x="402" y="269"/>
                    <a:pt x="402" y="271"/>
                    <a:pt x="401" y="272"/>
                  </a:cubicBezTo>
                  <a:close/>
                  <a:moveTo>
                    <a:pt x="559" y="290"/>
                  </a:moveTo>
                  <a:cubicBezTo>
                    <a:pt x="563" y="284"/>
                    <a:pt x="566" y="278"/>
                    <a:pt x="567" y="270"/>
                  </a:cubicBezTo>
                  <a:cubicBezTo>
                    <a:pt x="567" y="270"/>
                    <a:pt x="567" y="269"/>
                    <a:pt x="566" y="269"/>
                  </a:cubicBezTo>
                  <a:cubicBezTo>
                    <a:pt x="562" y="275"/>
                    <a:pt x="560" y="284"/>
                    <a:pt x="559" y="290"/>
                  </a:cubicBezTo>
                  <a:close/>
                  <a:moveTo>
                    <a:pt x="287" y="274"/>
                  </a:moveTo>
                  <a:cubicBezTo>
                    <a:pt x="290" y="275"/>
                    <a:pt x="293" y="271"/>
                    <a:pt x="290" y="270"/>
                  </a:cubicBezTo>
                  <a:cubicBezTo>
                    <a:pt x="289" y="272"/>
                    <a:pt x="286" y="271"/>
                    <a:pt x="287" y="274"/>
                  </a:cubicBezTo>
                  <a:close/>
                  <a:moveTo>
                    <a:pt x="214" y="276"/>
                  </a:moveTo>
                  <a:cubicBezTo>
                    <a:pt x="217" y="276"/>
                    <a:pt x="218" y="274"/>
                    <a:pt x="220" y="272"/>
                  </a:cubicBezTo>
                  <a:cubicBezTo>
                    <a:pt x="217" y="269"/>
                    <a:pt x="212" y="273"/>
                    <a:pt x="214" y="276"/>
                  </a:cubicBezTo>
                  <a:close/>
                  <a:moveTo>
                    <a:pt x="502" y="277"/>
                  </a:moveTo>
                  <a:cubicBezTo>
                    <a:pt x="502" y="274"/>
                    <a:pt x="505" y="274"/>
                    <a:pt x="505" y="271"/>
                  </a:cubicBezTo>
                  <a:cubicBezTo>
                    <a:pt x="504" y="271"/>
                    <a:pt x="504" y="271"/>
                    <a:pt x="503" y="271"/>
                  </a:cubicBezTo>
                  <a:cubicBezTo>
                    <a:pt x="502" y="272"/>
                    <a:pt x="500" y="276"/>
                    <a:pt x="502" y="277"/>
                  </a:cubicBezTo>
                  <a:close/>
                  <a:moveTo>
                    <a:pt x="33" y="275"/>
                  </a:moveTo>
                  <a:cubicBezTo>
                    <a:pt x="33" y="274"/>
                    <a:pt x="34" y="271"/>
                    <a:pt x="32" y="271"/>
                  </a:cubicBezTo>
                  <a:cubicBezTo>
                    <a:pt x="32" y="272"/>
                    <a:pt x="31" y="275"/>
                    <a:pt x="33" y="275"/>
                  </a:cubicBezTo>
                  <a:close/>
                  <a:moveTo>
                    <a:pt x="56" y="280"/>
                  </a:moveTo>
                  <a:cubicBezTo>
                    <a:pt x="55" y="275"/>
                    <a:pt x="50" y="274"/>
                    <a:pt x="47" y="271"/>
                  </a:cubicBezTo>
                  <a:cubicBezTo>
                    <a:pt x="47" y="278"/>
                    <a:pt x="53" y="277"/>
                    <a:pt x="56" y="280"/>
                  </a:cubicBezTo>
                  <a:close/>
                  <a:moveTo>
                    <a:pt x="196" y="277"/>
                  </a:moveTo>
                  <a:cubicBezTo>
                    <a:pt x="199" y="278"/>
                    <a:pt x="202" y="281"/>
                    <a:pt x="206" y="282"/>
                  </a:cubicBezTo>
                  <a:cubicBezTo>
                    <a:pt x="205" y="280"/>
                    <a:pt x="208" y="282"/>
                    <a:pt x="207" y="280"/>
                  </a:cubicBezTo>
                  <a:cubicBezTo>
                    <a:pt x="203" y="277"/>
                    <a:pt x="199" y="269"/>
                    <a:pt x="196" y="277"/>
                  </a:cubicBezTo>
                  <a:close/>
                  <a:moveTo>
                    <a:pt x="361" y="276"/>
                  </a:moveTo>
                  <a:cubicBezTo>
                    <a:pt x="359" y="276"/>
                    <a:pt x="359" y="273"/>
                    <a:pt x="358" y="272"/>
                  </a:cubicBezTo>
                  <a:cubicBezTo>
                    <a:pt x="357" y="272"/>
                    <a:pt x="355" y="272"/>
                    <a:pt x="354" y="272"/>
                  </a:cubicBezTo>
                  <a:cubicBezTo>
                    <a:pt x="355" y="275"/>
                    <a:pt x="359" y="277"/>
                    <a:pt x="361" y="276"/>
                  </a:cubicBezTo>
                  <a:close/>
                  <a:moveTo>
                    <a:pt x="622" y="297"/>
                  </a:moveTo>
                  <a:cubicBezTo>
                    <a:pt x="621" y="298"/>
                    <a:pt x="617" y="301"/>
                    <a:pt x="620" y="302"/>
                  </a:cubicBezTo>
                  <a:cubicBezTo>
                    <a:pt x="624" y="293"/>
                    <a:pt x="630" y="284"/>
                    <a:pt x="629" y="273"/>
                  </a:cubicBezTo>
                  <a:cubicBezTo>
                    <a:pt x="625" y="280"/>
                    <a:pt x="623" y="288"/>
                    <a:pt x="622" y="297"/>
                  </a:cubicBezTo>
                  <a:close/>
                  <a:moveTo>
                    <a:pt x="86" y="276"/>
                  </a:moveTo>
                  <a:cubicBezTo>
                    <a:pt x="83" y="277"/>
                    <a:pt x="85" y="273"/>
                    <a:pt x="83" y="274"/>
                  </a:cubicBezTo>
                  <a:cubicBezTo>
                    <a:pt x="82" y="275"/>
                    <a:pt x="85" y="278"/>
                    <a:pt x="86" y="276"/>
                  </a:cubicBezTo>
                  <a:close/>
                  <a:moveTo>
                    <a:pt x="218" y="279"/>
                  </a:moveTo>
                  <a:cubicBezTo>
                    <a:pt x="220" y="280"/>
                    <a:pt x="222" y="282"/>
                    <a:pt x="225" y="282"/>
                  </a:cubicBezTo>
                  <a:cubicBezTo>
                    <a:pt x="227" y="281"/>
                    <a:pt x="229" y="279"/>
                    <a:pt x="230" y="277"/>
                  </a:cubicBezTo>
                  <a:cubicBezTo>
                    <a:pt x="226" y="274"/>
                    <a:pt x="221" y="273"/>
                    <a:pt x="218" y="279"/>
                  </a:cubicBezTo>
                  <a:close/>
                  <a:moveTo>
                    <a:pt x="272" y="277"/>
                  </a:moveTo>
                  <a:cubicBezTo>
                    <a:pt x="274" y="277"/>
                    <a:pt x="274" y="277"/>
                    <a:pt x="275" y="275"/>
                  </a:cubicBezTo>
                  <a:cubicBezTo>
                    <a:pt x="273" y="275"/>
                    <a:pt x="273" y="274"/>
                    <a:pt x="273" y="274"/>
                  </a:cubicBezTo>
                  <a:cubicBezTo>
                    <a:pt x="273" y="275"/>
                    <a:pt x="272" y="276"/>
                    <a:pt x="272" y="277"/>
                  </a:cubicBezTo>
                  <a:close/>
                  <a:moveTo>
                    <a:pt x="507" y="280"/>
                  </a:moveTo>
                  <a:cubicBezTo>
                    <a:pt x="507" y="282"/>
                    <a:pt x="508" y="283"/>
                    <a:pt x="510" y="283"/>
                  </a:cubicBezTo>
                  <a:cubicBezTo>
                    <a:pt x="510" y="281"/>
                    <a:pt x="512" y="276"/>
                    <a:pt x="511" y="274"/>
                  </a:cubicBezTo>
                  <a:cubicBezTo>
                    <a:pt x="510" y="277"/>
                    <a:pt x="507" y="277"/>
                    <a:pt x="507" y="280"/>
                  </a:cubicBezTo>
                  <a:close/>
                  <a:moveTo>
                    <a:pt x="536" y="300"/>
                  </a:moveTo>
                  <a:cubicBezTo>
                    <a:pt x="540" y="292"/>
                    <a:pt x="546" y="286"/>
                    <a:pt x="548" y="277"/>
                  </a:cubicBezTo>
                  <a:cubicBezTo>
                    <a:pt x="546" y="276"/>
                    <a:pt x="547" y="274"/>
                    <a:pt x="544" y="274"/>
                  </a:cubicBezTo>
                  <a:cubicBezTo>
                    <a:pt x="542" y="282"/>
                    <a:pt x="537" y="291"/>
                    <a:pt x="536" y="300"/>
                  </a:cubicBezTo>
                  <a:close/>
                  <a:moveTo>
                    <a:pt x="129" y="296"/>
                  </a:moveTo>
                  <a:cubicBezTo>
                    <a:pt x="123" y="289"/>
                    <a:pt x="118" y="281"/>
                    <a:pt x="111" y="274"/>
                  </a:cubicBezTo>
                  <a:cubicBezTo>
                    <a:pt x="115" y="283"/>
                    <a:pt x="120" y="292"/>
                    <a:pt x="129" y="296"/>
                  </a:cubicBezTo>
                  <a:close/>
                  <a:moveTo>
                    <a:pt x="291" y="278"/>
                  </a:moveTo>
                  <a:cubicBezTo>
                    <a:pt x="294" y="280"/>
                    <a:pt x="296" y="284"/>
                    <a:pt x="299" y="285"/>
                  </a:cubicBezTo>
                  <a:cubicBezTo>
                    <a:pt x="300" y="282"/>
                    <a:pt x="302" y="281"/>
                    <a:pt x="303" y="278"/>
                  </a:cubicBezTo>
                  <a:cubicBezTo>
                    <a:pt x="299" y="276"/>
                    <a:pt x="293" y="272"/>
                    <a:pt x="291" y="278"/>
                  </a:cubicBezTo>
                  <a:close/>
                  <a:moveTo>
                    <a:pt x="334" y="278"/>
                  </a:moveTo>
                  <a:cubicBezTo>
                    <a:pt x="335" y="280"/>
                    <a:pt x="335" y="281"/>
                    <a:pt x="338" y="281"/>
                  </a:cubicBezTo>
                  <a:cubicBezTo>
                    <a:pt x="339" y="279"/>
                    <a:pt x="342" y="279"/>
                    <a:pt x="343" y="275"/>
                  </a:cubicBezTo>
                  <a:cubicBezTo>
                    <a:pt x="339" y="273"/>
                    <a:pt x="337" y="277"/>
                    <a:pt x="334" y="278"/>
                  </a:cubicBezTo>
                  <a:close/>
                  <a:moveTo>
                    <a:pt x="447" y="285"/>
                  </a:moveTo>
                  <a:cubicBezTo>
                    <a:pt x="449" y="286"/>
                    <a:pt x="451" y="288"/>
                    <a:pt x="454" y="288"/>
                  </a:cubicBezTo>
                  <a:cubicBezTo>
                    <a:pt x="456" y="285"/>
                    <a:pt x="457" y="282"/>
                    <a:pt x="459" y="279"/>
                  </a:cubicBezTo>
                  <a:cubicBezTo>
                    <a:pt x="455" y="278"/>
                    <a:pt x="455" y="274"/>
                    <a:pt x="451" y="274"/>
                  </a:cubicBezTo>
                  <a:cubicBezTo>
                    <a:pt x="450" y="278"/>
                    <a:pt x="448" y="280"/>
                    <a:pt x="447" y="285"/>
                  </a:cubicBezTo>
                  <a:close/>
                  <a:moveTo>
                    <a:pt x="601" y="300"/>
                  </a:moveTo>
                  <a:cubicBezTo>
                    <a:pt x="606" y="296"/>
                    <a:pt x="610" y="284"/>
                    <a:pt x="608" y="274"/>
                  </a:cubicBezTo>
                  <a:cubicBezTo>
                    <a:pt x="607" y="284"/>
                    <a:pt x="601" y="292"/>
                    <a:pt x="601" y="300"/>
                  </a:cubicBezTo>
                  <a:close/>
                  <a:moveTo>
                    <a:pt x="175" y="290"/>
                  </a:moveTo>
                  <a:cubicBezTo>
                    <a:pt x="174" y="283"/>
                    <a:pt x="166" y="278"/>
                    <a:pt x="160" y="275"/>
                  </a:cubicBezTo>
                  <a:cubicBezTo>
                    <a:pt x="162" y="280"/>
                    <a:pt x="169" y="286"/>
                    <a:pt x="175" y="290"/>
                  </a:cubicBezTo>
                  <a:close/>
                  <a:moveTo>
                    <a:pt x="308" y="277"/>
                  </a:moveTo>
                  <a:cubicBezTo>
                    <a:pt x="310" y="278"/>
                    <a:pt x="311" y="277"/>
                    <a:pt x="310" y="275"/>
                  </a:cubicBezTo>
                  <a:cubicBezTo>
                    <a:pt x="310" y="275"/>
                    <a:pt x="309" y="275"/>
                    <a:pt x="309" y="275"/>
                  </a:cubicBezTo>
                  <a:cubicBezTo>
                    <a:pt x="309" y="276"/>
                    <a:pt x="308" y="276"/>
                    <a:pt x="308" y="277"/>
                  </a:cubicBezTo>
                  <a:close/>
                  <a:moveTo>
                    <a:pt x="515" y="280"/>
                  </a:moveTo>
                  <a:cubicBezTo>
                    <a:pt x="517" y="280"/>
                    <a:pt x="518" y="274"/>
                    <a:pt x="515" y="275"/>
                  </a:cubicBezTo>
                  <a:cubicBezTo>
                    <a:pt x="516" y="277"/>
                    <a:pt x="514" y="278"/>
                    <a:pt x="515" y="280"/>
                  </a:cubicBezTo>
                  <a:close/>
                  <a:moveTo>
                    <a:pt x="109" y="280"/>
                  </a:moveTo>
                  <a:cubicBezTo>
                    <a:pt x="107" y="279"/>
                    <a:pt x="106" y="277"/>
                    <a:pt x="104" y="275"/>
                  </a:cubicBezTo>
                  <a:cubicBezTo>
                    <a:pt x="104" y="278"/>
                    <a:pt x="107" y="281"/>
                    <a:pt x="109" y="280"/>
                  </a:cubicBezTo>
                  <a:close/>
                  <a:moveTo>
                    <a:pt x="351" y="277"/>
                  </a:moveTo>
                  <a:cubicBezTo>
                    <a:pt x="351" y="277"/>
                    <a:pt x="351" y="278"/>
                    <a:pt x="351" y="279"/>
                  </a:cubicBezTo>
                  <a:cubicBezTo>
                    <a:pt x="354" y="283"/>
                    <a:pt x="358" y="286"/>
                    <a:pt x="361" y="290"/>
                  </a:cubicBezTo>
                  <a:cubicBezTo>
                    <a:pt x="363" y="292"/>
                    <a:pt x="363" y="296"/>
                    <a:pt x="366" y="295"/>
                  </a:cubicBezTo>
                  <a:cubicBezTo>
                    <a:pt x="366" y="287"/>
                    <a:pt x="360" y="276"/>
                    <a:pt x="351" y="277"/>
                  </a:cubicBezTo>
                  <a:close/>
                  <a:moveTo>
                    <a:pt x="400" y="278"/>
                  </a:moveTo>
                  <a:cubicBezTo>
                    <a:pt x="402" y="279"/>
                    <a:pt x="403" y="278"/>
                    <a:pt x="403" y="276"/>
                  </a:cubicBezTo>
                  <a:cubicBezTo>
                    <a:pt x="403" y="276"/>
                    <a:pt x="402" y="276"/>
                    <a:pt x="402" y="276"/>
                  </a:cubicBezTo>
                  <a:cubicBezTo>
                    <a:pt x="402" y="277"/>
                    <a:pt x="401" y="277"/>
                    <a:pt x="400" y="278"/>
                  </a:cubicBezTo>
                  <a:close/>
                  <a:moveTo>
                    <a:pt x="427" y="278"/>
                  </a:moveTo>
                  <a:cubicBezTo>
                    <a:pt x="427" y="280"/>
                    <a:pt x="428" y="281"/>
                    <a:pt x="429" y="282"/>
                  </a:cubicBezTo>
                  <a:cubicBezTo>
                    <a:pt x="429" y="281"/>
                    <a:pt x="429" y="277"/>
                    <a:pt x="429" y="277"/>
                  </a:cubicBezTo>
                  <a:cubicBezTo>
                    <a:pt x="429" y="278"/>
                    <a:pt x="428" y="277"/>
                    <a:pt x="427" y="278"/>
                  </a:cubicBezTo>
                  <a:close/>
                  <a:moveTo>
                    <a:pt x="524" y="284"/>
                  </a:moveTo>
                  <a:cubicBezTo>
                    <a:pt x="529" y="282"/>
                    <a:pt x="523" y="277"/>
                    <a:pt x="520" y="277"/>
                  </a:cubicBezTo>
                  <a:cubicBezTo>
                    <a:pt x="521" y="280"/>
                    <a:pt x="523" y="281"/>
                    <a:pt x="524" y="284"/>
                  </a:cubicBezTo>
                  <a:close/>
                  <a:moveTo>
                    <a:pt x="311" y="280"/>
                  </a:moveTo>
                  <a:cubicBezTo>
                    <a:pt x="314" y="281"/>
                    <a:pt x="315" y="284"/>
                    <a:pt x="319" y="284"/>
                  </a:cubicBezTo>
                  <a:cubicBezTo>
                    <a:pt x="318" y="280"/>
                    <a:pt x="315" y="279"/>
                    <a:pt x="312" y="277"/>
                  </a:cubicBezTo>
                  <a:cubicBezTo>
                    <a:pt x="312" y="279"/>
                    <a:pt x="311" y="278"/>
                    <a:pt x="311" y="280"/>
                  </a:cubicBezTo>
                  <a:close/>
                  <a:moveTo>
                    <a:pt x="482" y="286"/>
                  </a:moveTo>
                  <a:cubicBezTo>
                    <a:pt x="485" y="287"/>
                    <a:pt x="486" y="290"/>
                    <a:pt x="488" y="290"/>
                  </a:cubicBezTo>
                  <a:cubicBezTo>
                    <a:pt x="489" y="287"/>
                    <a:pt x="490" y="285"/>
                    <a:pt x="492" y="283"/>
                  </a:cubicBezTo>
                  <a:cubicBezTo>
                    <a:pt x="492" y="273"/>
                    <a:pt x="482" y="278"/>
                    <a:pt x="482" y="286"/>
                  </a:cubicBezTo>
                  <a:close/>
                  <a:moveTo>
                    <a:pt x="565" y="306"/>
                  </a:moveTo>
                  <a:cubicBezTo>
                    <a:pt x="566" y="304"/>
                    <a:pt x="568" y="303"/>
                    <a:pt x="570" y="302"/>
                  </a:cubicBezTo>
                  <a:cubicBezTo>
                    <a:pt x="570" y="292"/>
                    <a:pt x="578" y="285"/>
                    <a:pt x="576" y="277"/>
                  </a:cubicBezTo>
                  <a:cubicBezTo>
                    <a:pt x="573" y="287"/>
                    <a:pt x="565" y="297"/>
                    <a:pt x="565" y="306"/>
                  </a:cubicBezTo>
                  <a:close/>
                  <a:moveTo>
                    <a:pt x="55" y="292"/>
                  </a:moveTo>
                  <a:cubicBezTo>
                    <a:pt x="54" y="288"/>
                    <a:pt x="53" y="287"/>
                    <a:pt x="54" y="283"/>
                  </a:cubicBezTo>
                  <a:cubicBezTo>
                    <a:pt x="51" y="282"/>
                    <a:pt x="50" y="279"/>
                    <a:pt x="47" y="279"/>
                  </a:cubicBezTo>
                  <a:cubicBezTo>
                    <a:pt x="46" y="287"/>
                    <a:pt x="50" y="290"/>
                    <a:pt x="55" y="292"/>
                  </a:cubicBezTo>
                  <a:close/>
                  <a:moveTo>
                    <a:pt x="154" y="280"/>
                  </a:moveTo>
                  <a:cubicBezTo>
                    <a:pt x="156" y="281"/>
                    <a:pt x="157" y="283"/>
                    <a:pt x="160" y="283"/>
                  </a:cubicBezTo>
                  <a:cubicBezTo>
                    <a:pt x="159" y="281"/>
                    <a:pt x="156" y="277"/>
                    <a:pt x="154" y="280"/>
                  </a:cubicBezTo>
                  <a:close/>
                  <a:moveTo>
                    <a:pt x="189" y="283"/>
                  </a:moveTo>
                  <a:cubicBezTo>
                    <a:pt x="191" y="285"/>
                    <a:pt x="195" y="286"/>
                    <a:pt x="198" y="288"/>
                  </a:cubicBezTo>
                  <a:cubicBezTo>
                    <a:pt x="200" y="287"/>
                    <a:pt x="202" y="286"/>
                    <a:pt x="203" y="283"/>
                  </a:cubicBezTo>
                  <a:cubicBezTo>
                    <a:pt x="197" y="282"/>
                    <a:pt x="192" y="275"/>
                    <a:pt x="189" y="283"/>
                  </a:cubicBezTo>
                  <a:close/>
                  <a:moveTo>
                    <a:pt x="268" y="286"/>
                  </a:moveTo>
                  <a:cubicBezTo>
                    <a:pt x="266" y="286"/>
                    <a:pt x="265" y="287"/>
                    <a:pt x="264" y="288"/>
                  </a:cubicBezTo>
                  <a:cubicBezTo>
                    <a:pt x="266" y="291"/>
                    <a:pt x="268" y="290"/>
                    <a:pt x="271" y="290"/>
                  </a:cubicBezTo>
                  <a:cubicBezTo>
                    <a:pt x="272" y="285"/>
                    <a:pt x="278" y="285"/>
                    <a:pt x="279" y="280"/>
                  </a:cubicBezTo>
                  <a:cubicBezTo>
                    <a:pt x="276" y="276"/>
                    <a:pt x="271" y="284"/>
                    <a:pt x="268" y="286"/>
                  </a:cubicBezTo>
                  <a:close/>
                  <a:moveTo>
                    <a:pt x="581" y="318"/>
                  </a:moveTo>
                  <a:cubicBezTo>
                    <a:pt x="583" y="316"/>
                    <a:pt x="585" y="315"/>
                    <a:pt x="587" y="313"/>
                  </a:cubicBezTo>
                  <a:cubicBezTo>
                    <a:pt x="589" y="299"/>
                    <a:pt x="595" y="293"/>
                    <a:pt x="597" y="279"/>
                  </a:cubicBezTo>
                  <a:cubicBezTo>
                    <a:pt x="596" y="279"/>
                    <a:pt x="596" y="278"/>
                    <a:pt x="595" y="279"/>
                  </a:cubicBezTo>
                  <a:cubicBezTo>
                    <a:pt x="590" y="290"/>
                    <a:pt x="584" y="306"/>
                    <a:pt x="581" y="318"/>
                  </a:cubicBezTo>
                  <a:close/>
                  <a:moveTo>
                    <a:pt x="125" y="286"/>
                  </a:moveTo>
                  <a:cubicBezTo>
                    <a:pt x="125" y="285"/>
                    <a:pt x="126" y="284"/>
                    <a:pt x="126" y="284"/>
                  </a:cubicBezTo>
                  <a:cubicBezTo>
                    <a:pt x="126" y="281"/>
                    <a:pt x="123" y="282"/>
                    <a:pt x="123" y="279"/>
                  </a:cubicBezTo>
                  <a:cubicBezTo>
                    <a:pt x="122" y="279"/>
                    <a:pt x="120" y="278"/>
                    <a:pt x="120" y="280"/>
                  </a:cubicBezTo>
                  <a:cubicBezTo>
                    <a:pt x="122" y="281"/>
                    <a:pt x="122" y="286"/>
                    <a:pt x="125" y="286"/>
                  </a:cubicBezTo>
                  <a:close/>
                  <a:moveTo>
                    <a:pt x="375" y="285"/>
                  </a:moveTo>
                  <a:cubicBezTo>
                    <a:pt x="374" y="283"/>
                    <a:pt x="369" y="279"/>
                    <a:pt x="366" y="280"/>
                  </a:cubicBezTo>
                  <a:cubicBezTo>
                    <a:pt x="369" y="282"/>
                    <a:pt x="371" y="285"/>
                    <a:pt x="375" y="285"/>
                  </a:cubicBezTo>
                  <a:close/>
                  <a:moveTo>
                    <a:pt x="229" y="285"/>
                  </a:moveTo>
                  <a:cubicBezTo>
                    <a:pt x="235" y="289"/>
                    <a:pt x="239" y="293"/>
                    <a:pt x="247" y="296"/>
                  </a:cubicBezTo>
                  <a:cubicBezTo>
                    <a:pt x="247" y="294"/>
                    <a:pt x="248" y="294"/>
                    <a:pt x="249" y="294"/>
                  </a:cubicBezTo>
                  <a:cubicBezTo>
                    <a:pt x="245" y="288"/>
                    <a:pt x="234" y="274"/>
                    <a:pt x="229" y="285"/>
                  </a:cubicBezTo>
                  <a:close/>
                  <a:moveTo>
                    <a:pt x="248" y="283"/>
                  </a:moveTo>
                  <a:cubicBezTo>
                    <a:pt x="244" y="284"/>
                    <a:pt x="245" y="281"/>
                    <a:pt x="243" y="280"/>
                  </a:cubicBezTo>
                  <a:cubicBezTo>
                    <a:pt x="242" y="281"/>
                    <a:pt x="243" y="281"/>
                    <a:pt x="243" y="283"/>
                  </a:cubicBezTo>
                  <a:cubicBezTo>
                    <a:pt x="245" y="282"/>
                    <a:pt x="247" y="286"/>
                    <a:pt x="248" y="283"/>
                  </a:cubicBezTo>
                  <a:close/>
                  <a:moveTo>
                    <a:pt x="420" y="285"/>
                  </a:moveTo>
                  <a:cubicBezTo>
                    <a:pt x="422" y="283"/>
                    <a:pt x="421" y="282"/>
                    <a:pt x="420" y="280"/>
                  </a:cubicBezTo>
                  <a:cubicBezTo>
                    <a:pt x="420" y="280"/>
                    <a:pt x="419" y="280"/>
                    <a:pt x="418" y="280"/>
                  </a:cubicBezTo>
                  <a:cubicBezTo>
                    <a:pt x="416" y="282"/>
                    <a:pt x="418" y="284"/>
                    <a:pt x="420" y="285"/>
                  </a:cubicBezTo>
                  <a:close/>
                  <a:moveTo>
                    <a:pt x="516" y="289"/>
                  </a:moveTo>
                  <a:cubicBezTo>
                    <a:pt x="519" y="289"/>
                    <a:pt x="520" y="292"/>
                    <a:pt x="522" y="292"/>
                  </a:cubicBezTo>
                  <a:cubicBezTo>
                    <a:pt x="525" y="287"/>
                    <a:pt x="520" y="283"/>
                    <a:pt x="519" y="280"/>
                  </a:cubicBezTo>
                  <a:cubicBezTo>
                    <a:pt x="518" y="283"/>
                    <a:pt x="517" y="285"/>
                    <a:pt x="516" y="289"/>
                  </a:cubicBezTo>
                  <a:close/>
                  <a:moveTo>
                    <a:pt x="26" y="287"/>
                  </a:moveTo>
                  <a:cubicBezTo>
                    <a:pt x="26" y="286"/>
                    <a:pt x="27" y="280"/>
                    <a:pt x="23" y="280"/>
                  </a:cubicBezTo>
                  <a:cubicBezTo>
                    <a:pt x="23" y="284"/>
                    <a:pt x="23" y="287"/>
                    <a:pt x="26" y="287"/>
                  </a:cubicBezTo>
                  <a:close/>
                  <a:moveTo>
                    <a:pt x="396" y="287"/>
                  </a:moveTo>
                  <a:cubicBezTo>
                    <a:pt x="398" y="286"/>
                    <a:pt x="400" y="285"/>
                    <a:pt x="400" y="283"/>
                  </a:cubicBezTo>
                  <a:cubicBezTo>
                    <a:pt x="398" y="283"/>
                    <a:pt x="399" y="281"/>
                    <a:pt x="397" y="282"/>
                  </a:cubicBezTo>
                  <a:cubicBezTo>
                    <a:pt x="397" y="284"/>
                    <a:pt x="396" y="285"/>
                    <a:pt x="396" y="287"/>
                  </a:cubicBezTo>
                  <a:close/>
                  <a:moveTo>
                    <a:pt x="434" y="285"/>
                  </a:moveTo>
                  <a:cubicBezTo>
                    <a:pt x="435" y="286"/>
                    <a:pt x="436" y="286"/>
                    <a:pt x="437" y="287"/>
                  </a:cubicBezTo>
                  <a:cubicBezTo>
                    <a:pt x="438" y="285"/>
                    <a:pt x="439" y="284"/>
                    <a:pt x="439" y="282"/>
                  </a:cubicBezTo>
                  <a:cubicBezTo>
                    <a:pt x="437" y="281"/>
                    <a:pt x="435" y="284"/>
                    <a:pt x="434" y="285"/>
                  </a:cubicBezTo>
                  <a:close/>
                  <a:moveTo>
                    <a:pt x="168" y="294"/>
                  </a:moveTo>
                  <a:cubicBezTo>
                    <a:pt x="161" y="291"/>
                    <a:pt x="157" y="284"/>
                    <a:pt x="148" y="282"/>
                  </a:cubicBezTo>
                  <a:cubicBezTo>
                    <a:pt x="151" y="289"/>
                    <a:pt x="161" y="293"/>
                    <a:pt x="168" y="294"/>
                  </a:cubicBezTo>
                  <a:close/>
                  <a:moveTo>
                    <a:pt x="332" y="287"/>
                  </a:moveTo>
                  <a:cubicBezTo>
                    <a:pt x="332" y="286"/>
                    <a:pt x="332" y="286"/>
                    <a:pt x="332" y="286"/>
                  </a:cubicBezTo>
                  <a:cubicBezTo>
                    <a:pt x="332" y="286"/>
                    <a:pt x="332" y="286"/>
                    <a:pt x="332" y="285"/>
                  </a:cubicBezTo>
                  <a:cubicBezTo>
                    <a:pt x="331" y="284"/>
                    <a:pt x="329" y="283"/>
                    <a:pt x="327" y="282"/>
                  </a:cubicBezTo>
                  <a:cubicBezTo>
                    <a:pt x="327" y="285"/>
                    <a:pt x="330" y="286"/>
                    <a:pt x="332" y="287"/>
                  </a:cubicBezTo>
                  <a:close/>
                  <a:moveTo>
                    <a:pt x="346" y="285"/>
                  </a:moveTo>
                  <a:cubicBezTo>
                    <a:pt x="348" y="287"/>
                    <a:pt x="353" y="292"/>
                    <a:pt x="355" y="290"/>
                  </a:cubicBezTo>
                  <a:cubicBezTo>
                    <a:pt x="352" y="288"/>
                    <a:pt x="352" y="283"/>
                    <a:pt x="347" y="282"/>
                  </a:cubicBezTo>
                  <a:cubicBezTo>
                    <a:pt x="348" y="284"/>
                    <a:pt x="345" y="283"/>
                    <a:pt x="346" y="285"/>
                  </a:cubicBezTo>
                  <a:close/>
                  <a:moveTo>
                    <a:pt x="103" y="309"/>
                  </a:moveTo>
                  <a:cubicBezTo>
                    <a:pt x="107" y="310"/>
                    <a:pt x="108" y="316"/>
                    <a:pt x="113" y="314"/>
                  </a:cubicBezTo>
                  <a:cubicBezTo>
                    <a:pt x="111" y="310"/>
                    <a:pt x="110" y="304"/>
                    <a:pt x="108" y="299"/>
                  </a:cubicBezTo>
                  <a:cubicBezTo>
                    <a:pt x="101" y="294"/>
                    <a:pt x="96" y="287"/>
                    <a:pt x="89" y="283"/>
                  </a:cubicBezTo>
                  <a:cubicBezTo>
                    <a:pt x="93" y="292"/>
                    <a:pt x="99" y="300"/>
                    <a:pt x="103" y="309"/>
                  </a:cubicBezTo>
                  <a:close/>
                  <a:moveTo>
                    <a:pt x="176" y="285"/>
                  </a:moveTo>
                  <a:cubicBezTo>
                    <a:pt x="178" y="286"/>
                    <a:pt x="177" y="285"/>
                    <a:pt x="179" y="286"/>
                  </a:cubicBezTo>
                  <a:cubicBezTo>
                    <a:pt x="179" y="284"/>
                    <a:pt x="178" y="284"/>
                    <a:pt x="177" y="283"/>
                  </a:cubicBezTo>
                  <a:cubicBezTo>
                    <a:pt x="177" y="284"/>
                    <a:pt x="176" y="284"/>
                    <a:pt x="176" y="285"/>
                  </a:cubicBezTo>
                  <a:close/>
                  <a:moveTo>
                    <a:pt x="304" y="288"/>
                  </a:moveTo>
                  <a:cubicBezTo>
                    <a:pt x="306" y="288"/>
                    <a:pt x="306" y="290"/>
                    <a:pt x="309" y="290"/>
                  </a:cubicBezTo>
                  <a:cubicBezTo>
                    <a:pt x="310" y="288"/>
                    <a:pt x="314" y="288"/>
                    <a:pt x="314" y="285"/>
                  </a:cubicBezTo>
                  <a:cubicBezTo>
                    <a:pt x="310" y="281"/>
                    <a:pt x="305" y="284"/>
                    <a:pt x="304" y="288"/>
                  </a:cubicBezTo>
                  <a:close/>
                  <a:moveTo>
                    <a:pt x="66" y="286"/>
                  </a:moveTo>
                  <a:cubicBezTo>
                    <a:pt x="66" y="285"/>
                    <a:pt x="66" y="284"/>
                    <a:pt x="66" y="284"/>
                  </a:cubicBezTo>
                  <a:cubicBezTo>
                    <a:pt x="65" y="284"/>
                    <a:pt x="63" y="284"/>
                    <a:pt x="63" y="283"/>
                  </a:cubicBezTo>
                  <a:cubicBezTo>
                    <a:pt x="63" y="285"/>
                    <a:pt x="64" y="285"/>
                    <a:pt x="66" y="286"/>
                  </a:cubicBezTo>
                  <a:close/>
                  <a:moveTo>
                    <a:pt x="93" y="299"/>
                  </a:moveTo>
                  <a:cubicBezTo>
                    <a:pt x="89" y="295"/>
                    <a:pt x="88" y="287"/>
                    <a:pt x="83" y="284"/>
                  </a:cubicBezTo>
                  <a:cubicBezTo>
                    <a:pt x="83" y="291"/>
                    <a:pt x="87" y="299"/>
                    <a:pt x="93" y="299"/>
                  </a:cubicBezTo>
                  <a:close/>
                  <a:moveTo>
                    <a:pt x="283" y="284"/>
                  </a:moveTo>
                  <a:cubicBezTo>
                    <a:pt x="278" y="286"/>
                    <a:pt x="275" y="290"/>
                    <a:pt x="271" y="293"/>
                  </a:cubicBezTo>
                  <a:cubicBezTo>
                    <a:pt x="276" y="295"/>
                    <a:pt x="281" y="303"/>
                    <a:pt x="287" y="303"/>
                  </a:cubicBezTo>
                  <a:cubicBezTo>
                    <a:pt x="291" y="303"/>
                    <a:pt x="292" y="299"/>
                    <a:pt x="296" y="299"/>
                  </a:cubicBezTo>
                  <a:cubicBezTo>
                    <a:pt x="295" y="292"/>
                    <a:pt x="288" y="288"/>
                    <a:pt x="283" y="284"/>
                  </a:cubicBezTo>
                  <a:close/>
                  <a:moveTo>
                    <a:pt x="414" y="288"/>
                  </a:moveTo>
                  <a:cubicBezTo>
                    <a:pt x="415" y="287"/>
                    <a:pt x="417" y="287"/>
                    <a:pt x="417" y="286"/>
                  </a:cubicBezTo>
                  <a:cubicBezTo>
                    <a:pt x="416" y="285"/>
                    <a:pt x="415" y="285"/>
                    <a:pt x="414" y="285"/>
                  </a:cubicBezTo>
                  <a:cubicBezTo>
                    <a:pt x="413" y="285"/>
                    <a:pt x="413" y="287"/>
                    <a:pt x="414" y="288"/>
                  </a:cubicBezTo>
                  <a:close/>
                  <a:moveTo>
                    <a:pt x="326" y="289"/>
                  </a:moveTo>
                  <a:cubicBezTo>
                    <a:pt x="324" y="288"/>
                    <a:pt x="324" y="286"/>
                    <a:pt x="322" y="286"/>
                  </a:cubicBezTo>
                  <a:cubicBezTo>
                    <a:pt x="322" y="288"/>
                    <a:pt x="325" y="289"/>
                    <a:pt x="326" y="289"/>
                  </a:cubicBezTo>
                  <a:close/>
                  <a:moveTo>
                    <a:pt x="563" y="293"/>
                  </a:moveTo>
                  <a:cubicBezTo>
                    <a:pt x="566" y="293"/>
                    <a:pt x="567" y="287"/>
                    <a:pt x="566" y="286"/>
                  </a:cubicBezTo>
                  <a:cubicBezTo>
                    <a:pt x="565" y="288"/>
                    <a:pt x="565" y="291"/>
                    <a:pt x="563" y="293"/>
                  </a:cubicBezTo>
                  <a:close/>
                  <a:moveTo>
                    <a:pt x="300" y="295"/>
                  </a:moveTo>
                  <a:cubicBezTo>
                    <a:pt x="302" y="295"/>
                    <a:pt x="304" y="294"/>
                    <a:pt x="305" y="292"/>
                  </a:cubicBezTo>
                  <a:cubicBezTo>
                    <a:pt x="302" y="291"/>
                    <a:pt x="299" y="286"/>
                    <a:pt x="295" y="287"/>
                  </a:cubicBezTo>
                  <a:cubicBezTo>
                    <a:pt x="297" y="289"/>
                    <a:pt x="298" y="293"/>
                    <a:pt x="300" y="295"/>
                  </a:cubicBezTo>
                  <a:close/>
                  <a:moveTo>
                    <a:pt x="371" y="292"/>
                  </a:moveTo>
                  <a:cubicBezTo>
                    <a:pt x="372" y="291"/>
                    <a:pt x="373" y="290"/>
                    <a:pt x="373" y="288"/>
                  </a:cubicBezTo>
                  <a:cubicBezTo>
                    <a:pt x="372" y="287"/>
                    <a:pt x="370" y="285"/>
                    <a:pt x="369" y="287"/>
                  </a:cubicBezTo>
                  <a:cubicBezTo>
                    <a:pt x="370" y="288"/>
                    <a:pt x="369" y="292"/>
                    <a:pt x="371" y="292"/>
                  </a:cubicBezTo>
                  <a:close/>
                  <a:moveTo>
                    <a:pt x="45" y="300"/>
                  </a:moveTo>
                  <a:cubicBezTo>
                    <a:pt x="45" y="294"/>
                    <a:pt x="42" y="290"/>
                    <a:pt x="38" y="287"/>
                  </a:cubicBezTo>
                  <a:cubicBezTo>
                    <a:pt x="39" y="293"/>
                    <a:pt x="40" y="299"/>
                    <a:pt x="45" y="300"/>
                  </a:cubicBezTo>
                  <a:close/>
                  <a:moveTo>
                    <a:pt x="202" y="291"/>
                  </a:moveTo>
                  <a:cubicBezTo>
                    <a:pt x="205" y="292"/>
                    <a:pt x="207" y="294"/>
                    <a:pt x="210" y="295"/>
                  </a:cubicBezTo>
                  <a:cubicBezTo>
                    <a:pt x="212" y="293"/>
                    <a:pt x="214" y="293"/>
                    <a:pt x="214" y="290"/>
                  </a:cubicBezTo>
                  <a:cubicBezTo>
                    <a:pt x="210" y="288"/>
                    <a:pt x="205" y="285"/>
                    <a:pt x="202" y="291"/>
                  </a:cubicBezTo>
                  <a:close/>
                  <a:moveTo>
                    <a:pt x="429" y="291"/>
                  </a:moveTo>
                  <a:cubicBezTo>
                    <a:pt x="431" y="292"/>
                    <a:pt x="432" y="293"/>
                    <a:pt x="434" y="294"/>
                  </a:cubicBezTo>
                  <a:cubicBezTo>
                    <a:pt x="435" y="293"/>
                    <a:pt x="436" y="291"/>
                    <a:pt x="436" y="289"/>
                  </a:cubicBezTo>
                  <a:cubicBezTo>
                    <a:pt x="434" y="291"/>
                    <a:pt x="433" y="287"/>
                    <a:pt x="430" y="287"/>
                  </a:cubicBezTo>
                  <a:cubicBezTo>
                    <a:pt x="430" y="288"/>
                    <a:pt x="428" y="289"/>
                    <a:pt x="429" y="291"/>
                  </a:cubicBezTo>
                  <a:close/>
                  <a:moveTo>
                    <a:pt x="442" y="290"/>
                  </a:moveTo>
                  <a:cubicBezTo>
                    <a:pt x="443" y="289"/>
                    <a:pt x="443" y="287"/>
                    <a:pt x="441" y="287"/>
                  </a:cubicBezTo>
                  <a:cubicBezTo>
                    <a:pt x="441" y="288"/>
                    <a:pt x="440" y="290"/>
                    <a:pt x="442" y="290"/>
                  </a:cubicBezTo>
                  <a:close/>
                  <a:moveTo>
                    <a:pt x="444" y="292"/>
                  </a:moveTo>
                  <a:cubicBezTo>
                    <a:pt x="445" y="294"/>
                    <a:pt x="451" y="294"/>
                    <a:pt x="451" y="291"/>
                  </a:cubicBezTo>
                  <a:cubicBezTo>
                    <a:pt x="450" y="286"/>
                    <a:pt x="444" y="286"/>
                    <a:pt x="444" y="292"/>
                  </a:cubicBezTo>
                  <a:close/>
                  <a:moveTo>
                    <a:pt x="459" y="293"/>
                  </a:moveTo>
                  <a:cubicBezTo>
                    <a:pt x="461" y="294"/>
                    <a:pt x="466" y="289"/>
                    <a:pt x="465" y="287"/>
                  </a:cubicBezTo>
                  <a:cubicBezTo>
                    <a:pt x="463" y="289"/>
                    <a:pt x="459" y="289"/>
                    <a:pt x="459" y="293"/>
                  </a:cubicBezTo>
                  <a:close/>
                  <a:moveTo>
                    <a:pt x="182" y="288"/>
                  </a:moveTo>
                  <a:cubicBezTo>
                    <a:pt x="183" y="292"/>
                    <a:pt x="186" y="295"/>
                    <a:pt x="190" y="294"/>
                  </a:cubicBezTo>
                  <a:cubicBezTo>
                    <a:pt x="188" y="292"/>
                    <a:pt x="186" y="286"/>
                    <a:pt x="182" y="288"/>
                  </a:cubicBezTo>
                  <a:close/>
                  <a:moveTo>
                    <a:pt x="617" y="293"/>
                  </a:moveTo>
                  <a:cubicBezTo>
                    <a:pt x="619" y="293"/>
                    <a:pt x="620" y="289"/>
                    <a:pt x="619" y="288"/>
                  </a:cubicBezTo>
                  <a:cubicBezTo>
                    <a:pt x="618" y="289"/>
                    <a:pt x="617" y="291"/>
                    <a:pt x="617" y="293"/>
                  </a:cubicBezTo>
                  <a:close/>
                  <a:moveTo>
                    <a:pt x="470" y="300"/>
                  </a:moveTo>
                  <a:cubicBezTo>
                    <a:pt x="472" y="297"/>
                    <a:pt x="473" y="294"/>
                    <a:pt x="474" y="289"/>
                  </a:cubicBezTo>
                  <a:cubicBezTo>
                    <a:pt x="473" y="289"/>
                    <a:pt x="472" y="289"/>
                    <a:pt x="471" y="288"/>
                  </a:cubicBezTo>
                  <a:cubicBezTo>
                    <a:pt x="472" y="293"/>
                    <a:pt x="465" y="297"/>
                    <a:pt x="470" y="300"/>
                  </a:cubicBezTo>
                  <a:close/>
                  <a:moveTo>
                    <a:pt x="496" y="296"/>
                  </a:moveTo>
                  <a:cubicBezTo>
                    <a:pt x="496" y="293"/>
                    <a:pt x="499" y="291"/>
                    <a:pt x="498" y="288"/>
                  </a:cubicBezTo>
                  <a:cubicBezTo>
                    <a:pt x="496" y="289"/>
                    <a:pt x="492" y="295"/>
                    <a:pt x="496" y="296"/>
                  </a:cubicBezTo>
                  <a:close/>
                  <a:moveTo>
                    <a:pt x="312" y="292"/>
                  </a:moveTo>
                  <a:cubicBezTo>
                    <a:pt x="314" y="294"/>
                    <a:pt x="316" y="296"/>
                    <a:pt x="319" y="297"/>
                  </a:cubicBezTo>
                  <a:cubicBezTo>
                    <a:pt x="320" y="295"/>
                    <a:pt x="322" y="294"/>
                    <a:pt x="323" y="292"/>
                  </a:cubicBezTo>
                  <a:cubicBezTo>
                    <a:pt x="320" y="288"/>
                    <a:pt x="314" y="289"/>
                    <a:pt x="312" y="292"/>
                  </a:cubicBezTo>
                  <a:close/>
                  <a:moveTo>
                    <a:pt x="504" y="302"/>
                  </a:moveTo>
                  <a:cubicBezTo>
                    <a:pt x="506" y="299"/>
                    <a:pt x="507" y="295"/>
                    <a:pt x="508" y="291"/>
                  </a:cubicBezTo>
                  <a:cubicBezTo>
                    <a:pt x="507" y="290"/>
                    <a:pt x="506" y="289"/>
                    <a:pt x="504" y="289"/>
                  </a:cubicBezTo>
                  <a:cubicBezTo>
                    <a:pt x="508" y="294"/>
                    <a:pt x="500" y="300"/>
                    <a:pt x="504" y="302"/>
                  </a:cubicBezTo>
                  <a:close/>
                  <a:moveTo>
                    <a:pt x="73" y="307"/>
                  </a:moveTo>
                  <a:cubicBezTo>
                    <a:pt x="73" y="301"/>
                    <a:pt x="71" y="291"/>
                    <a:pt x="64" y="291"/>
                  </a:cubicBezTo>
                  <a:cubicBezTo>
                    <a:pt x="67" y="296"/>
                    <a:pt x="66" y="305"/>
                    <a:pt x="73" y="307"/>
                  </a:cubicBezTo>
                  <a:close/>
                  <a:moveTo>
                    <a:pt x="131" y="291"/>
                  </a:moveTo>
                  <a:cubicBezTo>
                    <a:pt x="132" y="296"/>
                    <a:pt x="135" y="297"/>
                    <a:pt x="138" y="300"/>
                  </a:cubicBezTo>
                  <a:cubicBezTo>
                    <a:pt x="137" y="297"/>
                    <a:pt x="137" y="291"/>
                    <a:pt x="133" y="290"/>
                  </a:cubicBezTo>
                  <a:cubicBezTo>
                    <a:pt x="133" y="291"/>
                    <a:pt x="131" y="290"/>
                    <a:pt x="131" y="291"/>
                  </a:cubicBezTo>
                  <a:close/>
                  <a:moveTo>
                    <a:pt x="239" y="300"/>
                  </a:moveTo>
                  <a:cubicBezTo>
                    <a:pt x="239" y="299"/>
                    <a:pt x="241" y="300"/>
                    <a:pt x="241" y="298"/>
                  </a:cubicBezTo>
                  <a:cubicBezTo>
                    <a:pt x="239" y="297"/>
                    <a:pt x="238" y="295"/>
                    <a:pt x="236" y="294"/>
                  </a:cubicBezTo>
                  <a:cubicBezTo>
                    <a:pt x="230" y="297"/>
                    <a:pt x="224" y="289"/>
                    <a:pt x="223" y="291"/>
                  </a:cubicBezTo>
                  <a:cubicBezTo>
                    <a:pt x="228" y="295"/>
                    <a:pt x="233" y="297"/>
                    <a:pt x="239" y="300"/>
                  </a:cubicBezTo>
                  <a:close/>
                  <a:moveTo>
                    <a:pt x="423" y="294"/>
                  </a:moveTo>
                  <a:cubicBezTo>
                    <a:pt x="426" y="294"/>
                    <a:pt x="422" y="292"/>
                    <a:pt x="424" y="290"/>
                  </a:cubicBezTo>
                  <a:cubicBezTo>
                    <a:pt x="423" y="290"/>
                    <a:pt x="421" y="290"/>
                    <a:pt x="420" y="291"/>
                  </a:cubicBezTo>
                  <a:cubicBezTo>
                    <a:pt x="420" y="293"/>
                    <a:pt x="423" y="292"/>
                    <a:pt x="423" y="294"/>
                  </a:cubicBezTo>
                  <a:close/>
                  <a:moveTo>
                    <a:pt x="28" y="295"/>
                  </a:moveTo>
                  <a:cubicBezTo>
                    <a:pt x="28" y="292"/>
                    <a:pt x="27" y="291"/>
                    <a:pt x="24" y="291"/>
                  </a:cubicBezTo>
                  <a:cubicBezTo>
                    <a:pt x="25" y="293"/>
                    <a:pt x="26" y="295"/>
                    <a:pt x="28" y="295"/>
                  </a:cubicBezTo>
                  <a:close/>
                  <a:moveTo>
                    <a:pt x="177" y="294"/>
                  </a:moveTo>
                  <a:cubicBezTo>
                    <a:pt x="179" y="295"/>
                    <a:pt x="181" y="298"/>
                    <a:pt x="185" y="298"/>
                  </a:cubicBezTo>
                  <a:cubicBezTo>
                    <a:pt x="185" y="294"/>
                    <a:pt x="182" y="293"/>
                    <a:pt x="179" y="291"/>
                  </a:cubicBezTo>
                  <a:cubicBezTo>
                    <a:pt x="178" y="292"/>
                    <a:pt x="176" y="292"/>
                    <a:pt x="177" y="294"/>
                  </a:cubicBezTo>
                  <a:close/>
                  <a:moveTo>
                    <a:pt x="340" y="292"/>
                  </a:moveTo>
                  <a:cubicBezTo>
                    <a:pt x="342" y="295"/>
                    <a:pt x="347" y="298"/>
                    <a:pt x="351" y="297"/>
                  </a:cubicBezTo>
                  <a:cubicBezTo>
                    <a:pt x="347" y="296"/>
                    <a:pt x="345" y="290"/>
                    <a:pt x="340" y="292"/>
                  </a:cubicBezTo>
                  <a:close/>
                  <a:moveTo>
                    <a:pt x="395" y="294"/>
                  </a:moveTo>
                  <a:cubicBezTo>
                    <a:pt x="397" y="295"/>
                    <a:pt x="399" y="293"/>
                    <a:pt x="399" y="291"/>
                  </a:cubicBezTo>
                  <a:cubicBezTo>
                    <a:pt x="397" y="291"/>
                    <a:pt x="395" y="292"/>
                    <a:pt x="395" y="294"/>
                  </a:cubicBezTo>
                  <a:close/>
                  <a:moveTo>
                    <a:pt x="575" y="320"/>
                  </a:moveTo>
                  <a:cubicBezTo>
                    <a:pt x="580" y="311"/>
                    <a:pt x="583" y="300"/>
                    <a:pt x="587" y="291"/>
                  </a:cubicBezTo>
                  <a:cubicBezTo>
                    <a:pt x="579" y="297"/>
                    <a:pt x="578" y="312"/>
                    <a:pt x="575" y="320"/>
                  </a:cubicBezTo>
                  <a:close/>
                  <a:moveTo>
                    <a:pt x="165" y="299"/>
                  </a:moveTo>
                  <a:cubicBezTo>
                    <a:pt x="165" y="298"/>
                    <a:pt x="166" y="298"/>
                    <a:pt x="166" y="297"/>
                  </a:cubicBezTo>
                  <a:cubicBezTo>
                    <a:pt x="161" y="297"/>
                    <a:pt x="158" y="291"/>
                    <a:pt x="155" y="292"/>
                  </a:cubicBezTo>
                  <a:cubicBezTo>
                    <a:pt x="158" y="295"/>
                    <a:pt x="161" y="297"/>
                    <a:pt x="165" y="299"/>
                  </a:cubicBezTo>
                  <a:close/>
                  <a:moveTo>
                    <a:pt x="375" y="303"/>
                  </a:moveTo>
                  <a:cubicBezTo>
                    <a:pt x="378" y="302"/>
                    <a:pt x="383" y="299"/>
                    <a:pt x="383" y="294"/>
                  </a:cubicBezTo>
                  <a:cubicBezTo>
                    <a:pt x="382" y="293"/>
                    <a:pt x="381" y="292"/>
                    <a:pt x="379" y="292"/>
                  </a:cubicBezTo>
                  <a:cubicBezTo>
                    <a:pt x="378" y="296"/>
                    <a:pt x="376" y="299"/>
                    <a:pt x="375" y="303"/>
                  </a:cubicBezTo>
                  <a:close/>
                  <a:moveTo>
                    <a:pt x="406" y="302"/>
                  </a:moveTo>
                  <a:cubicBezTo>
                    <a:pt x="408" y="302"/>
                    <a:pt x="408" y="304"/>
                    <a:pt x="411" y="303"/>
                  </a:cubicBezTo>
                  <a:cubicBezTo>
                    <a:pt x="411" y="299"/>
                    <a:pt x="416" y="298"/>
                    <a:pt x="416" y="293"/>
                  </a:cubicBezTo>
                  <a:cubicBezTo>
                    <a:pt x="415" y="292"/>
                    <a:pt x="413" y="292"/>
                    <a:pt x="410" y="292"/>
                  </a:cubicBezTo>
                  <a:cubicBezTo>
                    <a:pt x="410" y="296"/>
                    <a:pt x="407" y="298"/>
                    <a:pt x="406" y="302"/>
                  </a:cubicBezTo>
                  <a:close/>
                  <a:moveTo>
                    <a:pt x="145" y="295"/>
                  </a:moveTo>
                  <a:cubicBezTo>
                    <a:pt x="145" y="294"/>
                    <a:pt x="145" y="292"/>
                    <a:pt x="143" y="292"/>
                  </a:cubicBezTo>
                  <a:cubicBezTo>
                    <a:pt x="142" y="294"/>
                    <a:pt x="144" y="295"/>
                    <a:pt x="145" y="295"/>
                  </a:cubicBezTo>
                  <a:close/>
                  <a:moveTo>
                    <a:pt x="118" y="299"/>
                  </a:moveTo>
                  <a:cubicBezTo>
                    <a:pt x="116" y="297"/>
                    <a:pt x="114" y="294"/>
                    <a:pt x="110" y="293"/>
                  </a:cubicBezTo>
                  <a:cubicBezTo>
                    <a:pt x="111" y="296"/>
                    <a:pt x="116" y="299"/>
                    <a:pt x="118" y="299"/>
                  </a:cubicBezTo>
                  <a:close/>
                  <a:moveTo>
                    <a:pt x="227" y="306"/>
                  </a:moveTo>
                  <a:cubicBezTo>
                    <a:pt x="227" y="303"/>
                    <a:pt x="224" y="302"/>
                    <a:pt x="224" y="298"/>
                  </a:cubicBezTo>
                  <a:cubicBezTo>
                    <a:pt x="221" y="299"/>
                    <a:pt x="221" y="294"/>
                    <a:pt x="217" y="293"/>
                  </a:cubicBezTo>
                  <a:cubicBezTo>
                    <a:pt x="216" y="295"/>
                    <a:pt x="214" y="296"/>
                    <a:pt x="214" y="298"/>
                  </a:cubicBezTo>
                  <a:cubicBezTo>
                    <a:pt x="218" y="300"/>
                    <a:pt x="223" y="303"/>
                    <a:pt x="227" y="306"/>
                  </a:cubicBezTo>
                  <a:close/>
                  <a:moveTo>
                    <a:pt x="349" y="304"/>
                  </a:moveTo>
                  <a:cubicBezTo>
                    <a:pt x="347" y="298"/>
                    <a:pt x="337" y="298"/>
                    <a:pt x="334" y="293"/>
                  </a:cubicBezTo>
                  <a:cubicBezTo>
                    <a:pt x="338" y="298"/>
                    <a:pt x="344" y="303"/>
                    <a:pt x="349" y="304"/>
                  </a:cubicBezTo>
                  <a:close/>
                  <a:moveTo>
                    <a:pt x="433" y="299"/>
                  </a:moveTo>
                  <a:cubicBezTo>
                    <a:pt x="433" y="295"/>
                    <a:pt x="429" y="295"/>
                    <a:pt x="427" y="293"/>
                  </a:cubicBezTo>
                  <a:cubicBezTo>
                    <a:pt x="426" y="296"/>
                    <a:pt x="429" y="298"/>
                    <a:pt x="433" y="299"/>
                  </a:cubicBezTo>
                  <a:close/>
                  <a:moveTo>
                    <a:pt x="438" y="297"/>
                  </a:moveTo>
                  <a:cubicBezTo>
                    <a:pt x="439" y="296"/>
                    <a:pt x="441" y="293"/>
                    <a:pt x="438" y="293"/>
                  </a:cubicBezTo>
                  <a:cubicBezTo>
                    <a:pt x="439" y="295"/>
                    <a:pt x="436" y="296"/>
                    <a:pt x="438" y="297"/>
                  </a:cubicBezTo>
                  <a:close/>
                  <a:moveTo>
                    <a:pt x="321" y="299"/>
                  </a:moveTo>
                  <a:cubicBezTo>
                    <a:pt x="325" y="300"/>
                    <a:pt x="326" y="303"/>
                    <a:pt x="330" y="303"/>
                  </a:cubicBezTo>
                  <a:cubicBezTo>
                    <a:pt x="334" y="296"/>
                    <a:pt x="323" y="291"/>
                    <a:pt x="321" y="299"/>
                  </a:cubicBezTo>
                  <a:close/>
                  <a:moveTo>
                    <a:pt x="479" y="300"/>
                  </a:moveTo>
                  <a:cubicBezTo>
                    <a:pt x="479" y="298"/>
                    <a:pt x="483" y="298"/>
                    <a:pt x="482" y="295"/>
                  </a:cubicBezTo>
                  <a:cubicBezTo>
                    <a:pt x="481" y="295"/>
                    <a:pt x="481" y="294"/>
                    <a:pt x="479" y="294"/>
                  </a:cubicBezTo>
                  <a:cubicBezTo>
                    <a:pt x="479" y="296"/>
                    <a:pt x="477" y="298"/>
                    <a:pt x="479" y="300"/>
                  </a:cubicBezTo>
                  <a:close/>
                  <a:moveTo>
                    <a:pt x="501" y="326"/>
                  </a:moveTo>
                  <a:cubicBezTo>
                    <a:pt x="504" y="327"/>
                    <a:pt x="505" y="331"/>
                    <a:pt x="508" y="331"/>
                  </a:cubicBezTo>
                  <a:cubicBezTo>
                    <a:pt x="515" y="322"/>
                    <a:pt x="516" y="307"/>
                    <a:pt x="522" y="296"/>
                  </a:cubicBezTo>
                  <a:cubicBezTo>
                    <a:pt x="519" y="294"/>
                    <a:pt x="517" y="295"/>
                    <a:pt x="513" y="294"/>
                  </a:cubicBezTo>
                  <a:cubicBezTo>
                    <a:pt x="510" y="305"/>
                    <a:pt x="505" y="315"/>
                    <a:pt x="501" y="326"/>
                  </a:cubicBezTo>
                  <a:close/>
                  <a:moveTo>
                    <a:pt x="304" y="298"/>
                  </a:moveTo>
                  <a:cubicBezTo>
                    <a:pt x="306" y="300"/>
                    <a:pt x="307" y="303"/>
                    <a:pt x="310" y="303"/>
                  </a:cubicBezTo>
                  <a:cubicBezTo>
                    <a:pt x="311" y="302"/>
                    <a:pt x="310" y="300"/>
                    <a:pt x="313" y="301"/>
                  </a:cubicBezTo>
                  <a:cubicBezTo>
                    <a:pt x="314" y="296"/>
                    <a:pt x="305" y="292"/>
                    <a:pt x="304" y="298"/>
                  </a:cubicBezTo>
                  <a:close/>
                  <a:moveTo>
                    <a:pt x="413" y="306"/>
                  </a:moveTo>
                  <a:cubicBezTo>
                    <a:pt x="415" y="307"/>
                    <a:pt x="416" y="309"/>
                    <a:pt x="418" y="309"/>
                  </a:cubicBezTo>
                  <a:cubicBezTo>
                    <a:pt x="418" y="305"/>
                    <a:pt x="419" y="303"/>
                    <a:pt x="421" y="302"/>
                  </a:cubicBezTo>
                  <a:cubicBezTo>
                    <a:pt x="420" y="300"/>
                    <a:pt x="421" y="299"/>
                    <a:pt x="422" y="297"/>
                  </a:cubicBezTo>
                  <a:cubicBezTo>
                    <a:pt x="420" y="296"/>
                    <a:pt x="419" y="296"/>
                    <a:pt x="418" y="295"/>
                  </a:cubicBezTo>
                  <a:cubicBezTo>
                    <a:pt x="417" y="299"/>
                    <a:pt x="415" y="302"/>
                    <a:pt x="413" y="306"/>
                  </a:cubicBezTo>
                  <a:close/>
                  <a:moveTo>
                    <a:pt x="200" y="302"/>
                  </a:moveTo>
                  <a:cubicBezTo>
                    <a:pt x="197" y="302"/>
                    <a:pt x="195" y="294"/>
                    <a:pt x="192" y="297"/>
                  </a:cubicBezTo>
                  <a:cubicBezTo>
                    <a:pt x="195" y="298"/>
                    <a:pt x="197" y="303"/>
                    <a:pt x="200" y="302"/>
                  </a:cubicBezTo>
                  <a:close/>
                  <a:moveTo>
                    <a:pt x="256" y="299"/>
                  </a:moveTo>
                  <a:cubicBezTo>
                    <a:pt x="256" y="296"/>
                    <a:pt x="250" y="295"/>
                    <a:pt x="248" y="299"/>
                  </a:cubicBezTo>
                  <a:cubicBezTo>
                    <a:pt x="250" y="301"/>
                    <a:pt x="257" y="302"/>
                    <a:pt x="256" y="299"/>
                  </a:cubicBezTo>
                  <a:close/>
                  <a:moveTo>
                    <a:pt x="551" y="310"/>
                  </a:moveTo>
                  <a:cubicBezTo>
                    <a:pt x="555" y="308"/>
                    <a:pt x="558" y="301"/>
                    <a:pt x="558" y="297"/>
                  </a:cubicBezTo>
                  <a:cubicBezTo>
                    <a:pt x="555" y="301"/>
                    <a:pt x="553" y="305"/>
                    <a:pt x="551" y="310"/>
                  </a:cubicBezTo>
                  <a:close/>
                  <a:moveTo>
                    <a:pt x="442" y="300"/>
                  </a:moveTo>
                  <a:cubicBezTo>
                    <a:pt x="444" y="301"/>
                    <a:pt x="445" y="303"/>
                    <a:pt x="447" y="303"/>
                  </a:cubicBezTo>
                  <a:cubicBezTo>
                    <a:pt x="448" y="303"/>
                    <a:pt x="448" y="300"/>
                    <a:pt x="449" y="299"/>
                  </a:cubicBezTo>
                  <a:cubicBezTo>
                    <a:pt x="446" y="298"/>
                    <a:pt x="444" y="297"/>
                    <a:pt x="442" y="300"/>
                  </a:cubicBezTo>
                  <a:close/>
                  <a:moveTo>
                    <a:pt x="89" y="319"/>
                  </a:moveTo>
                  <a:cubicBezTo>
                    <a:pt x="83" y="314"/>
                    <a:pt x="80" y="305"/>
                    <a:pt x="75" y="298"/>
                  </a:cubicBezTo>
                  <a:cubicBezTo>
                    <a:pt x="77" y="308"/>
                    <a:pt x="81" y="318"/>
                    <a:pt x="89" y="319"/>
                  </a:cubicBezTo>
                  <a:close/>
                  <a:moveTo>
                    <a:pt x="231" y="304"/>
                  </a:moveTo>
                  <a:cubicBezTo>
                    <a:pt x="234" y="304"/>
                    <a:pt x="235" y="303"/>
                    <a:pt x="236" y="302"/>
                  </a:cubicBezTo>
                  <a:cubicBezTo>
                    <a:pt x="233" y="301"/>
                    <a:pt x="231" y="299"/>
                    <a:pt x="228" y="298"/>
                  </a:cubicBezTo>
                  <a:cubicBezTo>
                    <a:pt x="228" y="301"/>
                    <a:pt x="231" y="302"/>
                    <a:pt x="231" y="304"/>
                  </a:cubicBezTo>
                  <a:close/>
                  <a:moveTo>
                    <a:pt x="279" y="308"/>
                  </a:moveTo>
                  <a:cubicBezTo>
                    <a:pt x="276" y="303"/>
                    <a:pt x="271" y="300"/>
                    <a:pt x="265" y="298"/>
                  </a:cubicBezTo>
                  <a:cubicBezTo>
                    <a:pt x="268" y="303"/>
                    <a:pt x="272" y="313"/>
                    <a:pt x="279" y="308"/>
                  </a:cubicBezTo>
                  <a:close/>
                  <a:moveTo>
                    <a:pt x="39" y="304"/>
                  </a:moveTo>
                  <a:cubicBezTo>
                    <a:pt x="39" y="302"/>
                    <a:pt x="38" y="300"/>
                    <a:pt x="36" y="299"/>
                  </a:cubicBezTo>
                  <a:cubicBezTo>
                    <a:pt x="36" y="301"/>
                    <a:pt x="37" y="303"/>
                    <a:pt x="39" y="304"/>
                  </a:cubicBezTo>
                  <a:close/>
                  <a:moveTo>
                    <a:pt x="186" y="300"/>
                  </a:moveTo>
                  <a:cubicBezTo>
                    <a:pt x="190" y="302"/>
                    <a:pt x="193" y="305"/>
                    <a:pt x="197" y="306"/>
                  </a:cubicBezTo>
                  <a:cubicBezTo>
                    <a:pt x="195" y="303"/>
                    <a:pt x="190" y="296"/>
                    <a:pt x="186" y="300"/>
                  </a:cubicBezTo>
                  <a:close/>
                  <a:moveTo>
                    <a:pt x="457" y="299"/>
                  </a:moveTo>
                  <a:cubicBezTo>
                    <a:pt x="457" y="301"/>
                    <a:pt x="458" y="301"/>
                    <a:pt x="459" y="302"/>
                  </a:cubicBezTo>
                  <a:cubicBezTo>
                    <a:pt x="460" y="301"/>
                    <a:pt x="460" y="299"/>
                    <a:pt x="461" y="299"/>
                  </a:cubicBezTo>
                  <a:cubicBezTo>
                    <a:pt x="459" y="298"/>
                    <a:pt x="458" y="299"/>
                    <a:pt x="457" y="299"/>
                  </a:cubicBezTo>
                  <a:close/>
                  <a:moveTo>
                    <a:pt x="60" y="305"/>
                  </a:moveTo>
                  <a:cubicBezTo>
                    <a:pt x="59" y="303"/>
                    <a:pt x="58" y="300"/>
                    <a:pt x="56" y="299"/>
                  </a:cubicBezTo>
                  <a:cubicBezTo>
                    <a:pt x="57" y="301"/>
                    <a:pt x="59" y="305"/>
                    <a:pt x="60" y="305"/>
                  </a:cubicBezTo>
                  <a:close/>
                  <a:moveTo>
                    <a:pt x="422" y="306"/>
                  </a:moveTo>
                  <a:cubicBezTo>
                    <a:pt x="425" y="305"/>
                    <a:pt x="430" y="305"/>
                    <a:pt x="430" y="301"/>
                  </a:cubicBezTo>
                  <a:cubicBezTo>
                    <a:pt x="427" y="302"/>
                    <a:pt x="427" y="300"/>
                    <a:pt x="425" y="300"/>
                  </a:cubicBezTo>
                  <a:cubicBezTo>
                    <a:pt x="424" y="301"/>
                    <a:pt x="423" y="304"/>
                    <a:pt x="422" y="306"/>
                  </a:cubicBezTo>
                  <a:close/>
                  <a:moveTo>
                    <a:pt x="149" y="306"/>
                  </a:moveTo>
                  <a:cubicBezTo>
                    <a:pt x="148" y="304"/>
                    <a:pt x="147" y="301"/>
                    <a:pt x="145" y="300"/>
                  </a:cubicBezTo>
                  <a:cubicBezTo>
                    <a:pt x="145" y="304"/>
                    <a:pt x="146" y="306"/>
                    <a:pt x="149" y="306"/>
                  </a:cubicBezTo>
                  <a:close/>
                  <a:moveTo>
                    <a:pt x="168" y="303"/>
                  </a:moveTo>
                  <a:cubicBezTo>
                    <a:pt x="172" y="303"/>
                    <a:pt x="173" y="307"/>
                    <a:pt x="176" y="303"/>
                  </a:cubicBezTo>
                  <a:cubicBezTo>
                    <a:pt x="174" y="301"/>
                    <a:pt x="168" y="298"/>
                    <a:pt x="168" y="303"/>
                  </a:cubicBezTo>
                  <a:close/>
                  <a:moveTo>
                    <a:pt x="242" y="303"/>
                  </a:moveTo>
                  <a:cubicBezTo>
                    <a:pt x="244" y="303"/>
                    <a:pt x="246" y="303"/>
                    <a:pt x="246" y="305"/>
                  </a:cubicBezTo>
                  <a:cubicBezTo>
                    <a:pt x="249" y="305"/>
                    <a:pt x="250" y="304"/>
                    <a:pt x="251" y="303"/>
                  </a:cubicBezTo>
                  <a:cubicBezTo>
                    <a:pt x="247" y="302"/>
                    <a:pt x="245" y="298"/>
                    <a:pt x="242" y="303"/>
                  </a:cubicBezTo>
                  <a:close/>
                  <a:moveTo>
                    <a:pt x="300" y="304"/>
                  </a:moveTo>
                  <a:cubicBezTo>
                    <a:pt x="297" y="297"/>
                    <a:pt x="296" y="303"/>
                    <a:pt x="290" y="305"/>
                  </a:cubicBezTo>
                  <a:cubicBezTo>
                    <a:pt x="292" y="307"/>
                    <a:pt x="296" y="309"/>
                    <a:pt x="299" y="310"/>
                  </a:cubicBezTo>
                  <a:cubicBezTo>
                    <a:pt x="302" y="308"/>
                    <a:pt x="301" y="307"/>
                    <a:pt x="300" y="304"/>
                  </a:cubicBezTo>
                  <a:close/>
                  <a:moveTo>
                    <a:pt x="481" y="308"/>
                  </a:moveTo>
                  <a:cubicBezTo>
                    <a:pt x="482" y="306"/>
                    <a:pt x="484" y="303"/>
                    <a:pt x="483" y="300"/>
                  </a:cubicBezTo>
                  <a:cubicBezTo>
                    <a:pt x="480" y="303"/>
                    <a:pt x="473" y="307"/>
                    <a:pt x="481" y="308"/>
                  </a:cubicBezTo>
                  <a:close/>
                  <a:moveTo>
                    <a:pt x="340" y="310"/>
                  </a:moveTo>
                  <a:cubicBezTo>
                    <a:pt x="341" y="310"/>
                    <a:pt x="343" y="309"/>
                    <a:pt x="344" y="308"/>
                  </a:cubicBezTo>
                  <a:cubicBezTo>
                    <a:pt x="344" y="307"/>
                    <a:pt x="344" y="306"/>
                    <a:pt x="344" y="305"/>
                  </a:cubicBezTo>
                  <a:cubicBezTo>
                    <a:pt x="341" y="304"/>
                    <a:pt x="339" y="303"/>
                    <a:pt x="337" y="301"/>
                  </a:cubicBezTo>
                  <a:cubicBezTo>
                    <a:pt x="336" y="304"/>
                    <a:pt x="340" y="305"/>
                    <a:pt x="340" y="310"/>
                  </a:cubicBezTo>
                  <a:close/>
                  <a:moveTo>
                    <a:pt x="84" y="306"/>
                  </a:moveTo>
                  <a:cubicBezTo>
                    <a:pt x="84" y="305"/>
                    <a:pt x="85" y="305"/>
                    <a:pt x="85" y="303"/>
                  </a:cubicBezTo>
                  <a:cubicBezTo>
                    <a:pt x="84" y="303"/>
                    <a:pt x="82" y="301"/>
                    <a:pt x="81" y="302"/>
                  </a:cubicBezTo>
                  <a:cubicBezTo>
                    <a:pt x="82" y="303"/>
                    <a:pt x="82" y="306"/>
                    <a:pt x="84" y="306"/>
                  </a:cubicBezTo>
                  <a:close/>
                  <a:moveTo>
                    <a:pt x="256" y="304"/>
                  </a:moveTo>
                  <a:cubicBezTo>
                    <a:pt x="260" y="305"/>
                    <a:pt x="263" y="310"/>
                    <a:pt x="266" y="309"/>
                  </a:cubicBezTo>
                  <a:cubicBezTo>
                    <a:pt x="264" y="306"/>
                    <a:pt x="262" y="303"/>
                    <a:pt x="259" y="302"/>
                  </a:cubicBezTo>
                  <a:cubicBezTo>
                    <a:pt x="259" y="303"/>
                    <a:pt x="256" y="302"/>
                    <a:pt x="256" y="304"/>
                  </a:cubicBezTo>
                  <a:close/>
                  <a:moveTo>
                    <a:pt x="312" y="305"/>
                  </a:moveTo>
                  <a:cubicBezTo>
                    <a:pt x="315" y="310"/>
                    <a:pt x="319" y="313"/>
                    <a:pt x="324" y="316"/>
                  </a:cubicBezTo>
                  <a:cubicBezTo>
                    <a:pt x="324" y="313"/>
                    <a:pt x="327" y="312"/>
                    <a:pt x="327" y="308"/>
                  </a:cubicBezTo>
                  <a:cubicBezTo>
                    <a:pt x="321" y="305"/>
                    <a:pt x="318" y="299"/>
                    <a:pt x="312" y="305"/>
                  </a:cubicBezTo>
                  <a:close/>
                  <a:moveTo>
                    <a:pt x="465" y="306"/>
                  </a:moveTo>
                  <a:cubicBezTo>
                    <a:pt x="467" y="306"/>
                    <a:pt x="467" y="308"/>
                    <a:pt x="468" y="306"/>
                  </a:cubicBezTo>
                  <a:cubicBezTo>
                    <a:pt x="467" y="306"/>
                    <a:pt x="470" y="302"/>
                    <a:pt x="467" y="302"/>
                  </a:cubicBezTo>
                  <a:cubicBezTo>
                    <a:pt x="466" y="303"/>
                    <a:pt x="465" y="304"/>
                    <a:pt x="465" y="306"/>
                  </a:cubicBezTo>
                  <a:close/>
                  <a:moveTo>
                    <a:pt x="388" y="311"/>
                  </a:moveTo>
                  <a:cubicBezTo>
                    <a:pt x="388" y="314"/>
                    <a:pt x="390" y="314"/>
                    <a:pt x="392" y="314"/>
                  </a:cubicBezTo>
                  <a:cubicBezTo>
                    <a:pt x="393" y="310"/>
                    <a:pt x="397" y="306"/>
                    <a:pt x="396" y="302"/>
                  </a:cubicBezTo>
                  <a:cubicBezTo>
                    <a:pt x="394" y="306"/>
                    <a:pt x="391" y="308"/>
                    <a:pt x="388" y="311"/>
                  </a:cubicBezTo>
                  <a:close/>
                  <a:moveTo>
                    <a:pt x="490" y="310"/>
                  </a:moveTo>
                  <a:cubicBezTo>
                    <a:pt x="490" y="308"/>
                    <a:pt x="493" y="304"/>
                    <a:pt x="492" y="302"/>
                  </a:cubicBezTo>
                  <a:cubicBezTo>
                    <a:pt x="491" y="304"/>
                    <a:pt x="488" y="308"/>
                    <a:pt x="490" y="310"/>
                  </a:cubicBezTo>
                  <a:close/>
                  <a:moveTo>
                    <a:pt x="47" y="310"/>
                  </a:moveTo>
                  <a:cubicBezTo>
                    <a:pt x="46" y="307"/>
                    <a:pt x="45" y="302"/>
                    <a:pt x="42" y="303"/>
                  </a:cubicBezTo>
                  <a:cubicBezTo>
                    <a:pt x="45" y="304"/>
                    <a:pt x="43" y="309"/>
                    <a:pt x="47" y="310"/>
                  </a:cubicBezTo>
                  <a:close/>
                  <a:moveTo>
                    <a:pt x="382" y="308"/>
                  </a:moveTo>
                  <a:cubicBezTo>
                    <a:pt x="384" y="308"/>
                    <a:pt x="385" y="304"/>
                    <a:pt x="384" y="303"/>
                  </a:cubicBezTo>
                  <a:cubicBezTo>
                    <a:pt x="383" y="305"/>
                    <a:pt x="382" y="306"/>
                    <a:pt x="382" y="308"/>
                  </a:cubicBezTo>
                  <a:close/>
                  <a:moveTo>
                    <a:pt x="445" y="307"/>
                  </a:moveTo>
                  <a:cubicBezTo>
                    <a:pt x="445" y="304"/>
                    <a:pt x="442" y="303"/>
                    <a:pt x="440" y="303"/>
                  </a:cubicBezTo>
                  <a:cubicBezTo>
                    <a:pt x="440" y="306"/>
                    <a:pt x="441" y="307"/>
                    <a:pt x="445" y="307"/>
                  </a:cubicBezTo>
                  <a:close/>
                  <a:moveTo>
                    <a:pt x="132" y="310"/>
                  </a:moveTo>
                  <a:cubicBezTo>
                    <a:pt x="130" y="307"/>
                    <a:pt x="129" y="305"/>
                    <a:pt x="125" y="304"/>
                  </a:cubicBezTo>
                  <a:cubicBezTo>
                    <a:pt x="126" y="307"/>
                    <a:pt x="130" y="310"/>
                    <a:pt x="132" y="310"/>
                  </a:cubicBezTo>
                  <a:close/>
                  <a:moveTo>
                    <a:pt x="234" y="307"/>
                  </a:moveTo>
                  <a:cubicBezTo>
                    <a:pt x="235" y="313"/>
                    <a:pt x="243" y="313"/>
                    <a:pt x="244" y="307"/>
                  </a:cubicBezTo>
                  <a:cubicBezTo>
                    <a:pt x="243" y="306"/>
                    <a:pt x="240" y="305"/>
                    <a:pt x="239" y="304"/>
                  </a:cubicBezTo>
                  <a:cubicBezTo>
                    <a:pt x="237" y="305"/>
                    <a:pt x="237" y="307"/>
                    <a:pt x="234" y="307"/>
                  </a:cubicBezTo>
                  <a:close/>
                  <a:moveTo>
                    <a:pt x="455" y="310"/>
                  </a:moveTo>
                  <a:cubicBezTo>
                    <a:pt x="456" y="309"/>
                    <a:pt x="457" y="307"/>
                    <a:pt x="457" y="305"/>
                  </a:cubicBezTo>
                  <a:cubicBezTo>
                    <a:pt x="457" y="305"/>
                    <a:pt x="456" y="304"/>
                    <a:pt x="455" y="304"/>
                  </a:cubicBezTo>
                  <a:cubicBezTo>
                    <a:pt x="455" y="306"/>
                    <a:pt x="451" y="309"/>
                    <a:pt x="455" y="310"/>
                  </a:cubicBezTo>
                  <a:close/>
                  <a:moveTo>
                    <a:pt x="354" y="308"/>
                  </a:moveTo>
                  <a:cubicBezTo>
                    <a:pt x="355" y="310"/>
                    <a:pt x="357" y="311"/>
                    <a:pt x="360" y="313"/>
                  </a:cubicBezTo>
                  <a:cubicBezTo>
                    <a:pt x="361" y="310"/>
                    <a:pt x="363" y="308"/>
                    <a:pt x="363" y="305"/>
                  </a:cubicBezTo>
                  <a:cubicBezTo>
                    <a:pt x="360" y="306"/>
                    <a:pt x="354" y="303"/>
                    <a:pt x="354" y="308"/>
                  </a:cubicBezTo>
                  <a:close/>
                  <a:moveTo>
                    <a:pt x="421" y="313"/>
                  </a:moveTo>
                  <a:cubicBezTo>
                    <a:pt x="423" y="313"/>
                    <a:pt x="423" y="314"/>
                    <a:pt x="425" y="314"/>
                  </a:cubicBezTo>
                  <a:cubicBezTo>
                    <a:pt x="426" y="311"/>
                    <a:pt x="429" y="307"/>
                    <a:pt x="430" y="305"/>
                  </a:cubicBezTo>
                  <a:cubicBezTo>
                    <a:pt x="428" y="309"/>
                    <a:pt x="422" y="308"/>
                    <a:pt x="421" y="313"/>
                  </a:cubicBezTo>
                  <a:close/>
                  <a:moveTo>
                    <a:pt x="557" y="314"/>
                  </a:moveTo>
                  <a:cubicBezTo>
                    <a:pt x="559" y="314"/>
                    <a:pt x="558" y="309"/>
                    <a:pt x="561" y="310"/>
                  </a:cubicBezTo>
                  <a:cubicBezTo>
                    <a:pt x="560" y="307"/>
                    <a:pt x="561" y="306"/>
                    <a:pt x="560" y="305"/>
                  </a:cubicBezTo>
                  <a:cubicBezTo>
                    <a:pt x="559" y="307"/>
                    <a:pt x="557" y="310"/>
                    <a:pt x="557" y="314"/>
                  </a:cubicBezTo>
                  <a:close/>
                  <a:moveTo>
                    <a:pt x="176" y="307"/>
                  </a:moveTo>
                  <a:cubicBezTo>
                    <a:pt x="178" y="311"/>
                    <a:pt x="183" y="313"/>
                    <a:pt x="186" y="316"/>
                  </a:cubicBezTo>
                  <a:cubicBezTo>
                    <a:pt x="186" y="313"/>
                    <a:pt x="190" y="314"/>
                    <a:pt x="190" y="311"/>
                  </a:cubicBezTo>
                  <a:cubicBezTo>
                    <a:pt x="186" y="309"/>
                    <a:pt x="181" y="303"/>
                    <a:pt x="176" y="307"/>
                  </a:cubicBezTo>
                  <a:close/>
                  <a:moveTo>
                    <a:pt x="428" y="317"/>
                  </a:moveTo>
                  <a:cubicBezTo>
                    <a:pt x="430" y="319"/>
                    <a:pt x="430" y="316"/>
                    <a:pt x="432" y="316"/>
                  </a:cubicBezTo>
                  <a:cubicBezTo>
                    <a:pt x="430" y="313"/>
                    <a:pt x="436" y="308"/>
                    <a:pt x="433" y="305"/>
                  </a:cubicBezTo>
                  <a:cubicBezTo>
                    <a:pt x="432" y="309"/>
                    <a:pt x="428" y="314"/>
                    <a:pt x="428" y="317"/>
                  </a:cubicBezTo>
                  <a:close/>
                  <a:moveTo>
                    <a:pt x="485" y="312"/>
                  </a:moveTo>
                  <a:cubicBezTo>
                    <a:pt x="484" y="309"/>
                    <a:pt x="488" y="308"/>
                    <a:pt x="485" y="305"/>
                  </a:cubicBezTo>
                  <a:cubicBezTo>
                    <a:pt x="486" y="308"/>
                    <a:pt x="482" y="311"/>
                    <a:pt x="485" y="312"/>
                  </a:cubicBezTo>
                  <a:close/>
                  <a:moveTo>
                    <a:pt x="164" y="310"/>
                  </a:moveTo>
                  <a:cubicBezTo>
                    <a:pt x="164" y="310"/>
                    <a:pt x="166" y="310"/>
                    <a:pt x="167" y="309"/>
                  </a:cubicBezTo>
                  <a:cubicBezTo>
                    <a:pt x="167" y="306"/>
                    <a:pt x="163" y="305"/>
                    <a:pt x="163" y="308"/>
                  </a:cubicBezTo>
                  <a:cubicBezTo>
                    <a:pt x="165" y="308"/>
                    <a:pt x="163" y="310"/>
                    <a:pt x="164" y="310"/>
                  </a:cubicBezTo>
                  <a:close/>
                  <a:moveTo>
                    <a:pt x="495" y="320"/>
                  </a:moveTo>
                  <a:cubicBezTo>
                    <a:pt x="497" y="315"/>
                    <a:pt x="501" y="312"/>
                    <a:pt x="502" y="306"/>
                  </a:cubicBezTo>
                  <a:cubicBezTo>
                    <a:pt x="500" y="307"/>
                    <a:pt x="500" y="306"/>
                    <a:pt x="498" y="306"/>
                  </a:cubicBezTo>
                  <a:cubicBezTo>
                    <a:pt x="497" y="310"/>
                    <a:pt x="494" y="316"/>
                    <a:pt x="495" y="320"/>
                  </a:cubicBezTo>
                  <a:close/>
                  <a:moveTo>
                    <a:pt x="526" y="326"/>
                  </a:moveTo>
                  <a:cubicBezTo>
                    <a:pt x="533" y="322"/>
                    <a:pt x="535" y="314"/>
                    <a:pt x="536" y="306"/>
                  </a:cubicBezTo>
                  <a:cubicBezTo>
                    <a:pt x="533" y="312"/>
                    <a:pt x="528" y="317"/>
                    <a:pt x="526" y="326"/>
                  </a:cubicBezTo>
                  <a:close/>
                  <a:moveTo>
                    <a:pt x="252" y="307"/>
                  </a:moveTo>
                  <a:cubicBezTo>
                    <a:pt x="256" y="310"/>
                    <a:pt x="261" y="317"/>
                    <a:pt x="266" y="314"/>
                  </a:cubicBezTo>
                  <a:cubicBezTo>
                    <a:pt x="263" y="313"/>
                    <a:pt x="258" y="306"/>
                    <a:pt x="252" y="307"/>
                  </a:cubicBezTo>
                  <a:close/>
                  <a:moveTo>
                    <a:pt x="569" y="314"/>
                  </a:moveTo>
                  <a:cubicBezTo>
                    <a:pt x="568" y="311"/>
                    <a:pt x="573" y="307"/>
                    <a:pt x="571" y="306"/>
                  </a:cubicBezTo>
                  <a:cubicBezTo>
                    <a:pt x="570" y="309"/>
                    <a:pt x="567" y="311"/>
                    <a:pt x="569" y="314"/>
                  </a:cubicBezTo>
                  <a:close/>
                  <a:moveTo>
                    <a:pt x="396" y="317"/>
                  </a:moveTo>
                  <a:cubicBezTo>
                    <a:pt x="396" y="313"/>
                    <a:pt x="400" y="311"/>
                    <a:pt x="399" y="307"/>
                  </a:cubicBezTo>
                  <a:cubicBezTo>
                    <a:pt x="398" y="310"/>
                    <a:pt x="393" y="315"/>
                    <a:pt x="396" y="317"/>
                  </a:cubicBezTo>
                  <a:close/>
                  <a:moveTo>
                    <a:pt x="111" y="336"/>
                  </a:moveTo>
                  <a:cubicBezTo>
                    <a:pt x="107" y="323"/>
                    <a:pt x="101" y="313"/>
                    <a:pt x="90" y="308"/>
                  </a:cubicBezTo>
                  <a:cubicBezTo>
                    <a:pt x="91" y="322"/>
                    <a:pt x="101" y="333"/>
                    <a:pt x="111" y="336"/>
                  </a:cubicBezTo>
                  <a:close/>
                  <a:moveTo>
                    <a:pt x="308" y="308"/>
                  </a:moveTo>
                  <a:cubicBezTo>
                    <a:pt x="308" y="314"/>
                    <a:pt x="312" y="322"/>
                    <a:pt x="318" y="323"/>
                  </a:cubicBezTo>
                  <a:cubicBezTo>
                    <a:pt x="320" y="322"/>
                    <a:pt x="321" y="321"/>
                    <a:pt x="322" y="320"/>
                  </a:cubicBezTo>
                  <a:cubicBezTo>
                    <a:pt x="318" y="316"/>
                    <a:pt x="313" y="309"/>
                    <a:pt x="308" y="308"/>
                  </a:cubicBezTo>
                  <a:close/>
                  <a:moveTo>
                    <a:pt x="399" y="320"/>
                  </a:moveTo>
                  <a:cubicBezTo>
                    <a:pt x="405" y="318"/>
                    <a:pt x="405" y="314"/>
                    <a:pt x="407" y="310"/>
                  </a:cubicBezTo>
                  <a:cubicBezTo>
                    <a:pt x="406" y="309"/>
                    <a:pt x="406" y="307"/>
                    <a:pt x="403" y="308"/>
                  </a:cubicBezTo>
                  <a:cubicBezTo>
                    <a:pt x="403" y="312"/>
                    <a:pt x="400" y="315"/>
                    <a:pt x="399" y="320"/>
                  </a:cubicBezTo>
                  <a:close/>
                  <a:moveTo>
                    <a:pt x="213" y="316"/>
                  </a:moveTo>
                  <a:cubicBezTo>
                    <a:pt x="209" y="314"/>
                    <a:pt x="205" y="308"/>
                    <a:pt x="200" y="309"/>
                  </a:cubicBezTo>
                  <a:cubicBezTo>
                    <a:pt x="205" y="310"/>
                    <a:pt x="210" y="317"/>
                    <a:pt x="213" y="316"/>
                  </a:cubicBezTo>
                  <a:close/>
                  <a:moveTo>
                    <a:pt x="474" y="312"/>
                  </a:moveTo>
                  <a:cubicBezTo>
                    <a:pt x="476" y="313"/>
                    <a:pt x="477" y="314"/>
                    <a:pt x="479" y="315"/>
                  </a:cubicBezTo>
                  <a:cubicBezTo>
                    <a:pt x="481" y="311"/>
                    <a:pt x="477" y="309"/>
                    <a:pt x="475" y="308"/>
                  </a:cubicBezTo>
                  <a:cubicBezTo>
                    <a:pt x="475" y="310"/>
                    <a:pt x="473" y="310"/>
                    <a:pt x="474" y="312"/>
                  </a:cubicBezTo>
                  <a:close/>
                  <a:moveTo>
                    <a:pt x="437" y="313"/>
                  </a:moveTo>
                  <a:cubicBezTo>
                    <a:pt x="438" y="312"/>
                    <a:pt x="440" y="312"/>
                    <a:pt x="440" y="310"/>
                  </a:cubicBezTo>
                  <a:cubicBezTo>
                    <a:pt x="439" y="309"/>
                    <a:pt x="439" y="309"/>
                    <a:pt x="437" y="309"/>
                  </a:cubicBezTo>
                  <a:cubicBezTo>
                    <a:pt x="437" y="310"/>
                    <a:pt x="435" y="312"/>
                    <a:pt x="437" y="313"/>
                  </a:cubicBezTo>
                  <a:close/>
                  <a:moveTo>
                    <a:pt x="242" y="315"/>
                  </a:moveTo>
                  <a:cubicBezTo>
                    <a:pt x="246" y="317"/>
                    <a:pt x="249" y="320"/>
                    <a:pt x="253" y="322"/>
                  </a:cubicBezTo>
                  <a:cubicBezTo>
                    <a:pt x="257" y="322"/>
                    <a:pt x="258" y="319"/>
                    <a:pt x="261" y="318"/>
                  </a:cubicBezTo>
                  <a:cubicBezTo>
                    <a:pt x="258" y="314"/>
                    <a:pt x="253" y="312"/>
                    <a:pt x="248" y="310"/>
                  </a:cubicBezTo>
                  <a:cubicBezTo>
                    <a:pt x="247" y="312"/>
                    <a:pt x="243" y="312"/>
                    <a:pt x="242" y="315"/>
                  </a:cubicBezTo>
                  <a:close/>
                  <a:moveTo>
                    <a:pt x="218" y="313"/>
                  </a:moveTo>
                  <a:cubicBezTo>
                    <a:pt x="218" y="311"/>
                    <a:pt x="214" y="311"/>
                    <a:pt x="214" y="311"/>
                  </a:cubicBezTo>
                  <a:cubicBezTo>
                    <a:pt x="216" y="311"/>
                    <a:pt x="215" y="314"/>
                    <a:pt x="218" y="313"/>
                  </a:cubicBezTo>
                  <a:close/>
                  <a:moveTo>
                    <a:pt x="278" y="313"/>
                  </a:moveTo>
                  <a:cubicBezTo>
                    <a:pt x="283" y="314"/>
                    <a:pt x="287" y="323"/>
                    <a:pt x="290" y="316"/>
                  </a:cubicBezTo>
                  <a:cubicBezTo>
                    <a:pt x="288" y="313"/>
                    <a:pt x="281" y="307"/>
                    <a:pt x="278" y="313"/>
                  </a:cubicBezTo>
                  <a:close/>
                  <a:moveTo>
                    <a:pt x="488" y="314"/>
                  </a:moveTo>
                  <a:cubicBezTo>
                    <a:pt x="488" y="313"/>
                    <a:pt x="491" y="311"/>
                    <a:pt x="488" y="310"/>
                  </a:cubicBezTo>
                  <a:cubicBezTo>
                    <a:pt x="489" y="312"/>
                    <a:pt x="486" y="313"/>
                    <a:pt x="488" y="314"/>
                  </a:cubicBezTo>
                  <a:close/>
                  <a:moveTo>
                    <a:pt x="42" y="313"/>
                  </a:moveTo>
                  <a:cubicBezTo>
                    <a:pt x="41" y="312"/>
                    <a:pt x="41" y="311"/>
                    <a:pt x="39" y="311"/>
                  </a:cubicBezTo>
                  <a:cubicBezTo>
                    <a:pt x="39" y="312"/>
                    <a:pt x="42" y="314"/>
                    <a:pt x="42" y="313"/>
                  </a:cubicBezTo>
                  <a:close/>
                  <a:moveTo>
                    <a:pt x="70" y="317"/>
                  </a:moveTo>
                  <a:cubicBezTo>
                    <a:pt x="69" y="314"/>
                    <a:pt x="68" y="312"/>
                    <a:pt x="67" y="311"/>
                  </a:cubicBezTo>
                  <a:cubicBezTo>
                    <a:pt x="68" y="313"/>
                    <a:pt x="68" y="316"/>
                    <a:pt x="70" y="317"/>
                  </a:cubicBezTo>
                  <a:close/>
                  <a:moveTo>
                    <a:pt x="167" y="313"/>
                  </a:moveTo>
                  <a:cubicBezTo>
                    <a:pt x="170" y="315"/>
                    <a:pt x="173" y="316"/>
                    <a:pt x="174" y="320"/>
                  </a:cubicBezTo>
                  <a:cubicBezTo>
                    <a:pt x="177" y="318"/>
                    <a:pt x="179" y="322"/>
                    <a:pt x="183" y="320"/>
                  </a:cubicBezTo>
                  <a:cubicBezTo>
                    <a:pt x="183" y="319"/>
                    <a:pt x="182" y="319"/>
                    <a:pt x="182" y="317"/>
                  </a:cubicBezTo>
                  <a:cubicBezTo>
                    <a:pt x="176" y="319"/>
                    <a:pt x="172" y="307"/>
                    <a:pt x="167" y="313"/>
                  </a:cubicBezTo>
                  <a:close/>
                  <a:moveTo>
                    <a:pt x="350" y="317"/>
                  </a:moveTo>
                  <a:cubicBezTo>
                    <a:pt x="353" y="319"/>
                    <a:pt x="357" y="319"/>
                    <a:pt x="357" y="316"/>
                  </a:cubicBezTo>
                  <a:cubicBezTo>
                    <a:pt x="357" y="314"/>
                    <a:pt x="353" y="314"/>
                    <a:pt x="352" y="311"/>
                  </a:cubicBezTo>
                  <a:cubicBezTo>
                    <a:pt x="351" y="313"/>
                    <a:pt x="350" y="314"/>
                    <a:pt x="350" y="317"/>
                  </a:cubicBezTo>
                  <a:close/>
                  <a:moveTo>
                    <a:pt x="409" y="314"/>
                  </a:moveTo>
                  <a:cubicBezTo>
                    <a:pt x="411" y="315"/>
                    <a:pt x="412" y="312"/>
                    <a:pt x="410" y="311"/>
                  </a:cubicBezTo>
                  <a:cubicBezTo>
                    <a:pt x="411" y="313"/>
                    <a:pt x="408" y="313"/>
                    <a:pt x="409" y="314"/>
                  </a:cubicBezTo>
                  <a:close/>
                  <a:moveTo>
                    <a:pt x="453" y="314"/>
                  </a:moveTo>
                  <a:cubicBezTo>
                    <a:pt x="455" y="313"/>
                    <a:pt x="453" y="312"/>
                    <a:pt x="452" y="311"/>
                  </a:cubicBezTo>
                  <a:cubicBezTo>
                    <a:pt x="451" y="313"/>
                    <a:pt x="452" y="314"/>
                    <a:pt x="453" y="314"/>
                  </a:cubicBezTo>
                  <a:close/>
                  <a:moveTo>
                    <a:pt x="220" y="317"/>
                  </a:moveTo>
                  <a:cubicBezTo>
                    <a:pt x="223" y="319"/>
                    <a:pt x="225" y="320"/>
                    <a:pt x="228" y="321"/>
                  </a:cubicBezTo>
                  <a:cubicBezTo>
                    <a:pt x="228" y="319"/>
                    <a:pt x="232" y="317"/>
                    <a:pt x="234" y="316"/>
                  </a:cubicBezTo>
                  <a:cubicBezTo>
                    <a:pt x="231" y="311"/>
                    <a:pt x="223" y="311"/>
                    <a:pt x="220" y="317"/>
                  </a:cubicBezTo>
                  <a:close/>
                  <a:moveTo>
                    <a:pt x="368" y="319"/>
                  </a:moveTo>
                  <a:cubicBezTo>
                    <a:pt x="369" y="319"/>
                    <a:pt x="369" y="320"/>
                    <a:pt x="370" y="320"/>
                  </a:cubicBezTo>
                  <a:cubicBezTo>
                    <a:pt x="371" y="318"/>
                    <a:pt x="373" y="317"/>
                    <a:pt x="372" y="313"/>
                  </a:cubicBezTo>
                  <a:cubicBezTo>
                    <a:pt x="371" y="313"/>
                    <a:pt x="372" y="311"/>
                    <a:pt x="370" y="312"/>
                  </a:cubicBezTo>
                  <a:cubicBezTo>
                    <a:pt x="370" y="315"/>
                    <a:pt x="368" y="316"/>
                    <a:pt x="368" y="319"/>
                  </a:cubicBezTo>
                  <a:close/>
                  <a:moveTo>
                    <a:pt x="530" y="333"/>
                  </a:moveTo>
                  <a:cubicBezTo>
                    <a:pt x="535" y="327"/>
                    <a:pt x="545" y="322"/>
                    <a:pt x="546" y="313"/>
                  </a:cubicBezTo>
                  <a:cubicBezTo>
                    <a:pt x="541" y="319"/>
                    <a:pt x="531" y="325"/>
                    <a:pt x="530" y="333"/>
                  </a:cubicBezTo>
                  <a:close/>
                  <a:moveTo>
                    <a:pt x="466" y="319"/>
                  </a:moveTo>
                  <a:cubicBezTo>
                    <a:pt x="468" y="318"/>
                    <a:pt x="469" y="314"/>
                    <a:pt x="468" y="313"/>
                  </a:cubicBezTo>
                  <a:cubicBezTo>
                    <a:pt x="467" y="315"/>
                    <a:pt x="466" y="316"/>
                    <a:pt x="466" y="319"/>
                  </a:cubicBezTo>
                  <a:close/>
                  <a:moveTo>
                    <a:pt x="63" y="322"/>
                  </a:moveTo>
                  <a:cubicBezTo>
                    <a:pt x="61" y="321"/>
                    <a:pt x="60" y="315"/>
                    <a:pt x="57" y="314"/>
                  </a:cubicBezTo>
                  <a:cubicBezTo>
                    <a:pt x="58" y="317"/>
                    <a:pt x="61" y="324"/>
                    <a:pt x="63" y="322"/>
                  </a:cubicBezTo>
                  <a:close/>
                  <a:moveTo>
                    <a:pt x="558" y="323"/>
                  </a:moveTo>
                  <a:cubicBezTo>
                    <a:pt x="559" y="322"/>
                    <a:pt x="557" y="326"/>
                    <a:pt x="559" y="325"/>
                  </a:cubicBezTo>
                  <a:cubicBezTo>
                    <a:pt x="560" y="321"/>
                    <a:pt x="564" y="318"/>
                    <a:pt x="563" y="314"/>
                  </a:cubicBezTo>
                  <a:cubicBezTo>
                    <a:pt x="560" y="317"/>
                    <a:pt x="560" y="320"/>
                    <a:pt x="558" y="323"/>
                  </a:cubicBezTo>
                  <a:close/>
                  <a:moveTo>
                    <a:pt x="189" y="318"/>
                  </a:moveTo>
                  <a:cubicBezTo>
                    <a:pt x="193" y="319"/>
                    <a:pt x="196" y="325"/>
                    <a:pt x="201" y="323"/>
                  </a:cubicBezTo>
                  <a:cubicBezTo>
                    <a:pt x="199" y="318"/>
                    <a:pt x="193" y="311"/>
                    <a:pt x="189" y="318"/>
                  </a:cubicBezTo>
                  <a:close/>
                  <a:moveTo>
                    <a:pt x="390" y="317"/>
                  </a:moveTo>
                  <a:cubicBezTo>
                    <a:pt x="388" y="317"/>
                    <a:pt x="388" y="315"/>
                    <a:pt x="385" y="314"/>
                  </a:cubicBezTo>
                  <a:cubicBezTo>
                    <a:pt x="386" y="316"/>
                    <a:pt x="388" y="319"/>
                    <a:pt x="390" y="317"/>
                  </a:cubicBezTo>
                  <a:close/>
                  <a:moveTo>
                    <a:pt x="433" y="319"/>
                  </a:moveTo>
                  <a:cubicBezTo>
                    <a:pt x="434" y="322"/>
                    <a:pt x="435" y="323"/>
                    <a:pt x="437" y="323"/>
                  </a:cubicBezTo>
                  <a:cubicBezTo>
                    <a:pt x="438" y="321"/>
                    <a:pt x="442" y="317"/>
                    <a:pt x="440" y="314"/>
                  </a:cubicBezTo>
                  <a:cubicBezTo>
                    <a:pt x="438" y="316"/>
                    <a:pt x="436" y="318"/>
                    <a:pt x="433" y="319"/>
                  </a:cubicBezTo>
                  <a:close/>
                  <a:moveTo>
                    <a:pt x="442" y="322"/>
                  </a:moveTo>
                  <a:cubicBezTo>
                    <a:pt x="446" y="322"/>
                    <a:pt x="446" y="316"/>
                    <a:pt x="445" y="314"/>
                  </a:cubicBezTo>
                  <a:cubicBezTo>
                    <a:pt x="445" y="317"/>
                    <a:pt x="443" y="319"/>
                    <a:pt x="442" y="322"/>
                  </a:cubicBezTo>
                  <a:close/>
                  <a:moveTo>
                    <a:pt x="481" y="317"/>
                  </a:moveTo>
                  <a:cubicBezTo>
                    <a:pt x="484" y="319"/>
                    <a:pt x="484" y="314"/>
                    <a:pt x="482" y="314"/>
                  </a:cubicBezTo>
                  <a:cubicBezTo>
                    <a:pt x="482" y="316"/>
                    <a:pt x="481" y="316"/>
                    <a:pt x="481" y="317"/>
                  </a:cubicBezTo>
                  <a:close/>
                  <a:moveTo>
                    <a:pt x="81" y="324"/>
                  </a:moveTo>
                  <a:cubicBezTo>
                    <a:pt x="79" y="321"/>
                    <a:pt x="78" y="316"/>
                    <a:pt x="75" y="315"/>
                  </a:cubicBezTo>
                  <a:cubicBezTo>
                    <a:pt x="75" y="318"/>
                    <a:pt x="77" y="325"/>
                    <a:pt x="81" y="324"/>
                  </a:cubicBezTo>
                  <a:close/>
                  <a:moveTo>
                    <a:pt x="148" y="328"/>
                  </a:moveTo>
                  <a:cubicBezTo>
                    <a:pt x="146" y="320"/>
                    <a:pt x="136" y="318"/>
                    <a:pt x="131" y="316"/>
                  </a:cubicBezTo>
                  <a:cubicBezTo>
                    <a:pt x="134" y="322"/>
                    <a:pt x="143" y="323"/>
                    <a:pt x="148" y="328"/>
                  </a:cubicBezTo>
                  <a:close/>
                  <a:moveTo>
                    <a:pt x="330" y="322"/>
                  </a:moveTo>
                  <a:cubicBezTo>
                    <a:pt x="332" y="324"/>
                    <a:pt x="334" y="326"/>
                    <a:pt x="337" y="327"/>
                  </a:cubicBezTo>
                  <a:cubicBezTo>
                    <a:pt x="340" y="324"/>
                    <a:pt x="340" y="318"/>
                    <a:pt x="337" y="315"/>
                  </a:cubicBezTo>
                  <a:cubicBezTo>
                    <a:pt x="336" y="318"/>
                    <a:pt x="330" y="317"/>
                    <a:pt x="330" y="322"/>
                  </a:cubicBezTo>
                  <a:close/>
                  <a:moveTo>
                    <a:pt x="405" y="324"/>
                  </a:moveTo>
                  <a:cubicBezTo>
                    <a:pt x="407" y="325"/>
                    <a:pt x="407" y="327"/>
                    <a:pt x="411" y="327"/>
                  </a:cubicBezTo>
                  <a:cubicBezTo>
                    <a:pt x="410" y="323"/>
                    <a:pt x="416" y="319"/>
                    <a:pt x="413" y="315"/>
                  </a:cubicBezTo>
                  <a:cubicBezTo>
                    <a:pt x="410" y="318"/>
                    <a:pt x="405" y="319"/>
                    <a:pt x="405" y="324"/>
                  </a:cubicBezTo>
                  <a:close/>
                  <a:moveTo>
                    <a:pt x="414" y="327"/>
                  </a:moveTo>
                  <a:cubicBezTo>
                    <a:pt x="418" y="326"/>
                    <a:pt x="421" y="324"/>
                    <a:pt x="423" y="320"/>
                  </a:cubicBezTo>
                  <a:cubicBezTo>
                    <a:pt x="422" y="319"/>
                    <a:pt x="420" y="318"/>
                    <a:pt x="418" y="316"/>
                  </a:cubicBezTo>
                  <a:cubicBezTo>
                    <a:pt x="417" y="320"/>
                    <a:pt x="414" y="323"/>
                    <a:pt x="414" y="327"/>
                  </a:cubicBezTo>
                  <a:close/>
                  <a:moveTo>
                    <a:pt x="470" y="322"/>
                  </a:moveTo>
                  <a:cubicBezTo>
                    <a:pt x="472" y="322"/>
                    <a:pt x="473" y="324"/>
                    <a:pt x="475" y="324"/>
                  </a:cubicBezTo>
                  <a:cubicBezTo>
                    <a:pt x="475" y="322"/>
                    <a:pt x="476" y="320"/>
                    <a:pt x="476" y="318"/>
                  </a:cubicBezTo>
                  <a:cubicBezTo>
                    <a:pt x="475" y="318"/>
                    <a:pt x="474" y="316"/>
                    <a:pt x="472" y="316"/>
                  </a:cubicBezTo>
                  <a:cubicBezTo>
                    <a:pt x="472" y="318"/>
                    <a:pt x="470" y="319"/>
                    <a:pt x="470" y="322"/>
                  </a:cubicBezTo>
                  <a:close/>
                  <a:moveTo>
                    <a:pt x="158" y="319"/>
                  </a:moveTo>
                  <a:cubicBezTo>
                    <a:pt x="163" y="321"/>
                    <a:pt x="166" y="326"/>
                    <a:pt x="172" y="328"/>
                  </a:cubicBezTo>
                  <a:cubicBezTo>
                    <a:pt x="172" y="327"/>
                    <a:pt x="175" y="327"/>
                    <a:pt x="174" y="325"/>
                  </a:cubicBezTo>
                  <a:cubicBezTo>
                    <a:pt x="170" y="322"/>
                    <a:pt x="163" y="315"/>
                    <a:pt x="158" y="319"/>
                  </a:cubicBezTo>
                  <a:close/>
                  <a:moveTo>
                    <a:pt x="273" y="320"/>
                  </a:moveTo>
                  <a:cubicBezTo>
                    <a:pt x="272" y="319"/>
                    <a:pt x="270" y="315"/>
                    <a:pt x="269" y="318"/>
                  </a:cubicBezTo>
                  <a:cubicBezTo>
                    <a:pt x="270" y="318"/>
                    <a:pt x="272" y="321"/>
                    <a:pt x="273" y="320"/>
                  </a:cubicBezTo>
                  <a:close/>
                  <a:moveTo>
                    <a:pt x="224" y="323"/>
                  </a:moveTo>
                  <a:cubicBezTo>
                    <a:pt x="221" y="321"/>
                    <a:pt x="219" y="320"/>
                    <a:pt x="216" y="318"/>
                  </a:cubicBezTo>
                  <a:cubicBezTo>
                    <a:pt x="217" y="321"/>
                    <a:pt x="222" y="323"/>
                    <a:pt x="224" y="323"/>
                  </a:cubicBezTo>
                  <a:close/>
                  <a:moveTo>
                    <a:pt x="50" y="332"/>
                  </a:moveTo>
                  <a:cubicBezTo>
                    <a:pt x="47" y="328"/>
                    <a:pt x="48" y="320"/>
                    <a:pt x="42" y="319"/>
                  </a:cubicBezTo>
                  <a:cubicBezTo>
                    <a:pt x="43" y="325"/>
                    <a:pt x="45" y="330"/>
                    <a:pt x="50" y="332"/>
                  </a:cubicBezTo>
                  <a:close/>
                  <a:moveTo>
                    <a:pt x="360" y="323"/>
                  </a:moveTo>
                  <a:cubicBezTo>
                    <a:pt x="362" y="323"/>
                    <a:pt x="362" y="321"/>
                    <a:pt x="362" y="319"/>
                  </a:cubicBezTo>
                  <a:cubicBezTo>
                    <a:pt x="360" y="319"/>
                    <a:pt x="358" y="321"/>
                    <a:pt x="360" y="323"/>
                  </a:cubicBezTo>
                  <a:close/>
                  <a:moveTo>
                    <a:pt x="597" y="334"/>
                  </a:moveTo>
                  <a:cubicBezTo>
                    <a:pt x="601" y="331"/>
                    <a:pt x="607" y="323"/>
                    <a:pt x="605" y="319"/>
                  </a:cubicBezTo>
                  <a:cubicBezTo>
                    <a:pt x="602" y="323"/>
                    <a:pt x="597" y="329"/>
                    <a:pt x="597" y="334"/>
                  </a:cubicBezTo>
                  <a:close/>
                  <a:moveTo>
                    <a:pt x="231" y="323"/>
                  </a:moveTo>
                  <a:cubicBezTo>
                    <a:pt x="234" y="325"/>
                    <a:pt x="238" y="327"/>
                    <a:pt x="241" y="328"/>
                  </a:cubicBezTo>
                  <a:cubicBezTo>
                    <a:pt x="240" y="322"/>
                    <a:pt x="234" y="315"/>
                    <a:pt x="231" y="323"/>
                  </a:cubicBezTo>
                  <a:close/>
                  <a:moveTo>
                    <a:pt x="258" y="325"/>
                  </a:moveTo>
                  <a:cubicBezTo>
                    <a:pt x="262" y="327"/>
                    <a:pt x="265" y="330"/>
                    <a:pt x="270" y="332"/>
                  </a:cubicBezTo>
                  <a:cubicBezTo>
                    <a:pt x="271" y="330"/>
                    <a:pt x="275" y="330"/>
                    <a:pt x="276" y="327"/>
                  </a:cubicBezTo>
                  <a:cubicBezTo>
                    <a:pt x="271" y="321"/>
                    <a:pt x="262" y="316"/>
                    <a:pt x="258" y="325"/>
                  </a:cubicBezTo>
                  <a:close/>
                  <a:moveTo>
                    <a:pt x="291" y="322"/>
                  </a:moveTo>
                  <a:cubicBezTo>
                    <a:pt x="295" y="325"/>
                    <a:pt x="300" y="327"/>
                    <a:pt x="306" y="328"/>
                  </a:cubicBezTo>
                  <a:cubicBezTo>
                    <a:pt x="302" y="325"/>
                    <a:pt x="295" y="316"/>
                    <a:pt x="291" y="322"/>
                  </a:cubicBezTo>
                  <a:close/>
                  <a:moveTo>
                    <a:pt x="385" y="328"/>
                  </a:moveTo>
                  <a:cubicBezTo>
                    <a:pt x="386" y="326"/>
                    <a:pt x="387" y="324"/>
                    <a:pt x="388" y="322"/>
                  </a:cubicBezTo>
                  <a:cubicBezTo>
                    <a:pt x="386" y="321"/>
                    <a:pt x="385" y="320"/>
                    <a:pt x="383" y="319"/>
                  </a:cubicBezTo>
                  <a:cubicBezTo>
                    <a:pt x="381" y="322"/>
                    <a:pt x="383" y="326"/>
                    <a:pt x="385" y="328"/>
                  </a:cubicBezTo>
                  <a:close/>
                  <a:moveTo>
                    <a:pt x="347" y="323"/>
                  </a:moveTo>
                  <a:cubicBezTo>
                    <a:pt x="349" y="323"/>
                    <a:pt x="351" y="323"/>
                    <a:pt x="351" y="322"/>
                  </a:cubicBezTo>
                  <a:cubicBezTo>
                    <a:pt x="349" y="322"/>
                    <a:pt x="350" y="320"/>
                    <a:pt x="348" y="320"/>
                  </a:cubicBezTo>
                  <a:cubicBezTo>
                    <a:pt x="347" y="321"/>
                    <a:pt x="348" y="323"/>
                    <a:pt x="347" y="323"/>
                  </a:cubicBezTo>
                  <a:close/>
                  <a:moveTo>
                    <a:pt x="479" y="328"/>
                  </a:moveTo>
                  <a:cubicBezTo>
                    <a:pt x="478" y="325"/>
                    <a:pt x="482" y="322"/>
                    <a:pt x="479" y="320"/>
                  </a:cubicBezTo>
                  <a:cubicBezTo>
                    <a:pt x="479" y="323"/>
                    <a:pt x="474" y="327"/>
                    <a:pt x="479" y="328"/>
                  </a:cubicBezTo>
                  <a:close/>
                  <a:moveTo>
                    <a:pt x="547" y="333"/>
                  </a:moveTo>
                  <a:cubicBezTo>
                    <a:pt x="554" y="333"/>
                    <a:pt x="555" y="325"/>
                    <a:pt x="555" y="320"/>
                  </a:cubicBezTo>
                  <a:cubicBezTo>
                    <a:pt x="551" y="324"/>
                    <a:pt x="549" y="329"/>
                    <a:pt x="547" y="333"/>
                  </a:cubicBezTo>
                  <a:close/>
                  <a:moveTo>
                    <a:pt x="245" y="326"/>
                  </a:moveTo>
                  <a:cubicBezTo>
                    <a:pt x="247" y="326"/>
                    <a:pt x="247" y="325"/>
                    <a:pt x="248" y="325"/>
                  </a:cubicBezTo>
                  <a:cubicBezTo>
                    <a:pt x="248" y="323"/>
                    <a:pt x="246" y="322"/>
                    <a:pt x="243" y="321"/>
                  </a:cubicBezTo>
                  <a:cubicBezTo>
                    <a:pt x="243" y="323"/>
                    <a:pt x="244" y="324"/>
                    <a:pt x="245" y="326"/>
                  </a:cubicBezTo>
                  <a:close/>
                  <a:moveTo>
                    <a:pt x="75" y="327"/>
                  </a:moveTo>
                  <a:cubicBezTo>
                    <a:pt x="74" y="324"/>
                    <a:pt x="74" y="323"/>
                    <a:pt x="71" y="322"/>
                  </a:cubicBezTo>
                  <a:cubicBezTo>
                    <a:pt x="72" y="324"/>
                    <a:pt x="73" y="326"/>
                    <a:pt x="75" y="327"/>
                  </a:cubicBezTo>
                  <a:close/>
                  <a:moveTo>
                    <a:pt x="134" y="333"/>
                  </a:moveTo>
                  <a:cubicBezTo>
                    <a:pt x="132" y="327"/>
                    <a:pt x="125" y="325"/>
                    <a:pt x="121" y="322"/>
                  </a:cubicBezTo>
                  <a:cubicBezTo>
                    <a:pt x="124" y="327"/>
                    <a:pt x="129" y="330"/>
                    <a:pt x="134" y="333"/>
                  </a:cubicBezTo>
                  <a:close/>
                  <a:moveTo>
                    <a:pt x="365" y="325"/>
                  </a:moveTo>
                  <a:cubicBezTo>
                    <a:pt x="366" y="325"/>
                    <a:pt x="366" y="326"/>
                    <a:pt x="367" y="326"/>
                  </a:cubicBezTo>
                  <a:cubicBezTo>
                    <a:pt x="367" y="324"/>
                    <a:pt x="368" y="322"/>
                    <a:pt x="366" y="322"/>
                  </a:cubicBezTo>
                  <a:cubicBezTo>
                    <a:pt x="365" y="322"/>
                    <a:pt x="365" y="324"/>
                    <a:pt x="365" y="325"/>
                  </a:cubicBezTo>
                  <a:close/>
                  <a:moveTo>
                    <a:pt x="566" y="329"/>
                  </a:moveTo>
                  <a:cubicBezTo>
                    <a:pt x="567" y="327"/>
                    <a:pt x="571" y="325"/>
                    <a:pt x="569" y="322"/>
                  </a:cubicBezTo>
                  <a:cubicBezTo>
                    <a:pt x="568" y="324"/>
                    <a:pt x="564" y="326"/>
                    <a:pt x="566" y="329"/>
                  </a:cubicBezTo>
                  <a:close/>
                  <a:moveTo>
                    <a:pt x="94" y="333"/>
                  </a:moveTo>
                  <a:cubicBezTo>
                    <a:pt x="93" y="328"/>
                    <a:pt x="88" y="325"/>
                    <a:pt x="84" y="322"/>
                  </a:cubicBezTo>
                  <a:cubicBezTo>
                    <a:pt x="85" y="328"/>
                    <a:pt x="90" y="333"/>
                    <a:pt x="94" y="333"/>
                  </a:cubicBezTo>
                  <a:close/>
                  <a:moveTo>
                    <a:pt x="217" y="328"/>
                  </a:moveTo>
                  <a:cubicBezTo>
                    <a:pt x="216" y="324"/>
                    <a:pt x="212" y="324"/>
                    <a:pt x="210" y="322"/>
                  </a:cubicBezTo>
                  <a:cubicBezTo>
                    <a:pt x="208" y="326"/>
                    <a:pt x="215" y="330"/>
                    <a:pt x="217" y="328"/>
                  </a:cubicBezTo>
                  <a:close/>
                  <a:moveTo>
                    <a:pt x="377" y="325"/>
                  </a:moveTo>
                  <a:cubicBezTo>
                    <a:pt x="377" y="324"/>
                    <a:pt x="377" y="324"/>
                    <a:pt x="377" y="323"/>
                  </a:cubicBezTo>
                  <a:cubicBezTo>
                    <a:pt x="376" y="323"/>
                    <a:pt x="375" y="322"/>
                    <a:pt x="374" y="322"/>
                  </a:cubicBezTo>
                  <a:cubicBezTo>
                    <a:pt x="374" y="324"/>
                    <a:pt x="375" y="325"/>
                    <a:pt x="377" y="325"/>
                  </a:cubicBezTo>
                  <a:close/>
                  <a:moveTo>
                    <a:pt x="446" y="330"/>
                  </a:moveTo>
                  <a:cubicBezTo>
                    <a:pt x="447" y="328"/>
                    <a:pt x="449" y="326"/>
                    <a:pt x="450" y="323"/>
                  </a:cubicBezTo>
                  <a:cubicBezTo>
                    <a:pt x="446" y="323"/>
                    <a:pt x="444" y="329"/>
                    <a:pt x="446" y="330"/>
                  </a:cubicBezTo>
                  <a:close/>
                  <a:moveTo>
                    <a:pt x="420" y="334"/>
                  </a:moveTo>
                  <a:cubicBezTo>
                    <a:pt x="425" y="334"/>
                    <a:pt x="429" y="327"/>
                    <a:pt x="426" y="323"/>
                  </a:cubicBezTo>
                  <a:cubicBezTo>
                    <a:pt x="423" y="325"/>
                    <a:pt x="422" y="330"/>
                    <a:pt x="420" y="334"/>
                  </a:cubicBezTo>
                  <a:close/>
                  <a:moveTo>
                    <a:pt x="454" y="337"/>
                  </a:moveTo>
                  <a:cubicBezTo>
                    <a:pt x="456" y="332"/>
                    <a:pt x="458" y="328"/>
                    <a:pt x="460" y="323"/>
                  </a:cubicBezTo>
                  <a:cubicBezTo>
                    <a:pt x="459" y="323"/>
                    <a:pt x="458" y="323"/>
                    <a:pt x="457" y="323"/>
                  </a:cubicBezTo>
                  <a:cubicBezTo>
                    <a:pt x="457" y="328"/>
                    <a:pt x="453" y="332"/>
                    <a:pt x="454" y="337"/>
                  </a:cubicBezTo>
                  <a:close/>
                  <a:moveTo>
                    <a:pt x="127" y="350"/>
                  </a:moveTo>
                  <a:cubicBezTo>
                    <a:pt x="127" y="345"/>
                    <a:pt x="122" y="345"/>
                    <a:pt x="121" y="341"/>
                  </a:cubicBezTo>
                  <a:cubicBezTo>
                    <a:pt x="123" y="335"/>
                    <a:pt x="119" y="326"/>
                    <a:pt x="113" y="324"/>
                  </a:cubicBezTo>
                  <a:cubicBezTo>
                    <a:pt x="115" y="336"/>
                    <a:pt x="119" y="345"/>
                    <a:pt x="127" y="350"/>
                  </a:cubicBezTo>
                  <a:close/>
                  <a:moveTo>
                    <a:pt x="52" y="326"/>
                  </a:moveTo>
                  <a:cubicBezTo>
                    <a:pt x="55" y="330"/>
                    <a:pt x="56" y="335"/>
                    <a:pt x="59" y="339"/>
                  </a:cubicBezTo>
                  <a:cubicBezTo>
                    <a:pt x="58" y="334"/>
                    <a:pt x="56" y="324"/>
                    <a:pt x="52" y="326"/>
                  </a:cubicBezTo>
                  <a:close/>
                  <a:moveTo>
                    <a:pt x="150" y="336"/>
                  </a:moveTo>
                  <a:cubicBezTo>
                    <a:pt x="148" y="329"/>
                    <a:pt x="140" y="328"/>
                    <a:pt x="135" y="325"/>
                  </a:cubicBezTo>
                  <a:cubicBezTo>
                    <a:pt x="138" y="330"/>
                    <a:pt x="146" y="333"/>
                    <a:pt x="150" y="336"/>
                  </a:cubicBezTo>
                  <a:close/>
                  <a:moveTo>
                    <a:pt x="349" y="338"/>
                  </a:moveTo>
                  <a:cubicBezTo>
                    <a:pt x="351" y="338"/>
                    <a:pt x="351" y="339"/>
                    <a:pt x="352" y="339"/>
                  </a:cubicBezTo>
                  <a:cubicBezTo>
                    <a:pt x="354" y="335"/>
                    <a:pt x="358" y="331"/>
                    <a:pt x="359" y="325"/>
                  </a:cubicBezTo>
                  <a:cubicBezTo>
                    <a:pt x="358" y="325"/>
                    <a:pt x="358" y="325"/>
                    <a:pt x="357" y="325"/>
                  </a:cubicBezTo>
                  <a:cubicBezTo>
                    <a:pt x="354" y="329"/>
                    <a:pt x="351" y="333"/>
                    <a:pt x="349" y="338"/>
                  </a:cubicBezTo>
                  <a:close/>
                  <a:moveTo>
                    <a:pt x="327" y="330"/>
                  </a:moveTo>
                  <a:cubicBezTo>
                    <a:pt x="330" y="330"/>
                    <a:pt x="331" y="333"/>
                    <a:pt x="334" y="333"/>
                  </a:cubicBezTo>
                  <a:cubicBezTo>
                    <a:pt x="334" y="332"/>
                    <a:pt x="335" y="332"/>
                    <a:pt x="335" y="330"/>
                  </a:cubicBezTo>
                  <a:cubicBezTo>
                    <a:pt x="333" y="329"/>
                    <a:pt x="331" y="326"/>
                    <a:pt x="329" y="325"/>
                  </a:cubicBezTo>
                  <a:cubicBezTo>
                    <a:pt x="329" y="328"/>
                    <a:pt x="327" y="328"/>
                    <a:pt x="327" y="330"/>
                  </a:cubicBezTo>
                  <a:close/>
                  <a:moveTo>
                    <a:pt x="513" y="337"/>
                  </a:moveTo>
                  <a:cubicBezTo>
                    <a:pt x="516" y="334"/>
                    <a:pt x="521" y="328"/>
                    <a:pt x="519" y="325"/>
                  </a:cubicBezTo>
                  <a:cubicBezTo>
                    <a:pt x="517" y="329"/>
                    <a:pt x="511" y="331"/>
                    <a:pt x="513" y="337"/>
                  </a:cubicBezTo>
                  <a:close/>
                  <a:moveTo>
                    <a:pt x="210" y="330"/>
                  </a:moveTo>
                  <a:cubicBezTo>
                    <a:pt x="208" y="330"/>
                    <a:pt x="207" y="326"/>
                    <a:pt x="203" y="326"/>
                  </a:cubicBezTo>
                  <a:cubicBezTo>
                    <a:pt x="204" y="328"/>
                    <a:pt x="209" y="332"/>
                    <a:pt x="210" y="330"/>
                  </a:cubicBezTo>
                  <a:close/>
                  <a:moveTo>
                    <a:pt x="430" y="329"/>
                  </a:moveTo>
                  <a:cubicBezTo>
                    <a:pt x="432" y="329"/>
                    <a:pt x="433" y="329"/>
                    <a:pt x="433" y="327"/>
                  </a:cubicBezTo>
                  <a:cubicBezTo>
                    <a:pt x="432" y="327"/>
                    <a:pt x="431" y="326"/>
                    <a:pt x="431" y="326"/>
                  </a:cubicBezTo>
                  <a:cubicBezTo>
                    <a:pt x="431" y="327"/>
                    <a:pt x="430" y="328"/>
                    <a:pt x="430" y="329"/>
                  </a:cubicBezTo>
                  <a:close/>
                  <a:moveTo>
                    <a:pt x="459" y="340"/>
                  </a:moveTo>
                  <a:cubicBezTo>
                    <a:pt x="459" y="335"/>
                    <a:pt x="465" y="330"/>
                    <a:pt x="462" y="326"/>
                  </a:cubicBezTo>
                  <a:cubicBezTo>
                    <a:pt x="462" y="330"/>
                    <a:pt x="455" y="337"/>
                    <a:pt x="459" y="340"/>
                  </a:cubicBezTo>
                  <a:close/>
                  <a:moveTo>
                    <a:pt x="572" y="336"/>
                  </a:moveTo>
                  <a:cubicBezTo>
                    <a:pt x="575" y="332"/>
                    <a:pt x="583" y="331"/>
                    <a:pt x="582" y="326"/>
                  </a:cubicBezTo>
                  <a:cubicBezTo>
                    <a:pt x="580" y="330"/>
                    <a:pt x="572" y="332"/>
                    <a:pt x="572" y="336"/>
                  </a:cubicBezTo>
                  <a:close/>
                  <a:moveTo>
                    <a:pt x="247" y="331"/>
                  </a:moveTo>
                  <a:cubicBezTo>
                    <a:pt x="251" y="334"/>
                    <a:pt x="256" y="335"/>
                    <a:pt x="261" y="338"/>
                  </a:cubicBezTo>
                  <a:cubicBezTo>
                    <a:pt x="263" y="337"/>
                    <a:pt x="264" y="336"/>
                    <a:pt x="265" y="334"/>
                  </a:cubicBezTo>
                  <a:cubicBezTo>
                    <a:pt x="260" y="332"/>
                    <a:pt x="252" y="322"/>
                    <a:pt x="247" y="331"/>
                  </a:cubicBezTo>
                  <a:close/>
                  <a:moveTo>
                    <a:pt x="374" y="329"/>
                  </a:moveTo>
                  <a:cubicBezTo>
                    <a:pt x="375" y="326"/>
                    <a:pt x="372" y="327"/>
                    <a:pt x="371" y="327"/>
                  </a:cubicBezTo>
                  <a:cubicBezTo>
                    <a:pt x="371" y="328"/>
                    <a:pt x="373" y="328"/>
                    <a:pt x="374" y="329"/>
                  </a:cubicBezTo>
                  <a:close/>
                  <a:moveTo>
                    <a:pt x="407" y="330"/>
                  </a:moveTo>
                  <a:cubicBezTo>
                    <a:pt x="407" y="328"/>
                    <a:pt x="405" y="327"/>
                    <a:pt x="402" y="327"/>
                  </a:cubicBezTo>
                  <a:cubicBezTo>
                    <a:pt x="403" y="329"/>
                    <a:pt x="405" y="329"/>
                    <a:pt x="407" y="330"/>
                  </a:cubicBezTo>
                  <a:close/>
                  <a:moveTo>
                    <a:pt x="345" y="335"/>
                  </a:moveTo>
                  <a:cubicBezTo>
                    <a:pt x="348" y="334"/>
                    <a:pt x="351" y="330"/>
                    <a:pt x="350" y="327"/>
                  </a:cubicBezTo>
                  <a:cubicBezTo>
                    <a:pt x="346" y="329"/>
                    <a:pt x="346" y="331"/>
                    <a:pt x="345" y="335"/>
                  </a:cubicBezTo>
                  <a:close/>
                  <a:moveTo>
                    <a:pt x="356" y="342"/>
                  </a:moveTo>
                  <a:cubicBezTo>
                    <a:pt x="361" y="340"/>
                    <a:pt x="361" y="333"/>
                    <a:pt x="365" y="330"/>
                  </a:cubicBezTo>
                  <a:cubicBezTo>
                    <a:pt x="364" y="329"/>
                    <a:pt x="363" y="328"/>
                    <a:pt x="363" y="328"/>
                  </a:cubicBezTo>
                  <a:cubicBezTo>
                    <a:pt x="360" y="333"/>
                    <a:pt x="358" y="337"/>
                    <a:pt x="356" y="342"/>
                  </a:cubicBezTo>
                  <a:close/>
                  <a:moveTo>
                    <a:pt x="391" y="336"/>
                  </a:moveTo>
                  <a:cubicBezTo>
                    <a:pt x="392" y="336"/>
                    <a:pt x="392" y="337"/>
                    <a:pt x="394" y="337"/>
                  </a:cubicBezTo>
                  <a:cubicBezTo>
                    <a:pt x="395" y="334"/>
                    <a:pt x="397" y="332"/>
                    <a:pt x="399" y="330"/>
                  </a:cubicBezTo>
                  <a:cubicBezTo>
                    <a:pt x="397" y="330"/>
                    <a:pt x="397" y="328"/>
                    <a:pt x="396" y="328"/>
                  </a:cubicBezTo>
                  <a:cubicBezTo>
                    <a:pt x="394" y="330"/>
                    <a:pt x="393" y="333"/>
                    <a:pt x="391" y="336"/>
                  </a:cubicBezTo>
                  <a:close/>
                  <a:moveTo>
                    <a:pt x="84" y="334"/>
                  </a:moveTo>
                  <a:cubicBezTo>
                    <a:pt x="83" y="332"/>
                    <a:pt x="83" y="330"/>
                    <a:pt x="81" y="329"/>
                  </a:cubicBezTo>
                  <a:cubicBezTo>
                    <a:pt x="83" y="330"/>
                    <a:pt x="82" y="334"/>
                    <a:pt x="84" y="334"/>
                  </a:cubicBezTo>
                  <a:close/>
                  <a:moveTo>
                    <a:pt x="186" y="331"/>
                  </a:moveTo>
                  <a:cubicBezTo>
                    <a:pt x="185" y="331"/>
                    <a:pt x="184" y="328"/>
                    <a:pt x="183" y="330"/>
                  </a:cubicBezTo>
                  <a:cubicBezTo>
                    <a:pt x="184" y="330"/>
                    <a:pt x="186" y="332"/>
                    <a:pt x="186" y="331"/>
                  </a:cubicBezTo>
                  <a:close/>
                  <a:moveTo>
                    <a:pt x="302" y="331"/>
                  </a:moveTo>
                  <a:cubicBezTo>
                    <a:pt x="300" y="331"/>
                    <a:pt x="297" y="329"/>
                    <a:pt x="295" y="330"/>
                  </a:cubicBezTo>
                  <a:cubicBezTo>
                    <a:pt x="297" y="330"/>
                    <a:pt x="300" y="334"/>
                    <a:pt x="302" y="331"/>
                  </a:cubicBezTo>
                  <a:close/>
                  <a:moveTo>
                    <a:pt x="387" y="334"/>
                  </a:moveTo>
                  <a:cubicBezTo>
                    <a:pt x="390" y="333"/>
                    <a:pt x="389" y="331"/>
                    <a:pt x="391" y="329"/>
                  </a:cubicBezTo>
                  <a:cubicBezTo>
                    <a:pt x="388" y="329"/>
                    <a:pt x="385" y="331"/>
                    <a:pt x="387" y="334"/>
                  </a:cubicBezTo>
                  <a:close/>
                  <a:moveTo>
                    <a:pt x="414" y="331"/>
                  </a:moveTo>
                  <a:cubicBezTo>
                    <a:pt x="416" y="331"/>
                    <a:pt x="415" y="332"/>
                    <a:pt x="417" y="332"/>
                  </a:cubicBezTo>
                  <a:cubicBezTo>
                    <a:pt x="416" y="330"/>
                    <a:pt x="419" y="330"/>
                    <a:pt x="417" y="329"/>
                  </a:cubicBezTo>
                  <a:cubicBezTo>
                    <a:pt x="417" y="330"/>
                    <a:pt x="415" y="329"/>
                    <a:pt x="414" y="331"/>
                  </a:cubicBezTo>
                  <a:close/>
                  <a:moveTo>
                    <a:pt x="179" y="330"/>
                  </a:moveTo>
                  <a:cubicBezTo>
                    <a:pt x="180" y="331"/>
                    <a:pt x="180" y="333"/>
                    <a:pt x="182" y="334"/>
                  </a:cubicBezTo>
                  <a:cubicBezTo>
                    <a:pt x="182" y="333"/>
                    <a:pt x="184" y="333"/>
                    <a:pt x="183" y="331"/>
                  </a:cubicBezTo>
                  <a:cubicBezTo>
                    <a:pt x="183" y="331"/>
                    <a:pt x="182" y="331"/>
                    <a:pt x="182" y="331"/>
                  </a:cubicBezTo>
                  <a:cubicBezTo>
                    <a:pt x="183" y="331"/>
                    <a:pt x="183" y="330"/>
                    <a:pt x="182" y="330"/>
                  </a:cubicBezTo>
                  <a:cubicBezTo>
                    <a:pt x="182" y="332"/>
                    <a:pt x="180" y="330"/>
                    <a:pt x="179" y="330"/>
                  </a:cubicBezTo>
                  <a:close/>
                  <a:moveTo>
                    <a:pt x="219" y="333"/>
                  </a:moveTo>
                  <a:cubicBezTo>
                    <a:pt x="222" y="337"/>
                    <a:pt x="227" y="339"/>
                    <a:pt x="231" y="335"/>
                  </a:cubicBezTo>
                  <a:cubicBezTo>
                    <a:pt x="227" y="333"/>
                    <a:pt x="221" y="326"/>
                    <a:pt x="219" y="333"/>
                  </a:cubicBezTo>
                  <a:close/>
                  <a:moveTo>
                    <a:pt x="462" y="342"/>
                  </a:moveTo>
                  <a:cubicBezTo>
                    <a:pt x="469" y="342"/>
                    <a:pt x="469" y="336"/>
                    <a:pt x="471" y="331"/>
                  </a:cubicBezTo>
                  <a:cubicBezTo>
                    <a:pt x="469" y="331"/>
                    <a:pt x="469" y="329"/>
                    <a:pt x="467" y="330"/>
                  </a:cubicBezTo>
                  <a:cubicBezTo>
                    <a:pt x="466" y="334"/>
                    <a:pt x="463" y="337"/>
                    <a:pt x="462" y="342"/>
                  </a:cubicBezTo>
                  <a:close/>
                  <a:moveTo>
                    <a:pt x="484" y="348"/>
                  </a:moveTo>
                  <a:cubicBezTo>
                    <a:pt x="492" y="346"/>
                    <a:pt x="492" y="337"/>
                    <a:pt x="495" y="331"/>
                  </a:cubicBezTo>
                  <a:cubicBezTo>
                    <a:pt x="487" y="328"/>
                    <a:pt x="488" y="343"/>
                    <a:pt x="484" y="348"/>
                  </a:cubicBezTo>
                  <a:close/>
                  <a:moveTo>
                    <a:pt x="284" y="341"/>
                  </a:moveTo>
                  <a:cubicBezTo>
                    <a:pt x="289" y="341"/>
                    <a:pt x="290" y="338"/>
                    <a:pt x="293" y="336"/>
                  </a:cubicBezTo>
                  <a:cubicBezTo>
                    <a:pt x="289" y="334"/>
                    <a:pt x="286" y="332"/>
                    <a:pt x="282" y="330"/>
                  </a:cubicBezTo>
                  <a:cubicBezTo>
                    <a:pt x="283" y="334"/>
                    <a:pt x="284" y="337"/>
                    <a:pt x="284" y="341"/>
                  </a:cubicBezTo>
                  <a:close/>
                  <a:moveTo>
                    <a:pt x="72" y="349"/>
                  </a:moveTo>
                  <a:cubicBezTo>
                    <a:pt x="68" y="343"/>
                    <a:pt x="65" y="336"/>
                    <a:pt x="60" y="331"/>
                  </a:cubicBezTo>
                  <a:cubicBezTo>
                    <a:pt x="62" y="339"/>
                    <a:pt x="64" y="347"/>
                    <a:pt x="72" y="349"/>
                  </a:cubicBezTo>
                  <a:close/>
                  <a:moveTo>
                    <a:pt x="273" y="334"/>
                  </a:moveTo>
                  <a:cubicBezTo>
                    <a:pt x="275" y="336"/>
                    <a:pt x="277" y="338"/>
                    <a:pt x="280" y="339"/>
                  </a:cubicBezTo>
                  <a:cubicBezTo>
                    <a:pt x="280" y="335"/>
                    <a:pt x="279" y="333"/>
                    <a:pt x="277" y="331"/>
                  </a:cubicBezTo>
                  <a:cubicBezTo>
                    <a:pt x="276" y="332"/>
                    <a:pt x="274" y="333"/>
                    <a:pt x="273" y="334"/>
                  </a:cubicBezTo>
                  <a:close/>
                  <a:moveTo>
                    <a:pt x="304" y="334"/>
                  </a:moveTo>
                  <a:cubicBezTo>
                    <a:pt x="305" y="337"/>
                    <a:pt x="308" y="338"/>
                    <a:pt x="310" y="340"/>
                  </a:cubicBezTo>
                  <a:cubicBezTo>
                    <a:pt x="312" y="338"/>
                    <a:pt x="314" y="335"/>
                    <a:pt x="315" y="333"/>
                  </a:cubicBezTo>
                  <a:cubicBezTo>
                    <a:pt x="311" y="329"/>
                    <a:pt x="307" y="333"/>
                    <a:pt x="304" y="334"/>
                  </a:cubicBezTo>
                  <a:close/>
                  <a:moveTo>
                    <a:pt x="399" y="334"/>
                  </a:moveTo>
                  <a:cubicBezTo>
                    <a:pt x="400" y="334"/>
                    <a:pt x="401" y="334"/>
                    <a:pt x="402" y="333"/>
                  </a:cubicBezTo>
                  <a:cubicBezTo>
                    <a:pt x="402" y="331"/>
                    <a:pt x="401" y="331"/>
                    <a:pt x="400" y="331"/>
                  </a:cubicBezTo>
                  <a:cubicBezTo>
                    <a:pt x="399" y="332"/>
                    <a:pt x="399" y="333"/>
                    <a:pt x="399" y="334"/>
                  </a:cubicBezTo>
                  <a:close/>
                  <a:moveTo>
                    <a:pt x="431" y="344"/>
                  </a:moveTo>
                  <a:cubicBezTo>
                    <a:pt x="436" y="344"/>
                    <a:pt x="439" y="336"/>
                    <a:pt x="439" y="331"/>
                  </a:cubicBezTo>
                  <a:cubicBezTo>
                    <a:pt x="438" y="331"/>
                    <a:pt x="438" y="331"/>
                    <a:pt x="437" y="331"/>
                  </a:cubicBezTo>
                  <a:cubicBezTo>
                    <a:pt x="435" y="335"/>
                    <a:pt x="434" y="340"/>
                    <a:pt x="431" y="344"/>
                  </a:cubicBezTo>
                  <a:close/>
                  <a:moveTo>
                    <a:pt x="363" y="341"/>
                  </a:moveTo>
                  <a:cubicBezTo>
                    <a:pt x="367" y="339"/>
                    <a:pt x="372" y="338"/>
                    <a:pt x="372" y="334"/>
                  </a:cubicBezTo>
                  <a:cubicBezTo>
                    <a:pt x="370" y="334"/>
                    <a:pt x="370" y="331"/>
                    <a:pt x="368" y="331"/>
                  </a:cubicBezTo>
                  <a:cubicBezTo>
                    <a:pt x="366" y="335"/>
                    <a:pt x="364" y="337"/>
                    <a:pt x="363" y="341"/>
                  </a:cubicBezTo>
                  <a:close/>
                  <a:moveTo>
                    <a:pt x="521" y="341"/>
                  </a:moveTo>
                  <a:cubicBezTo>
                    <a:pt x="522" y="339"/>
                    <a:pt x="528" y="333"/>
                    <a:pt x="524" y="331"/>
                  </a:cubicBezTo>
                  <a:cubicBezTo>
                    <a:pt x="523" y="334"/>
                    <a:pt x="520" y="338"/>
                    <a:pt x="521" y="341"/>
                  </a:cubicBezTo>
                  <a:close/>
                  <a:moveTo>
                    <a:pt x="425" y="339"/>
                  </a:moveTo>
                  <a:cubicBezTo>
                    <a:pt x="427" y="340"/>
                    <a:pt x="427" y="342"/>
                    <a:pt x="429" y="342"/>
                  </a:cubicBezTo>
                  <a:cubicBezTo>
                    <a:pt x="430" y="339"/>
                    <a:pt x="432" y="336"/>
                    <a:pt x="433" y="332"/>
                  </a:cubicBezTo>
                  <a:cubicBezTo>
                    <a:pt x="429" y="333"/>
                    <a:pt x="426" y="335"/>
                    <a:pt x="425" y="339"/>
                  </a:cubicBezTo>
                  <a:close/>
                  <a:moveTo>
                    <a:pt x="133" y="340"/>
                  </a:moveTo>
                  <a:cubicBezTo>
                    <a:pt x="131" y="337"/>
                    <a:pt x="128" y="335"/>
                    <a:pt x="124" y="333"/>
                  </a:cubicBezTo>
                  <a:cubicBezTo>
                    <a:pt x="125" y="335"/>
                    <a:pt x="126" y="336"/>
                    <a:pt x="126" y="337"/>
                  </a:cubicBezTo>
                  <a:cubicBezTo>
                    <a:pt x="130" y="337"/>
                    <a:pt x="131" y="339"/>
                    <a:pt x="133" y="340"/>
                  </a:cubicBezTo>
                  <a:close/>
                  <a:moveTo>
                    <a:pt x="190" y="334"/>
                  </a:moveTo>
                  <a:cubicBezTo>
                    <a:pt x="192" y="338"/>
                    <a:pt x="196" y="339"/>
                    <a:pt x="199" y="342"/>
                  </a:cubicBezTo>
                  <a:cubicBezTo>
                    <a:pt x="200" y="341"/>
                    <a:pt x="202" y="341"/>
                    <a:pt x="202" y="339"/>
                  </a:cubicBezTo>
                  <a:cubicBezTo>
                    <a:pt x="197" y="339"/>
                    <a:pt x="192" y="333"/>
                    <a:pt x="190" y="334"/>
                  </a:cubicBezTo>
                  <a:close/>
                  <a:moveTo>
                    <a:pt x="472" y="339"/>
                  </a:moveTo>
                  <a:cubicBezTo>
                    <a:pt x="475" y="339"/>
                    <a:pt x="475" y="336"/>
                    <a:pt x="476" y="333"/>
                  </a:cubicBezTo>
                  <a:cubicBezTo>
                    <a:pt x="475" y="333"/>
                    <a:pt x="474" y="333"/>
                    <a:pt x="473" y="333"/>
                  </a:cubicBezTo>
                  <a:cubicBezTo>
                    <a:pt x="474" y="336"/>
                    <a:pt x="472" y="336"/>
                    <a:pt x="472" y="339"/>
                  </a:cubicBezTo>
                  <a:close/>
                  <a:moveTo>
                    <a:pt x="559" y="339"/>
                  </a:moveTo>
                  <a:cubicBezTo>
                    <a:pt x="561" y="337"/>
                    <a:pt x="565" y="336"/>
                    <a:pt x="566" y="333"/>
                  </a:cubicBezTo>
                  <a:cubicBezTo>
                    <a:pt x="563" y="333"/>
                    <a:pt x="563" y="334"/>
                    <a:pt x="561" y="333"/>
                  </a:cubicBezTo>
                  <a:cubicBezTo>
                    <a:pt x="561" y="335"/>
                    <a:pt x="558" y="337"/>
                    <a:pt x="559" y="339"/>
                  </a:cubicBezTo>
                  <a:close/>
                  <a:moveTo>
                    <a:pt x="72" y="342"/>
                  </a:moveTo>
                  <a:cubicBezTo>
                    <a:pt x="72" y="338"/>
                    <a:pt x="70" y="334"/>
                    <a:pt x="67" y="334"/>
                  </a:cubicBezTo>
                  <a:cubicBezTo>
                    <a:pt x="69" y="337"/>
                    <a:pt x="70" y="340"/>
                    <a:pt x="72" y="342"/>
                  </a:cubicBezTo>
                  <a:close/>
                  <a:moveTo>
                    <a:pt x="111" y="346"/>
                  </a:moveTo>
                  <a:cubicBezTo>
                    <a:pt x="110" y="340"/>
                    <a:pt x="104" y="340"/>
                    <a:pt x="103" y="335"/>
                  </a:cubicBezTo>
                  <a:cubicBezTo>
                    <a:pt x="101" y="337"/>
                    <a:pt x="99" y="333"/>
                    <a:pt x="98" y="334"/>
                  </a:cubicBezTo>
                  <a:cubicBezTo>
                    <a:pt x="101" y="340"/>
                    <a:pt x="106" y="343"/>
                    <a:pt x="111" y="346"/>
                  </a:cubicBezTo>
                  <a:close/>
                  <a:moveTo>
                    <a:pt x="494" y="342"/>
                  </a:moveTo>
                  <a:cubicBezTo>
                    <a:pt x="497" y="340"/>
                    <a:pt x="500" y="339"/>
                    <a:pt x="502" y="336"/>
                  </a:cubicBezTo>
                  <a:cubicBezTo>
                    <a:pt x="500" y="335"/>
                    <a:pt x="500" y="333"/>
                    <a:pt x="497" y="334"/>
                  </a:cubicBezTo>
                  <a:cubicBezTo>
                    <a:pt x="497" y="337"/>
                    <a:pt x="495" y="339"/>
                    <a:pt x="494" y="342"/>
                  </a:cubicBezTo>
                  <a:close/>
                  <a:moveTo>
                    <a:pt x="537" y="334"/>
                  </a:moveTo>
                  <a:cubicBezTo>
                    <a:pt x="532" y="337"/>
                    <a:pt x="524" y="339"/>
                    <a:pt x="522" y="348"/>
                  </a:cubicBezTo>
                  <a:cubicBezTo>
                    <a:pt x="528" y="347"/>
                    <a:pt x="542" y="343"/>
                    <a:pt x="537" y="334"/>
                  </a:cubicBezTo>
                  <a:close/>
                  <a:moveTo>
                    <a:pt x="564" y="359"/>
                  </a:moveTo>
                  <a:cubicBezTo>
                    <a:pt x="576" y="354"/>
                    <a:pt x="588" y="346"/>
                    <a:pt x="591" y="334"/>
                  </a:cubicBezTo>
                  <a:cubicBezTo>
                    <a:pt x="583" y="344"/>
                    <a:pt x="571" y="349"/>
                    <a:pt x="564" y="359"/>
                  </a:cubicBezTo>
                  <a:close/>
                  <a:moveTo>
                    <a:pt x="101" y="353"/>
                  </a:moveTo>
                  <a:cubicBezTo>
                    <a:pt x="98" y="345"/>
                    <a:pt x="97" y="337"/>
                    <a:pt x="89" y="334"/>
                  </a:cubicBezTo>
                  <a:cubicBezTo>
                    <a:pt x="93" y="341"/>
                    <a:pt x="93" y="350"/>
                    <a:pt x="101" y="353"/>
                  </a:cubicBezTo>
                  <a:close/>
                  <a:moveTo>
                    <a:pt x="313" y="343"/>
                  </a:moveTo>
                  <a:cubicBezTo>
                    <a:pt x="315" y="343"/>
                    <a:pt x="315" y="345"/>
                    <a:pt x="317" y="345"/>
                  </a:cubicBezTo>
                  <a:cubicBezTo>
                    <a:pt x="318" y="341"/>
                    <a:pt x="320" y="339"/>
                    <a:pt x="320" y="335"/>
                  </a:cubicBezTo>
                  <a:cubicBezTo>
                    <a:pt x="319" y="335"/>
                    <a:pt x="319" y="334"/>
                    <a:pt x="318" y="334"/>
                  </a:cubicBezTo>
                  <a:cubicBezTo>
                    <a:pt x="317" y="338"/>
                    <a:pt x="314" y="340"/>
                    <a:pt x="313" y="343"/>
                  </a:cubicBezTo>
                  <a:close/>
                  <a:moveTo>
                    <a:pt x="438" y="345"/>
                  </a:moveTo>
                  <a:cubicBezTo>
                    <a:pt x="442" y="343"/>
                    <a:pt x="442" y="339"/>
                    <a:pt x="444" y="335"/>
                  </a:cubicBezTo>
                  <a:cubicBezTo>
                    <a:pt x="443" y="335"/>
                    <a:pt x="442" y="335"/>
                    <a:pt x="442" y="335"/>
                  </a:cubicBezTo>
                  <a:cubicBezTo>
                    <a:pt x="440" y="338"/>
                    <a:pt x="439" y="342"/>
                    <a:pt x="438" y="345"/>
                  </a:cubicBezTo>
                  <a:close/>
                  <a:moveTo>
                    <a:pt x="250" y="339"/>
                  </a:moveTo>
                  <a:cubicBezTo>
                    <a:pt x="253" y="340"/>
                    <a:pt x="257" y="344"/>
                    <a:pt x="258" y="339"/>
                  </a:cubicBezTo>
                  <a:cubicBezTo>
                    <a:pt x="255" y="338"/>
                    <a:pt x="253" y="337"/>
                    <a:pt x="250" y="336"/>
                  </a:cubicBezTo>
                  <a:cubicBezTo>
                    <a:pt x="250" y="337"/>
                    <a:pt x="250" y="338"/>
                    <a:pt x="250" y="339"/>
                  </a:cubicBezTo>
                  <a:close/>
                  <a:moveTo>
                    <a:pt x="154" y="350"/>
                  </a:moveTo>
                  <a:cubicBezTo>
                    <a:pt x="151" y="344"/>
                    <a:pt x="145" y="341"/>
                    <a:pt x="140" y="336"/>
                  </a:cubicBezTo>
                  <a:cubicBezTo>
                    <a:pt x="142" y="343"/>
                    <a:pt x="148" y="347"/>
                    <a:pt x="154" y="350"/>
                  </a:cubicBezTo>
                  <a:close/>
                  <a:moveTo>
                    <a:pt x="400" y="338"/>
                  </a:moveTo>
                  <a:cubicBezTo>
                    <a:pt x="401" y="338"/>
                    <a:pt x="405" y="340"/>
                    <a:pt x="405" y="336"/>
                  </a:cubicBezTo>
                  <a:cubicBezTo>
                    <a:pt x="403" y="336"/>
                    <a:pt x="402" y="337"/>
                    <a:pt x="400" y="338"/>
                  </a:cubicBezTo>
                  <a:close/>
                  <a:moveTo>
                    <a:pt x="228" y="340"/>
                  </a:moveTo>
                  <a:cubicBezTo>
                    <a:pt x="233" y="341"/>
                    <a:pt x="238" y="343"/>
                    <a:pt x="244" y="344"/>
                  </a:cubicBezTo>
                  <a:cubicBezTo>
                    <a:pt x="240" y="340"/>
                    <a:pt x="233" y="334"/>
                    <a:pt x="228" y="340"/>
                  </a:cubicBezTo>
                  <a:close/>
                  <a:moveTo>
                    <a:pt x="374" y="344"/>
                  </a:moveTo>
                  <a:cubicBezTo>
                    <a:pt x="377" y="343"/>
                    <a:pt x="380" y="342"/>
                    <a:pt x="379" y="338"/>
                  </a:cubicBezTo>
                  <a:cubicBezTo>
                    <a:pt x="377" y="339"/>
                    <a:pt x="377" y="337"/>
                    <a:pt x="376" y="337"/>
                  </a:cubicBezTo>
                  <a:cubicBezTo>
                    <a:pt x="375" y="339"/>
                    <a:pt x="373" y="342"/>
                    <a:pt x="374" y="344"/>
                  </a:cubicBezTo>
                  <a:close/>
                  <a:moveTo>
                    <a:pt x="266" y="340"/>
                  </a:moveTo>
                  <a:cubicBezTo>
                    <a:pt x="270" y="341"/>
                    <a:pt x="275" y="345"/>
                    <a:pt x="279" y="344"/>
                  </a:cubicBezTo>
                  <a:cubicBezTo>
                    <a:pt x="277" y="341"/>
                    <a:pt x="269" y="334"/>
                    <a:pt x="266" y="340"/>
                  </a:cubicBezTo>
                  <a:close/>
                  <a:moveTo>
                    <a:pt x="323" y="341"/>
                  </a:moveTo>
                  <a:cubicBezTo>
                    <a:pt x="325" y="341"/>
                    <a:pt x="327" y="340"/>
                    <a:pt x="327" y="338"/>
                  </a:cubicBezTo>
                  <a:cubicBezTo>
                    <a:pt x="325" y="338"/>
                    <a:pt x="326" y="337"/>
                    <a:pt x="324" y="337"/>
                  </a:cubicBezTo>
                  <a:cubicBezTo>
                    <a:pt x="323" y="338"/>
                    <a:pt x="323" y="340"/>
                    <a:pt x="323" y="341"/>
                  </a:cubicBezTo>
                  <a:close/>
                  <a:moveTo>
                    <a:pt x="408" y="341"/>
                  </a:moveTo>
                  <a:cubicBezTo>
                    <a:pt x="409" y="339"/>
                    <a:pt x="411" y="340"/>
                    <a:pt x="411" y="338"/>
                  </a:cubicBezTo>
                  <a:cubicBezTo>
                    <a:pt x="410" y="338"/>
                    <a:pt x="409" y="338"/>
                    <a:pt x="409" y="337"/>
                  </a:cubicBezTo>
                  <a:cubicBezTo>
                    <a:pt x="409" y="338"/>
                    <a:pt x="407" y="340"/>
                    <a:pt x="408" y="341"/>
                  </a:cubicBezTo>
                  <a:close/>
                  <a:moveTo>
                    <a:pt x="445" y="345"/>
                  </a:moveTo>
                  <a:cubicBezTo>
                    <a:pt x="445" y="343"/>
                    <a:pt x="449" y="339"/>
                    <a:pt x="446" y="337"/>
                  </a:cubicBezTo>
                  <a:cubicBezTo>
                    <a:pt x="446" y="340"/>
                    <a:pt x="442" y="343"/>
                    <a:pt x="445" y="345"/>
                  </a:cubicBezTo>
                  <a:close/>
                  <a:moveTo>
                    <a:pt x="477" y="354"/>
                  </a:moveTo>
                  <a:cubicBezTo>
                    <a:pt x="480" y="351"/>
                    <a:pt x="483" y="341"/>
                    <a:pt x="482" y="337"/>
                  </a:cubicBezTo>
                  <a:cubicBezTo>
                    <a:pt x="481" y="343"/>
                    <a:pt x="476" y="349"/>
                    <a:pt x="477" y="354"/>
                  </a:cubicBezTo>
                  <a:close/>
                  <a:moveTo>
                    <a:pt x="492" y="346"/>
                  </a:moveTo>
                  <a:cubicBezTo>
                    <a:pt x="492" y="348"/>
                    <a:pt x="488" y="350"/>
                    <a:pt x="491" y="351"/>
                  </a:cubicBezTo>
                  <a:cubicBezTo>
                    <a:pt x="496" y="346"/>
                    <a:pt x="505" y="345"/>
                    <a:pt x="507" y="337"/>
                  </a:cubicBezTo>
                  <a:cubicBezTo>
                    <a:pt x="501" y="339"/>
                    <a:pt x="498" y="346"/>
                    <a:pt x="492" y="346"/>
                  </a:cubicBezTo>
                  <a:close/>
                  <a:moveTo>
                    <a:pt x="549" y="348"/>
                  </a:moveTo>
                  <a:cubicBezTo>
                    <a:pt x="545" y="354"/>
                    <a:pt x="539" y="360"/>
                    <a:pt x="533" y="364"/>
                  </a:cubicBezTo>
                  <a:cubicBezTo>
                    <a:pt x="531" y="366"/>
                    <a:pt x="527" y="367"/>
                    <a:pt x="527" y="370"/>
                  </a:cubicBezTo>
                  <a:cubicBezTo>
                    <a:pt x="547" y="362"/>
                    <a:pt x="564" y="352"/>
                    <a:pt x="576" y="337"/>
                  </a:cubicBezTo>
                  <a:cubicBezTo>
                    <a:pt x="567" y="341"/>
                    <a:pt x="560" y="346"/>
                    <a:pt x="549" y="348"/>
                  </a:cubicBezTo>
                  <a:close/>
                  <a:moveTo>
                    <a:pt x="52" y="344"/>
                  </a:moveTo>
                  <a:cubicBezTo>
                    <a:pt x="53" y="341"/>
                    <a:pt x="51" y="340"/>
                    <a:pt x="50" y="338"/>
                  </a:cubicBezTo>
                  <a:cubicBezTo>
                    <a:pt x="50" y="341"/>
                    <a:pt x="51" y="342"/>
                    <a:pt x="52" y="344"/>
                  </a:cubicBezTo>
                  <a:close/>
                  <a:moveTo>
                    <a:pt x="210" y="339"/>
                  </a:moveTo>
                  <a:cubicBezTo>
                    <a:pt x="210" y="342"/>
                    <a:pt x="216" y="345"/>
                    <a:pt x="217" y="341"/>
                  </a:cubicBezTo>
                  <a:cubicBezTo>
                    <a:pt x="215" y="340"/>
                    <a:pt x="212" y="337"/>
                    <a:pt x="210" y="339"/>
                  </a:cubicBezTo>
                  <a:close/>
                  <a:moveTo>
                    <a:pt x="287" y="344"/>
                  </a:moveTo>
                  <a:cubicBezTo>
                    <a:pt x="293" y="347"/>
                    <a:pt x="302" y="357"/>
                    <a:pt x="307" y="347"/>
                  </a:cubicBezTo>
                  <a:cubicBezTo>
                    <a:pt x="302" y="339"/>
                    <a:pt x="293" y="337"/>
                    <a:pt x="287" y="344"/>
                  </a:cubicBezTo>
                  <a:close/>
                  <a:moveTo>
                    <a:pt x="397" y="340"/>
                  </a:moveTo>
                  <a:cubicBezTo>
                    <a:pt x="397" y="343"/>
                    <a:pt x="403" y="344"/>
                    <a:pt x="403" y="342"/>
                  </a:cubicBezTo>
                  <a:cubicBezTo>
                    <a:pt x="402" y="340"/>
                    <a:pt x="399" y="341"/>
                    <a:pt x="398" y="340"/>
                  </a:cubicBezTo>
                  <a:cubicBezTo>
                    <a:pt x="399" y="340"/>
                    <a:pt x="399" y="340"/>
                    <a:pt x="399" y="339"/>
                  </a:cubicBezTo>
                  <a:cubicBezTo>
                    <a:pt x="397" y="338"/>
                    <a:pt x="398" y="340"/>
                    <a:pt x="397" y="340"/>
                  </a:cubicBezTo>
                  <a:close/>
                  <a:moveTo>
                    <a:pt x="176" y="349"/>
                  </a:moveTo>
                  <a:cubicBezTo>
                    <a:pt x="171" y="346"/>
                    <a:pt x="167" y="342"/>
                    <a:pt x="162" y="340"/>
                  </a:cubicBezTo>
                  <a:cubicBezTo>
                    <a:pt x="162" y="347"/>
                    <a:pt x="171" y="353"/>
                    <a:pt x="176" y="349"/>
                  </a:cubicBezTo>
                  <a:close/>
                  <a:moveTo>
                    <a:pt x="347" y="341"/>
                  </a:moveTo>
                  <a:cubicBezTo>
                    <a:pt x="347" y="343"/>
                    <a:pt x="348" y="344"/>
                    <a:pt x="350" y="345"/>
                  </a:cubicBezTo>
                  <a:cubicBezTo>
                    <a:pt x="350" y="343"/>
                    <a:pt x="351" y="343"/>
                    <a:pt x="351" y="342"/>
                  </a:cubicBezTo>
                  <a:cubicBezTo>
                    <a:pt x="348" y="342"/>
                    <a:pt x="349" y="340"/>
                    <a:pt x="347" y="341"/>
                  </a:cubicBezTo>
                  <a:close/>
                  <a:moveTo>
                    <a:pt x="362" y="346"/>
                  </a:moveTo>
                  <a:cubicBezTo>
                    <a:pt x="365" y="347"/>
                    <a:pt x="365" y="345"/>
                    <a:pt x="368" y="345"/>
                  </a:cubicBezTo>
                  <a:cubicBezTo>
                    <a:pt x="369" y="344"/>
                    <a:pt x="371" y="341"/>
                    <a:pt x="369" y="341"/>
                  </a:cubicBezTo>
                  <a:cubicBezTo>
                    <a:pt x="368" y="343"/>
                    <a:pt x="363" y="342"/>
                    <a:pt x="362" y="346"/>
                  </a:cubicBezTo>
                  <a:close/>
                  <a:moveTo>
                    <a:pt x="329" y="351"/>
                  </a:moveTo>
                  <a:cubicBezTo>
                    <a:pt x="330" y="348"/>
                    <a:pt x="334" y="344"/>
                    <a:pt x="333" y="341"/>
                  </a:cubicBezTo>
                  <a:cubicBezTo>
                    <a:pt x="332" y="345"/>
                    <a:pt x="328" y="348"/>
                    <a:pt x="329" y="351"/>
                  </a:cubicBezTo>
                  <a:close/>
                  <a:moveTo>
                    <a:pt x="449" y="344"/>
                  </a:moveTo>
                  <a:cubicBezTo>
                    <a:pt x="451" y="345"/>
                    <a:pt x="451" y="343"/>
                    <a:pt x="451" y="341"/>
                  </a:cubicBezTo>
                  <a:cubicBezTo>
                    <a:pt x="450" y="341"/>
                    <a:pt x="449" y="343"/>
                    <a:pt x="449" y="344"/>
                  </a:cubicBezTo>
                  <a:close/>
                  <a:moveTo>
                    <a:pt x="543" y="347"/>
                  </a:moveTo>
                  <a:cubicBezTo>
                    <a:pt x="546" y="346"/>
                    <a:pt x="547" y="346"/>
                    <a:pt x="550" y="344"/>
                  </a:cubicBezTo>
                  <a:cubicBezTo>
                    <a:pt x="549" y="343"/>
                    <a:pt x="550" y="341"/>
                    <a:pt x="548" y="341"/>
                  </a:cubicBezTo>
                  <a:cubicBezTo>
                    <a:pt x="546" y="343"/>
                    <a:pt x="543" y="344"/>
                    <a:pt x="543" y="347"/>
                  </a:cubicBezTo>
                  <a:close/>
                  <a:moveTo>
                    <a:pt x="36" y="350"/>
                  </a:moveTo>
                  <a:cubicBezTo>
                    <a:pt x="35" y="347"/>
                    <a:pt x="33" y="342"/>
                    <a:pt x="30" y="342"/>
                  </a:cubicBezTo>
                  <a:cubicBezTo>
                    <a:pt x="32" y="344"/>
                    <a:pt x="33" y="351"/>
                    <a:pt x="36" y="350"/>
                  </a:cubicBezTo>
                  <a:close/>
                  <a:moveTo>
                    <a:pt x="261" y="343"/>
                  </a:moveTo>
                  <a:cubicBezTo>
                    <a:pt x="262" y="347"/>
                    <a:pt x="271" y="351"/>
                    <a:pt x="275" y="347"/>
                  </a:cubicBezTo>
                  <a:cubicBezTo>
                    <a:pt x="271" y="345"/>
                    <a:pt x="265" y="340"/>
                    <a:pt x="261" y="343"/>
                  </a:cubicBezTo>
                  <a:close/>
                  <a:moveTo>
                    <a:pt x="202" y="345"/>
                  </a:moveTo>
                  <a:cubicBezTo>
                    <a:pt x="203" y="345"/>
                    <a:pt x="204" y="346"/>
                    <a:pt x="204" y="347"/>
                  </a:cubicBezTo>
                  <a:cubicBezTo>
                    <a:pt x="207" y="346"/>
                    <a:pt x="209" y="346"/>
                    <a:pt x="210" y="344"/>
                  </a:cubicBezTo>
                  <a:cubicBezTo>
                    <a:pt x="208" y="343"/>
                    <a:pt x="204" y="341"/>
                    <a:pt x="202" y="345"/>
                  </a:cubicBezTo>
                  <a:close/>
                  <a:moveTo>
                    <a:pt x="509" y="347"/>
                  </a:moveTo>
                  <a:cubicBezTo>
                    <a:pt x="511" y="347"/>
                    <a:pt x="512" y="344"/>
                    <a:pt x="511" y="342"/>
                  </a:cubicBezTo>
                  <a:cubicBezTo>
                    <a:pt x="510" y="343"/>
                    <a:pt x="507" y="345"/>
                    <a:pt x="509" y="347"/>
                  </a:cubicBezTo>
                  <a:close/>
                  <a:moveTo>
                    <a:pt x="116" y="364"/>
                  </a:moveTo>
                  <a:cubicBezTo>
                    <a:pt x="115" y="352"/>
                    <a:pt x="110" y="346"/>
                    <a:pt x="101" y="343"/>
                  </a:cubicBezTo>
                  <a:cubicBezTo>
                    <a:pt x="103" y="353"/>
                    <a:pt x="107" y="361"/>
                    <a:pt x="116" y="364"/>
                  </a:cubicBezTo>
                  <a:close/>
                  <a:moveTo>
                    <a:pt x="405" y="346"/>
                  </a:moveTo>
                  <a:cubicBezTo>
                    <a:pt x="405" y="348"/>
                    <a:pt x="407" y="349"/>
                    <a:pt x="408" y="349"/>
                  </a:cubicBezTo>
                  <a:cubicBezTo>
                    <a:pt x="409" y="347"/>
                    <a:pt x="409" y="347"/>
                    <a:pt x="410" y="344"/>
                  </a:cubicBezTo>
                  <a:cubicBezTo>
                    <a:pt x="408" y="342"/>
                    <a:pt x="406" y="344"/>
                    <a:pt x="405" y="346"/>
                  </a:cubicBezTo>
                  <a:close/>
                  <a:moveTo>
                    <a:pt x="226" y="347"/>
                  </a:moveTo>
                  <a:cubicBezTo>
                    <a:pt x="224" y="347"/>
                    <a:pt x="222" y="343"/>
                    <a:pt x="219" y="344"/>
                  </a:cubicBezTo>
                  <a:cubicBezTo>
                    <a:pt x="220" y="347"/>
                    <a:pt x="225" y="347"/>
                    <a:pt x="226" y="347"/>
                  </a:cubicBezTo>
                  <a:close/>
                  <a:moveTo>
                    <a:pt x="334" y="350"/>
                  </a:moveTo>
                  <a:cubicBezTo>
                    <a:pt x="335" y="350"/>
                    <a:pt x="337" y="350"/>
                    <a:pt x="338" y="350"/>
                  </a:cubicBezTo>
                  <a:cubicBezTo>
                    <a:pt x="338" y="347"/>
                    <a:pt x="341" y="348"/>
                    <a:pt x="340" y="345"/>
                  </a:cubicBezTo>
                  <a:cubicBezTo>
                    <a:pt x="338" y="345"/>
                    <a:pt x="339" y="343"/>
                    <a:pt x="337" y="344"/>
                  </a:cubicBezTo>
                  <a:cubicBezTo>
                    <a:pt x="336" y="345"/>
                    <a:pt x="336" y="348"/>
                    <a:pt x="334" y="350"/>
                  </a:cubicBezTo>
                  <a:close/>
                  <a:moveTo>
                    <a:pt x="469" y="349"/>
                  </a:moveTo>
                  <a:cubicBezTo>
                    <a:pt x="472" y="349"/>
                    <a:pt x="471" y="345"/>
                    <a:pt x="472" y="344"/>
                  </a:cubicBezTo>
                  <a:cubicBezTo>
                    <a:pt x="468" y="343"/>
                    <a:pt x="468" y="347"/>
                    <a:pt x="469" y="349"/>
                  </a:cubicBezTo>
                  <a:close/>
                  <a:moveTo>
                    <a:pt x="322" y="347"/>
                  </a:moveTo>
                  <a:cubicBezTo>
                    <a:pt x="322" y="349"/>
                    <a:pt x="322" y="350"/>
                    <a:pt x="324" y="350"/>
                  </a:cubicBezTo>
                  <a:cubicBezTo>
                    <a:pt x="325" y="348"/>
                    <a:pt x="327" y="346"/>
                    <a:pt x="327" y="344"/>
                  </a:cubicBezTo>
                  <a:cubicBezTo>
                    <a:pt x="324" y="344"/>
                    <a:pt x="325" y="347"/>
                    <a:pt x="322" y="347"/>
                  </a:cubicBezTo>
                  <a:close/>
                  <a:moveTo>
                    <a:pt x="377" y="353"/>
                  </a:moveTo>
                  <a:cubicBezTo>
                    <a:pt x="382" y="353"/>
                    <a:pt x="380" y="347"/>
                    <a:pt x="383" y="345"/>
                  </a:cubicBezTo>
                  <a:cubicBezTo>
                    <a:pt x="378" y="345"/>
                    <a:pt x="379" y="350"/>
                    <a:pt x="377" y="353"/>
                  </a:cubicBezTo>
                  <a:close/>
                  <a:moveTo>
                    <a:pt x="410" y="351"/>
                  </a:moveTo>
                  <a:cubicBezTo>
                    <a:pt x="413" y="351"/>
                    <a:pt x="412" y="354"/>
                    <a:pt x="414" y="354"/>
                  </a:cubicBezTo>
                  <a:cubicBezTo>
                    <a:pt x="416" y="352"/>
                    <a:pt x="418" y="349"/>
                    <a:pt x="418" y="345"/>
                  </a:cubicBezTo>
                  <a:cubicBezTo>
                    <a:pt x="413" y="342"/>
                    <a:pt x="412" y="349"/>
                    <a:pt x="410" y="351"/>
                  </a:cubicBezTo>
                  <a:close/>
                  <a:moveTo>
                    <a:pt x="64" y="355"/>
                  </a:moveTo>
                  <a:cubicBezTo>
                    <a:pt x="60" y="353"/>
                    <a:pt x="59" y="348"/>
                    <a:pt x="56" y="345"/>
                  </a:cubicBezTo>
                  <a:cubicBezTo>
                    <a:pt x="56" y="351"/>
                    <a:pt x="59" y="356"/>
                    <a:pt x="64" y="355"/>
                  </a:cubicBezTo>
                  <a:close/>
                  <a:moveTo>
                    <a:pt x="134" y="346"/>
                  </a:moveTo>
                  <a:cubicBezTo>
                    <a:pt x="135" y="348"/>
                    <a:pt x="139" y="352"/>
                    <a:pt x="143" y="353"/>
                  </a:cubicBezTo>
                  <a:cubicBezTo>
                    <a:pt x="142" y="349"/>
                    <a:pt x="138" y="344"/>
                    <a:pt x="134" y="346"/>
                  </a:cubicBezTo>
                  <a:close/>
                  <a:moveTo>
                    <a:pt x="244" y="350"/>
                  </a:moveTo>
                  <a:cubicBezTo>
                    <a:pt x="245" y="349"/>
                    <a:pt x="247" y="350"/>
                    <a:pt x="247" y="348"/>
                  </a:cubicBezTo>
                  <a:cubicBezTo>
                    <a:pt x="244" y="347"/>
                    <a:pt x="239" y="346"/>
                    <a:pt x="237" y="347"/>
                  </a:cubicBezTo>
                  <a:cubicBezTo>
                    <a:pt x="240" y="347"/>
                    <a:pt x="241" y="350"/>
                    <a:pt x="244" y="350"/>
                  </a:cubicBezTo>
                  <a:close/>
                  <a:moveTo>
                    <a:pt x="212" y="347"/>
                  </a:moveTo>
                  <a:cubicBezTo>
                    <a:pt x="216" y="351"/>
                    <a:pt x="222" y="352"/>
                    <a:pt x="228" y="354"/>
                  </a:cubicBezTo>
                  <a:cubicBezTo>
                    <a:pt x="223" y="352"/>
                    <a:pt x="219" y="347"/>
                    <a:pt x="212" y="347"/>
                  </a:cubicBezTo>
                  <a:close/>
                  <a:moveTo>
                    <a:pt x="370" y="351"/>
                  </a:moveTo>
                  <a:cubicBezTo>
                    <a:pt x="372" y="350"/>
                    <a:pt x="372" y="352"/>
                    <a:pt x="373" y="351"/>
                  </a:cubicBezTo>
                  <a:cubicBezTo>
                    <a:pt x="373" y="349"/>
                    <a:pt x="376" y="350"/>
                    <a:pt x="375" y="347"/>
                  </a:cubicBezTo>
                  <a:cubicBezTo>
                    <a:pt x="372" y="346"/>
                    <a:pt x="371" y="349"/>
                    <a:pt x="370" y="351"/>
                  </a:cubicBezTo>
                  <a:close/>
                  <a:moveTo>
                    <a:pt x="227" y="348"/>
                  </a:moveTo>
                  <a:cubicBezTo>
                    <a:pt x="228" y="349"/>
                    <a:pt x="230" y="349"/>
                    <a:pt x="231" y="350"/>
                  </a:cubicBezTo>
                  <a:cubicBezTo>
                    <a:pt x="231" y="348"/>
                    <a:pt x="227" y="346"/>
                    <a:pt x="227" y="348"/>
                  </a:cubicBezTo>
                  <a:close/>
                  <a:moveTo>
                    <a:pt x="419" y="358"/>
                  </a:moveTo>
                  <a:cubicBezTo>
                    <a:pt x="423" y="357"/>
                    <a:pt x="423" y="352"/>
                    <a:pt x="425" y="349"/>
                  </a:cubicBezTo>
                  <a:cubicBezTo>
                    <a:pt x="424" y="348"/>
                    <a:pt x="424" y="347"/>
                    <a:pt x="422" y="347"/>
                  </a:cubicBezTo>
                  <a:cubicBezTo>
                    <a:pt x="422" y="351"/>
                    <a:pt x="417" y="354"/>
                    <a:pt x="419" y="358"/>
                  </a:cubicBezTo>
                  <a:close/>
                  <a:moveTo>
                    <a:pt x="445" y="364"/>
                  </a:moveTo>
                  <a:cubicBezTo>
                    <a:pt x="451" y="364"/>
                    <a:pt x="452" y="354"/>
                    <a:pt x="454" y="348"/>
                  </a:cubicBezTo>
                  <a:cubicBezTo>
                    <a:pt x="455" y="348"/>
                    <a:pt x="455" y="347"/>
                    <a:pt x="454" y="347"/>
                  </a:cubicBezTo>
                  <a:cubicBezTo>
                    <a:pt x="450" y="352"/>
                    <a:pt x="448" y="359"/>
                    <a:pt x="445" y="364"/>
                  </a:cubicBezTo>
                  <a:close/>
                  <a:moveTo>
                    <a:pt x="455" y="361"/>
                  </a:moveTo>
                  <a:cubicBezTo>
                    <a:pt x="458" y="360"/>
                    <a:pt x="461" y="354"/>
                    <a:pt x="462" y="348"/>
                  </a:cubicBezTo>
                  <a:cubicBezTo>
                    <a:pt x="461" y="349"/>
                    <a:pt x="461" y="347"/>
                    <a:pt x="460" y="347"/>
                  </a:cubicBezTo>
                  <a:cubicBezTo>
                    <a:pt x="458" y="351"/>
                    <a:pt x="454" y="358"/>
                    <a:pt x="455" y="361"/>
                  </a:cubicBezTo>
                  <a:close/>
                  <a:moveTo>
                    <a:pt x="586" y="351"/>
                  </a:moveTo>
                  <a:cubicBezTo>
                    <a:pt x="586" y="350"/>
                    <a:pt x="590" y="349"/>
                    <a:pt x="588" y="347"/>
                  </a:cubicBezTo>
                  <a:cubicBezTo>
                    <a:pt x="587" y="348"/>
                    <a:pt x="584" y="350"/>
                    <a:pt x="586" y="351"/>
                  </a:cubicBezTo>
                  <a:close/>
                  <a:moveTo>
                    <a:pt x="308" y="351"/>
                  </a:moveTo>
                  <a:cubicBezTo>
                    <a:pt x="310" y="352"/>
                    <a:pt x="311" y="350"/>
                    <a:pt x="314" y="351"/>
                  </a:cubicBezTo>
                  <a:cubicBezTo>
                    <a:pt x="314" y="349"/>
                    <a:pt x="312" y="349"/>
                    <a:pt x="310" y="348"/>
                  </a:cubicBezTo>
                  <a:cubicBezTo>
                    <a:pt x="310" y="349"/>
                    <a:pt x="308" y="349"/>
                    <a:pt x="308" y="351"/>
                  </a:cubicBezTo>
                  <a:close/>
                  <a:moveTo>
                    <a:pt x="341" y="350"/>
                  </a:moveTo>
                  <a:cubicBezTo>
                    <a:pt x="343" y="350"/>
                    <a:pt x="345" y="349"/>
                    <a:pt x="345" y="348"/>
                  </a:cubicBezTo>
                  <a:cubicBezTo>
                    <a:pt x="344" y="347"/>
                    <a:pt x="342" y="348"/>
                    <a:pt x="341" y="350"/>
                  </a:cubicBezTo>
                  <a:close/>
                  <a:moveTo>
                    <a:pt x="440" y="352"/>
                  </a:moveTo>
                  <a:cubicBezTo>
                    <a:pt x="442" y="352"/>
                    <a:pt x="444" y="349"/>
                    <a:pt x="442" y="348"/>
                  </a:cubicBezTo>
                  <a:cubicBezTo>
                    <a:pt x="442" y="349"/>
                    <a:pt x="440" y="350"/>
                    <a:pt x="440" y="352"/>
                  </a:cubicBezTo>
                  <a:close/>
                  <a:moveTo>
                    <a:pt x="502" y="348"/>
                  </a:moveTo>
                  <a:cubicBezTo>
                    <a:pt x="499" y="351"/>
                    <a:pt x="490" y="352"/>
                    <a:pt x="488" y="356"/>
                  </a:cubicBezTo>
                  <a:cubicBezTo>
                    <a:pt x="493" y="353"/>
                    <a:pt x="501" y="353"/>
                    <a:pt x="503" y="348"/>
                  </a:cubicBezTo>
                  <a:cubicBezTo>
                    <a:pt x="503" y="348"/>
                    <a:pt x="503" y="348"/>
                    <a:pt x="502" y="348"/>
                  </a:cubicBezTo>
                  <a:close/>
                  <a:moveTo>
                    <a:pt x="89" y="364"/>
                  </a:moveTo>
                  <a:cubicBezTo>
                    <a:pt x="88" y="358"/>
                    <a:pt x="84" y="353"/>
                    <a:pt x="81" y="349"/>
                  </a:cubicBezTo>
                  <a:cubicBezTo>
                    <a:pt x="82" y="355"/>
                    <a:pt x="84" y="361"/>
                    <a:pt x="89" y="364"/>
                  </a:cubicBezTo>
                  <a:close/>
                  <a:moveTo>
                    <a:pt x="358" y="351"/>
                  </a:moveTo>
                  <a:cubicBezTo>
                    <a:pt x="361" y="352"/>
                    <a:pt x="361" y="355"/>
                    <a:pt x="366" y="354"/>
                  </a:cubicBezTo>
                  <a:cubicBezTo>
                    <a:pt x="366" y="353"/>
                    <a:pt x="365" y="353"/>
                    <a:pt x="365" y="351"/>
                  </a:cubicBezTo>
                  <a:cubicBezTo>
                    <a:pt x="363" y="350"/>
                    <a:pt x="360" y="349"/>
                    <a:pt x="358" y="351"/>
                  </a:cubicBezTo>
                  <a:close/>
                  <a:moveTo>
                    <a:pt x="391" y="350"/>
                  </a:moveTo>
                  <a:cubicBezTo>
                    <a:pt x="388" y="355"/>
                    <a:pt x="385" y="361"/>
                    <a:pt x="383" y="366"/>
                  </a:cubicBezTo>
                  <a:cubicBezTo>
                    <a:pt x="385" y="368"/>
                    <a:pt x="387" y="367"/>
                    <a:pt x="391" y="367"/>
                  </a:cubicBezTo>
                  <a:cubicBezTo>
                    <a:pt x="393" y="362"/>
                    <a:pt x="396" y="356"/>
                    <a:pt x="398" y="350"/>
                  </a:cubicBezTo>
                  <a:cubicBezTo>
                    <a:pt x="396" y="349"/>
                    <a:pt x="394" y="350"/>
                    <a:pt x="391" y="350"/>
                  </a:cubicBezTo>
                  <a:close/>
                  <a:moveTo>
                    <a:pt x="422" y="361"/>
                  </a:moveTo>
                  <a:cubicBezTo>
                    <a:pt x="424" y="362"/>
                    <a:pt x="425" y="365"/>
                    <a:pt x="427" y="364"/>
                  </a:cubicBezTo>
                  <a:cubicBezTo>
                    <a:pt x="426" y="359"/>
                    <a:pt x="430" y="356"/>
                    <a:pt x="431" y="352"/>
                  </a:cubicBezTo>
                  <a:cubicBezTo>
                    <a:pt x="429" y="352"/>
                    <a:pt x="429" y="350"/>
                    <a:pt x="427" y="350"/>
                  </a:cubicBezTo>
                  <a:cubicBezTo>
                    <a:pt x="427" y="355"/>
                    <a:pt x="424" y="357"/>
                    <a:pt x="422" y="361"/>
                  </a:cubicBezTo>
                  <a:close/>
                  <a:moveTo>
                    <a:pt x="157" y="363"/>
                  </a:moveTo>
                  <a:cubicBezTo>
                    <a:pt x="156" y="356"/>
                    <a:pt x="150" y="354"/>
                    <a:pt x="147" y="351"/>
                  </a:cubicBezTo>
                  <a:cubicBezTo>
                    <a:pt x="148" y="358"/>
                    <a:pt x="152" y="361"/>
                    <a:pt x="157" y="363"/>
                  </a:cubicBezTo>
                  <a:close/>
                  <a:moveTo>
                    <a:pt x="202" y="353"/>
                  </a:moveTo>
                  <a:cubicBezTo>
                    <a:pt x="209" y="358"/>
                    <a:pt x="216" y="363"/>
                    <a:pt x="224" y="367"/>
                  </a:cubicBezTo>
                  <a:cubicBezTo>
                    <a:pt x="224" y="365"/>
                    <a:pt x="227" y="366"/>
                    <a:pt x="226" y="364"/>
                  </a:cubicBezTo>
                  <a:cubicBezTo>
                    <a:pt x="218" y="361"/>
                    <a:pt x="211" y="348"/>
                    <a:pt x="202" y="353"/>
                  </a:cubicBezTo>
                  <a:close/>
                  <a:moveTo>
                    <a:pt x="521" y="353"/>
                  </a:moveTo>
                  <a:cubicBezTo>
                    <a:pt x="524" y="353"/>
                    <a:pt x="526" y="353"/>
                    <a:pt x="527" y="351"/>
                  </a:cubicBezTo>
                  <a:cubicBezTo>
                    <a:pt x="524" y="351"/>
                    <a:pt x="523" y="352"/>
                    <a:pt x="521" y="353"/>
                  </a:cubicBezTo>
                  <a:close/>
                  <a:moveTo>
                    <a:pt x="132" y="354"/>
                  </a:moveTo>
                  <a:cubicBezTo>
                    <a:pt x="138" y="358"/>
                    <a:pt x="143" y="366"/>
                    <a:pt x="149" y="367"/>
                  </a:cubicBezTo>
                  <a:cubicBezTo>
                    <a:pt x="148" y="364"/>
                    <a:pt x="145" y="362"/>
                    <a:pt x="146" y="359"/>
                  </a:cubicBezTo>
                  <a:cubicBezTo>
                    <a:pt x="139" y="359"/>
                    <a:pt x="137" y="351"/>
                    <a:pt x="131" y="352"/>
                  </a:cubicBezTo>
                  <a:cubicBezTo>
                    <a:pt x="132" y="352"/>
                    <a:pt x="132" y="354"/>
                    <a:pt x="132" y="354"/>
                  </a:cubicBezTo>
                  <a:close/>
                  <a:moveTo>
                    <a:pt x="253" y="358"/>
                  </a:moveTo>
                  <a:cubicBezTo>
                    <a:pt x="256" y="359"/>
                    <a:pt x="257" y="356"/>
                    <a:pt x="259" y="355"/>
                  </a:cubicBezTo>
                  <a:cubicBezTo>
                    <a:pt x="259" y="354"/>
                    <a:pt x="259" y="353"/>
                    <a:pt x="258" y="351"/>
                  </a:cubicBezTo>
                  <a:cubicBezTo>
                    <a:pt x="257" y="351"/>
                    <a:pt x="257" y="351"/>
                    <a:pt x="256" y="351"/>
                  </a:cubicBezTo>
                  <a:cubicBezTo>
                    <a:pt x="254" y="353"/>
                    <a:pt x="256" y="356"/>
                    <a:pt x="253" y="358"/>
                  </a:cubicBezTo>
                  <a:close/>
                  <a:moveTo>
                    <a:pt x="73" y="359"/>
                  </a:moveTo>
                  <a:cubicBezTo>
                    <a:pt x="73" y="357"/>
                    <a:pt x="74" y="357"/>
                    <a:pt x="73" y="355"/>
                  </a:cubicBezTo>
                  <a:cubicBezTo>
                    <a:pt x="70" y="355"/>
                    <a:pt x="70" y="353"/>
                    <a:pt x="68" y="352"/>
                  </a:cubicBezTo>
                  <a:cubicBezTo>
                    <a:pt x="69" y="355"/>
                    <a:pt x="70" y="358"/>
                    <a:pt x="73" y="359"/>
                  </a:cubicBezTo>
                  <a:close/>
                  <a:moveTo>
                    <a:pt x="461" y="362"/>
                  </a:moveTo>
                  <a:cubicBezTo>
                    <a:pt x="466" y="362"/>
                    <a:pt x="467" y="357"/>
                    <a:pt x="468" y="353"/>
                  </a:cubicBezTo>
                  <a:cubicBezTo>
                    <a:pt x="467" y="353"/>
                    <a:pt x="467" y="352"/>
                    <a:pt x="465" y="352"/>
                  </a:cubicBezTo>
                  <a:cubicBezTo>
                    <a:pt x="464" y="356"/>
                    <a:pt x="462" y="359"/>
                    <a:pt x="461" y="362"/>
                  </a:cubicBezTo>
                  <a:close/>
                  <a:moveTo>
                    <a:pt x="171" y="359"/>
                  </a:moveTo>
                  <a:cubicBezTo>
                    <a:pt x="177" y="362"/>
                    <a:pt x="184" y="364"/>
                    <a:pt x="189" y="368"/>
                  </a:cubicBezTo>
                  <a:cubicBezTo>
                    <a:pt x="192" y="367"/>
                    <a:pt x="184" y="366"/>
                    <a:pt x="185" y="363"/>
                  </a:cubicBezTo>
                  <a:cubicBezTo>
                    <a:pt x="176" y="361"/>
                    <a:pt x="173" y="354"/>
                    <a:pt x="164" y="353"/>
                  </a:cubicBezTo>
                  <a:cubicBezTo>
                    <a:pt x="165" y="356"/>
                    <a:pt x="169" y="358"/>
                    <a:pt x="171" y="359"/>
                  </a:cubicBezTo>
                  <a:close/>
                  <a:moveTo>
                    <a:pt x="180" y="353"/>
                  </a:moveTo>
                  <a:cubicBezTo>
                    <a:pt x="180" y="353"/>
                    <a:pt x="180" y="354"/>
                    <a:pt x="179" y="354"/>
                  </a:cubicBezTo>
                  <a:cubicBezTo>
                    <a:pt x="194" y="367"/>
                    <a:pt x="213" y="378"/>
                    <a:pt x="230" y="390"/>
                  </a:cubicBezTo>
                  <a:cubicBezTo>
                    <a:pt x="230" y="388"/>
                    <a:pt x="229" y="386"/>
                    <a:pt x="231" y="385"/>
                  </a:cubicBezTo>
                  <a:cubicBezTo>
                    <a:pt x="234" y="385"/>
                    <a:pt x="235" y="387"/>
                    <a:pt x="238" y="387"/>
                  </a:cubicBezTo>
                  <a:cubicBezTo>
                    <a:pt x="219" y="375"/>
                    <a:pt x="199" y="365"/>
                    <a:pt x="180" y="353"/>
                  </a:cubicBezTo>
                  <a:close/>
                  <a:moveTo>
                    <a:pt x="269" y="353"/>
                  </a:moveTo>
                  <a:cubicBezTo>
                    <a:pt x="269" y="353"/>
                    <a:pt x="268" y="354"/>
                    <a:pt x="269" y="354"/>
                  </a:cubicBezTo>
                  <a:cubicBezTo>
                    <a:pt x="276" y="358"/>
                    <a:pt x="279" y="365"/>
                    <a:pt x="290" y="366"/>
                  </a:cubicBezTo>
                  <a:cubicBezTo>
                    <a:pt x="291" y="365"/>
                    <a:pt x="293" y="364"/>
                    <a:pt x="293" y="362"/>
                  </a:cubicBezTo>
                  <a:cubicBezTo>
                    <a:pt x="284" y="360"/>
                    <a:pt x="277" y="354"/>
                    <a:pt x="269" y="353"/>
                  </a:cubicBezTo>
                  <a:close/>
                  <a:moveTo>
                    <a:pt x="296" y="361"/>
                  </a:moveTo>
                  <a:cubicBezTo>
                    <a:pt x="303" y="360"/>
                    <a:pt x="297" y="354"/>
                    <a:pt x="293" y="353"/>
                  </a:cubicBezTo>
                  <a:cubicBezTo>
                    <a:pt x="289" y="352"/>
                    <a:pt x="281" y="353"/>
                    <a:pt x="277" y="353"/>
                  </a:cubicBezTo>
                  <a:cubicBezTo>
                    <a:pt x="283" y="353"/>
                    <a:pt x="291" y="362"/>
                    <a:pt x="296" y="361"/>
                  </a:cubicBezTo>
                  <a:close/>
                  <a:moveTo>
                    <a:pt x="342" y="353"/>
                  </a:moveTo>
                  <a:cubicBezTo>
                    <a:pt x="341" y="353"/>
                    <a:pt x="340" y="353"/>
                    <a:pt x="339" y="353"/>
                  </a:cubicBezTo>
                  <a:cubicBezTo>
                    <a:pt x="338" y="356"/>
                    <a:pt x="342" y="354"/>
                    <a:pt x="342" y="353"/>
                  </a:cubicBezTo>
                  <a:close/>
                  <a:moveTo>
                    <a:pt x="346" y="363"/>
                  </a:moveTo>
                  <a:cubicBezTo>
                    <a:pt x="348" y="360"/>
                    <a:pt x="349" y="356"/>
                    <a:pt x="352" y="353"/>
                  </a:cubicBezTo>
                  <a:cubicBezTo>
                    <a:pt x="349" y="352"/>
                    <a:pt x="346" y="360"/>
                    <a:pt x="346" y="363"/>
                  </a:cubicBezTo>
                  <a:close/>
                  <a:moveTo>
                    <a:pt x="368" y="357"/>
                  </a:moveTo>
                  <a:cubicBezTo>
                    <a:pt x="370" y="357"/>
                    <a:pt x="370" y="355"/>
                    <a:pt x="371" y="354"/>
                  </a:cubicBezTo>
                  <a:cubicBezTo>
                    <a:pt x="370" y="354"/>
                    <a:pt x="369" y="351"/>
                    <a:pt x="368" y="353"/>
                  </a:cubicBezTo>
                  <a:cubicBezTo>
                    <a:pt x="370" y="354"/>
                    <a:pt x="367" y="355"/>
                    <a:pt x="368" y="357"/>
                  </a:cubicBezTo>
                  <a:close/>
                  <a:moveTo>
                    <a:pt x="69" y="361"/>
                  </a:moveTo>
                  <a:cubicBezTo>
                    <a:pt x="69" y="358"/>
                    <a:pt x="66" y="358"/>
                    <a:pt x="68" y="355"/>
                  </a:cubicBezTo>
                  <a:cubicBezTo>
                    <a:pt x="66" y="356"/>
                    <a:pt x="67" y="353"/>
                    <a:pt x="65" y="353"/>
                  </a:cubicBezTo>
                  <a:cubicBezTo>
                    <a:pt x="66" y="356"/>
                    <a:pt x="66" y="360"/>
                    <a:pt x="69" y="361"/>
                  </a:cubicBezTo>
                  <a:close/>
                  <a:moveTo>
                    <a:pt x="332" y="356"/>
                  </a:moveTo>
                  <a:cubicBezTo>
                    <a:pt x="335" y="357"/>
                    <a:pt x="335" y="355"/>
                    <a:pt x="335" y="353"/>
                  </a:cubicBezTo>
                  <a:cubicBezTo>
                    <a:pt x="332" y="353"/>
                    <a:pt x="331" y="354"/>
                    <a:pt x="332" y="356"/>
                  </a:cubicBezTo>
                  <a:close/>
                  <a:moveTo>
                    <a:pt x="396" y="367"/>
                  </a:moveTo>
                  <a:cubicBezTo>
                    <a:pt x="401" y="366"/>
                    <a:pt x="402" y="360"/>
                    <a:pt x="404" y="356"/>
                  </a:cubicBezTo>
                  <a:cubicBezTo>
                    <a:pt x="403" y="355"/>
                    <a:pt x="403" y="354"/>
                    <a:pt x="402" y="353"/>
                  </a:cubicBezTo>
                  <a:cubicBezTo>
                    <a:pt x="399" y="358"/>
                    <a:pt x="397" y="362"/>
                    <a:pt x="396" y="367"/>
                  </a:cubicBezTo>
                  <a:close/>
                  <a:moveTo>
                    <a:pt x="516" y="372"/>
                  </a:moveTo>
                  <a:cubicBezTo>
                    <a:pt x="524" y="367"/>
                    <a:pt x="535" y="361"/>
                    <a:pt x="539" y="353"/>
                  </a:cubicBezTo>
                  <a:cubicBezTo>
                    <a:pt x="529" y="358"/>
                    <a:pt x="523" y="365"/>
                    <a:pt x="516" y="372"/>
                  </a:cubicBezTo>
                  <a:close/>
                  <a:moveTo>
                    <a:pt x="315" y="358"/>
                  </a:moveTo>
                  <a:cubicBezTo>
                    <a:pt x="318" y="357"/>
                    <a:pt x="320" y="359"/>
                    <a:pt x="322" y="357"/>
                  </a:cubicBezTo>
                  <a:cubicBezTo>
                    <a:pt x="322" y="353"/>
                    <a:pt x="315" y="353"/>
                    <a:pt x="315" y="358"/>
                  </a:cubicBezTo>
                  <a:close/>
                  <a:moveTo>
                    <a:pt x="56" y="362"/>
                  </a:moveTo>
                  <a:cubicBezTo>
                    <a:pt x="58" y="359"/>
                    <a:pt x="55" y="355"/>
                    <a:pt x="52" y="354"/>
                  </a:cubicBezTo>
                  <a:cubicBezTo>
                    <a:pt x="52" y="358"/>
                    <a:pt x="54" y="361"/>
                    <a:pt x="56" y="362"/>
                  </a:cubicBezTo>
                  <a:close/>
                  <a:moveTo>
                    <a:pt x="430" y="365"/>
                  </a:moveTo>
                  <a:cubicBezTo>
                    <a:pt x="431" y="362"/>
                    <a:pt x="435" y="358"/>
                    <a:pt x="434" y="354"/>
                  </a:cubicBezTo>
                  <a:cubicBezTo>
                    <a:pt x="432" y="358"/>
                    <a:pt x="429" y="363"/>
                    <a:pt x="430" y="365"/>
                  </a:cubicBezTo>
                  <a:close/>
                  <a:moveTo>
                    <a:pt x="128" y="372"/>
                  </a:moveTo>
                  <a:cubicBezTo>
                    <a:pt x="125" y="366"/>
                    <a:pt x="125" y="358"/>
                    <a:pt x="118" y="355"/>
                  </a:cubicBezTo>
                  <a:cubicBezTo>
                    <a:pt x="120" y="363"/>
                    <a:pt x="121" y="370"/>
                    <a:pt x="128" y="372"/>
                  </a:cubicBezTo>
                  <a:close/>
                  <a:moveTo>
                    <a:pt x="352" y="362"/>
                  </a:moveTo>
                  <a:cubicBezTo>
                    <a:pt x="354" y="360"/>
                    <a:pt x="357" y="361"/>
                    <a:pt x="360" y="359"/>
                  </a:cubicBezTo>
                  <a:cubicBezTo>
                    <a:pt x="359" y="357"/>
                    <a:pt x="357" y="356"/>
                    <a:pt x="354" y="355"/>
                  </a:cubicBezTo>
                  <a:cubicBezTo>
                    <a:pt x="354" y="358"/>
                    <a:pt x="350" y="360"/>
                    <a:pt x="352" y="362"/>
                  </a:cubicBezTo>
                  <a:close/>
                  <a:moveTo>
                    <a:pt x="338" y="359"/>
                  </a:moveTo>
                  <a:cubicBezTo>
                    <a:pt x="338" y="361"/>
                    <a:pt x="340" y="361"/>
                    <a:pt x="341" y="362"/>
                  </a:cubicBezTo>
                  <a:cubicBezTo>
                    <a:pt x="342" y="360"/>
                    <a:pt x="344" y="359"/>
                    <a:pt x="344" y="356"/>
                  </a:cubicBezTo>
                  <a:cubicBezTo>
                    <a:pt x="341" y="356"/>
                    <a:pt x="340" y="358"/>
                    <a:pt x="338" y="359"/>
                  </a:cubicBezTo>
                  <a:close/>
                  <a:moveTo>
                    <a:pt x="372" y="361"/>
                  </a:moveTo>
                  <a:cubicBezTo>
                    <a:pt x="374" y="361"/>
                    <a:pt x="374" y="362"/>
                    <a:pt x="375" y="362"/>
                  </a:cubicBezTo>
                  <a:cubicBezTo>
                    <a:pt x="375" y="359"/>
                    <a:pt x="377" y="359"/>
                    <a:pt x="378" y="358"/>
                  </a:cubicBezTo>
                  <a:cubicBezTo>
                    <a:pt x="377" y="358"/>
                    <a:pt x="377" y="357"/>
                    <a:pt x="377" y="356"/>
                  </a:cubicBezTo>
                  <a:cubicBezTo>
                    <a:pt x="374" y="356"/>
                    <a:pt x="374" y="359"/>
                    <a:pt x="372" y="361"/>
                  </a:cubicBezTo>
                  <a:close/>
                  <a:moveTo>
                    <a:pt x="259" y="359"/>
                  </a:moveTo>
                  <a:cubicBezTo>
                    <a:pt x="262" y="359"/>
                    <a:pt x="265" y="362"/>
                    <a:pt x="267" y="361"/>
                  </a:cubicBezTo>
                  <a:cubicBezTo>
                    <a:pt x="266" y="360"/>
                    <a:pt x="265" y="359"/>
                    <a:pt x="265" y="358"/>
                  </a:cubicBezTo>
                  <a:cubicBezTo>
                    <a:pt x="263" y="358"/>
                    <a:pt x="261" y="356"/>
                    <a:pt x="259" y="359"/>
                  </a:cubicBezTo>
                  <a:close/>
                  <a:moveTo>
                    <a:pt x="434" y="365"/>
                  </a:moveTo>
                  <a:cubicBezTo>
                    <a:pt x="438" y="365"/>
                    <a:pt x="439" y="359"/>
                    <a:pt x="439" y="357"/>
                  </a:cubicBezTo>
                  <a:cubicBezTo>
                    <a:pt x="438" y="357"/>
                    <a:pt x="437" y="357"/>
                    <a:pt x="437" y="357"/>
                  </a:cubicBezTo>
                  <a:cubicBezTo>
                    <a:pt x="437" y="361"/>
                    <a:pt x="434" y="362"/>
                    <a:pt x="434" y="365"/>
                  </a:cubicBezTo>
                  <a:close/>
                  <a:moveTo>
                    <a:pt x="508" y="359"/>
                  </a:moveTo>
                  <a:cubicBezTo>
                    <a:pt x="507" y="362"/>
                    <a:pt x="505" y="364"/>
                    <a:pt x="504" y="367"/>
                  </a:cubicBezTo>
                  <a:cubicBezTo>
                    <a:pt x="508" y="364"/>
                    <a:pt x="518" y="360"/>
                    <a:pt x="517" y="357"/>
                  </a:cubicBezTo>
                  <a:cubicBezTo>
                    <a:pt x="515" y="359"/>
                    <a:pt x="512" y="357"/>
                    <a:pt x="508" y="359"/>
                  </a:cubicBezTo>
                  <a:close/>
                  <a:moveTo>
                    <a:pt x="212" y="365"/>
                  </a:moveTo>
                  <a:cubicBezTo>
                    <a:pt x="208" y="363"/>
                    <a:pt x="204" y="358"/>
                    <a:pt x="201" y="358"/>
                  </a:cubicBezTo>
                  <a:cubicBezTo>
                    <a:pt x="204" y="361"/>
                    <a:pt x="209" y="365"/>
                    <a:pt x="212" y="365"/>
                  </a:cubicBezTo>
                  <a:close/>
                  <a:moveTo>
                    <a:pt x="230" y="362"/>
                  </a:moveTo>
                  <a:cubicBezTo>
                    <a:pt x="229" y="359"/>
                    <a:pt x="223" y="358"/>
                    <a:pt x="221" y="358"/>
                  </a:cubicBezTo>
                  <a:cubicBezTo>
                    <a:pt x="224" y="359"/>
                    <a:pt x="226" y="363"/>
                    <a:pt x="230" y="362"/>
                  </a:cubicBezTo>
                  <a:close/>
                  <a:moveTo>
                    <a:pt x="378" y="365"/>
                  </a:moveTo>
                  <a:cubicBezTo>
                    <a:pt x="381" y="364"/>
                    <a:pt x="383" y="360"/>
                    <a:pt x="382" y="358"/>
                  </a:cubicBezTo>
                  <a:cubicBezTo>
                    <a:pt x="381" y="360"/>
                    <a:pt x="379" y="362"/>
                    <a:pt x="378" y="365"/>
                  </a:cubicBezTo>
                  <a:close/>
                  <a:moveTo>
                    <a:pt x="402" y="367"/>
                  </a:moveTo>
                  <a:cubicBezTo>
                    <a:pt x="405" y="367"/>
                    <a:pt x="407" y="367"/>
                    <a:pt x="410" y="367"/>
                  </a:cubicBezTo>
                  <a:cubicBezTo>
                    <a:pt x="412" y="365"/>
                    <a:pt x="411" y="363"/>
                    <a:pt x="412" y="361"/>
                  </a:cubicBezTo>
                  <a:cubicBezTo>
                    <a:pt x="407" y="354"/>
                    <a:pt x="404" y="362"/>
                    <a:pt x="402" y="367"/>
                  </a:cubicBezTo>
                  <a:close/>
                  <a:moveTo>
                    <a:pt x="551" y="369"/>
                  </a:moveTo>
                  <a:cubicBezTo>
                    <a:pt x="547" y="371"/>
                    <a:pt x="543" y="375"/>
                    <a:pt x="540" y="378"/>
                  </a:cubicBezTo>
                  <a:cubicBezTo>
                    <a:pt x="528" y="387"/>
                    <a:pt x="515" y="396"/>
                    <a:pt x="502" y="403"/>
                  </a:cubicBezTo>
                  <a:cubicBezTo>
                    <a:pt x="498" y="405"/>
                    <a:pt x="493" y="406"/>
                    <a:pt x="490" y="411"/>
                  </a:cubicBezTo>
                  <a:cubicBezTo>
                    <a:pt x="526" y="402"/>
                    <a:pt x="553" y="382"/>
                    <a:pt x="574" y="358"/>
                  </a:cubicBezTo>
                  <a:cubicBezTo>
                    <a:pt x="575" y="358"/>
                    <a:pt x="575" y="357"/>
                    <a:pt x="574" y="358"/>
                  </a:cubicBezTo>
                  <a:cubicBezTo>
                    <a:pt x="567" y="363"/>
                    <a:pt x="559" y="365"/>
                    <a:pt x="551" y="369"/>
                  </a:cubicBezTo>
                  <a:close/>
                  <a:moveTo>
                    <a:pt x="313" y="360"/>
                  </a:moveTo>
                  <a:cubicBezTo>
                    <a:pt x="314" y="362"/>
                    <a:pt x="315" y="363"/>
                    <a:pt x="318" y="363"/>
                  </a:cubicBezTo>
                  <a:cubicBezTo>
                    <a:pt x="317" y="362"/>
                    <a:pt x="319" y="362"/>
                    <a:pt x="318" y="360"/>
                  </a:cubicBezTo>
                  <a:cubicBezTo>
                    <a:pt x="316" y="361"/>
                    <a:pt x="315" y="359"/>
                    <a:pt x="313" y="360"/>
                  </a:cubicBezTo>
                  <a:close/>
                  <a:moveTo>
                    <a:pt x="173" y="365"/>
                  </a:moveTo>
                  <a:cubicBezTo>
                    <a:pt x="172" y="362"/>
                    <a:pt x="168" y="360"/>
                    <a:pt x="166" y="361"/>
                  </a:cubicBezTo>
                  <a:cubicBezTo>
                    <a:pt x="169" y="362"/>
                    <a:pt x="170" y="365"/>
                    <a:pt x="173" y="365"/>
                  </a:cubicBezTo>
                  <a:close/>
                  <a:moveTo>
                    <a:pt x="254" y="362"/>
                  </a:moveTo>
                  <a:cubicBezTo>
                    <a:pt x="259" y="363"/>
                    <a:pt x="266" y="366"/>
                    <a:pt x="272" y="365"/>
                  </a:cubicBezTo>
                  <a:cubicBezTo>
                    <a:pt x="266" y="365"/>
                    <a:pt x="258" y="360"/>
                    <a:pt x="254" y="362"/>
                  </a:cubicBezTo>
                  <a:close/>
                  <a:moveTo>
                    <a:pt x="301" y="363"/>
                  </a:moveTo>
                  <a:cubicBezTo>
                    <a:pt x="303" y="364"/>
                    <a:pt x="305" y="365"/>
                    <a:pt x="307" y="365"/>
                  </a:cubicBezTo>
                  <a:cubicBezTo>
                    <a:pt x="307" y="364"/>
                    <a:pt x="308" y="363"/>
                    <a:pt x="308" y="363"/>
                  </a:cubicBezTo>
                  <a:cubicBezTo>
                    <a:pt x="307" y="361"/>
                    <a:pt x="302" y="360"/>
                    <a:pt x="301" y="363"/>
                  </a:cubicBezTo>
                  <a:close/>
                  <a:moveTo>
                    <a:pt x="106" y="368"/>
                  </a:moveTo>
                  <a:cubicBezTo>
                    <a:pt x="106" y="364"/>
                    <a:pt x="104" y="362"/>
                    <a:pt x="102" y="361"/>
                  </a:cubicBezTo>
                  <a:cubicBezTo>
                    <a:pt x="103" y="364"/>
                    <a:pt x="104" y="366"/>
                    <a:pt x="106" y="368"/>
                  </a:cubicBezTo>
                  <a:close/>
                  <a:moveTo>
                    <a:pt x="321" y="364"/>
                  </a:moveTo>
                  <a:cubicBezTo>
                    <a:pt x="322" y="364"/>
                    <a:pt x="324" y="364"/>
                    <a:pt x="324" y="362"/>
                  </a:cubicBezTo>
                  <a:cubicBezTo>
                    <a:pt x="323" y="362"/>
                    <a:pt x="323" y="361"/>
                    <a:pt x="322" y="361"/>
                  </a:cubicBezTo>
                  <a:cubicBezTo>
                    <a:pt x="322" y="363"/>
                    <a:pt x="320" y="362"/>
                    <a:pt x="321" y="364"/>
                  </a:cubicBezTo>
                  <a:close/>
                  <a:moveTo>
                    <a:pt x="490" y="365"/>
                  </a:moveTo>
                  <a:cubicBezTo>
                    <a:pt x="491" y="365"/>
                    <a:pt x="491" y="366"/>
                    <a:pt x="492" y="367"/>
                  </a:cubicBezTo>
                  <a:cubicBezTo>
                    <a:pt x="493" y="366"/>
                    <a:pt x="497" y="364"/>
                    <a:pt x="496" y="361"/>
                  </a:cubicBezTo>
                  <a:cubicBezTo>
                    <a:pt x="494" y="363"/>
                    <a:pt x="491" y="363"/>
                    <a:pt x="490" y="365"/>
                  </a:cubicBezTo>
                  <a:close/>
                  <a:moveTo>
                    <a:pt x="133" y="365"/>
                  </a:moveTo>
                  <a:cubicBezTo>
                    <a:pt x="131" y="365"/>
                    <a:pt x="130" y="361"/>
                    <a:pt x="129" y="364"/>
                  </a:cubicBezTo>
                  <a:cubicBezTo>
                    <a:pt x="132" y="368"/>
                    <a:pt x="132" y="375"/>
                    <a:pt x="137" y="379"/>
                  </a:cubicBezTo>
                  <a:cubicBezTo>
                    <a:pt x="136" y="373"/>
                    <a:pt x="134" y="371"/>
                    <a:pt x="133" y="365"/>
                  </a:cubicBezTo>
                  <a:close/>
                  <a:moveTo>
                    <a:pt x="233" y="365"/>
                  </a:moveTo>
                  <a:cubicBezTo>
                    <a:pt x="235" y="366"/>
                    <a:pt x="238" y="366"/>
                    <a:pt x="239" y="364"/>
                  </a:cubicBezTo>
                  <a:cubicBezTo>
                    <a:pt x="236" y="363"/>
                    <a:pt x="233" y="362"/>
                    <a:pt x="233" y="365"/>
                  </a:cubicBezTo>
                  <a:close/>
                  <a:moveTo>
                    <a:pt x="357" y="365"/>
                  </a:moveTo>
                  <a:cubicBezTo>
                    <a:pt x="358" y="365"/>
                    <a:pt x="359" y="365"/>
                    <a:pt x="360" y="365"/>
                  </a:cubicBezTo>
                  <a:cubicBezTo>
                    <a:pt x="360" y="364"/>
                    <a:pt x="360" y="363"/>
                    <a:pt x="360" y="362"/>
                  </a:cubicBezTo>
                  <a:cubicBezTo>
                    <a:pt x="358" y="363"/>
                    <a:pt x="357" y="363"/>
                    <a:pt x="357" y="365"/>
                  </a:cubicBezTo>
                  <a:close/>
                  <a:moveTo>
                    <a:pt x="364" y="365"/>
                  </a:moveTo>
                  <a:cubicBezTo>
                    <a:pt x="366" y="366"/>
                    <a:pt x="366" y="365"/>
                    <a:pt x="367" y="364"/>
                  </a:cubicBezTo>
                  <a:cubicBezTo>
                    <a:pt x="366" y="363"/>
                    <a:pt x="366" y="363"/>
                    <a:pt x="365" y="362"/>
                  </a:cubicBezTo>
                  <a:cubicBezTo>
                    <a:pt x="365" y="364"/>
                    <a:pt x="363" y="363"/>
                    <a:pt x="364" y="365"/>
                  </a:cubicBezTo>
                  <a:close/>
                  <a:moveTo>
                    <a:pt x="78" y="367"/>
                  </a:moveTo>
                  <a:cubicBezTo>
                    <a:pt x="78" y="365"/>
                    <a:pt x="77" y="363"/>
                    <a:pt x="74" y="364"/>
                  </a:cubicBezTo>
                  <a:cubicBezTo>
                    <a:pt x="74" y="366"/>
                    <a:pt x="76" y="366"/>
                    <a:pt x="78" y="367"/>
                  </a:cubicBezTo>
                  <a:close/>
                  <a:moveTo>
                    <a:pt x="414" y="366"/>
                  </a:moveTo>
                  <a:cubicBezTo>
                    <a:pt x="416" y="366"/>
                    <a:pt x="417" y="365"/>
                    <a:pt x="417" y="364"/>
                  </a:cubicBezTo>
                  <a:cubicBezTo>
                    <a:pt x="415" y="363"/>
                    <a:pt x="414" y="364"/>
                    <a:pt x="414" y="366"/>
                  </a:cubicBezTo>
                  <a:close/>
                  <a:moveTo>
                    <a:pt x="73" y="373"/>
                  </a:moveTo>
                  <a:cubicBezTo>
                    <a:pt x="72" y="369"/>
                    <a:pt x="68" y="364"/>
                    <a:pt x="64" y="365"/>
                  </a:cubicBezTo>
                  <a:cubicBezTo>
                    <a:pt x="67" y="368"/>
                    <a:pt x="69" y="371"/>
                    <a:pt x="73" y="373"/>
                  </a:cubicBezTo>
                  <a:close/>
                  <a:moveTo>
                    <a:pt x="160" y="373"/>
                  </a:moveTo>
                  <a:cubicBezTo>
                    <a:pt x="160" y="371"/>
                    <a:pt x="160" y="370"/>
                    <a:pt x="160" y="369"/>
                  </a:cubicBezTo>
                  <a:cubicBezTo>
                    <a:pt x="157" y="371"/>
                    <a:pt x="155" y="363"/>
                    <a:pt x="152" y="365"/>
                  </a:cubicBezTo>
                  <a:cubicBezTo>
                    <a:pt x="153" y="369"/>
                    <a:pt x="157" y="371"/>
                    <a:pt x="160" y="373"/>
                  </a:cubicBezTo>
                  <a:close/>
                  <a:moveTo>
                    <a:pt x="227" y="400"/>
                  </a:moveTo>
                  <a:cubicBezTo>
                    <a:pt x="227" y="398"/>
                    <a:pt x="228" y="398"/>
                    <a:pt x="230" y="398"/>
                  </a:cubicBezTo>
                  <a:cubicBezTo>
                    <a:pt x="229" y="393"/>
                    <a:pt x="223" y="393"/>
                    <a:pt x="221" y="389"/>
                  </a:cubicBezTo>
                  <a:cubicBezTo>
                    <a:pt x="205" y="382"/>
                    <a:pt x="190" y="370"/>
                    <a:pt x="174" y="365"/>
                  </a:cubicBezTo>
                  <a:cubicBezTo>
                    <a:pt x="189" y="379"/>
                    <a:pt x="206" y="391"/>
                    <a:pt x="227" y="400"/>
                  </a:cubicBezTo>
                  <a:close/>
                  <a:moveTo>
                    <a:pt x="326" y="370"/>
                  </a:moveTo>
                  <a:cubicBezTo>
                    <a:pt x="327" y="368"/>
                    <a:pt x="328" y="366"/>
                    <a:pt x="329" y="364"/>
                  </a:cubicBezTo>
                  <a:cubicBezTo>
                    <a:pt x="327" y="364"/>
                    <a:pt x="324" y="369"/>
                    <a:pt x="326" y="370"/>
                  </a:cubicBezTo>
                  <a:close/>
                  <a:moveTo>
                    <a:pt x="330" y="369"/>
                  </a:moveTo>
                  <a:cubicBezTo>
                    <a:pt x="334" y="369"/>
                    <a:pt x="334" y="367"/>
                    <a:pt x="337" y="367"/>
                  </a:cubicBezTo>
                  <a:cubicBezTo>
                    <a:pt x="337" y="365"/>
                    <a:pt x="335" y="365"/>
                    <a:pt x="334" y="364"/>
                  </a:cubicBezTo>
                  <a:cubicBezTo>
                    <a:pt x="333" y="366"/>
                    <a:pt x="331" y="367"/>
                    <a:pt x="330" y="369"/>
                  </a:cubicBezTo>
                  <a:close/>
                  <a:moveTo>
                    <a:pt x="518" y="365"/>
                  </a:moveTo>
                  <a:cubicBezTo>
                    <a:pt x="518" y="365"/>
                    <a:pt x="517" y="364"/>
                    <a:pt x="516" y="364"/>
                  </a:cubicBezTo>
                  <a:cubicBezTo>
                    <a:pt x="509" y="370"/>
                    <a:pt x="499" y="373"/>
                    <a:pt x="492" y="379"/>
                  </a:cubicBezTo>
                  <a:cubicBezTo>
                    <a:pt x="504" y="380"/>
                    <a:pt x="511" y="371"/>
                    <a:pt x="518" y="365"/>
                  </a:cubicBezTo>
                  <a:close/>
                  <a:moveTo>
                    <a:pt x="310" y="367"/>
                  </a:moveTo>
                  <a:cubicBezTo>
                    <a:pt x="311" y="367"/>
                    <a:pt x="314" y="368"/>
                    <a:pt x="313" y="367"/>
                  </a:cubicBezTo>
                  <a:cubicBezTo>
                    <a:pt x="311" y="368"/>
                    <a:pt x="313" y="364"/>
                    <a:pt x="311" y="365"/>
                  </a:cubicBezTo>
                  <a:cubicBezTo>
                    <a:pt x="311" y="366"/>
                    <a:pt x="310" y="366"/>
                    <a:pt x="310" y="367"/>
                  </a:cubicBezTo>
                  <a:close/>
                  <a:moveTo>
                    <a:pt x="470" y="371"/>
                  </a:moveTo>
                  <a:cubicBezTo>
                    <a:pt x="473" y="369"/>
                    <a:pt x="477" y="368"/>
                    <a:pt x="480" y="366"/>
                  </a:cubicBezTo>
                  <a:cubicBezTo>
                    <a:pt x="475" y="364"/>
                    <a:pt x="468" y="368"/>
                    <a:pt x="470" y="371"/>
                  </a:cubicBezTo>
                  <a:close/>
                  <a:moveTo>
                    <a:pt x="240" y="368"/>
                  </a:moveTo>
                  <a:cubicBezTo>
                    <a:pt x="245" y="372"/>
                    <a:pt x="265" y="388"/>
                    <a:pt x="270" y="379"/>
                  </a:cubicBezTo>
                  <a:cubicBezTo>
                    <a:pt x="261" y="375"/>
                    <a:pt x="252" y="363"/>
                    <a:pt x="240" y="368"/>
                  </a:cubicBezTo>
                  <a:close/>
                  <a:moveTo>
                    <a:pt x="305" y="368"/>
                  </a:moveTo>
                  <a:cubicBezTo>
                    <a:pt x="303" y="367"/>
                    <a:pt x="302" y="366"/>
                    <a:pt x="299" y="366"/>
                  </a:cubicBezTo>
                  <a:cubicBezTo>
                    <a:pt x="298" y="369"/>
                    <a:pt x="304" y="370"/>
                    <a:pt x="305" y="368"/>
                  </a:cubicBezTo>
                  <a:close/>
                  <a:moveTo>
                    <a:pt x="113" y="381"/>
                  </a:moveTo>
                  <a:cubicBezTo>
                    <a:pt x="116" y="381"/>
                    <a:pt x="118" y="380"/>
                    <a:pt x="120" y="382"/>
                  </a:cubicBezTo>
                  <a:cubicBezTo>
                    <a:pt x="119" y="383"/>
                    <a:pt x="116" y="382"/>
                    <a:pt x="115" y="384"/>
                  </a:cubicBezTo>
                  <a:cubicBezTo>
                    <a:pt x="119" y="386"/>
                    <a:pt x="122" y="389"/>
                    <a:pt x="126" y="391"/>
                  </a:cubicBezTo>
                  <a:cubicBezTo>
                    <a:pt x="122" y="382"/>
                    <a:pt x="119" y="368"/>
                    <a:pt x="109" y="367"/>
                  </a:cubicBezTo>
                  <a:cubicBezTo>
                    <a:pt x="110" y="372"/>
                    <a:pt x="113" y="376"/>
                    <a:pt x="113" y="381"/>
                  </a:cubicBezTo>
                  <a:close/>
                  <a:moveTo>
                    <a:pt x="228" y="368"/>
                  </a:moveTo>
                  <a:cubicBezTo>
                    <a:pt x="230" y="368"/>
                    <a:pt x="232" y="368"/>
                    <a:pt x="232" y="367"/>
                  </a:cubicBezTo>
                  <a:cubicBezTo>
                    <a:pt x="231" y="367"/>
                    <a:pt x="230" y="367"/>
                    <a:pt x="229" y="367"/>
                  </a:cubicBezTo>
                  <a:cubicBezTo>
                    <a:pt x="229" y="367"/>
                    <a:pt x="229" y="368"/>
                    <a:pt x="228" y="368"/>
                  </a:cubicBezTo>
                  <a:close/>
                  <a:moveTo>
                    <a:pt x="348" y="368"/>
                  </a:moveTo>
                  <a:cubicBezTo>
                    <a:pt x="350" y="370"/>
                    <a:pt x="353" y="372"/>
                    <a:pt x="355" y="373"/>
                  </a:cubicBezTo>
                  <a:cubicBezTo>
                    <a:pt x="356" y="372"/>
                    <a:pt x="358" y="370"/>
                    <a:pt x="358" y="367"/>
                  </a:cubicBezTo>
                  <a:cubicBezTo>
                    <a:pt x="354" y="368"/>
                    <a:pt x="351" y="365"/>
                    <a:pt x="348" y="368"/>
                  </a:cubicBezTo>
                  <a:close/>
                  <a:moveTo>
                    <a:pt x="495" y="371"/>
                  </a:moveTo>
                  <a:cubicBezTo>
                    <a:pt x="496" y="369"/>
                    <a:pt x="500" y="370"/>
                    <a:pt x="501" y="368"/>
                  </a:cubicBezTo>
                  <a:cubicBezTo>
                    <a:pt x="499" y="365"/>
                    <a:pt x="494" y="369"/>
                    <a:pt x="495" y="371"/>
                  </a:cubicBezTo>
                  <a:close/>
                  <a:moveTo>
                    <a:pt x="61" y="385"/>
                  </a:moveTo>
                  <a:cubicBezTo>
                    <a:pt x="58" y="377"/>
                    <a:pt x="54" y="371"/>
                    <a:pt x="47" y="367"/>
                  </a:cubicBezTo>
                  <a:cubicBezTo>
                    <a:pt x="47" y="377"/>
                    <a:pt x="54" y="381"/>
                    <a:pt x="61" y="385"/>
                  </a:cubicBezTo>
                  <a:close/>
                  <a:moveTo>
                    <a:pt x="171" y="371"/>
                  </a:moveTo>
                  <a:cubicBezTo>
                    <a:pt x="169" y="370"/>
                    <a:pt x="167" y="366"/>
                    <a:pt x="165" y="368"/>
                  </a:cubicBezTo>
                  <a:cubicBezTo>
                    <a:pt x="167" y="369"/>
                    <a:pt x="169" y="372"/>
                    <a:pt x="171" y="371"/>
                  </a:cubicBezTo>
                  <a:close/>
                  <a:moveTo>
                    <a:pt x="264" y="368"/>
                  </a:moveTo>
                  <a:cubicBezTo>
                    <a:pt x="266" y="371"/>
                    <a:pt x="271" y="371"/>
                    <a:pt x="272" y="375"/>
                  </a:cubicBezTo>
                  <a:cubicBezTo>
                    <a:pt x="273" y="369"/>
                    <a:pt x="278" y="377"/>
                    <a:pt x="281" y="372"/>
                  </a:cubicBezTo>
                  <a:cubicBezTo>
                    <a:pt x="276" y="370"/>
                    <a:pt x="268" y="369"/>
                    <a:pt x="264" y="368"/>
                  </a:cubicBezTo>
                  <a:close/>
                  <a:moveTo>
                    <a:pt x="434" y="370"/>
                  </a:moveTo>
                  <a:cubicBezTo>
                    <a:pt x="435" y="369"/>
                    <a:pt x="435" y="367"/>
                    <a:pt x="433" y="367"/>
                  </a:cubicBezTo>
                  <a:cubicBezTo>
                    <a:pt x="432" y="368"/>
                    <a:pt x="432" y="371"/>
                    <a:pt x="434" y="370"/>
                  </a:cubicBezTo>
                  <a:close/>
                  <a:moveTo>
                    <a:pt x="360" y="375"/>
                  </a:moveTo>
                  <a:cubicBezTo>
                    <a:pt x="361" y="372"/>
                    <a:pt x="364" y="371"/>
                    <a:pt x="365" y="368"/>
                  </a:cubicBezTo>
                  <a:cubicBezTo>
                    <a:pt x="361" y="368"/>
                    <a:pt x="359" y="374"/>
                    <a:pt x="360" y="375"/>
                  </a:cubicBezTo>
                  <a:close/>
                  <a:moveTo>
                    <a:pt x="467" y="375"/>
                  </a:moveTo>
                  <a:cubicBezTo>
                    <a:pt x="466" y="378"/>
                    <a:pt x="464" y="381"/>
                    <a:pt x="462" y="384"/>
                  </a:cubicBezTo>
                  <a:cubicBezTo>
                    <a:pt x="473" y="380"/>
                    <a:pt x="482" y="378"/>
                    <a:pt x="488" y="369"/>
                  </a:cubicBezTo>
                  <a:cubicBezTo>
                    <a:pt x="480" y="366"/>
                    <a:pt x="475" y="374"/>
                    <a:pt x="467" y="375"/>
                  </a:cubicBezTo>
                  <a:close/>
                  <a:moveTo>
                    <a:pt x="143" y="384"/>
                  </a:moveTo>
                  <a:cubicBezTo>
                    <a:pt x="149" y="388"/>
                    <a:pt x="154" y="392"/>
                    <a:pt x="159" y="396"/>
                  </a:cubicBezTo>
                  <a:cubicBezTo>
                    <a:pt x="157" y="382"/>
                    <a:pt x="148" y="374"/>
                    <a:pt x="137" y="368"/>
                  </a:cubicBezTo>
                  <a:cubicBezTo>
                    <a:pt x="139" y="374"/>
                    <a:pt x="141" y="379"/>
                    <a:pt x="143" y="384"/>
                  </a:cubicBezTo>
                  <a:close/>
                  <a:moveTo>
                    <a:pt x="365" y="375"/>
                  </a:moveTo>
                  <a:cubicBezTo>
                    <a:pt x="366" y="375"/>
                    <a:pt x="367" y="375"/>
                    <a:pt x="368" y="376"/>
                  </a:cubicBezTo>
                  <a:cubicBezTo>
                    <a:pt x="369" y="373"/>
                    <a:pt x="371" y="372"/>
                    <a:pt x="371" y="368"/>
                  </a:cubicBezTo>
                  <a:cubicBezTo>
                    <a:pt x="366" y="368"/>
                    <a:pt x="367" y="373"/>
                    <a:pt x="365" y="375"/>
                  </a:cubicBezTo>
                  <a:close/>
                  <a:moveTo>
                    <a:pt x="417" y="373"/>
                  </a:moveTo>
                  <a:cubicBezTo>
                    <a:pt x="421" y="375"/>
                    <a:pt x="422" y="372"/>
                    <a:pt x="423" y="369"/>
                  </a:cubicBezTo>
                  <a:cubicBezTo>
                    <a:pt x="421" y="369"/>
                    <a:pt x="421" y="369"/>
                    <a:pt x="418" y="368"/>
                  </a:cubicBezTo>
                  <a:cubicBezTo>
                    <a:pt x="417" y="370"/>
                    <a:pt x="417" y="371"/>
                    <a:pt x="417" y="373"/>
                  </a:cubicBezTo>
                  <a:close/>
                  <a:moveTo>
                    <a:pt x="388" y="372"/>
                  </a:moveTo>
                  <a:cubicBezTo>
                    <a:pt x="388" y="371"/>
                    <a:pt x="390" y="371"/>
                    <a:pt x="389" y="370"/>
                  </a:cubicBezTo>
                  <a:cubicBezTo>
                    <a:pt x="389" y="369"/>
                    <a:pt x="387" y="369"/>
                    <a:pt x="385" y="369"/>
                  </a:cubicBezTo>
                  <a:cubicBezTo>
                    <a:pt x="385" y="371"/>
                    <a:pt x="387" y="371"/>
                    <a:pt x="388" y="372"/>
                  </a:cubicBezTo>
                  <a:close/>
                  <a:moveTo>
                    <a:pt x="398" y="375"/>
                  </a:moveTo>
                  <a:cubicBezTo>
                    <a:pt x="400" y="375"/>
                    <a:pt x="403" y="375"/>
                    <a:pt x="405" y="375"/>
                  </a:cubicBezTo>
                  <a:cubicBezTo>
                    <a:pt x="406" y="374"/>
                    <a:pt x="407" y="372"/>
                    <a:pt x="408" y="370"/>
                  </a:cubicBezTo>
                  <a:cubicBezTo>
                    <a:pt x="402" y="368"/>
                    <a:pt x="399" y="370"/>
                    <a:pt x="398" y="375"/>
                  </a:cubicBezTo>
                  <a:close/>
                  <a:moveTo>
                    <a:pt x="411" y="375"/>
                  </a:moveTo>
                  <a:cubicBezTo>
                    <a:pt x="413" y="373"/>
                    <a:pt x="414" y="372"/>
                    <a:pt x="414" y="369"/>
                  </a:cubicBezTo>
                  <a:cubicBezTo>
                    <a:pt x="412" y="369"/>
                    <a:pt x="410" y="373"/>
                    <a:pt x="411" y="375"/>
                  </a:cubicBezTo>
                  <a:close/>
                  <a:moveTo>
                    <a:pt x="237" y="370"/>
                  </a:moveTo>
                  <a:cubicBezTo>
                    <a:pt x="234" y="368"/>
                    <a:pt x="232" y="373"/>
                    <a:pt x="230" y="371"/>
                  </a:cubicBezTo>
                  <a:cubicBezTo>
                    <a:pt x="237" y="379"/>
                    <a:pt x="247" y="384"/>
                    <a:pt x="256" y="390"/>
                  </a:cubicBezTo>
                  <a:cubicBezTo>
                    <a:pt x="259" y="389"/>
                    <a:pt x="260" y="386"/>
                    <a:pt x="264" y="385"/>
                  </a:cubicBezTo>
                  <a:cubicBezTo>
                    <a:pt x="257" y="381"/>
                    <a:pt x="245" y="374"/>
                    <a:pt x="237" y="370"/>
                  </a:cubicBezTo>
                  <a:close/>
                  <a:moveTo>
                    <a:pt x="374" y="375"/>
                  </a:moveTo>
                  <a:cubicBezTo>
                    <a:pt x="374" y="373"/>
                    <a:pt x="377" y="373"/>
                    <a:pt x="377" y="371"/>
                  </a:cubicBezTo>
                  <a:cubicBezTo>
                    <a:pt x="377" y="370"/>
                    <a:pt x="376" y="370"/>
                    <a:pt x="375" y="370"/>
                  </a:cubicBezTo>
                  <a:cubicBezTo>
                    <a:pt x="376" y="372"/>
                    <a:pt x="373" y="374"/>
                    <a:pt x="374" y="375"/>
                  </a:cubicBezTo>
                  <a:close/>
                  <a:moveTo>
                    <a:pt x="392" y="375"/>
                  </a:moveTo>
                  <a:cubicBezTo>
                    <a:pt x="394" y="374"/>
                    <a:pt x="396" y="373"/>
                    <a:pt x="396" y="370"/>
                  </a:cubicBezTo>
                  <a:cubicBezTo>
                    <a:pt x="393" y="369"/>
                    <a:pt x="392" y="372"/>
                    <a:pt x="392" y="375"/>
                  </a:cubicBezTo>
                  <a:close/>
                  <a:moveTo>
                    <a:pt x="453" y="374"/>
                  </a:moveTo>
                  <a:cubicBezTo>
                    <a:pt x="454" y="372"/>
                    <a:pt x="461" y="372"/>
                    <a:pt x="459" y="370"/>
                  </a:cubicBezTo>
                  <a:cubicBezTo>
                    <a:pt x="458" y="371"/>
                    <a:pt x="458" y="370"/>
                    <a:pt x="457" y="370"/>
                  </a:cubicBezTo>
                  <a:cubicBezTo>
                    <a:pt x="456" y="371"/>
                    <a:pt x="452" y="374"/>
                    <a:pt x="453" y="374"/>
                  </a:cubicBezTo>
                  <a:close/>
                  <a:moveTo>
                    <a:pt x="70" y="378"/>
                  </a:moveTo>
                  <a:cubicBezTo>
                    <a:pt x="67" y="375"/>
                    <a:pt x="66" y="372"/>
                    <a:pt x="62" y="370"/>
                  </a:cubicBezTo>
                  <a:cubicBezTo>
                    <a:pt x="63" y="374"/>
                    <a:pt x="66" y="378"/>
                    <a:pt x="70" y="378"/>
                  </a:cubicBezTo>
                  <a:close/>
                  <a:moveTo>
                    <a:pt x="101" y="391"/>
                  </a:moveTo>
                  <a:cubicBezTo>
                    <a:pt x="100" y="388"/>
                    <a:pt x="97" y="388"/>
                    <a:pt x="97" y="385"/>
                  </a:cubicBezTo>
                  <a:cubicBezTo>
                    <a:pt x="88" y="382"/>
                    <a:pt x="82" y="374"/>
                    <a:pt x="75" y="371"/>
                  </a:cubicBezTo>
                  <a:cubicBezTo>
                    <a:pt x="81" y="380"/>
                    <a:pt x="92" y="384"/>
                    <a:pt x="101" y="391"/>
                  </a:cubicBezTo>
                  <a:close/>
                  <a:moveTo>
                    <a:pt x="97" y="379"/>
                  </a:moveTo>
                  <a:cubicBezTo>
                    <a:pt x="96" y="375"/>
                    <a:pt x="94" y="372"/>
                    <a:pt x="91" y="371"/>
                  </a:cubicBezTo>
                  <a:cubicBezTo>
                    <a:pt x="92" y="375"/>
                    <a:pt x="95" y="376"/>
                    <a:pt x="97" y="379"/>
                  </a:cubicBezTo>
                  <a:close/>
                  <a:moveTo>
                    <a:pt x="333" y="373"/>
                  </a:moveTo>
                  <a:cubicBezTo>
                    <a:pt x="335" y="373"/>
                    <a:pt x="336" y="373"/>
                    <a:pt x="336" y="371"/>
                  </a:cubicBezTo>
                  <a:cubicBezTo>
                    <a:pt x="334" y="371"/>
                    <a:pt x="333" y="372"/>
                    <a:pt x="333" y="373"/>
                  </a:cubicBezTo>
                  <a:close/>
                  <a:moveTo>
                    <a:pt x="378" y="375"/>
                  </a:moveTo>
                  <a:cubicBezTo>
                    <a:pt x="379" y="376"/>
                    <a:pt x="383" y="376"/>
                    <a:pt x="383" y="375"/>
                  </a:cubicBezTo>
                  <a:cubicBezTo>
                    <a:pt x="382" y="374"/>
                    <a:pt x="381" y="373"/>
                    <a:pt x="380" y="372"/>
                  </a:cubicBezTo>
                  <a:cubicBezTo>
                    <a:pt x="379" y="373"/>
                    <a:pt x="378" y="374"/>
                    <a:pt x="378" y="375"/>
                  </a:cubicBezTo>
                  <a:close/>
                  <a:moveTo>
                    <a:pt x="181" y="383"/>
                  </a:moveTo>
                  <a:cubicBezTo>
                    <a:pt x="178" y="380"/>
                    <a:pt x="172" y="381"/>
                    <a:pt x="172" y="376"/>
                  </a:cubicBezTo>
                  <a:cubicBezTo>
                    <a:pt x="168" y="377"/>
                    <a:pt x="169" y="375"/>
                    <a:pt x="168" y="374"/>
                  </a:cubicBezTo>
                  <a:cubicBezTo>
                    <a:pt x="167" y="374"/>
                    <a:pt x="167" y="375"/>
                    <a:pt x="166" y="375"/>
                  </a:cubicBezTo>
                  <a:cubicBezTo>
                    <a:pt x="169" y="379"/>
                    <a:pt x="176" y="382"/>
                    <a:pt x="181" y="383"/>
                  </a:cubicBezTo>
                  <a:close/>
                  <a:moveTo>
                    <a:pt x="108" y="409"/>
                  </a:moveTo>
                  <a:cubicBezTo>
                    <a:pt x="105" y="389"/>
                    <a:pt x="84" y="386"/>
                    <a:pt x="71" y="376"/>
                  </a:cubicBezTo>
                  <a:cubicBezTo>
                    <a:pt x="80" y="390"/>
                    <a:pt x="96" y="398"/>
                    <a:pt x="108" y="409"/>
                  </a:cubicBezTo>
                  <a:close/>
                  <a:moveTo>
                    <a:pt x="439" y="381"/>
                  </a:moveTo>
                  <a:cubicBezTo>
                    <a:pt x="443" y="381"/>
                    <a:pt x="447" y="381"/>
                    <a:pt x="448" y="377"/>
                  </a:cubicBezTo>
                  <a:cubicBezTo>
                    <a:pt x="445" y="375"/>
                    <a:pt x="440" y="378"/>
                    <a:pt x="439" y="381"/>
                  </a:cubicBezTo>
                  <a:close/>
                  <a:moveTo>
                    <a:pt x="305" y="378"/>
                  </a:moveTo>
                  <a:cubicBezTo>
                    <a:pt x="307" y="378"/>
                    <a:pt x="308" y="378"/>
                    <a:pt x="309" y="377"/>
                  </a:cubicBezTo>
                  <a:cubicBezTo>
                    <a:pt x="307" y="377"/>
                    <a:pt x="305" y="375"/>
                    <a:pt x="305" y="378"/>
                  </a:cubicBezTo>
                  <a:close/>
                  <a:moveTo>
                    <a:pt x="347" y="378"/>
                  </a:moveTo>
                  <a:cubicBezTo>
                    <a:pt x="347" y="377"/>
                    <a:pt x="343" y="376"/>
                    <a:pt x="343" y="377"/>
                  </a:cubicBezTo>
                  <a:cubicBezTo>
                    <a:pt x="344" y="378"/>
                    <a:pt x="346" y="378"/>
                    <a:pt x="347" y="378"/>
                  </a:cubicBezTo>
                  <a:close/>
                  <a:moveTo>
                    <a:pt x="366" y="378"/>
                  </a:moveTo>
                  <a:cubicBezTo>
                    <a:pt x="364" y="379"/>
                    <a:pt x="364" y="378"/>
                    <a:pt x="363" y="378"/>
                  </a:cubicBezTo>
                  <a:cubicBezTo>
                    <a:pt x="363" y="381"/>
                    <a:pt x="365" y="380"/>
                    <a:pt x="366" y="378"/>
                  </a:cubicBezTo>
                  <a:close/>
                  <a:moveTo>
                    <a:pt x="413" y="379"/>
                  </a:moveTo>
                  <a:cubicBezTo>
                    <a:pt x="412" y="382"/>
                    <a:pt x="410" y="383"/>
                    <a:pt x="409" y="387"/>
                  </a:cubicBezTo>
                  <a:cubicBezTo>
                    <a:pt x="416" y="387"/>
                    <a:pt x="419" y="382"/>
                    <a:pt x="418" y="378"/>
                  </a:cubicBezTo>
                  <a:cubicBezTo>
                    <a:pt x="417" y="379"/>
                    <a:pt x="415" y="379"/>
                    <a:pt x="413" y="379"/>
                  </a:cubicBezTo>
                  <a:close/>
                  <a:moveTo>
                    <a:pt x="426" y="382"/>
                  </a:moveTo>
                  <a:cubicBezTo>
                    <a:pt x="427" y="380"/>
                    <a:pt x="429" y="381"/>
                    <a:pt x="430" y="379"/>
                  </a:cubicBezTo>
                  <a:cubicBezTo>
                    <a:pt x="430" y="379"/>
                    <a:pt x="430" y="378"/>
                    <a:pt x="430" y="378"/>
                  </a:cubicBezTo>
                  <a:cubicBezTo>
                    <a:pt x="429" y="379"/>
                    <a:pt x="424" y="380"/>
                    <a:pt x="426" y="382"/>
                  </a:cubicBezTo>
                  <a:close/>
                  <a:moveTo>
                    <a:pt x="311" y="382"/>
                  </a:moveTo>
                  <a:cubicBezTo>
                    <a:pt x="314" y="382"/>
                    <a:pt x="315" y="381"/>
                    <a:pt x="315" y="379"/>
                  </a:cubicBezTo>
                  <a:cubicBezTo>
                    <a:pt x="313" y="379"/>
                    <a:pt x="311" y="379"/>
                    <a:pt x="311" y="382"/>
                  </a:cubicBezTo>
                  <a:close/>
                  <a:moveTo>
                    <a:pt x="439" y="392"/>
                  </a:moveTo>
                  <a:cubicBezTo>
                    <a:pt x="444" y="391"/>
                    <a:pt x="452" y="389"/>
                    <a:pt x="457" y="386"/>
                  </a:cubicBezTo>
                  <a:cubicBezTo>
                    <a:pt x="457" y="383"/>
                    <a:pt x="458" y="381"/>
                    <a:pt x="459" y="379"/>
                  </a:cubicBezTo>
                  <a:cubicBezTo>
                    <a:pt x="450" y="380"/>
                    <a:pt x="442" y="386"/>
                    <a:pt x="439" y="392"/>
                  </a:cubicBezTo>
                  <a:close/>
                  <a:moveTo>
                    <a:pt x="323" y="384"/>
                  </a:moveTo>
                  <a:cubicBezTo>
                    <a:pt x="325" y="384"/>
                    <a:pt x="327" y="384"/>
                    <a:pt x="329" y="385"/>
                  </a:cubicBezTo>
                  <a:cubicBezTo>
                    <a:pt x="330" y="383"/>
                    <a:pt x="331" y="382"/>
                    <a:pt x="332" y="380"/>
                  </a:cubicBezTo>
                  <a:cubicBezTo>
                    <a:pt x="328" y="378"/>
                    <a:pt x="323" y="379"/>
                    <a:pt x="323" y="384"/>
                  </a:cubicBezTo>
                  <a:close/>
                  <a:moveTo>
                    <a:pt x="112" y="391"/>
                  </a:moveTo>
                  <a:cubicBezTo>
                    <a:pt x="108" y="388"/>
                    <a:pt x="107" y="382"/>
                    <a:pt x="102" y="380"/>
                  </a:cubicBezTo>
                  <a:cubicBezTo>
                    <a:pt x="102" y="386"/>
                    <a:pt x="108" y="391"/>
                    <a:pt x="112" y="391"/>
                  </a:cubicBezTo>
                  <a:close/>
                  <a:moveTo>
                    <a:pt x="139" y="401"/>
                  </a:moveTo>
                  <a:cubicBezTo>
                    <a:pt x="137" y="392"/>
                    <a:pt x="134" y="383"/>
                    <a:pt x="126" y="380"/>
                  </a:cubicBezTo>
                  <a:cubicBezTo>
                    <a:pt x="129" y="388"/>
                    <a:pt x="131" y="398"/>
                    <a:pt x="139" y="401"/>
                  </a:cubicBezTo>
                  <a:close/>
                  <a:moveTo>
                    <a:pt x="495" y="389"/>
                  </a:moveTo>
                  <a:cubicBezTo>
                    <a:pt x="481" y="399"/>
                    <a:pt x="465" y="410"/>
                    <a:pt x="445" y="416"/>
                  </a:cubicBezTo>
                  <a:cubicBezTo>
                    <a:pt x="458" y="418"/>
                    <a:pt x="469" y="415"/>
                    <a:pt x="479" y="409"/>
                  </a:cubicBezTo>
                  <a:cubicBezTo>
                    <a:pt x="479" y="406"/>
                    <a:pt x="481" y="405"/>
                    <a:pt x="483" y="404"/>
                  </a:cubicBezTo>
                  <a:cubicBezTo>
                    <a:pt x="501" y="401"/>
                    <a:pt x="514" y="389"/>
                    <a:pt x="527" y="380"/>
                  </a:cubicBezTo>
                  <a:cubicBezTo>
                    <a:pt x="516" y="383"/>
                    <a:pt x="507" y="387"/>
                    <a:pt x="495" y="389"/>
                  </a:cubicBezTo>
                  <a:close/>
                  <a:moveTo>
                    <a:pt x="350" y="386"/>
                  </a:moveTo>
                  <a:cubicBezTo>
                    <a:pt x="350" y="385"/>
                    <a:pt x="351" y="385"/>
                    <a:pt x="351" y="383"/>
                  </a:cubicBezTo>
                  <a:cubicBezTo>
                    <a:pt x="348" y="383"/>
                    <a:pt x="344" y="380"/>
                    <a:pt x="342" y="381"/>
                  </a:cubicBezTo>
                  <a:cubicBezTo>
                    <a:pt x="345" y="383"/>
                    <a:pt x="346" y="385"/>
                    <a:pt x="350" y="386"/>
                  </a:cubicBezTo>
                  <a:close/>
                  <a:moveTo>
                    <a:pt x="402" y="382"/>
                  </a:moveTo>
                  <a:cubicBezTo>
                    <a:pt x="402" y="382"/>
                    <a:pt x="402" y="381"/>
                    <a:pt x="403" y="381"/>
                  </a:cubicBezTo>
                  <a:cubicBezTo>
                    <a:pt x="402" y="381"/>
                    <a:pt x="401" y="381"/>
                    <a:pt x="400" y="381"/>
                  </a:cubicBezTo>
                  <a:cubicBezTo>
                    <a:pt x="400" y="382"/>
                    <a:pt x="401" y="383"/>
                    <a:pt x="402" y="382"/>
                  </a:cubicBezTo>
                  <a:close/>
                  <a:moveTo>
                    <a:pt x="386" y="387"/>
                  </a:moveTo>
                  <a:cubicBezTo>
                    <a:pt x="388" y="386"/>
                    <a:pt x="390" y="384"/>
                    <a:pt x="391" y="381"/>
                  </a:cubicBezTo>
                  <a:cubicBezTo>
                    <a:pt x="390" y="381"/>
                    <a:pt x="389" y="381"/>
                    <a:pt x="388" y="381"/>
                  </a:cubicBezTo>
                  <a:cubicBezTo>
                    <a:pt x="388" y="385"/>
                    <a:pt x="386" y="384"/>
                    <a:pt x="386" y="387"/>
                  </a:cubicBezTo>
                  <a:close/>
                  <a:moveTo>
                    <a:pt x="270" y="384"/>
                  </a:moveTo>
                  <a:cubicBezTo>
                    <a:pt x="271" y="386"/>
                    <a:pt x="274" y="386"/>
                    <a:pt x="276" y="387"/>
                  </a:cubicBezTo>
                  <a:cubicBezTo>
                    <a:pt x="277" y="386"/>
                    <a:pt x="278" y="386"/>
                    <a:pt x="278" y="384"/>
                  </a:cubicBezTo>
                  <a:cubicBezTo>
                    <a:pt x="275" y="381"/>
                    <a:pt x="273" y="382"/>
                    <a:pt x="270" y="384"/>
                  </a:cubicBezTo>
                  <a:close/>
                  <a:moveTo>
                    <a:pt x="374" y="385"/>
                  </a:moveTo>
                  <a:cubicBezTo>
                    <a:pt x="376" y="386"/>
                    <a:pt x="379" y="386"/>
                    <a:pt x="382" y="387"/>
                  </a:cubicBezTo>
                  <a:cubicBezTo>
                    <a:pt x="382" y="385"/>
                    <a:pt x="383" y="384"/>
                    <a:pt x="383" y="382"/>
                  </a:cubicBezTo>
                  <a:cubicBezTo>
                    <a:pt x="379" y="382"/>
                    <a:pt x="373" y="380"/>
                    <a:pt x="374" y="385"/>
                  </a:cubicBezTo>
                  <a:close/>
                  <a:moveTo>
                    <a:pt x="85" y="401"/>
                  </a:moveTo>
                  <a:cubicBezTo>
                    <a:pt x="80" y="394"/>
                    <a:pt x="74" y="385"/>
                    <a:pt x="66" y="383"/>
                  </a:cubicBezTo>
                  <a:cubicBezTo>
                    <a:pt x="72" y="389"/>
                    <a:pt x="77" y="399"/>
                    <a:pt x="85" y="401"/>
                  </a:cubicBezTo>
                  <a:close/>
                  <a:moveTo>
                    <a:pt x="391" y="388"/>
                  </a:moveTo>
                  <a:cubicBezTo>
                    <a:pt x="392" y="389"/>
                    <a:pt x="399" y="388"/>
                    <a:pt x="400" y="387"/>
                  </a:cubicBezTo>
                  <a:cubicBezTo>
                    <a:pt x="399" y="385"/>
                    <a:pt x="395" y="384"/>
                    <a:pt x="392" y="382"/>
                  </a:cubicBezTo>
                  <a:cubicBezTo>
                    <a:pt x="392" y="385"/>
                    <a:pt x="391" y="386"/>
                    <a:pt x="391" y="388"/>
                  </a:cubicBezTo>
                  <a:close/>
                  <a:moveTo>
                    <a:pt x="295" y="390"/>
                  </a:moveTo>
                  <a:cubicBezTo>
                    <a:pt x="295" y="388"/>
                    <a:pt x="296" y="388"/>
                    <a:pt x="296" y="386"/>
                  </a:cubicBezTo>
                  <a:cubicBezTo>
                    <a:pt x="293" y="385"/>
                    <a:pt x="293" y="387"/>
                    <a:pt x="290" y="387"/>
                  </a:cubicBezTo>
                  <a:cubicBezTo>
                    <a:pt x="291" y="389"/>
                    <a:pt x="292" y="390"/>
                    <a:pt x="295" y="390"/>
                  </a:cubicBezTo>
                  <a:close/>
                  <a:moveTo>
                    <a:pt x="295" y="383"/>
                  </a:moveTo>
                  <a:cubicBezTo>
                    <a:pt x="292" y="383"/>
                    <a:pt x="290" y="384"/>
                    <a:pt x="289" y="386"/>
                  </a:cubicBezTo>
                  <a:cubicBezTo>
                    <a:pt x="290" y="387"/>
                    <a:pt x="294" y="385"/>
                    <a:pt x="295" y="383"/>
                  </a:cubicBezTo>
                  <a:close/>
                  <a:moveTo>
                    <a:pt x="309" y="384"/>
                  </a:moveTo>
                  <a:cubicBezTo>
                    <a:pt x="308" y="386"/>
                    <a:pt x="313" y="387"/>
                    <a:pt x="313" y="384"/>
                  </a:cubicBezTo>
                  <a:cubicBezTo>
                    <a:pt x="312" y="383"/>
                    <a:pt x="310" y="383"/>
                    <a:pt x="309" y="384"/>
                  </a:cubicBezTo>
                  <a:close/>
                  <a:moveTo>
                    <a:pt x="337" y="385"/>
                  </a:moveTo>
                  <a:cubicBezTo>
                    <a:pt x="337" y="385"/>
                    <a:pt x="338" y="385"/>
                    <a:pt x="338" y="385"/>
                  </a:cubicBezTo>
                  <a:cubicBezTo>
                    <a:pt x="339" y="384"/>
                    <a:pt x="338" y="383"/>
                    <a:pt x="337" y="383"/>
                  </a:cubicBezTo>
                  <a:cubicBezTo>
                    <a:pt x="337" y="384"/>
                    <a:pt x="336" y="384"/>
                    <a:pt x="337" y="385"/>
                  </a:cubicBezTo>
                  <a:close/>
                  <a:moveTo>
                    <a:pt x="354" y="387"/>
                  </a:moveTo>
                  <a:cubicBezTo>
                    <a:pt x="354" y="386"/>
                    <a:pt x="358" y="385"/>
                    <a:pt x="355" y="384"/>
                  </a:cubicBezTo>
                  <a:cubicBezTo>
                    <a:pt x="355" y="385"/>
                    <a:pt x="352" y="386"/>
                    <a:pt x="354" y="387"/>
                  </a:cubicBezTo>
                  <a:close/>
                  <a:moveTo>
                    <a:pt x="161" y="389"/>
                  </a:moveTo>
                  <a:cubicBezTo>
                    <a:pt x="162" y="388"/>
                    <a:pt x="164" y="389"/>
                    <a:pt x="164" y="388"/>
                  </a:cubicBezTo>
                  <a:cubicBezTo>
                    <a:pt x="162" y="387"/>
                    <a:pt x="161" y="384"/>
                    <a:pt x="159" y="385"/>
                  </a:cubicBezTo>
                  <a:cubicBezTo>
                    <a:pt x="160" y="386"/>
                    <a:pt x="161" y="387"/>
                    <a:pt x="161" y="389"/>
                  </a:cubicBezTo>
                  <a:close/>
                  <a:moveTo>
                    <a:pt x="422" y="392"/>
                  </a:moveTo>
                  <a:cubicBezTo>
                    <a:pt x="429" y="394"/>
                    <a:pt x="432" y="390"/>
                    <a:pt x="437" y="389"/>
                  </a:cubicBezTo>
                  <a:cubicBezTo>
                    <a:pt x="436" y="387"/>
                    <a:pt x="440" y="385"/>
                    <a:pt x="437" y="385"/>
                  </a:cubicBezTo>
                  <a:cubicBezTo>
                    <a:pt x="431" y="387"/>
                    <a:pt x="425" y="386"/>
                    <a:pt x="422" y="392"/>
                  </a:cubicBezTo>
                  <a:close/>
                  <a:moveTo>
                    <a:pt x="479" y="387"/>
                  </a:moveTo>
                  <a:cubicBezTo>
                    <a:pt x="480" y="386"/>
                    <a:pt x="481" y="385"/>
                    <a:pt x="482" y="387"/>
                  </a:cubicBezTo>
                  <a:cubicBezTo>
                    <a:pt x="483" y="384"/>
                    <a:pt x="479" y="385"/>
                    <a:pt x="479" y="387"/>
                  </a:cubicBezTo>
                  <a:close/>
                  <a:moveTo>
                    <a:pt x="321" y="386"/>
                  </a:moveTo>
                  <a:cubicBezTo>
                    <a:pt x="318" y="389"/>
                    <a:pt x="328" y="390"/>
                    <a:pt x="328" y="387"/>
                  </a:cubicBezTo>
                  <a:cubicBezTo>
                    <a:pt x="325" y="387"/>
                    <a:pt x="323" y="384"/>
                    <a:pt x="321" y="386"/>
                  </a:cubicBezTo>
                  <a:close/>
                  <a:moveTo>
                    <a:pt x="358" y="388"/>
                  </a:moveTo>
                  <a:cubicBezTo>
                    <a:pt x="360" y="389"/>
                    <a:pt x="360" y="388"/>
                    <a:pt x="363" y="388"/>
                  </a:cubicBezTo>
                  <a:cubicBezTo>
                    <a:pt x="363" y="387"/>
                    <a:pt x="363" y="387"/>
                    <a:pt x="363" y="386"/>
                  </a:cubicBezTo>
                  <a:cubicBezTo>
                    <a:pt x="362" y="385"/>
                    <a:pt x="357" y="385"/>
                    <a:pt x="358" y="388"/>
                  </a:cubicBezTo>
                  <a:close/>
                  <a:moveTo>
                    <a:pt x="457" y="391"/>
                  </a:moveTo>
                  <a:cubicBezTo>
                    <a:pt x="462" y="391"/>
                    <a:pt x="463" y="388"/>
                    <a:pt x="466" y="386"/>
                  </a:cubicBezTo>
                  <a:cubicBezTo>
                    <a:pt x="463" y="388"/>
                    <a:pt x="459" y="388"/>
                    <a:pt x="457" y="391"/>
                  </a:cubicBezTo>
                  <a:close/>
                  <a:moveTo>
                    <a:pt x="260" y="392"/>
                  </a:moveTo>
                  <a:cubicBezTo>
                    <a:pt x="265" y="395"/>
                    <a:pt x="271" y="393"/>
                    <a:pt x="274" y="389"/>
                  </a:cubicBezTo>
                  <a:cubicBezTo>
                    <a:pt x="270" y="384"/>
                    <a:pt x="263" y="388"/>
                    <a:pt x="260" y="392"/>
                  </a:cubicBezTo>
                  <a:close/>
                  <a:moveTo>
                    <a:pt x="299" y="395"/>
                  </a:moveTo>
                  <a:cubicBezTo>
                    <a:pt x="300" y="393"/>
                    <a:pt x="301" y="390"/>
                    <a:pt x="304" y="390"/>
                  </a:cubicBezTo>
                  <a:cubicBezTo>
                    <a:pt x="304" y="388"/>
                    <a:pt x="302" y="387"/>
                    <a:pt x="300" y="387"/>
                  </a:cubicBezTo>
                  <a:cubicBezTo>
                    <a:pt x="300" y="389"/>
                    <a:pt x="295" y="393"/>
                    <a:pt x="299" y="395"/>
                  </a:cubicBezTo>
                  <a:close/>
                  <a:moveTo>
                    <a:pt x="44" y="389"/>
                  </a:moveTo>
                  <a:cubicBezTo>
                    <a:pt x="48" y="394"/>
                    <a:pt x="52" y="400"/>
                    <a:pt x="57" y="404"/>
                  </a:cubicBezTo>
                  <a:cubicBezTo>
                    <a:pt x="55" y="397"/>
                    <a:pt x="49" y="388"/>
                    <a:pt x="44" y="389"/>
                  </a:cubicBezTo>
                  <a:close/>
                  <a:moveTo>
                    <a:pt x="334" y="391"/>
                  </a:moveTo>
                  <a:cubicBezTo>
                    <a:pt x="337" y="390"/>
                    <a:pt x="344" y="393"/>
                    <a:pt x="347" y="392"/>
                  </a:cubicBezTo>
                  <a:cubicBezTo>
                    <a:pt x="347" y="387"/>
                    <a:pt x="339" y="390"/>
                    <a:pt x="335" y="388"/>
                  </a:cubicBezTo>
                  <a:cubicBezTo>
                    <a:pt x="335" y="389"/>
                    <a:pt x="334" y="390"/>
                    <a:pt x="334" y="391"/>
                  </a:cubicBezTo>
                  <a:close/>
                  <a:moveTo>
                    <a:pt x="72" y="403"/>
                  </a:moveTo>
                  <a:cubicBezTo>
                    <a:pt x="70" y="394"/>
                    <a:pt x="60" y="392"/>
                    <a:pt x="55" y="389"/>
                  </a:cubicBezTo>
                  <a:cubicBezTo>
                    <a:pt x="60" y="394"/>
                    <a:pt x="64" y="400"/>
                    <a:pt x="72" y="403"/>
                  </a:cubicBezTo>
                  <a:close/>
                  <a:moveTo>
                    <a:pt x="229" y="405"/>
                  </a:moveTo>
                  <a:cubicBezTo>
                    <a:pt x="217" y="402"/>
                    <a:pt x="208" y="393"/>
                    <a:pt x="198" y="390"/>
                  </a:cubicBezTo>
                  <a:cubicBezTo>
                    <a:pt x="208" y="395"/>
                    <a:pt x="217" y="405"/>
                    <a:pt x="229" y="405"/>
                  </a:cubicBezTo>
                  <a:close/>
                  <a:moveTo>
                    <a:pt x="236" y="391"/>
                  </a:moveTo>
                  <a:cubicBezTo>
                    <a:pt x="236" y="396"/>
                    <a:pt x="240" y="396"/>
                    <a:pt x="242" y="398"/>
                  </a:cubicBezTo>
                  <a:cubicBezTo>
                    <a:pt x="245" y="395"/>
                    <a:pt x="249" y="397"/>
                    <a:pt x="251" y="393"/>
                  </a:cubicBezTo>
                  <a:cubicBezTo>
                    <a:pt x="246" y="387"/>
                    <a:pt x="241" y="391"/>
                    <a:pt x="236" y="391"/>
                  </a:cubicBezTo>
                  <a:close/>
                  <a:moveTo>
                    <a:pt x="318" y="395"/>
                  </a:moveTo>
                  <a:cubicBezTo>
                    <a:pt x="315" y="396"/>
                    <a:pt x="312" y="398"/>
                    <a:pt x="312" y="402"/>
                  </a:cubicBezTo>
                  <a:cubicBezTo>
                    <a:pt x="315" y="403"/>
                    <a:pt x="317" y="403"/>
                    <a:pt x="320" y="404"/>
                  </a:cubicBezTo>
                  <a:cubicBezTo>
                    <a:pt x="322" y="400"/>
                    <a:pt x="325" y="396"/>
                    <a:pt x="326" y="391"/>
                  </a:cubicBezTo>
                  <a:cubicBezTo>
                    <a:pt x="323" y="391"/>
                    <a:pt x="321" y="390"/>
                    <a:pt x="318" y="390"/>
                  </a:cubicBezTo>
                  <a:cubicBezTo>
                    <a:pt x="317" y="391"/>
                    <a:pt x="318" y="393"/>
                    <a:pt x="318" y="395"/>
                  </a:cubicBezTo>
                  <a:close/>
                  <a:moveTo>
                    <a:pt x="302" y="399"/>
                  </a:moveTo>
                  <a:cubicBezTo>
                    <a:pt x="302" y="397"/>
                    <a:pt x="303" y="399"/>
                    <a:pt x="306" y="399"/>
                  </a:cubicBezTo>
                  <a:cubicBezTo>
                    <a:pt x="306" y="396"/>
                    <a:pt x="309" y="395"/>
                    <a:pt x="309" y="392"/>
                  </a:cubicBezTo>
                  <a:cubicBezTo>
                    <a:pt x="307" y="392"/>
                    <a:pt x="307" y="390"/>
                    <a:pt x="305" y="390"/>
                  </a:cubicBezTo>
                  <a:cubicBezTo>
                    <a:pt x="305" y="394"/>
                    <a:pt x="301" y="397"/>
                    <a:pt x="302" y="399"/>
                  </a:cubicBezTo>
                  <a:close/>
                  <a:moveTo>
                    <a:pt x="358" y="393"/>
                  </a:moveTo>
                  <a:cubicBezTo>
                    <a:pt x="358" y="392"/>
                    <a:pt x="358" y="391"/>
                    <a:pt x="358" y="390"/>
                  </a:cubicBezTo>
                  <a:cubicBezTo>
                    <a:pt x="358" y="390"/>
                    <a:pt x="357" y="390"/>
                    <a:pt x="356" y="390"/>
                  </a:cubicBezTo>
                  <a:cubicBezTo>
                    <a:pt x="356" y="392"/>
                    <a:pt x="357" y="393"/>
                    <a:pt x="358" y="393"/>
                  </a:cubicBezTo>
                  <a:close/>
                  <a:moveTo>
                    <a:pt x="367" y="396"/>
                  </a:moveTo>
                  <a:cubicBezTo>
                    <a:pt x="371" y="397"/>
                    <a:pt x="380" y="398"/>
                    <a:pt x="379" y="391"/>
                  </a:cubicBezTo>
                  <a:cubicBezTo>
                    <a:pt x="372" y="391"/>
                    <a:pt x="368" y="390"/>
                    <a:pt x="367" y="396"/>
                  </a:cubicBezTo>
                  <a:close/>
                  <a:moveTo>
                    <a:pt x="385" y="398"/>
                  </a:moveTo>
                  <a:cubicBezTo>
                    <a:pt x="389" y="398"/>
                    <a:pt x="396" y="396"/>
                    <a:pt x="398" y="392"/>
                  </a:cubicBezTo>
                  <a:cubicBezTo>
                    <a:pt x="391" y="390"/>
                    <a:pt x="386" y="391"/>
                    <a:pt x="385" y="398"/>
                  </a:cubicBezTo>
                  <a:close/>
                  <a:moveTo>
                    <a:pt x="446" y="406"/>
                  </a:moveTo>
                  <a:cubicBezTo>
                    <a:pt x="460" y="402"/>
                    <a:pt x="473" y="399"/>
                    <a:pt x="482" y="392"/>
                  </a:cubicBezTo>
                  <a:cubicBezTo>
                    <a:pt x="471" y="396"/>
                    <a:pt x="452" y="397"/>
                    <a:pt x="446" y="406"/>
                  </a:cubicBezTo>
                  <a:close/>
                  <a:moveTo>
                    <a:pt x="279" y="399"/>
                  </a:moveTo>
                  <a:cubicBezTo>
                    <a:pt x="283" y="400"/>
                    <a:pt x="284" y="399"/>
                    <a:pt x="287" y="401"/>
                  </a:cubicBezTo>
                  <a:cubicBezTo>
                    <a:pt x="290" y="401"/>
                    <a:pt x="290" y="398"/>
                    <a:pt x="292" y="396"/>
                  </a:cubicBezTo>
                  <a:cubicBezTo>
                    <a:pt x="288" y="396"/>
                    <a:pt x="286" y="393"/>
                    <a:pt x="282" y="393"/>
                  </a:cubicBezTo>
                  <a:cubicBezTo>
                    <a:pt x="282" y="396"/>
                    <a:pt x="279" y="396"/>
                    <a:pt x="279" y="399"/>
                  </a:cubicBezTo>
                  <a:close/>
                  <a:moveTo>
                    <a:pt x="332" y="393"/>
                  </a:moveTo>
                  <a:cubicBezTo>
                    <a:pt x="332" y="397"/>
                    <a:pt x="327" y="400"/>
                    <a:pt x="328" y="404"/>
                  </a:cubicBezTo>
                  <a:cubicBezTo>
                    <a:pt x="334" y="405"/>
                    <a:pt x="335" y="403"/>
                    <a:pt x="340" y="405"/>
                  </a:cubicBezTo>
                  <a:cubicBezTo>
                    <a:pt x="342" y="402"/>
                    <a:pt x="344" y="399"/>
                    <a:pt x="345" y="395"/>
                  </a:cubicBezTo>
                  <a:cubicBezTo>
                    <a:pt x="341" y="395"/>
                    <a:pt x="337" y="393"/>
                    <a:pt x="332" y="393"/>
                  </a:cubicBezTo>
                  <a:close/>
                  <a:moveTo>
                    <a:pt x="409" y="399"/>
                  </a:moveTo>
                  <a:cubicBezTo>
                    <a:pt x="413" y="398"/>
                    <a:pt x="424" y="399"/>
                    <a:pt x="427" y="395"/>
                  </a:cubicBezTo>
                  <a:cubicBezTo>
                    <a:pt x="421" y="395"/>
                    <a:pt x="410" y="394"/>
                    <a:pt x="409" y="399"/>
                  </a:cubicBezTo>
                  <a:close/>
                  <a:moveTo>
                    <a:pt x="114" y="400"/>
                  </a:moveTo>
                  <a:cubicBezTo>
                    <a:pt x="114" y="398"/>
                    <a:pt x="112" y="398"/>
                    <a:pt x="111" y="396"/>
                  </a:cubicBezTo>
                  <a:cubicBezTo>
                    <a:pt x="111" y="398"/>
                    <a:pt x="112" y="400"/>
                    <a:pt x="114" y="400"/>
                  </a:cubicBezTo>
                  <a:close/>
                  <a:moveTo>
                    <a:pt x="135" y="409"/>
                  </a:moveTo>
                  <a:cubicBezTo>
                    <a:pt x="132" y="404"/>
                    <a:pt x="130" y="398"/>
                    <a:pt x="124" y="396"/>
                  </a:cubicBezTo>
                  <a:cubicBezTo>
                    <a:pt x="126" y="402"/>
                    <a:pt x="130" y="406"/>
                    <a:pt x="135" y="409"/>
                  </a:cubicBezTo>
                  <a:close/>
                  <a:moveTo>
                    <a:pt x="166" y="423"/>
                  </a:moveTo>
                  <a:cubicBezTo>
                    <a:pt x="166" y="420"/>
                    <a:pt x="163" y="415"/>
                    <a:pt x="163" y="410"/>
                  </a:cubicBezTo>
                  <a:cubicBezTo>
                    <a:pt x="157" y="407"/>
                    <a:pt x="153" y="398"/>
                    <a:pt x="146" y="398"/>
                  </a:cubicBezTo>
                  <a:cubicBezTo>
                    <a:pt x="148" y="408"/>
                    <a:pt x="156" y="421"/>
                    <a:pt x="166" y="423"/>
                  </a:cubicBezTo>
                  <a:close/>
                  <a:moveTo>
                    <a:pt x="166" y="402"/>
                  </a:moveTo>
                  <a:cubicBezTo>
                    <a:pt x="166" y="399"/>
                    <a:pt x="166" y="397"/>
                    <a:pt x="164" y="397"/>
                  </a:cubicBezTo>
                  <a:cubicBezTo>
                    <a:pt x="165" y="399"/>
                    <a:pt x="164" y="402"/>
                    <a:pt x="166" y="402"/>
                  </a:cubicBezTo>
                  <a:close/>
                  <a:moveTo>
                    <a:pt x="294" y="401"/>
                  </a:moveTo>
                  <a:cubicBezTo>
                    <a:pt x="296" y="402"/>
                    <a:pt x="296" y="400"/>
                    <a:pt x="296" y="399"/>
                  </a:cubicBezTo>
                  <a:cubicBezTo>
                    <a:pt x="296" y="399"/>
                    <a:pt x="296" y="398"/>
                    <a:pt x="295" y="398"/>
                  </a:cubicBezTo>
                  <a:cubicBezTo>
                    <a:pt x="295" y="400"/>
                    <a:pt x="294" y="400"/>
                    <a:pt x="294" y="401"/>
                  </a:cubicBezTo>
                  <a:close/>
                  <a:moveTo>
                    <a:pt x="363" y="404"/>
                  </a:moveTo>
                  <a:cubicBezTo>
                    <a:pt x="367" y="405"/>
                    <a:pt x="374" y="404"/>
                    <a:pt x="375" y="399"/>
                  </a:cubicBezTo>
                  <a:cubicBezTo>
                    <a:pt x="370" y="399"/>
                    <a:pt x="363" y="397"/>
                    <a:pt x="363" y="404"/>
                  </a:cubicBezTo>
                  <a:close/>
                  <a:moveTo>
                    <a:pt x="114" y="421"/>
                  </a:moveTo>
                  <a:cubicBezTo>
                    <a:pt x="115" y="415"/>
                    <a:pt x="108" y="417"/>
                    <a:pt x="107" y="413"/>
                  </a:cubicBezTo>
                  <a:cubicBezTo>
                    <a:pt x="99" y="410"/>
                    <a:pt x="94" y="401"/>
                    <a:pt x="87" y="399"/>
                  </a:cubicBezTo>
                  <a:cubicBezTo>
                    <a:pt x="93" y="410"/>
                    <a:pt x="104" y="415"/>
                    <a:pt x="114" y="421"/>
                  </a:cubicBezTo>
                  <a:close/>
                  <a:moveTo>
                    <a:pt x="159" y="402"/>
                  </a:moveTo>
                  <a:cubicBezTo>
                    <a:pt x="160" y="401"/>
                    <a:pt x="159" y="399"/>
                    <a:pt x="157" y="399"/>
                  </a:cubicBezTo>
                  <a:cubicBezTo>
                    <a:pt x="158" y="400"/>
                    <a:pt x="158" y="401"/>
                    <a:pt x="159" y="402"/>
                  </a:cubicBezTo>
                  <a:close/>
                  <a:moveTo>
                    <a:pt x="65" y="403"/>
                  </a:moveTo>
                  <a:cubicBezTo>
                    <a:pt x="63" y="403"/>
                    <a:pt x="60" y="398"/>
                    <a:pt x="60" y="401"/>
                  </a:cubicBezTo>
                  <a:cubicBezTo>
                    <a:pt x="65" y="405"/>
                    <a:pt x="66" y="414"/>
                    <a:pt x="72" y="416"/>
                  </a:cubicBezTo>
                  <a:cubicBezTo>
                    <a:pt x="73" y="416"/>
                    <a:pt x="73" y="415"/>
                    <a:pt x="73" y="415"/>
                  </a:cubicBezTo>
                  <a:cubicBezTo>
                    <a:pt x="72" y="409"/>
                    <a:pt x="65" y="410"/>
                    <a:pt x="65" y="403"/>
                  </a:cubicBezTo>
                  <a:close/>
                  <a:moveTo>
                    <a:pt x="421" y="410"/>
                  </a:moveTo>
                  <a:cubicBezTo>
                    <a:pt x="431" y="408"/>
                    <a:pt x="438" y="404"/>
                    <a:pt x="445" y="399"/>
                  </a:cubicBezTo>
                  <a:cubicBezTo>
                    <a:pt x="436" y="400"/>
                    <a:pt x="422" y="399"/>
                    <a:pt x="421" y="410"/>
                  </a:cubicBezTo>
                  <a:close/>
                  <a:moveTo>
                    <a:pt x="299" y="402"/>
                  </a:moveTo>
                  <a:cubicBezTo>
                    <a:pt x="301" y="402"/>
                    <a:pt x="302" y="402"/>
                    <a:pt x="304" y="402"/>
                  </a:cubicBezTo>
                  <a:cubicBezTo>
                    <a:pt x="304" y="399"/>
                    <a:pt x="298" y="399"/>
                    <a:pt x="299" y="402"/>
                  </a:cubicBezTo>
                  <a:close/>
                  <a:moveTo>
                    <a:pt x="384" y="403"/>
                  </a:moveTo>
                  <a:cubicBezTo>
                    <a:pt x="385" y="404"/>
                    <a:pt x="387" y="403"/>
                    <a:pt x="388" y="404"/>
                  </a:cubicBezTo>
                  <a:cubicBezTo>
                    <a:pt x="387" y="401"/>
                    <a:pt x="392" y="404"/>
                    <a:pt x="392" y="401"/>
                  </a:cubicBezTo>
                  <a:cubicBezTo>
                    <a:pt x="388" y="401"/>
                    <a:pt x="386" y="401"/>
                    <a:pt x="384" y="403"/>
                  </a:cubicBezTo>
                  <a:close/>
                  <a:moveTo>
                    <a:pt x="195" y="422"/>
                  </a:moveTo>
                  <a:cubicBezTo>
                    <a:pt x="187" y="414"/>
                    <a:pt x="179" y="408"/>
                    <a:pt x="170" y="401"/>
                  </a:cubicBezTo>
                  <a:cubicBezTo>
                    <a:pt x="173" y="414"/>
                    <a:pt x="186" y="416"/>
                    <a:pt x="195" y="422"/>
                  </a:cubicBezTo>
                  <a:close/>
                  <a:moveTo>
                    <a:pt x="394" y="414"/>
                  </a:moveTo>
                  <a:cubicBezTo>
                    <a:pt x="402" y="414"/>
                    <a:pt x="408" y="412"/>
                    <a:pt x="416" y="412"/>
                  </a:cubicBezTo>
                  <a:cubicBezTo>
                    <a:pt x="416" y="409"/>
                    <a:pt x="418" y="406"/>
                    <a:pt x="419" y="403"/>
                  </a:cubicBezTo>
                  <a:cubicBezTo>
                    <a:pt x="409" y="406"/>
                    <a:pt x="400" y="406"/>
                    <a:pt x="394" y="414"/>
                  </a:cubicBezTo>
                  <a:close/>
                  <a:moveTo>
                    <a:pt x="267" y="407"/>
                  </a:moveTo>
                  <a:cubicBezTo>
                    <a:pt x="263" y="406"/>
                    <a:pt x="258" y="403"/>
                    <a:pt x="253" y="405"/>
                  </a:cubicBezTo>
                  <a:cubicBezTo>
                    <a:pt x="257" y="405"/>
                    <a:pt x="264" y="411"/>
                    <a:pt x="267" y="407"/>
                  </a:cubicBezTo>
                  <a:close/>
                  <a:moveTo>
                    <a:pt x="118" y="416"/>
                  </a:moveTo>
                  <a:cubicBezTo>
                    <a:pt x="118" y="410"/>
                    <a:pt x="114" y="408"/>
                    <a:pt x="111" y="405"/>
                  </a:cubicBezTo>
                  <a:cubicBezTo>
                    <a:pt x="113" y="409"/>
                    <a:pt x="113" y="415"/>
                    <a:pt x="118" y="416"/>
                  </a:cubicBezTo>
                  <a:close/>
                  <a:moveTo>
                    <a:pt x="308" y="407"/>
                  </a:moveTo>
                  <a:cubicBezTo>
                    <a:pt x="311" y="407"/>
                    <a:pt x="316" y="409"/>
                    <a:pt x="319" y="409"/>
                  </a:cubicBezTo>
                  <a:cubicBezTo>
                    <a:pt x="319" y="407"/>
                    <a:pt x="318" y="407"/>
                    <a:pt x="318" y="406"/>
                  </a:cubicBezTo>
                  <a:cubicBezTo>
                    <a:pt x="314" y="406"/>
                    <a:pt x="309" y="404"/>
                    <a:pt x="308" y="407"/>
                  </a:cubicBezTo>
                  <a:close/>
                  <a:moveTo>
                    <a:pt x="338" y="410"/>
                  </a:moveTo>
                  <a:cubicBezTo>
                    <a:pt x="339" y="409"/>
                    <a:pt x="340" y="408"/>
                    <a:pt x="340" y="407"/>
                  </a:cubicBezTo>
                  <a:cubicBezTo>
                    <a:pt x="336" y="408"/>
                    <a:pt x="332" y="406"/>
                    <a:pt x="330" y="408"/>
                  </a:cubicBezTo>
                  <a:cubicBezTo>
                    <a:pt x="333" y="408"/>
                    <a:pt x="335" y="410"/>
                    <a:pt x="338" y="410"/>
                  </a:cubicBezTo>
                  <a:close/>
                  <a:moveTo>
                    <a:pt x="346" y="410"/>
                  </a:moveTo>
                  <a:cubicBezTo>
                    <a:pt x="348" y="410"/>
                    <a:pt x="347" y="409"/>
                    <a:pt x="349" y="409"/>
                  </a:cubicBezTo>
                  <a:cubicBezTo>
                    <a:pt x="349" y="406"/>
                    <a:pt x="345" y="406"/>
                    <a:pt x="346" y="410"/>
                  </a:cubicBezTo>
                  <a:close/>
                  <a:moveTo>
                    <a:pt x="358" y="411"/>
                  </a:moveTo>
                  <a:cubicBezTo>
                    <a:pt x="363" y="410"/>
                    <a:pt x="371" y="412"/>
                    <a:pt x="371" y="407"/>
                  </a:cubicBezTo>
                  <a:cubicBezTo>
                    <a:pt x="367" y="408"/>
                    <a:pt x="361" y="408"/>
                    <a:pt x="358" y="411"/>
                  </a:cubicBezTo>
                  <a:close/>
                  <a:moveTo>
                    <a:pt x="144" y="414"/>
                  </a:moveTo>
                  <a:cubicBezTo>
                    <a:pt x="142" y="412"/>
                    <a:pt x="142" y="407"/>
                    <a:pt x="140" y="409"/>
                  </a:cubicBezTo>
                  <a:cubicBezTo>
                    <a:pt x="141" y="410"/>
                    <a:pt x="143" y="414"/>
                    <a:pt x="144" y="414"/>
                  </a:cubicBezTo>
                  <a:close/>
                  <a:moveTo>
                    <a:pt x="328" y="409"/>
                  </a:moveTo>
                  <a:cubicBezTo>
                    <a:pt x="326" y="409"/>
                    <a:pt x="325" y="409"/>
                    <a:pt x="323" y="408"/>
                  </a:cubicBezTo>
                  <a:cubicBezTo>
                    <a:pt x="323" y="410"/>
                    <a:pt x="327" y="410"/>
                    <a:pt x="328" y="409"/>
                  </a:cubicBezTo>
                  <a:close/>
                  <a:moveTo>
                    <a:pt x="146" y="439"/>
                  </a:moveTo>
                  <a:cubicBezTo>
                    <a:pt x="139" y="429"/>
                    <a:pt x="131" y="413"/>
                    <a:pt x="120" y="409"/>
                  </a:cubicBezTo>
                  <a:cubicBezTo>
                    <a:pt x="129" y="419"/>
                    <a:pt x="137" y="430"/>
                    <a:pt x="146" y="439"/>
                  </a:cubicBezTo>
                  <a:close/>
                  <a:moveTo>
                    <a:pt x="271" y="410"/>
                  </a:moveTo>
                  <a:cubicBezTo>
                    <a:pt x="272" y="410"/>
                    <a:pt x="273" y="410"/>
                    <a:pt x="273" y="410"/>
                  </a:cubicBezTo>
                  <a:cubicBezTo>
                    <a:pt x="274" y="408"/>
                    <a:pt x="270" y="408"/>
                    <a:pt x="271" y="410"/>
                  </a:cubicBezTo>
                  <a:close/>
                  <a:moveTo>
                    <a:pt x="298" y="412"/>
                  </a:moveTo>
                  <a:cubicBezTo>
                    <a:pt x="298" y="412"/>
                    <a:pt x="299" y="413"/>
                    <a:pt x="299" y="413"/>
                  </a:cubicBezTo>
                  <a:cubicBezTo>
                    <a:pt x="303" y="413"/>
                    <a:pt x="305" y="414"/>
                    <a:pt x="308" y="414"/>
                  </a:cubicBezTo>
                  <a:cubicBezTo>
                    <a:pt x="311" y="414"/>
                    <a:pt x="309" y="413"/>
                    <a:pt x="307" y="413"/>
                  </a:cubicBezTo>
                  <a:cubicBezTo>
                    <a:pt x="303" y="413"/>
                    <a:pt x="297" y="409"/>
                    <a:pt x="293" y="411"/>
                  </a:cubicBezTo>
                  <a:cubicBezTo>
                    <a:pt x="295" y="411"/>
                    <a:pt x="296" y="412"/>
                    <a:pt x="298" y="412"/>
                  </a:cubicBezTo>
                  <a:close/>
                  <a:moveTo>
                    <a:pt x="380" y="416"/>
                  </a:moveTo>
                  <a:cubicBezTo>
                    <a:pt x="382" y="416"/>
                    <a:pt x="384" y="415"/>
                    <a:pt x="386" y="414"/>
                  </a:cubicBezTo>
                  <a:cubicBezTo>
                    <a:pt x="384" y="413"/>
                    <a:pt x="379" y="414"/>
                    <a:pt x="380" y="416"/>
                  </a:cubicBezTo>
                  <a:close/>
                  <a:moveTo>
                    <a:pt x="76" y="418"/>
                  </a:moveTo>
                  <a:cubicBezTo>
                    <a:pt x="76" y="417"/>
                    <a:pt x="77" y="416"/>
                    <a:pt x="76" y="415"/>
                  </a:cubicBezTo>
                  <a:cubicBezTo>
                    <a:pt x="75" y="416"/>
                    <a:pt x="75" y="412"/>
                    <a:pt x="74" y="415"/>
                  </a:cubicBezTo>
                  <a:cubicBezTo>
                    <a:pt x="75" y="416"/>
                    <a:pt x="74" y="417"/>
                    <a:pt x="76" y="418"/>
                  </a:cubicBezTo>
                  <a:close/>
                  <a:moveTo>
                    <a:pt x="392" y="416"/>
                  </a:moveTo>
                  <a:cubicBezTo>
                    <a:pt x="393" y="416"/>
                    <a:pt x="394" y="417"/>
                    <a:pt x="394" y="417"/>
                  </a:cubicBezTo>
                  <a:cubicBezTo>
                    <a:pt x="394" y="416"/>
                    <a:pt x="395" y="416"/>
                    <a:pt x="395" y="415"/>
                  </a:cubicBezTo>
                  <a:cubicBezTo>
                    <a:pt x="393" y="415"/>
                    <a:pt x="393" y="416"/>
                    <a:pt x="392" y="416"/>
                  </a:cubicBezTo>
                  <a:close/>
                  <a:moveTo>
                    <a:pt x="374" y="418"/>
                  </a:moveTo>
                  <a:cubicBezTo>
                    <a:pt x="375" y="417"/>
                    <a:pt x="378" y="418"/>
                    <a:pt x="378" y="415"/>
                  </a:cubicBezTo>
                  <a:cubicBezTo>
                    <a:pt x="376" y="416"/>
                    <a:pt x="374" y="415"/>
                    <a:pt x="374" y="418"/>
                  </a:cubicBezTo>
                  <a:close/>
                  <a:moveTo>
                    <a:pt x="321" y="416"/>
                  </a:moveTo>
                  <a:cubicBezTo>
                    <a:pt x="320" y="416"/>
                    <a:pt x="320" y="417"/>
                    <a:pt x="321" y="417"/>
                  </a:cubicBezTo>
                  <a:cubicBezTo>
                    <a:pt x="324" y="417"/>
                    <a:pt x="331" y="418"/>
                    <a:pt x="330" y="416"/>
                  </a:cubicBezTo>
                  <a:cubicBezTo>
                    <a:pt x="327" y="417"/>
                    <a:pt x="326" y="416"/>
                    <a:pt x="323" y="416"/>
                  </a:cubicBezTo>
                  <a:cubicBezTo>
                    <a:pt x="322" y="416"/>
                    <a:pt x="321" y="416"/>
                    <a:pt x="321" y="416"/>
                  </a:cubicBezTo>
                  <a:close/>
                  <a:moveTo>
                    <a:pt x="83" y="421"/>
                  </a:moveTo>
                  <a:cubicBezTo>
                    <a:pt x="82" y="419"/>
                    <a:pt x="79" y="418"/>
                    <a:pt x="77" y="416"/>
                  </a:cubicBezTo>
                  <a:cubicBezTo>
                    <a:pt x="75" y="420"/>
                    <a:pt x="83" y="420"/>
                    <a:pt x="83" y="421"/>
                  </a:cubicBezTo>
                  <a:close/>
                  <a:moveTo>
                    <a:pt x="129" y="425"/>
                  </a:moveTo>
                  <a:cubicBezTo>
                    <a:pt x="126" y="424"/>
                    <a:pt x="124" y="418"/>
                    <a:pt x="121" y="418"/>
                  </a:cubicBezTo>
                  <a:cubicBezTo>
                    <a:pt x="122" y="422"/>
                    <a:pt x="127" y="424"/>
                    <a:pt x="129" y="425"/>
                  </a:cubicBezTo>
                  <a:close/>
                  <a:moveTo>
                    <a:pt x="417" y="421"/>
                  </a:moveTo>
                  <a:cubicBezTo>
                    <a:pt x="425" y="421"/>
                    <a:pt x="435" y="421"/>
                    <a:pt x="443" y="419"/>
                  </a:cubicBezTo>
                  <a:cubicBezTo>
                    <a:pt x="436" y="417"/>
                    <a:pt x="422" y="418"/>
                    <a:pt x="417" y="421"/>
                  </a:cubicBezTo>
                  <a:close/>
                  <a:moveTo>
                    <a:pt x="388" y="419"/>
                  </a:moveTo>
                  <a:cubicBezTo>
                    <a:pt x="388" y="417"/>
                    <a:pt x="385" y="419"/>
                    <a:pt x="384" y="418"/>
                  </a:cubicBezTo>
                  <a:cubicBezTo>
                    <a:pt x="383" y="420"/>
                    <a:pt x="386" y="419"/>
                    <a:pt x="388" y="419"/>
                  </a:cubicBezTo>
                  <a:close/>
                  <a:moveTo>
                    <a:pt x="160" y="426"/>
                  </a:moveTo>
                  <a:cubicBezTo>
                    <a:pt x="161" y="425"/>
                    <a:pt x="157" y="424"/>
                    <a:pt x="159" y="422"/>
                  </a:cubicBezTo>
                  <a:cubicBezTo>
                    <a:pt x="155" y="422"/>
                    <a:pt x="155" y="419"/>
                    <a:pt x="152" y="419"/>
                  </a:cubicBezTo>
                  <a:cubicBezTo>
                    <a:pt x="152" y="424"/>
                    <a:pt x="158" y="426"/>
                    <a:pt x="160" y="426"/>
                  </a:cubicBezTo>
                  <a:close/>
                  <a:moveTo>
                    <a:pt x="174" y="427"/>
                  </a:moveTo>
                  <a:cubicBezTo>
                    <a:pt x="182" y="430"/>
                    <a:pt x="188" y="435"/>
                    <a:pt x="196" y="438"/>
                  </a:cubicBezTo>
                  <a:cubicBezTo>
                    <a:pt x="188" y="432"/>
                    <a:pt x="181" y="425"/>
                    <a:pt x="173" y="419"/>
                  </a:cubicBezTo>
                  <a:cubicBezTo>
                    <a:pt x="173" y="422"/>
                    <a:pt x="174" y="425"/>
                    <a:pt x="174" y="427"/>
                  </a:cubicBezTo>
                  <a:close/>
                  <a:moveTo>
                    <a:pt x="347" y="422"/>
                  </a:moveTo>
                  <a:cubicBezTo>
                    <a:pt x="354" y="422"/>
                    <a:pt x="358" y="423"/>
                    <a:pt x="366" y="423"/>
                  </a:cubicBezTo>
                  <a:cubicBezTo>
                    <a:pt x="366" y="421"/>
                    <a:pt x="366" y="420"/>
                    <a:pt x="366" y="419"/>
                  </a:cubicBezTo>
                  <a:cubicBezTo>
                    <a:pt x="360" y="418"/>
                    <a:pt x="352" y="420"/>
                    <a:pt x="347" y="422"/>
                  </a:cubicBezTo>
                  <a:close/>
                  <a:moveTo>
                    <a:pt x="371" y="423"/>
                  </a:moveTo>
                  <a:cubicBezTo>
                    <a:pt x="372" y="421"/>
                    <a:pt x="378" y="423"/>
                    <a:pt x="378" y="421"/>
                  </a:cubicBezTo>
                  <a:cubicBezTo>
                    <a:pt x="375" y="421"/>
                    <a:pt x="371" y="419"/>
                    <a:pt x="371" y="423"/>
                  </a:cubicBezTo>
                  <a:close/>
                  <a:moveTo>
                    <a:pt x="89" y="426"/>
                  </a:moveTo>
                  <a:cubicBezTo>
                    <a:pt x="88" y="424"/>
                    <a:pt x="85" y="422"/>
                    <a:pt x="84" y="423"/>
                  </a:cubicBezTo>
                  <a:cubicBezTo>
                    <a:pt x="86" y="423"/>
                    <a:pt x="86" y="426"/>
                    <a:pt x="89" y="426"/>
                  </a:cubicBezTo>
                  <a:close/>
                  <a:moveTo>
                    <a:pt x="92" y="436"/>
                  </a:moveTo>
                  <a:cubicBezTo>
                    <a:pt x="88" y="431"/>
                    <a:pt x="81" y="425"/>
                    <a:pt x="75" y="424"/>
                  </a:cubicBezTo>
                  <a:cubicBezTo>
                    <a:pt x="80" y="428"/>
                    <a:pt x="88" y="435"/>
                    <a:pt x="92" y="436"/>
                  </a:cubicBezTo>
                  <a:close/>
                  <a:moveTo>
                    <a:pt x="119" y="426"/>
                  </a:moveTo>
                  <a:cubicBezTo>
                    <a:pt x="123" y="428"/>
                    <a:pt x="125" y="431"/>
                    <a:pt x="129" y="432"/>
                  </a:cubicBezTo>
                  <a:cubicBezTo>
                    <a:pt x="126" y="431"/>
                    <a:pt x="122" y="424"/>
                    <a:pt x="119" y="426"/>
                  </a:cubicBezTo>
                  <a:close/>
                  <a:moveTo>
                    <a:pt x="149" y="430"/>
                  </a:moveTo>
                  <a:cubicBezTo>
                    <a:pt x="148" y="429"/>
                    <a:pt x="146" y="425"/>
                    <a:pt x="145" y="426"/>
                  </a:cubicBezTo>
                  <a:cubicBezTo>
                    <a:pt x="147" y="427"/>
                    <a:pt x="146" y="430"/>
                    <a:pt x="149" y="430"/>
                  </a:cubicBezTo>
                  <a:close/>
                  <a:moveTo>
                    <a:pt x="169" y="472"/>
                  </a:moveTo>
                  <a:cubicBezTo>
                    <a:pt x="158" y="453"/>
                    <a:pt x="136" y="442"/>
                    <a:pt x="120" y="431"/>
                  </a:cubicBezTo>
                  <a:cubicBezTo>
                    <a:pt x="136" y="445"/>
                    <a:pt x="152" y="458"/>
                    <a:pt x="169" y="472"/>
                  </a:cubicBezTo>
                  <a:close/>
                  <a:moveTo>
                    <a:pt x="157" y="443"/>
                  </a:moveTo>
                  <a:cubicBezTo>
                    <a:pt x="157" y="438"/>
                    <a:pt x="151" y="436"/>
                    <a:pt x="152" y="432"/>
                  </a:cubicBezTo>
                  <a:cubicBezTo>
                    <a:pt x="151" y="432"/>
                    <a:pt x="150" y="432"/>
                    <a:pt x="149" y="432"/>
                  </a:cubicBezTo>
                  <a:cubicBezTo>
                    <a:pt x="151" y="436"/>
                    <a:pt x="154" y="439"/>
                    <a:pt x="157" y="443"/>
                  </a:cubicBezTo>
                  <a:close/>
                  <a:moveTo>
                    <a:pt x="176" y="464"/>
                  </a:moveTo>
                  <a:cubicBezTo>
                    <a:pt x="185" y="470"/>
                    <a:pt x="193" y="476"/>
                    <a:pt x="203" y="481"/>
                  </a:cubicBezTo>
                  <a:cubicBezTo>
                    <a:pt x="192" y="468"/>
                    <a:pt x="179" y="456"/>
                    <a:pt x="167" y="443"/>
                  </a:cubicBezTo>
                  <a:cubicBezTo>
                    <a:pt x="167" y="442"/>
                    <a:pt x="166" y="442"/>
                    <a:pt x="166" y="440"/>
                  </a:cubicBezTo>
                  <a:cubicBezTo>
                    <a:pt x="162" y="438"/>
                    <a:pt x="159" y="435"/>
                    <a:pt x="155" y="432"/>
                  </a:cubicBezTo>
                  <a:cubicBezTo>
                    <a:pt x="160" y="444"/>
                    <a:pt x="170" y="453"/>
                    <a:pt x="176" y="464"/>
                  </a:cubicBezTo>
                  <a:close/>
                  <a:moveTo>
                    <a:pt x="129" y="445"/>
                  </a:moveTo>
                  <a:cubicBezTo>
                    <a:pt x="125" y="440"/>
                    <a:pt x="119" y="436"/>
                    <a:pt x="113" y="433"/>
                  </a:cubicBezTo>
                  <a:cubicBezTo>
                    <a:pt x="117" y="438"/>
                    <a:pt x="123" y="442"/>
                    <a:pt x="129" y="445"/>
                  </a:cubicBezTo>
                  <a:close/>
                  <a:moveTo>
                    <a:pt x="185" y="449"/>
                  </a:moveTo>
                  <a:cubicBezTo>
                    <a:pt x="181" y="446"/>
                    <a:pt x="174" y="441"/>
                    <a:pt x="169" y="437"/>
                  </a:cubicBezTo>
                  <a:cubicBezTo>
                    <a:pt x="174" y="441"/>
                    <a:pt x="178" y="447"/>
                    <a:pt x="185" y="449"/>
                  </a:cubicBezTo>
                  <a:close/>
                  <a:moveTo>
                    <a:pt x="203" y="509"/>
                  </a:moveTo>
                  <a:cubicBezTo>
                    <a:pt x="200" y="508"/>
                    <a:pt x="199" y="504"/>
                    <a:pt x="196" y="502"/>
                  </a:cubicBezTo>
                  <a:cubicBezTo>
                    <a:pt x="186" y="494"/>
                    <a:pt x="173" y="489"/>
                    <a:pt x="168" y="480"/>
                  </a:cubicBezTo>
                  <a:cubicBezTo>
                    <a:pt x="156" y="471"/>
                    <a:pt x="140" y="459"/>
                    <a:pt x="128" y="449"/>
                  </a:cubicBezTo>
                  <a:cubicBezTo>
                    <a:pt x="124" y="447"/>
                    <a:pt x="117" y="439"/>
                    <a:pt x="115" y="440"/>
                  </a:cubicBezTo>
                  <a:cubicBezTo>
                    <a:pt x="115" y="440"/>
                    <a:pt x="115" y="440"/>
                    <a:pt x="115" y="440"/>
                  </a:cubicBezTo>
                  <a:cubicBezTo>
                    <a:pt x="119" y="445"/>
                    <a:pt x="125" y="449"/>
                    <a:pt x="130" y="454"/>
                  </a:cubicBezTo>
                  <a:cubicBezTo>
                    <a:pt x="134" y="457"/>
                    <a:pt x="139" y="461"/>
                    <a:pt x="143" y="464"/>
                  </a:cubicBezTo>
                  <a:cubicBezTo>
                    <a:pt x="151" y="472"/>
                    <a:pt x="161" y="478"/>
                    <a:pt x="168" y="486"/>
                  </a:cubicBezTo>
                  <a:cubicBezTo>
                    <a:pt x="170" y="488"/>
                    <a:pt x="171" y="491"/>
                    <a:pt x="173" y="492"/>
                  </a:cubicBezTo>
                  <a:cubicBezTo>
                    <a:pt x="179" y="497"/>
                    <a:pt x="186" y="501"/>
                    <a:pt x="193" y="505"/>
                  </a:cubicBezTo>
                  <a:cubicBezTo>
                    <a:pt x="200" y="509"/>
                    <a:pt x="207" y="513"/>
                    <a:pt x="214" y="518"/>
                  </a:cubicBezTo>
                  <a:cubicBezTo>
                    <a:pt x="212" y="513"/>
                    <a:pt x="206" y="512"/>
                    <a:pt x="203" y="509"/>
                  </a:cubicBezTo>
                  <a:close/>
                  <a:moveTo>
                    <a:pt x="162" y="448"/>
                  </a:moveTo>
                  <a:cubicBezTo>
                    <a:pt x="161" y="446"/>
                    <a:pt x="160" y="447"/>
                    <a:pt x="161" y="444"/>
                  </a:cubicBezTo>
                  <a:cubicBezTo>
                    <a:pt x="160" y="445"/>
                    <a:pt x="158" y="442"/>
                    <a:pt x="157" y="444"/>
                  </a:cubicBezTo>
                  <a:cubicBezTo>
                    <a:pt x="158" y="444"/>
                    <a:pt x="158" y="446"/>
                    <a:pt x="159" y="446"/>
                  </a:cubicBezTo>
                  <a:cubicBezTo>
                    <a:pt x="161" y="445"/>
                    <a:pt x="160" y="448"/>
                    <a:pt x="162" y="448"/>
                  </a:cubicBezTo>
                  <a:close/>
                  <a:moveTo>
                    <a:pt x="137" y="452"/>
                  </a:moveTo>
                  <a:cubicBezTo>
                    <a:pt x="138" y="450"/>
                    <a:pt x="134" y="448"/>
                    <a:pt x="134" y="449"/>
                  </a:cubicBezTo>
                  <a:cubicBezTo>
                    <a:pt x="135" y="450"/>
                    <a:pt x="136" y="451"/>
                    <a:pt x="137" y="452"/>
                  </a:cubicBezTo>
                  <a:close/>
                  <a:moveTo>
                    <a:pt x="142" y="455"/>
                  </a:moveTo>
                  <a:cubicBezTo>
                    <a:pt x="141" y="455"/>
                    <a:pt x="141" y="454"/>
                    <a:pt x="141" y="453"/>
                  </a:cubicBezTo>
                  <a:cubicBezTo>
                    <a:pt x="140" y="453"/>
                    <a:pt x="139" y="453"/>
                    <a:pt x="138" y="452"/>
                  </a:cubicBezTo>
                  <a:cubicBezTo>
                    <a:pt x="138" y="454"/>
                    <a:pt x="141" y="456"/>
                    <a:pt x="142" y="455"/>
                  </a:cubicBezTo>
                  <a:close/>
                  <a:moveTo>
                    <a:pt x="171" y="504"/>
                  </a:moveTo>
                  <a:cubicBezTo>
                    <a:pt x="165" y="499"/>
                    <a:pt x="160" y="495"/>
                    <a:pt x="155" y="491"/>
                  </a:cubicBezTo>
                  <a:cubicBezTo>
                    <a:pt x="155" y="490"/>
                    <a:pt x="155" y="490"/>
                    <a:pt x="155" y="489"/>
                  </a:cubicBezTo>
                  <a:cubicBezTo>
                    <a:pt x="154" y="489"/>
                    <a:pt x="154" y="490"/>
                    <a:pt x="153" y="490"/>
                  </a:cubicBezTo>
                  <a:cubicBezTo>
                    <a:pt x="149" y="483"/>
                    <a:pt x="141" y="479"/>
                    <a:pt x="134" y="474"/>
                  </a:cubicBezTo>
                  <a:cubicBezTo>
                    <a:pt x="144" y="486"/>
                    <a:pt x="159" y="496"/>
                    <a:pt x="171" y="504"/>
                  </a:cubicBezTo>
                  <a:close/>
                  <a:moveTo>
                    <a:pt x="204" y="501"/>
                  </a:moveTo>
                  <a:cubicBezTo>
                    <a:pt x="204" y="498"/>
                    <a:pt x="201" y="498"/>
                    <a:pt x="200" y="496"/>
                  </a:cubicBezTo>
                  <a:cubicBezTo>
                    <a:pt x="200" y="499"/>
                    <a:pt x="202" y="500"/>
                    <a:pt x="204" y="501"/>
                  </a:cubicBezTo>
                  <a:close/>
                  <a:moveTo>
                    <a:pt x="190" y="511"/>
                  </a:moveTo>
                  <a:cubicBezTo>
                    <a:pt x="186" y="508"/>
                    <a:pt x="183" y="505"/>
                    <a:pt x="177" y="503"/>
                  </a:cubicBezTo>
                  <a:cubicBezTo>
                    <a:pt x="175" y="503"/>
                    <a:pt x="172" y="498"/>
                    <a:pt x="172" y="500"/>
                  </a:cubicBezTo>
                  <a:cubicBezTo>
                    <a:pt x="177" y="504"/>
                    <a:pt x="183" y="511"/>
                    <a:pt x="190" y="511"/>
                  </a:cubicBezTo>
                  <a:close/>
                  <a:moveTo>
                    <a:pt x="233" y="539"/>
                  </a:moveTo>
                  <a:cubicBezTo>
                    <a:pt x="233" y="539"/>
                    <a:pt x="233" y="539"/>
                    <a:pt x="233" y="539"/>
                  </a:cubicBezTo>
                  <a:moveTo>
                    <a:pt x="250" y="554"/>
                  </a:moveTo>
                  <a:cubicBezTo>
                    <a:pt x="248" y="554"/>
                    <a:pt x="248" y="552"/>
                    <a:pt x="247" y="551"/>
                  </a:cubicBezTo>
                  <a:cubicBezTo>
                    <a:pt x="245" y="552"/>
                    <a:pt x="246" y="552"/>
                    <a:pt x="244" y="551"/>
                  </a:cubicBezTo>
                  <a:cubicBezTo>
                    <a:pt x="245" y="553"/>
                    <a:pt x="248" y="557"/>
                    <a:pt x="250" y="554"/>
                  </a:cubicBezTo>
                  <a:close/>
                </a:path>
              </a:pathLst>
            </a:custGeom>
            <a:solidFill>
              <a:schemeClr val="accent1"/>
            </a:solidFill>
            <a:ln>
              <a:noFill/>
            </a:ln>
          </p:spPr>
          <p:txBody>
            <a:bodyPr anchor="ctr"/>
            <a:lstStyle/>
            <a:p>
              <a:pPr algn="ctr"/>
              <a:endParaRPr lang="zh-CN" altLang="zh-CN" sz="48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r>
              <a:rPr lang="en-US" altLang="zh-CN" sz="4000" b="1" dirty="0">
                <a:latin typeface="+mn-ea"/>
                <a:ea typeface="+mn-ea"/>
              </a:rPr>
              <a:t>--</a:t>
            </a:r>
            <a:r>
              <a:rPr lang="zh-CN" altLang="en-US" sz="4000" b="1" dirty="0">
                <a:latin typeface="+mn-ea"/>
                <a:ea typeface="+mn-ea"/>
              </a:rPr>
              <a:t>启发式规则</a:t>
            </a:r>
          </a:p>
        </p:txBody>
      </p:sp>
      <p:sp>
        <p:nvSpPr>
          <p:cNvPr id="3" name="文本框 2"/>
          <p:cNvSpPr txBox="1"/>
          <p:nvPr/>
        </p:nvSpPr>
        <p:spPr>
          <a:xfrm>
            <a:off x="786130" y="1493520"/>
            <a:ext cx="11054080" cy="4707890"/>
          </a:xfrm>
          <a:prstGeom prst="rect">
            <a:avLst/>
          </a:prstGeom>
          <a:noFill/>
        </p:spPr>
        <p:txBody>
          <a:bodyPr wrap="square" rtlCol="0">
            <a:spAutoFit/>
          </a:bodyPr>
          <a:lstStyle/>
          <a:p>
            <a:pPr marL="0" lvl="0" indent="0" eaLnBrk="1" hangingPunct="1">
              <a:spcBef>
                <a:spcPct val="0"/>
              </a:spcBef>
              <a:buNone/>
            </a:pPr>
            <a:r>
              <a:rPr lang="zh-CN" altLang="en-US" sz="2000" b="1" dirty="0">
                <a:solidFill>
                  <a:schemeClr val="tx1"/>
                </a:solidFill>
                <a:sym typeface="+mn-ea"/>
              </a:rPr>
              <a:t>例</a:t>
            </a:r>
            <a:r>
              <a:rPr lang="zh-CN" altLang="en-US" sz="2000" b="1" dirty="0">
                <a:sym typeface="+mn-ea"/>
              </a:rPr>
              <a:t>：成年人每分钟的心跳</a:t>
            </a:r>
            <a:r>
              <a:rPr lang="en-US" altLang="zh-CN" sz="2000" b="1" dirty="0">
                <a:sym typeface="+mn-ea"/>
              </a:rPr>
              <a:t>60-100</a:t>
            </a:r>
            <a:r>
              <a:rPr lang="zh-CN" altLang="en-US" sz="2000" b="1" dirty="0">
                <a:sym typeface="+mn-ea"/>
              </a:rPr>
              <a:t>之间为正常。</a:t>
            </a:r>
            <a:endParaRPr lang="zh-CN" altLang="en-US" sz="2000" b="1" dirty="0"/>
          </a:p>
          <a:p>
            <a:pPr marL="0" lvl="0" indent="0" eaLnBrk="1" hangingPunct="1">
              <a:spcBef>
                <a:spcPct val="0"/>
              </a:spcBef>
              <a:buNone/>
            </a:pPr>
            <a:r>
              <a:rPr lang="zh-CN" altLang="en-US" sz="2000" b="1" dirty="0">
                <a:sym typeface="+mn-ea"/>
              </a:rPr>
              <a:t>　　有效等价类：</a:t>
            </a:r>
            <a:r>
              <a:rPr lang="en-US" altLang="zh-CN" sz="2000" b="1" dirty="0">
                <a:sym typeface="+mn-ea"/>
              </a:rPr>
              <a:t>60-100</a:t>
            </a:r>
            <a:endParaRPr lang="en-US" altLang="zh-CN" sz="2000" b="1" dirty="0"/>
          </a:p>
          <a:p>
            <a:pPr marL="0" lvl="0" indent="0" eaLnBrk="1" hangingPunct="1">
              <a:spcBef>
                <a:spcPct val="0"/>
              </a:spcBef>
              <a:buNone/>
            </a:pPr>
            <a:r>
              <a:rPr lang="en-US" altLang="zh-CN" sz="2000" b="1" dirty="0">
                <a:sym typeface="+mn-ea"/>
              </a:rPr>
              <a:t>        </a:t>
            </a:r>
            <a:r>
              <a:rPr lang="zh-CN" altLang="en-US" sz="2000" b="1" dirty="0">
                <a:sym typeface="+mn-ea"/>
              </a:rPr>
              <a:t>无效等价类：</a:t>
            </a:r>
            <a:r>
              <a:rPr lang="en-US" altLang="zh-CN" sz="2000" b="1" dirty="0">
                <a:sym typeface="+mn-ea"/>
              </a:rPr>
              <a:t>&lt;60 </a:t>
            </a:r>
            <a:r>
              <a:rPr lang="zh-CN" altLang="en-US" sz="2000" b="1" dirty="0">
                <a:sym typeface="+mn-ea"/>
              </a:rPr>
              <a:t>和 </a:t>
            </a:r>
            <a:r>
              <a:rPr lang="en-US" altLang="zh-CN" sz="2000" b="1" dirty="0">
                <a:sym typeface="+mn-ea"/>
              </a:rPr>
              <a:t>&gt;100</a:t>
            </a:r>
          </a:p>
          <a:p>
            <a:pPr marL="0" lvl="0" indent="0" eaLnBrk="1" hangingPunct="1">
              <a:spcBef>
                <a:spcPct val="0"/>
              </a:spcBef>
              <a:buNone/>
            </a:pPr>
            <a:endParaRPr lang="en-US" altLang="zh-CN" sz="2000" b="1" dirty="0">
              <a:sym typeface="+mn-ea"/>
            </a:endParaRPr>
          </a:p>
          <a:p>
            <a:pPr marL="0" lvl="0" indent="0" eaLnBrk="1" hangingPunct="1">
              <a:spcBef>
                <a:spcPct val="0"/>
              </a:spcBef>
              <a:buNone/>
            </a:pPr>
            <a:r>
              <a:rPr lang="zh-CN" altLang="en-US" sz="2000" b="1" dirty="0">
                <a:solidFill>
                  <a:schemeClr val="tx2"/>
                </a:solidFill>
                <a:latin typeface="宋体" panose="02010600030101010101" pitchFamily="2" charset="-122"/>
                <a:sym typeface="+mn-ea"/>
              </a:rPr>
              <a:t>例</a:t>
            </a:r>
            <a:r>
              <a:rPr lang="zh-CN" altLang="en-US" sz="2000" b="1" dirty="0">
                <a:solidFill>
                  <a:schemeClr val="tx1"/>
                </a:solidFill>
                <a:latin typeface="宋体" panose="02010600030101010101" pitchFamily="2" charset="-122"/>
                <a:sym typeface="+mn-ea"/>
              </a:rPr>
              <a:t>：</a:t>
            </a:r>
            <a:r>
              <a:rPr lang="zh-CN" altLang="en-US" sz="2000" b="1" dirty="0">
                <a:latin typeface="宋体" panose="02010600030101010101" pitchFamily="2" charset="-122"/>
                <a:sym typeface="+mn-ea"/>
              </a:rPr>
              <a:t>用户连续输入错误密码的次数最多为</a:t>
            </a:r>
            <a:r>
              <a:rPr lang="en-US" altLang="zh-CN" sz="2000" b="1" dirty="0">
                <a:latin typeface="宋体" panose="02010600030101010101" pitchFamily="2" charset="-122"/>
                <a:sym typeface="+mn-ea"/>
              </a:rPr>
              <a:t>3</a:t>
            </a:r>
            <a:r>
              <a:rPr lang="zh-CN" altLang="en-US" sz="2000" b="1" dirty="0">
                <a:latin typeface="宋体" panose="02010600030101010101" pitchFamily="2" charset="-122"/>
                <a:sym typeface="+mn-ea"/>
              </a:rPr>
              <a:t>次。</a:t>
            </a:r>
          </a:p>
          <a:p>
            <a:pPr marL="0" lvl="0" indent="0" eaLnBrk="1" hangingPunct="1">
              <a:spcBef>
                <a:spcPct val="0"/>
              </a:spcBef>
              <a:buNone/>
            </a:pPr>
            <a:r>
              <a:rPr lang="zh-CN" altLang="en-US" sz="2000" b="1" dirty="0">
                <a:latin typeface="宋体" panose="02010600030101010101" pitchFamily="2" charset="-122"/>
                <a:sym typeface="+mn-ea"/>
              </a:rPr>
              <a:t>    有效等价类：</a:t>
            </a:r>
            <a:r>
              <a:rPr lang="en-US" altLang="zh-CN" sz="2000" b="1" dirty="0">
                <a:latin typeface="宋体" panose="02010600030101010101" pitchFamily="2" charset="-122"/>
                <a:sym typeface="+mn-ea"/>
              </a:rPr>
              <a:t>&lt;=3</a:t>
            </a:r>
            <a:r>
              <a:rPr lang="zh-CN" altLang="en-US" sz="2000" b="1" dirty="0">
                <a:latin typeface="宋体" panose="02010600030101010101" pitchFamily="2" charset="-122"/>
                <a:sym typeface="+mn-ea"/>
              </a:rPr>
              <a:t>次 无效等价类：</a:t>
            </a:r>
            <a:r>
              <a:rPr lang="en-US" altLang="zh-CN" sz="2000" b="1" dirty="0">
                <a:latin typeface="宋体" panose="02010600030101010101" pitchFamily="2" charset="-122"/>
                <a:sym typeface="+mn-ea"/>
              </a:rPr>
              <a:t>&gt;3</a:t>
            </a:r>
            <a:r>
              <a:rPr lang="zh-CN" altLang="en-US" sz="2000" b="1" dirty="0">
                <a:latin typeface="宋体" panose="02010600030101010101" pitchFamily="2" charset="-122"/>
                <a:sym typeface="+mn-ea"/>
              </a:rPr>
              <a:t>次</a:t>
            </a:r>
          </a:p>
          <a:p>
            <a:pPr marL="0" lvl="0" indent="0" eaLnBrk="1" hangingPunct="1">
              <a:spcBef>
                <a:spcPct val="0"/>
              </a:spcBef>
              <a:buNone/>
            </a:pPr>
            <a:endParaRPr lang="zh-CN" altLang="en-US" sz="2000" b="1" dirty="0">
              <a:latin typeface="宋体" panose="02010600030101010101" pitchFamily="2" charset="-122"/>
              <a:sym typeface="+mn-ea"/>
            </a:endParaRPr>
          </a:p>
          <a:p>
            <a:pPr marL="0" lvl="0" indent="0" eaLnBrk="1" hangingPunct="1">
              <a:spcBef>
                <a:spcPct val="0"/>
              </a:spcBef>
              <a:buNone/>
            </a:pPr>
            <a:r>
              <a:rPr lang="zh-CN" altLang="en-US" sz="2000" b="1" dirty="0">
                <a:sym typeface="+mn-ea"/>
              </a:rPr>
              <a:t>例：对于验证码我们很熟悉了，其实是一种布尔型取值。</a:t>
            </a:r>
            <a:endParaRPr lang="zh-CN" altLang="en-US" sz="2000" b="1" dirty="0"/>
          </a:p>
          <a:p>
            <a:pPr marL="0" lvl="0" indent="0" eaLnBrk="1" hangingPunct="1">
              <a:spcBef>
                <a:spcPct val="0"/>
              </a:spcBef>
              <a:buNone/>
            </a:pPr>
            <a:r>
              <a:rPr lang="en-US" altLang="zh-CN" sz="2000" b="1" dirty="0">
                <a:sym typeface="+mn-ea"/>
              </a:rPr>
              <a:t>       True</a:t>
            </a:r>
            <a:r>
              <a:rPr lang="zh-CN" altLang="en-US" sz="2000" b="1" dirty="0">
                <a:sym typeface="+mn-ea"/>
              </a:rPr>
              <a:t>或者</a:t>
            </a:r>
            <a:r>
              <a:rPr lang="en-US" altLang="zh-CN" sz="2000" b="1" dirty="0">
                <a:sym typeface="+mn-ea"/>
              </a:rPr>
              <a:t>False</a:t>
            </a:r>
            <a:r>
              <a:rPr lang="zh-CN" altLang="en-US" sz="2000" b="1" dirty="0">
                <a:sym typeface="+mn-ea"/>
              </a:rPr>
              <a:t>。这里就是一个有效等价类和一个无效等价类。</a:t>
            </a:r>
          </a:p>
          <a:p>
            <a:pPr marL="0" lvl="0" indent="0" eaLnBrk="1" hangingPunct="1">
              <a:spcBef>
                <a:spcPct val="0"/>
              </a:spcBef>
              <a:buNone/>
            </a:pPr>
            <a:endParaRPr lang="zh-CN" altLang="en-US" sz="2000" b="1" dirty="0">
              <a:sym typeface="+mn-ea"/>
            </a:endParaRPr>
          </a:p>
          <a:p>
            <a:pPr marL="265430" lvl="0" indent="-265430" eaLnBrk="1" hangingPunct="1">
              <a:buNone/>
            </a:pPr>
            <a:r>
              <a:rPr lang="zh-CN" altLang="en-US" sz="2000" b="1" dirty="0">
                <a:solidFill>
                  <a:schemeClr val="tx1"/>
                </a:solidFill>
                <a:sym typeface="+mn-ea"/>
              </a:rPr>
              <a:t>例：</a:t>
            </a:r>
            <a:r>
              <a:rPr lang="zh-CN" altLang="en-US" sz="2000" b="1" dirty="0">
                <a:sym typeface="+mn-ea"/>
              </a:rPr>
              <a:t>核对日期的有效性。</a:t>
            </a:r>
            <a:endParaRPr lang="zh-CN" altLang="en-US" sz="2000" b="1" dirty="0"/>
          </a:p>
          <a:p>
            <a:pPr marL="265430" lvl="0" indent="-265430" eaLnBrk="1" hangingPunct="1">
              <a:buNone/>
            </a:pPr>
            <a:r>
              <a:rPr lang="zh-CN" altLang="en-US" sz="2000" b="1" dirty="0">
                <a:sym typeface="+mn-ea"/>
              </a:rPr>
              <a:t>       初步有效等价类是</a:t>
            </a:r>
            <a:r>
              <a:rPr lang="en-US" altLang="zh-CN" sz="2000" b="1" dirty="0">
                <a:sym typeface="+mn-ea"/>
              </a:rPr>
              <a:t>1&lt;=Month&lt;=12</a:t>
            </a:r>
            <a:r>
              <a:rPr lang="zh-CN" altLang="en-US" sz="2000" b="1" dirty="0">
                <a:sym typeface="+mn-ea"/>
              </a:rPr>
              <a:t>，</a:t>
            </a:r>
            <a:r>
              <a:rPr lang="en-US" altLang="zh-CN" sz="2000" b="1" dirty="0">
                <a:sym typeface="+mn-ea"/>
              </a:rPr>
              <a:t>1&lt;=Day&lt;=31</a:t>
            </a:r>
            <a:r>
              <a:rPr lang="zh-CN" altLang="en-US" sz="2000" b="1" dirty="0">
                <a:sym typeface="+mn-ea"/>
              </a:rPr>
              <a:t>　　</a:t>
            </a:r>
          </a:p>
          <a:p>
            <a:pPr marL="265430" lvl="0" indent="-265430" eaLnBrk="1" hangingPunct="1">
              <a:buNone/>
            </a:pPr>
            <a:r>
              <a:rPr lang="zh-CN" altLang="en-US" sz="2000" b="1" dirty="0">
                <a:sym typeface="+mn-ea"/>
              </a:rPr>
              <a:t>       可是考虑到</a:t>
            </a:r>
            <a:r>
              <a:rPr lang="en-US" altLang="zh-CN" sz="2000" b="1" dirty="0">
                <a:sym typeface="+mn-ea"/>
              </a:rPr>
              <a:t>2</a:t>
            </a:r>
            <a:r>
              <a:rPr lang="zh-CN" altLang="en-US" sz="2000" b="1" dirty="0">
                <a:sym typeface="+mn-ea"/>
              </a:rPr>
              <a:t>月以及闰年、闰月、长月、短月等，需要进一步细分，</a:t>
            </a:r>
          </a:p>
          <a:p>
            <a:pPr marL="265430" lvl="0" indent="-265430" eaLnBrk="1" hangingPunct="1">
              <a:buNone/>
            </a:pPr>
            <a:r>
              <a:rPr lang="zh-CN" altLang="en-US" sz="2000" b="1" dirty="0">
                <a:sym typeface="+mn-ea"/>
              </a:rPr>
              <a:t>       当然其中还涉及到了年月日组合的问题。</a:t>
            </a:r>
            <a:endParaRPr lang="zh-CN" altLang="en-US" sz="2000" b="1" dirty="0"/>
          </a:p>
          <a:p>
            <a:pPr marL="0" lvl="0" indent="0" eaLnBrk="1" hangingPunct="1">
              <a:spcBef>
                <a:spcPct val="0"/>
              </a:spcBef>
              <a:buNone/>
            </a:pPr>
            <a:endParaRPr lang="zh-CN" altLang="en-US" sz="2000"/>
          </a:p>
        </p:txBody>
      </p:sp>
      <p:sp>
        <p:nvSpPr>
          <p:cNvPr id="14" name="Freeform 458"/>
          <p:cNvSpPr/>
          <p:nvPr/>
        </p:nvSpPr>
        <p:spPr bwMode="auto">
          <a:xfrm>
            <a:off x="9469828" y="1052611"/>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sz="4000" b="1" i="1" dirty="0">
              <a:solidFill>
                <a:schemeClr val="bg1"/>
              </a:solidFill>
              <a:effectLst>
                <a:outerShdw blurRad="38100" dist="38100" dir="2700000" algn="tl">
                  <a:srgbClr val="000000">
                    <a:alpha val="43137"/>
                  </a:srgbClr>
                </a:outerShdw>
              </a:effectLst>
            </a:endParaRPr>
          </a:p>
        </p:txBody>
      </p:sp>
      <p:sp>
        <p:nvSpPr>
          <p:cNvPr id="4" name="Freeform 458"/>
          <p:cNvSpPr/>
          <p:nvPr/>
        </p:nvSpPr>
        <p:spPr bwMode="auto">
          <a:xfrm>
            <a:off x="9984813" y="1052611"/>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endParaRPr lang="zh-CN" altLang="en-US" sz="4000" b="1" i="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r>
              <a:rPr lang="en-US" altLang="zh-CN" sz="4000" b="1" dirty="0">
                <a:latin typeface="+mn-ea"/>
                <a:ea typeface="+mn-ea"/>
              </a:rPr>
              <a:t>--</a:t>
            </a:r>
            <a:r>
              <a:rPr lang="zh-CN" altLang="en-US" sz="4000" b="1" dirty="0">
                <a:latin typeface="+mn-ea"/>
                <a:ea typeface="+mn-ea"/>
              </a:rPr>
              <a:t>启发式规则</a:t>
            </a:r>
          </a:p>
        </p:txBody>
      </p:sp>
      <p:sp>
        <p:nvSpPr>
          <p:cNvPr id="3" name="文本框 2"/>
          <p:cNvSpPr txBox="1"/>
          <p:nvPr/>
        </p:nvSpPr>
        <p:spPr>
          <a:xfrm>
            <a:off x="568960" y="1863090"/>
            <a:ext cx="10471785" cy="4015105"/>
          </a:xfrm>
          <a:prstGeom prst="rect">
            <a:avLst/>
          </a:prstGeom>
          <a:noFill/>
        </p:spPr>
        <p:txBody>
          <a:bodyPr wrap="square" rtlCol="0">
            <a:spAutoFit/>
          </a:bodyPr>
          <a:lstStyle/>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a:t>       </a:t>
            </a:r>
            <a:r>
              <a:rPr lang="zh-CN" altLang="en-US" sz="2000"/>
              <a:t>上述启发式规则只是测试时可能遇到的情况中的很小一部分，实际情况千变万化，根本无法一一列出。</a:t>
            </a:r>
          </a:p>
          <a:p>
            <a:pPr marL="0" marR="0" lvl="0" indent="0" algn="l" defTabSz="914400" rtl="0" eaLnBrk="0" fontAlgn="base" latinLnBrk="0" hangingPunct="0">
              <a:lnSpc>
                <a:spcPts val="3400"/>
              </a:lnSpc>
              <a:spcBef>
                <a:spcPct val="0"/>
              </a:spcBef>
              <a:spcAft>
                <a:spcPct val="0"/>
              </a:spcAft>
              <a:buClrTx/>
              <a:buSzTx/>
              <a:buFontTx/>
              <a:buNone/>
              <a:defRPr/>
            </a:pP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        为了正确划分等价类，</a:t>
            </a:r>
            <a:r>
              <a:rPr lang="zh-CN" altLang="en-US" sz="2000">
                <a:solidFill>
                  <a:srgbClr val="D0CC1E"/>
                </a:solidFill>
              </a:rPr>
              <a:t>一要注意积累经验，二要正确分析被测程序的功能</a:t>
            </a:r>
            <a:r>
              <a:rPr lang="zh-CN" altLang="en-US" sz="2000"/>
              <a:t>。</a:t>
            </a:r>
          </a:p>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        在划分无效的等价类时</a:t>
            </a:r>
            <a:r>
              <a:rPr lang="zh-CN" altLang="en-US" sz="2000">
                <a:solidFill>
                  <a:srgbClr val="D0CC1E"/>
                </a:solidFill>
              </a:rPr>
              <a:t>还必须考虑编译程序的检错功能</a:t>
            </a:r>
            <a:r>
              <a:rPr lang="zh-CN" altLang="en-US" sz="2000"/>
              <a:t>，一般不需要设计测试数据来暴露编译程序肯定能发现的错误。</a:t>
            </a:r>
          </a:p>
          <a:p>
            <a:pPr marL="0" marR="0" lvl="0" indent="0" algn="l" defTabSz="914400" rtl="0" eaLnBrk="0" fontAlgn="base" latinLnBrk="0" hangingPunct="0">
              <a:lnSpc>
                <a:spcPts val="3400"/>
              </a:lnSpc>
              <a:spcBef>
                <a:spcPct val="0"/>
              </a:spcBef>
              <a:spcAft>
                <a:spcPct val="0"/>
              </a:spcAft>
              <a:buClrTx/>
              <a:buSzTx/>
              <a:buFontTx/>
              <a:buNone/>
              <a:defRPr/>
            </a:pP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        上述启发式规则绝大部分同样适用于输出数据。</a:t>
            </a:r>
          </a:p>
        </p:txBody>
      </p:sp>
      <p:pic>
        <p:nvPicPr>
          <p:cNvPr id="11" name="图片 10"/>
          <p:cNvPicPr>
            <a:picLocks noChangeAspect="1"/>
          </p:cNvPicPr>
          <p:nvPr/>
        </p:nvPicPr>
        <p:blipFill>
          <a:blip r:embed="rId2"/>
          <a:stretch>
            <a:fillRect/>
          </a:stretch>
        </p:blipFill>
        <p:spPr>
          <a:xfrm>
            <a:off x="9109710" y="422910"/>
            <a:ext cx="2082165" cy="12687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   实现</a:t>
            </a:r>
          </a:p>
        </p:txBody>
      </p:sp>
      <p:sp>
        <p:nvSpPr>
          <p:cNvPr id="12" name="Freeform 14"/>
          <p:cNvSpPr>
            <a:spLocks noEditPoints="1"/>
          </p:cNvSpPr>
          <p:nvPr/>
        </p:nvSpPr>
        <p:spPr bwMode="auto">
          <a:xfrm flipH="1">
            <a:off x="1771650" y="2308996"/>
            <a:ext cx="992026" cy="609600"/>
          </a:xfrm>
          <a:custGeom>
            <a:avLst/>
            <a:gdLst>
              <a:gd name="T0" fmla="*/ 733 w 775"/>
              <a:gd name="T1" fmla="*/ 105 h 384"/>
              <a:gd name="T2" fmla="*/ 760 w 775"/>
              <a:gd name="T3" fmla="*/ 177 h 384"/>
              <a:gd name="T4" fmla="*/ 715 w 775"/>
              <a:gd name="T5" fmla="*/ 321 h 384"/>
              <a:gd name="T6" fmla="*/ 600 w 775"/>
              <a:gd name="T7" fmla="*/ 304 h 384"/>
              <a:gd name="T8" fmla="*/ 453 w 775"/>
              <a:gd name="T9" fmla="*/ 285 h 384"/>
              <a:gd name="T10" fmla="*/ 336 w 775"/>
              <a:gd name="T11" fmla="*/ 281 h 384"/>
              <a:gd name="T12" fmla="*/ 262 w 775"/>
              <a:gd name="T13" fmla="*/ 372 h 384"/>
              <a:gd name="T14" fmla="*/ 156 w 775"/>
              <a:gd name="T15" fmla="*/ 341 h 384"/>
              <a:gd name="T16" fmla="*/ 55 w 775"/>
              <a:gd name="T17" fmla="*/ 261 h 384"/>
              <a:gd name="T18" fmla="*/ 88 w 775"/>
              <a:gd name="T19" fmla="*/ 130 h 384"/>
              <a:gd name="T20" fmla="*/ 43 w 775"/>
              <a:gd name="T21" fmla="*/ 197 h 384"/>
              <a:gd name="T22" fmla="*/ 102 w 775"/>
              <a:gd name="T23" fmla="*/ 228 h 384"/>
              <a:gd name="T24" fmla="*/ 250 w 775"/>
              <a:gd name="T25" fmla="*/ 291 h 384"/>
              <a:gd name="T26" fmla="*/ 195 w 775"/>
              <a:gd name="T27" fmla="*/ 251 h 384"/>
              <a:gd name="T28" fmla="*/ 249 w 775"/>
              <a:gd name="T29" fmla="*/ 274 h 384"/>
              <a:gd name="T30" fmla="*/ 450 w 775"/>
              <a:gd name="T31" fmla="*/ 237 h 384"/>
              <a:gd name="T32" fmla="*/ 708 w 775"/>
              <a:gd name="T33" fmla="*/ 225 h 384"/>
              <a:gd name="T34" fmla="*/ 669 w 775"/>
              <a:gd name="T35" fmla="*/ 204 h 384"/>
              <a:gd name="T36" fmla="*/ 593 w 775"/>
              <a:gd name="T37" fmla="*/ 208 h 384"/>
              <a:gd name="T38" fmla="*/ 679 w 775"/>
              <a:gd name="T39" fmla="*/ 192 h 384"/>
              <a:gd name="T40" fmla="*/ 722 w 775"/>
              <a:gd name="T41" fmla="*/ 172 h 384"/>
              <a:gd name="T42" fmla="*/ 256 w 775"/>
              <a:gd name="T43" fmla="*/ 142 h 384"/>
              <a:gd name="T44" fmla="*/ 215 w 775"/>
              <a:gd name="T45" fmla="*/ 145 h 384"/>
              <a:gd name="T46" fmla="*/ 198 w 775"/>
              <a:gd name="T47" fmla="*/ 117 h 384"/>
              <a:gd name="T48" fmla="*/ 229 w 775"/>
              <a:gd name="T49" fmla="*/ 45 h 384"/>
              <a:gd name="T50" fmla="*/ 189 w 775"/>
              <a:gd name="T51" fmla="*/ 81 h 384"/>
              <a:gd name="T52" fmla="*/ 228 w 775"/>
              <a:gd name="T53" fmla="*/ 348 h 384"/>
              <a:gd name="T54" fmla="*/ 356 w 775"/>
              <a:gd name="T55" fmla="*/ 238 h 384"/>
              <a:gd name="T56" fmla="*/ 115 w 775"/>
              <a:gd name="T57" fmla="*/ 115 h 384"/>
              <a:gd name="T58" fmla="*/ 753 w 775"/>
              <a:gd name="T59" fmla="*/ 211 h 384"/>
              <a:gd name="T60" fmla="*/ 136 w 775"/>
              <a:gd name="T61" fmla="*/ 307 h 384"/>
              <a:gd name="T62" fmla="*/ 698 w 775"/>
              <a:gd name="T63" fmla="*/ 310 h 384"/>
              <a:gd name="T64" fmla="*/ 232 w 775"/>
              <a:gd name="T65" fmla="*/ 60 h 384"/>
              <a:gd name="T66" fmla="*/ 696 w 775"/>
              <a:gd name="T67" fmla="*/ 297 h 384"/>
              <a:gd name="T68" fmla="*/ 203 w 775"/>
              <a:gd name="T69" fmla="*/ 315 h 384"/>
              <a:gd name="T70" fmla="*/ 186 w 775"/>
              <a:gd name="T71" fmla="*/ 305 h 384"/>
              <a:gd name="T72" fmla="*/ 578 w 775"/>
              <a:gd name="T73" fmla="*/ 291 h 384"/>
              <a:gd name="T74" fmla="*/ 453 w 775"/>
              <a:gd name="T75" fmla="*/ 258 h 384"/>
              <a:gd name="T76" fmla="*/ 130 w 775"/>
              <a:gd name="T77" fmla="*/ 268 h 384"/>
              <a:gd name="T78" fmla="*/ 650 w 775"/>
              <a:gd name="T79" fmla="*/ 287 h 384"/>
              <a:gd name="T80" fmla="*/ 136 w 775"/>
              <a:gd name="T81" fmla="*/ 272 h 384"/>
              <a:gd name="T82" fmla="*/ 603 w 775"/>
              <a:gd name="T83" fmla="*/ 284 h 384"/>
              <a:gd name="T84" fmla="*/ 253 w 775"/>
              <a:gd name="T85" fmla="*/ 62 h 384"/>
              <a:gd name="T86" fmla="*/ 643 w 775"/>
              <a:gd name="T87" fmla="*/ 285 h 384"/>
              <a:gd name="T88" fmla="*/ 599 w 775"/>
              <a:gd name="T89" fmla="*/ 278 h 384"/>
              <a:gd name="T90" fmla="*/ 475 w 775"/>
              <a:gd name="T91" fmla="*/ 261 h 384"/>
              <a:gd name="T92" fmla="*/ 486 w 775"/>
              <a:gd name="T93" fmla="*/ 278 h 384"/>
              <a:gd name="T94" fmla="*/ 389 w 775"/>
              <a:gd name="T95" fmla="*/ 271 h 384"/>
              <a:gd name="T96" fmla="*/ 99 w 775"/>
              <a:gd name="T97" fmla="*/ 262 h 384"/>
              <a:gd name="T98" fmla="*/ 568 w 775"/>
              <a:gd name="T99" fmla="*/ 281 h 384"/>
              <a:gd name="T100" fmla="*/ 498 w 775"/>
              <a:gd name="T101" fmla="*/ 280 h 384"/>
              <a:gd name="T102" fmla="*/ 302 w 775"/>
              <a:gd name="T103" fmla="*/ 274 h 384"/>
              <a:gd name="T104" fmla="*/ 250 w 775"/>
              <a:gd name="T105" fmla="*/ 362 h 384"/>
              <a:gd name="T106" fmla="*/ 558 w 775"/>
              <a:gd name="T107" fmla="*/ 288 h 384"/>
              <a:gd name="T108" fmla="*/ 169 w 775"/>
              <a:gd name="T109" fmla="*/ 330 h 384"/>
              <a:gd name="T110" fmla="*/ 472 w 775"/>
              <a:gd name="T111" fmla="*/ 277 h 384"/>
              <a:gd name="T112" fmla="*/ 299 w 775"/>
              <a:gd name="T113" fmla="*/ 264 h 384"/>
              <a:gd name="T114" fmla="*/ 753 w 775"/>
              <a:gd name="T115" fmla="*/ 295 h 384"/>
              <a:gd name="T116" fmla="*/ 83 w 775"/>
              <a:gd name="T117" fmla="*/ 237 h 384"/>
              <a:gd name="T118" fmla="*/ 35 w 775"/>
              <a:gd name="T119" fmla="*/ 217 h 384"/>
              <a:gd name="T120" fmla="*/ 752 w 775"/>
              <a:gd name="T121" fmla="*/ 261 h 384"/>
              <a:gd name="T122" fmla="*/ 145 w 775"/>
              <a:gd name="T123"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5" h="384">
                <a:moveTo>
                  <a:pt x="225" y="22"/>
                </a:moveTo>
                <a:lnTo>
                  <a:pt x="225" y="22"/>
                </a:lnTo>
                <a:lnTo>
                  <a:pt x="226" y="21"/>
                </a:lnTo>
                <a:lnTo>
                  <a:pt x="228" y="20"/>
                </a:lnTo>
                <a:lnTo>
                  <a:pt x="232" y="18"/>
                </a:lnTo>
                <a:lnTo>
                  <a:pt x="232" y="18"/>
                </a:lnTo>
                <a:lnTo>
                  <a:pt x="242" y="8"/>
                </a:lnTo>
                <a:lnTo>
                  <a:pt x="249" y="4"/>
                </a:lnTo>
                <a:lnTo>
                  <a:pt x="256" y="0"/>
                </a:lnTo>
                <a:lnTo>
                  <a:pt x="256" y="0"/>
                </a:lnTo>
                <a:lnTo>
                  <a:pt x="259" y="1"/>
                </a:lnTo>
                <a:lnTo>
                  <a:pt x="259" y="1"/>
                </a:lnTo>
                <a:lnTo>
                  <a:pt x="260" y="2"/>
                </a:lnTo>
                <a:lnTo>
                  <a:pt x="259" y="5"/>
                </a:lnTo>
                <a:lnTo>
                  <a:pt x="252" y="12"/>
                </a:lnTo>
                <a:lnTo>
                  <a:pt x="252" y="12"/>
                </a:lnTo>
                <a:lnTo>
                  <a:pt x="252" y="25"/>
                </a:lnTo>
                <a:lnTo>
                  <a:pt x="255" y="38"/>
                </a:lnTo>
                <a:lnTo>
                  <a:pt x="260" y="61"/>
                </a:lnTo>
                <a:lnTo>
                  <a:pt x="260" y="61"/>
                </a:lnTo>
                <a:lnTo>
                  <a:pt x="265" y="95"/>
                </a:lnTo>
                <a:lnTo>
                  <a:pt x="265" y="112"/>
                </a:lnTo>
                <a:lnTo>
                  <a:pt x="265" y="131"/>
                </a:lnTo>
                <a:lnTo>
                  <a:pt x="265" y="131"/>
                </a:lnTo>
                <a:lnTo>
                  <a:pt x="290" y="122"/>
                </a:lnTo>
                <a:lnTo>
                  <a:pt x="318" y="117"/>
                </a:lnTo>
                <a:lnTo>
                  <a:pt x="372" y="108"/>
                </a:lnTo>
                <a:lnTo>
                  <a:pt x="372" y="108"/>
                </a:lnTo>
                <a:lnTo>
                  <a:pt x="408" y="102"/>
                </a:lnTo>
                <a:lnTo>
                  <a:pt x="443" y="100"/>
                </a:lnTo>
                <a:lnTo>
                  <a:pt x="482" y="100"/>
                </a:lnTo>
                <a:lnTo>
                  <a:pt x="522" y="101"/>
                </a:lnTo>
                <a:lnTo>
                  <a:pt x="718" y="108"/>
                </a:lnTo>
                <a:lnTo>
                  <a:pt x="718" y="108"/>
                </a:lnTo>
                <a:lnTo>
                  <a:pt x="733" y="105"/>
                </a:lnTo>
                <a:lnTo>
                  <a:pt x="746" y="102"/>
                </a:lnTo>
                <a:lnTo>
                  <a:pt x="746" y="102"/>
                </a:lnTo>
                <a:lnTo>
                  <a:pt x="748" y="102"/>
                </a:lnTo>
                <a:lnTo>
                  <a:pt x="749" y="104"/>
                </a:lnTo>
                <a:lnTo>
                  <a:pt x="749" y="107"/>
                </a:lnTo>
                <a:lnTo>
                  <a:pt x="749" y="107"/>
                </a:lnTo>
                <a:lnTo>
                  <a:pt x="748" y="111"/>
                </a:lnTo>
                <a:lnTo>
                  <a:pt x="746" y="117"/>
                </a:lnTo>
                <a:lnTo>
                  <a:pt x="746" y="117"/>
                </a:lnTo>
                <a:lnTo>
                  <a:pt x="746" y="120"/>
                </a:lnTo>
                <a:lnTo>
                  <a:pt x="746" y="120"/>
                </a:lnTo>
                <a:lnTo>
                  <a:pt x="748" y="120"/>
                </a:lnTo>
                <a:lnTo>
                  <a:pt x="749" y="121"/>
                </a:lnTo>
                <a:lnTo>
                  <a:pt x="749" y="121"/>
                </a:lnTo>
                <a:lnTo>
                  <a:pt x="749" y="127"/>
                </a:lnTo>
                <a:lnTo>
                  <a:pt x="746" y="134"/>
                </a:lnTo>
                <a:lnTo>
                  <a:pt x="746" y="134"/>
                </a:lnTo>
                <a:lnTo>
                  <a:pt x="749" y="132"/>
                </a:lnTo>
                <a:lnTo>
                  <a:pt x="750" y="134"/>
                </a:lnTo>
                <a:lnTo>
                  <a:pt x="752" y="135"/>
                </a:lnTo>
                <a:lnTo>
                  <a:pt x="752" y="137"/>
                </a:lnTo>
                <a:lnTo>
                  <a:pt x="752" y="137"/>
                </a:lnTo>
                <a:lnTo>
                  <a:pt x="749" y="147"/>
                </a:lnTo>
                <a:lnTo>
                  <a:pt x="748" y="158"/>
                </a:lnTo>
                <a:lnTo>
                  <a:pt x="748" y="158"/>
                </a:lnTo>
                <a:lnTo>
                  <a:pt x="752" y="152"/>
                </a:lnTo>
                <a:lnTo>
                  <a:pt x="755" y="148"/>
                </a:lnTo>
                <a:lnTo>
                  <a:pt x="755" y="148"/>
                </a:lnTo>
                <a:lnTo>
                  <a:pt x="756" y="147"/>
                </a:lnTo>
                <a:lnTo>
                  <a:pt x="758" y="145"/>
                </a:lnTo>
                <a:lnTo>
                  <a:pt x="758" y="145"/>
                </a:lnTo>
                <a:lnTo>
                  <a:pt x="760" y="147"/>
                </a:lnTo>
                <a:lnTo>
                  <a:pt x="760" y="150"/>
                </a:lnTo>
                <a:lnTo>
                  <a:pt x="760" y="150"/>
                </a:lnTo>
                <a:lnTo>
                  <a:pt x="760" y="177"/>
                </a:lnTo>
                <a:lnTo>
                  <a:pt x="760" y="202"/>
                </a:lnTo>
                <a:lnTo>
                  <a:pt x="760" y="202"/>
                </a:lnTo>
                <a:lnTo>
                  <a:pt x="760" y="220"/>
                </a:lnTo>
                <a:lnTo>
                  <a:pt x="760" y="238"/>
                </a:lnTo>
                <a:lnTo>
                  <a:pt x="760" y="238"/>
                </a:lnTo>
                <a:lnTo>
                  <a:pt x="759" y="261"/>
                </a:lnTo>
                <a:lnTo>
                  <a:pt x="755" y="282"/>
                </a:lnTo>
                <a:lnTo>
                  <a:pt x="755" y="282"/>
                </a:lnTo>
                <a:lnTo>
                  <a:pt x="760" y="291"/>
                </a:lnTo>
                <a:lnTo>
                  <a:pt x="766" y="300"/>
                </a:lnTo>
                <a:lnTo>
                  <a:pt x="766" y="300"/>
                </a:lnTo>
                <a:lnTo>
                  <a:pt x="770" y="304"/>
                </a:lnTo>
                <a:lnTo>
                  <a:pt x="773" y="305"/>
                </a:lnTo>
                <a:lnTo>
                  <a:pt x="775" y="308"/>
                </a:lnTo>
                <a:lnTo>
                  <a:pt x="775" y="308"/>
                </a:lnTo>
                <a:lnTo>
                  <a:pt x="775" y="311"/>
                </a:lnTo>
                <a:lnTo>
                  <a:pt x="772" y="312"/>
                </a:lnTo>
                <a:lnTo>
                  <a:pt x="772" y="312"/>
                </a:lnTo>
                <a:lnTo>
                  <a:pt x="748" y="308"/>
                </a:lnTo>
                <a:lnTo>
                  <a:pt x="748" y="308"/>
                </a:lnTo>
                <a:lnTo>
                  <a:pt x="746" y="308"/>
                </a:lnTo>
                <a:lnTo>
                  <a:pt x="745" y="310"/>
                </a:lnTo>
                <a:lnTo>
                  <a:pt x="745" y="310"/>
                </a:lnTo>
                <a:lnTo>
                  <a:pt x="743" y="310"/>
                </a:lnTo>
                <a:lnTo>
                  <a:pt x="740" y="308"/>
                </a:lnTo>
                <a:lnTo>
                  <a:pt x="738" y="305"/>
                </a:lnTo>
                <a:lnTo>
                  <a:pt x="738" y="305"/>
                </a:lnTo>
                <a:lnTo>
                  <a:pt x="733" y="307"/>
                </a:lnTo>
                <a:lnTo>
                  <a:pt x="732" y="310"/>
                </a:lnTo>
                <a:lnTo>
                  <a:pt x="732" y="310"/>
                </a:lnTo>
                <a:lnTo>
                  <a:pt x="730" y="311"/>
                </a:lnTo>
                <a:lnTo>
                  <a:pt x="729" y="312"/>
                </a:lnTo>
                <a:lnTo>
                  <a:pt x="726" y="315"/>
                </a:lnTo>
                <a:lnTo>
                  <a:pt x="726" y="315"/>
                </a:lnTo>
                <a:lnTo>
                  <a:pt x="715" y="321"/>
                </a:lnTo>
                <a:lnTo>
                  <a:pt x="702" y="325"/>
                </a:lnTo>
                <a:lnTo>
                  <a:pt x="702" y="325"/>
                </a:lnTo>
                <a:lnTo>
                  <a:pt x="693" y="321"/>
                </a:lnTo>
                <a:lnTo>
                  <a:pt x="682" y="318"/>
                </a:lnTo>
                <a:lnTo>
                  <a:pt x="659" y="314"/>
                </a:lnTo>
                <a:lnTo>
                  <a:pt x="659" y="314"/>
                </a:lnTo>
                <a:lnTo>
                  <a:pt x="656" y="315"/>
                </a:lnTo>
                <a:lnTo>
                  <a:pt x="653" y="315"/>
                </a:lnTo>
                <a:lnTo>
                  <a:pt x="650" y="314"/>
                </a:lnTo>
                <a:lnTo>
                  <a:pt x="650" y="314"/>
                </a:lnTo>
                <a:lnTo>
                  <a:pt x="649" y="312"/>
                </a:lnTo>
                <a:lnTo>
                  <a:pt x="649" y="312"/>
                </a:lnTo>
                <a:lnTo>
                  <a:pt x="640" y="310"/>
                </a:lnTo>
                <a:lnTo>
                  <a:pt x="640" y="310"/>
                </a:lnTo>
                <a:lnTo>
                  <a:pt x="639" y="312"/>
                </a:lnTo>
                <a:lnTo>
                  <a:pt x="636" y="314"/>
                </a:lnTo>
                <a:lnTo>
                  <a:pt x="636" y="314"/>
                </a:lnTo>
                <a:lnTo>
                  <a:pt x="633" y="312"/>
                </a:lnTo>
                <a:lnTo>
                  <a:pt x="632" y="311"/>
                </a:lnTo>
                <a:lnTo>
                  <a:pt x="632" y="311"/>
                </a:lnTo>
                <a:lnTo>
                  <a:pt x="632" y="310"/>
                </a:lnTo>
                <a:lnTo>
                  <a:pt x="632" y="308"/>
                </a:lnTo>
                <a:lnTo>
                  <a:pt x="632" y="308"/>
                </a:lnTo>
                <a:lnTo>
                  <a:pt x="628" y="307"/>
                </a:lnTo>
                <a:lnTo>
                  <a:pt x="622" y="307"/>
                </a:lnTo>
                <a:lnTo>
                  <a:pt x="622" y="307"/>
                </a:lnTo>
                <a:lnTo>
                  <a:pt x="619" y="308"/>
                </a:lnTo>
                <a:lnTo>
                  <a:pt x="615" y="310"/>
                </a:lnTo>
                <a:lnTo>
                  <a:pt x="615" y="310"/>
                </a:lnTo>
                <a:lnTo>
                  <a:pt x="613" y="308"/>
                </a:lnTo>
                <a:lnTo>
                  <a:pt x="610" y="305"/>
                </a:lnTo>
                <a:lnTo>
                  <a:pt x="610" y="305"/>
                </a:lnTo>
                <a:lnTo>
                  <a:pt x="606" y="304"/>
                </a:lnTo>
                <a:lnTo>
                  <a:pt x="600" y="304"/>
                </a:lnTo>
                <a:lnTo>
                  <a:pt x="600" y="304"/>
                </a:lnTo>
                <a:lnTo>
                  <a:pt x="599" y="304"/>
                </a:lnTo>
                <a:lnTo>
                  <a:pt x="596" y="304"/>
                </a:lnTo>
                <a:lnTo>
                  <a:pt x="595" y="304"/>
                </a:lnTo>
                <a:lnTo>
                  <a:pt x="593" y="302"/>
                </a:lnTo>
                <a:lnTo>
                  <a:pt x="582" y="301"/>
                </a:lnTo>
                <a:lnTo>
                  <a:pt x="582" y="301"/>
                </a:lnTo>
                <a:lnTo>
                  <a:pt x="579" y="301"/>
                </a:lnTo>
                <a:lnTo>
                  <a:pt x="578" y="301"/>
                </a:lnTo>
                <a:lnTo>
                  <a:pt x="578" y="301"/>
                </a:lnTo>
                <a:lnTo>
                  <a:pt x="575" y="300"/>
                </a:lnTo>
                <a:lnTo>
                  <a:pt x="570" y="298"/>
                </a:lnTo>
                <a:lnTo>
                  <a:pt x="570" y="298"/>
                </a:lnTo>
                <a:lnTo>
                  <a:pt x="530" y="292"/>
                </a:lnTo>
                <a:lnTo>
                  <a:pt x="530" y="292"/>
                </a:lnTo>
                <a:lnTo>
                  <a:pt x="526" y="292"/>
                </a:lnTo>
                <a:lnTo>
                  <a:pt x="525" y="292"/>
                </a:lnTo>
                <a:lnTo>
                  <a:pt x="523" y="291"/>
                </a:lnTo>
                <a:lnTo>
                  <a:pt x="523" y="291"/>
                </a:lnTo>
                <a:lnTo>
                  <a:pt x="500" y="288"/>
                </a:lnTo>
                <a:lnTo>
                  <a:pt x="478" y="285"/>
                </a:lnTo>
                <a:lnTo>
                  <a:pt x="478" y="285"/>
                </a:lnTo>
                <a:lnTo>
                  <a:pt x="475" y="287"/>
                </a:lnTo>
                <a:lnTo>
                  <a:pt x="472" y="287"/>
                </a:lnTo>
                <a:lnTo>
                  <a:pt x="472" y="287"/>
                </a:lnTo>
                <a:lnTo>
                  <a:pt x="470" y="285"/>
                </a:lnTo>
                <a:lnTo>
                  <a:pt x="469" y="285"/>
                </a:lnTo>
                <a:lnTo>
                  <a:pt x="469" y="285"/>
                </a:lnTo>
                <a:lnTo>
                  <a:pt x="465" y="284"/>
                </a:lnTo>
                <a:lnTo>
                  <a:pt x="463" y="284"/>
                </a:lnTo>
                <a:lnTo>
                  <a:pt x="462" y="285"/>
                </a:lnTo>
                <a:lnTo>
                  <a:pt x="462" y="285"/>
                </a:lnTo>
                <a:lnTo>
                  <a:pt x="460" y="287"/>
                </a:lnTo>
                <a:lnTo>
                  <a:pt x="458" y="287"/>
                </a:lnTo>
                <a:lnTo>
                  <a:pt x="456" y="287"/>
                </a:lnTo>
                <a:lnTo>
                  <a:pt x="453" y="285"/>
                </a:lnTo>
                <a:lnTo>
                  <a:pt x="443" y="284"/>
                </a:lnTo>
                <a:lnTo>
                  <a:pt x="443" y="284"/>
                </a:lnTo>
                <a:lnTo>
                  <a:pt x="442" y="287"/>
                </a:lnTo>
                <a:lnTo>
                  <a:pt x="439" y="287"/>
                </a:lnTo>
                <a:lnTo>
                  <a:pt x="436" y="288"/>
                </a:lnTo>
                <a:lnTo>
                  <a:pt x="435" y="287"/>
                </a:lnTo>
                <a:lnTo>
                  <a:pt x="435" y="287"/>
                </a:lnTo>
                <a:lnTo>
                  <a:pt x="433" y="284"/>
                </a:lnTo>
                <a:lnTo>
                  <a:pt x="423" y="284"/>
                </a:lnTo>
                <a:lnTo>
                  <a:pt x="423" y="284"/>
                </a:lnTo>
                <a:lnTo>
                  <a:pt x="420" y="284"/>
                </a:lnTo>
                <a:lnTo>
                  <a:pt x="416" y="284"/>
                </a:lnTo>
                <a:lnTo>
                  <a:pt x="416" y="284"/>
                </a:lnTo>
                <a:lnTo>
                  <a:pt x="410" y="282"/>
                </a:lnTo>
                <a:lnTo>
                  <a:pt x="406" y="282"/>
                </a:lnTo>
                <a:lnTo>
                  <a:pt x="403" y="284"/>
                </a:lnTo>
                <a:lnTo>
                  <a:pt x="403" y="284"/>
                </a:lnTo>
                <a:lnTo>
                  <a:pt x="402" y="284"/>
                </a:lnTo>
                <a:lnTo>
                  <a:pt x="399" y="284"/>
                </a:lnTo>
                <a:lnTo>
                  <a:pt x="399" y="284"/>
                </a:lnTo>
                <a:lnTo>
                  <a:pt x="398" y="282"/>
                </a:lnTo>
                <a:lnTo>
                  <a:pt x="395" y="282"/>
                </a:lnTo>
                <a:lnTo>
                  <a:pt x="369" y="281"/>
                </a:lnTo>
                <a:lnTo>
                  <a:pt x="369" y="281"/>
                </a:lnTo>
                <a:lnTo>
                  <a:pt x="366" y="284"/>
                </a:lnTo>
                <a:lnTo>
                  <a:pt x="363" y="285"/>
                </a:lnTo>
                <a:lnTo>
                  <a:pt x="362" y="284"/>
                </a:lnTo>
                <a:lnTo>
                  <a:pt x="362" y="284"/>
                </a:lnTo>
                <a:lnTo>
                  <a:pt x="359" y="284"/>
                </a:lnTo>
                <a:lnTo>
                  <a:pt x="359" y="281"/>
                </a:lnTo>
                <a:lnTo>
                  <a:pt x="359" y="281"/>
                </a:lnTo>
                <a:lnTo>
                  <a:pt x="352" y="281"/>
                </a:lnTo>
                <a:lnTo>
                  <a:pt x="346" y="282"/>
                </a:lnTo>
                <a:lnTo>
                  <a:pt x="346" y="282"/>
                </a:lnTo>
                <a:lnTo>
                  <a:pt x="336" y="281"/>
                </a:lnTo>
                <a:lnTo>
                  <a:pt x="326" y="281"/>
                </a:lnTo>
                <a:lnTo>
                  <a:pt x="326" y="281"/>
                </a:lnTo>
                <a:lnTo>
                  <a:pt x="325" y="282"/>
                </a:lnTo>
                <a:lnTo>
                  <a:pt x="320" y="285"/>
                </a:lnTo>
                <a:lnTo>
                  <a:pt x="320" y="285"/>
                </a:lnTo>
                <a:lnTo>
                  <a:pt x="318" y="284"/>
                </a:lnTo>
                <a:lnTo>
                  <a:pt x="316" y="281"/>
                </a:lnTo>
                <a:lnTo>
                  <a:pt x="316" y="281"/>
                </a:lnTo>
                <a:lnTo>
                  <a:pt x="306" y="281"/>
                </a:lnTo>
                <a:lnTo>
                  <a:pt x="306" y="281"/>
                </a:lnTo>
                <a:lnTo>
                  <a:pt x="303" y="282"/>
                </a:lnTo>
                <a:lnTo>
                  <a:pt x="299" y="282"/>
                </a:lnTo>
                <a:lnTo>
                  <a:pt x="299" y="282"/>
                </a:lnTo>
                <a:lnTo>
                  <a:pt x="285" y="284"/>
                </a:lnTo>
                <a:lnTo>
                  <a:pt x="270" y="285"/>
                </a:lnTo>
                <a:lnTo>
                  <a:pt x="270" y="285"/>
                </a:lnTo>
                <a:lnTo>
                  <a:pt x="273" y="302"/>
                </a:lnTo>
                <a:lnTo>
                  <a:pt x="276" y="318"/>
                </a:lnTo>
                <a:lnTo>
                  <a:pt x="285" y="348"/>
                </a:lnTo>
                <a:lnTo>
                  <a:pt x="285" y="348"/>
                </a:lnTo>
                <a:lnTo>
                  <a:pt x="286" y="350"/>
                </a:lnTo>
                <a:lnTo>
                  <a:pt x="288" y="351"/>
                </a:lnTo>
                <a:lnTo>
                  <a:pt x="288" y="351"/>
                </a:lnTo>
                <a:lnTo>
                  <a:pt x="286" y="354"/>
                </a:lnTo>
                <a:lnTo>
                  <a:pt x="286" y="357"/>
                </a:lnTo>
                <a:lnTo>
                  <a:pt x="286" y="357"/>
                </a:lnTo>
                <a:lnTo>
                  <a:pt x="288" y="358"/>
                </a:lnTo>
                <a:lnTo>
                  <a:pt x="289" y="360"/>
                </a:lnTo>
                <a:lnTo>
                  <a:pt x="289" y="360"/>
                </a:lnTo>
                <a:lnTo>
                  <a:pt x="289" y="362"/>
                </a:lnTo>
                <a:lnTo>
                  <a:pt x="286" y="365"/>
                </a:lnTo>
                <a:lnTo>
                  <a:pt x="282" y="367"/>
                </a:lnTo>
                <a:lnTo>
                  <a:pt x="282" y="367"/>
                </a:lnTo>
                <a:lnTo>
                  <a:pt x="272" y="370"/>
                </a:lnTo>
                <a:lnTo>
                  <a:pt x="262" y="372"/>
                </a:lnTo>
                <a:lnTo>
                  <a:pt x="239" y="375"/>
                </a:lnTo>
                <a:lnTo>
                  <a:pt x="239" y="375"/>
                </a:lnTo>
                <a:lnTo>
                  <a:pt x="243" y="378"/>
                </a:lnTo>
                <a:lnTo>
                  <a:pt x="248" y="381"/>
                </a:lnTo>
                <a:lnTo>
                  <a:pt x="248" y="381"/>
                </a:lnTo>
                <a:lnTo>
                  <a:pt x="248" y="382"/>
                </a:lnTo>
                <a:lnTo>
                  <a:pt x="248" y="384"/>
                </a:lnTo>
                <a:lnTo>
                  <a:pt x="248" y="384"/>
                </a:lnTo>
                <a:lnTo>
                  <a:pt x="242" y="384"/>
                </a:lnTo>
                <a:lnTo>
                  <a:pt x="238" y="381"/>
                </a:lnTo>
                <a:lnTo>
                  <a:pt x="238" y="381"/>
                </a:lnTo>
                <a:lnTo>
                  <a:pt x="225" y="374"/>
                </a:lnTo>
                <a:lnTo>
                  <a:pt x="210" y="365"/>
                </a:lnTo>
                <a:lnTo>
                  <a:pt x="210" y="365"/>
                </a:lnTo>
                <a:lnTo>
                  <a:pt x="209" y="368"/>
                </a:lnTo>
                <a:lnTo>
                  <a:pt x="208" y="371"/>
                </a:lnTo>
                <a:lnTo>
                  <a:pt x="208" y="371"/>
                </a:lnTo>
                <a:lnTo>
                  <a:pt x="205" y="371"/>
                </a:lnTo>
                <a:lnTo>
                  <a:pt x="203" y="370"/>
                </a:lnTo>
                <a:lnTo>
                  <a:pt x="199" y="367"/>
                </a:lnTo>
                <a:lnTo>
                  <a:pt x="199" y="367"/>
                </a:lnTo>
                <a:lnTo>
                  <a:pt x="186" y="357"/>
                </a:lnTo>
                <a:lnTo>
                  <a:pt x="172" y="347"/>
                </a:lnTo>
                <a:lnTo>
                  <a:pt x="172" y="347"/>
                </a:lnTo>
                <a:lnTo>
                  <a:pt x="170" y="345"/>
                </a:lnTo>
                <a:lnTo>
                  <a:pt x="166" y="345"/>
                </a:lnTo>
                <a:lnTo>
                  <a:pt x="166" y="345"/>
                </a:lnTo>
                <a:lnTo>
                  <a:pt x="166" y="342"/>
                </a:lnTo>
                <a:lnTo>
                  <a:pt x="168" y="341"/>
                </a:lnTo>
                <a:lnTo>
                  <a:pt x="168" y="341"/>
                </a:lnTo>
                <a:lnTo>
                  <a:pt x="162" y="338"/>
                </a:lnTo>
                <a:lnTo>
                  <a:pt x="162" y="338"/>
                </a:lnTo>
                <a:lnTo>
                  <a:pt x="159" y="340"/>
                </a:lnTo>
                <a:lnTo>
                  <a:pt x="159" y="340"/>
                </a:lnTo>
                <a:lnTo>
                  <a:pt x="156" y="341"/>
                </a:lnTo>
                <a:lnTo>
                  <a:pt x="153" y="340"/>
                </a:lnTo>
                <a:lnTo>
                  <a:pt x="153" y="340"/>
                </a:lnTo>
                <a:lnTo>
                  <a:pt x="152" y="338"/>
                </a:lnTo>
                <a:lnTo>
                  <a:pt x="153" y="337"/>
                </a:lnTo>
                <a:lnTo>
                  <a:pt x="153" y="337"/>
                </a:lnTo>
                <a:lnTo>
                  <a:pt x="153" y="332"/>
                </a:lnTo>
                <a:lnTo>
                  <a:pt x="153" y="332"/>
                </a:lnTo>
                <a:lnTo>
                  <a:pt x="152" y="330"/>
                </a:lnTo>
                <a:lnTo>
                  <a:pt x="150" y="330"/>
                </a:lnTo>
                <a:lnTo>
                  <a:pt x="150" y="330"/>
                </a:lnTo>
                <a:lnTo>
                  <a:pt x="148" y="335"/>
                </a:lnTo>
                <a:lnTo>
                  <a:pt x="143" y="338"/>
                </a:lnTo>
                <a:lnTo>
                  <a:pt x="143" y="338"/>
                </a:lnTo>
                <a:lnTo>
                  <a:pt x="139" y="340"/>
                </a:lnTo>
                <a:lnTo>
                  <a:pt x="138" y="338"/>
                </a:lnTo>
                <a:lnTo>
                  <a:pt x="138" y="337"/>
                </a:lnTo>
                <a:lnTo>
                  <a:pt x="138" y="337"/>
                </a:lnTo>
                <a:lnTo>
                  <a:pt x="143" y="322"/>
                </a:lnTo>
                <a:lnTo>
                  <a:pt x="136" y="318"/>
                </a:lnTo>
                <a:lnTo>
                  <a:pt x="136" y="318"/>
                </a:lnTo>
                <a:lnTo>
                  <a:pt x="135" y="321"/>
                </a:lnTo>
                <a:lnTo>
                  <a:pt x="132" y="322"/>
                </a:lnTo>
                <a:lnTo>
                  <a:pt x="132" y="322"/>
                </a:lnTo>
                <a:lnTo>
                  <a:pt x="129" y="324"/>
                </a:lnTo>
                <a:lnTo>
                  <a:pt x="128" y="322"/>
                </a:lnTo>
                <a:lnTo>
                  <a:pt x="128" y="322"/>
                </a:lnTo>
                <a:lnTo>
                  <a:pt x="126" y="321"/>
                </a:lnTo>
                <a:lnTo>
                  <a:pt x="126" y="321"/>
                </a:lnTo>
                <a:lnTo>
                  <a:pt x="126" y="320"/>
                </a:lnTo>
                <a:lnTo>
                  <a:pt x="126" y="320"/>
                </a:lnTo>
                <a:lnTo>
                  <a:pt x="108" y="305"/>
                </a:lnTo>
                <a:lnTo>
                  <a:pt x="89" y="292"/>
                </a:lnTo>
                <a:lnTo>
                  <a:pt x="70" y="277"/>
                </a:lnTo>
                <a:lnTo>
                  <a:pt x="55" y="261"/>
                </a:lnTo>
                <a:lnTo>
                  <a:pt x="55" y="261"/>
                </a:lnTo>
                <a:lnTo>
                  <a:pt x="52" y="262"/>
                </a:lnTo>
                <a:lnTo>
                  <a:pt x="50" y="264"/>
                </a:lnTo>
                <a:lnTo>
                  <a:pt x="50" y="264"/>
                </a:lnTo>
                <a:lnTo>
                  <a:pt x="43" y="255"/>
                </a:lnTo>
                <a:lnTo>
                  <a:pt x="36" y="245"/>
                </a:lnTo>
                <a:lnTo>
                  <a:pt x="25" y="227"/>
                </a:lnTo>
                <a:lnTo>
                  <a:pt x="25" y="227"/>
                </a:lnTo>
                <a:lnTo>
                  <a:pt x="23" y="230"/>
                </a:lnTo>
                <a:lnTo>
                  <a:pt x="20" y="231"/>
                </a:lnTo>
                <a:lnTo>
                  <a:pt x="20" y="231"/>
                </a:lnTo>
                <a:lnTo>
                  <a:pt x="18" y="231"/>
                </a:lnTo>
                <a:lnTo>
                  <a:pt x="16" y="231"/>
                </a:lnTo>
                <a:lnTo>
                  <a:pt x="16" y="230"/>
                </a:lnTo>
                <a:lnTo>
                  <a:pt x="16" y="230"/>
                </a:lnTo>
                <a:lnTo>
                  <a:pt x="19" y="218"/>
                </a:lnTo>
                <a:lnTo>
                  <a:pt x="19" y="218"/>
                </a:lnTo>
                <a:lnTo>
                  <a:pt x="12" y="205"/>
                </a:lnTo>
                <a:lnTo>
                  <a:pt x="9" y="198"/>
                </a:lnTo>
                <a:lnTo>
                  <a:pt x="8" y="191"/>
                </a:lnTo>
                <a:lnTo>
                  <a:pt x="8" y="191"/>
                </a:lnTo>
                <a:lnTo>
                  <a:pt x="0" y="175"/>
                </a:lnTo>
                <a:lnTo>
                  <a:pt x="0" y="175"/>
                </a:lnTo>
                <a:lnTo>
                  <a:pt x="2" y="172"/>
                </a:lnTo>
                <a:lnTo>
                  <a:pt x="5" y="171"/>
                </a:lnTo>
                <a:lnTo>
                  <a:pt x="6" y="172"/>
                </a:lnTo>
                <a:lnTo>
                  <a:pt x="6" y="172"/>
                </a:lnTo>
                <a:lnTo>
                  <a:pt x="10" y="180"/>
                </a:lnTo>
                <a:lnTo>
                  <a:pt x="16" y="188"/>
                </a:lnTo>
                <a:lnTo>
                  <a:pt x="16" y="188"/>
                </a:lnTo>
                <a:lnTo>
                  <a:pt x="29" y="182"/>
                </a:lnTo>
                <a:lnTo>
                  <a:pt x="40" y="175"/>
                </a:lnTo>
                <a:lnTo>
                  <a:pt x="50" y="167"/>
                </a:lnTo>
                <a:lnTo>
                  <a:pt x="60" y="155"/>
                </a:lnTo>
                <a:lnTo>
                  <a:pt x="60" y="155"/>
                </a:lnTo>
                <a:lnTo>
                  <a:pt x="88" y="130"/>
                </a:lnTo>
                <a:lnTo>
                  <a:pt x="116" y="105"/>
                </a:lnTo>
                <a:lnTo>
                  <a:pt x="146" y="82"/>
                </a:lnTo>
                <a:lnTo>
                  <a:pt x="178" y="60"/>
                </a:lnTo>
                <a:lnTo>
                  <a:pt x="178" y="60"/>
                </a:lnTo>
                <a:lnTo>
                  <a:pt x="202" y="42"/>
                </a:lnTo>
                <a:lnTo>
                  <a:pt x="225" y="24"/>
                </a:lnTo>
                <a:lnTo>
                  <a:pt x="225" y="24"/>
                </a:lnTo>
                <a:lnTo>
                  <a:pt x="222" y="24"/>
                </a:lnTo>
                <a:lnTo>
                  <a:pt x="222" y="24"/>
                </a:lnTo>
                <a:lnTo>
                  <a:pt x="225" y="22"/>
                </a:lnTo>
                <a:lnTo>
                  <a:pt x="225" y="22"/>
                </a:lnTo>
                <a:close/>
                <a:moveTo>
                  <a:pt x="223" y="82"/>
                </a:moveTo>
                <a:lnTo>
                  <a:pt x="223" y="82"/>
                </a:lnTo>
                <a:lnTo>
                  <a:pt x="223" y="84"/>
                </a:lnTo>
                <a:lnTo>
                  <a:pt x="223" y="82"/>
                </a:lnTo>
                <a:lnTo>
                  <a:pt x="229" y="112"/>
                </a:lnTo>
                <a:lnTo>
                  <a:pt x="229" y="112"/>
                </a:lnTo>
                <a:lnTo>
                  <a:pt x="229" y="88"/>
                </a:lnTo>
                <a:lnTo>
                  <a:pt x="228" y="64"/>
                </a:lnTo>
                <a:lnTo>
                  <a:pt x="228" y="64"/>
                </a:lnTo>
                <a:lnTo>
                  <a:pt x="228" y="61"/>
                </a:lnTo>
                <a:lnTo>
                  <a:pt x="226" y="61"/>
                </a:lnTo>
                <a:lnTo>
                  <a:pt x="226" y="61"/>
                </a:lnTo>
                <a:lnTo>
                  <a:pt x="226" y="61"/>
                </a:lnTo>
                <a:lnTo>
                  <a:pt x="202" y="78"/>
                </a:lnTo>
                <a:lnTo>
                  <a:pt x="179" y="98"/>
                </a:lnTo>
                <a:lnTo>
                  <a:pt x="179" y="98"/>
                </a:lnTo>
                <a:lnTo>
                  <a:pt x="155" y="117"/>
                </a:lnTo>
                <a:lnTo>
                  <a:pt x="129" y="135"/>
                </a:lnTo>
                <a:lnTo>
                  <a:pt x="105" y="152"/>
                </a:lnTo>
                <a:lnTo>
                  <a:pt x="78" y="170"/>
                </a:lnTo>
                <a:lnTo>
                  <a:pt x="78" y="170"/>
                </a:lnTo>
                <a:lnTo>
                  <a:pt x="40" y="194"/>
                </a:lnTo>
                <a:lnTo>
                  <a:pt x="40" y="194"/>
                </a:lnTo>
                <a:lnTo>
                  <a:pt x="43" y="197"/>
                </a:lnTo>
                <a:lnTo>
                  <a:pt x="46" y="197"/>
                </a:lnTo>
                <a:lnTo>
                  <a:pt x="46" y="197"/>
                </a:lnTo>
                <a:lnTo>
                  <a:pt x="46" y="195"/>
                </a:lnTo>
                <a:lnTo>
                  <a:pt x="48" y="195"/>
                </a:lnTo>
                <a:lnTo>
                  <a:pt x="58" y="201"/>
                </a:lnTo>
                <a:lnTo>
                  <a:pt x="70" y="207"/>
                </a:lnTo>
                <a:lnTo>
                  <a:pt x="70" y="207"/>
                </a:lnTo>
                <a:lnTo>
                  <a:pt x="73" y="210"/>
                </a:lnTo>
                <a:lnTo>
                  <a:pt x="75" y="211"/>
                </a:lnTo>
                <a:lnTo>
                  <a:pt x="78" y="211"/>
                </a:lnTo>
                <a:lnTo>
                  <a:pt x="80" y="210"/>
                </a:lnTo>
                <a:lnTo>
                  <a:pt x="80" y="210"/>
                </a:lnTo>
                <a:lnTo>
                  <a:pt x="80" y="212"/>
                </a:lnTo>
                <a:lnTo>
                  <a:pt x="80" y="214"/>
                </a:lnTo>
                <a:lnTo>
                  <a:pt x="80" y="214"/>
                </a:lnTo>
                <a:lnTo>
                  <a:pt x="86" y="218"/>
                </a:lnTo>
                <a:lnTo>
                  <a:pt x="86" y="218"/>
                </a:lnTo>
                <a:lnTo>
                  <a:pt x="88" y="215"/>
                </a:lnTo>
                <a:lnTo>
                  <a:pt x="90" y="214"/>
                </a:lnTo>
                <a:lnTo>
                  <a:pt x="90" y="214"/>
                </a:lnTo>
                <a:lnTo>
                  <a:pt x="90" y="214"/>
                </a:lnTo>
                <a:lnTo>
                  <a:pt x="92" y="214"/>
                </a:lnTo>
                <a:lnTo>
                  <a:pt x="92" y="214"/>
                </a:lnTo>
                <a:lnTo>
                  <a:pt x="92" y="218"/>
                </a:lnTo>
                <a:lnTo>
                  <a:pt x="90" y="221"/>
                </a:lnTo>
                <a:lnTo>
                  <a:pt x="95" y="224"/>
                </a:lnTo>
                <a:lnTo>
                  <a:pt x="95" y="224"/>
                </a:lnTo>
                <a:lnTo>
                  <a:pt x="98" y="221"/>
                </a:lnTo>
                <a:lnTo>
                  <a:pt x="99" y="220"/>
                </a:lnTo>
                <a:lnTo>
                  <a:pt x="99" y="220"/>
                </a:lnTo>
                <a:lnTo>
                  <a:pt x="102" y="218"/>
                </a:lnTo>
                <a:lnTo>
                  <a:pt x="103" y="220"/>
                </a:lnTo>
                <a:lnTo>
                  <a:pt x="103" y="220"/>
                </a:lnTo>
                <a:lnTo>
                  <a:pt x="103" y="224"/>
                </a:lnTo>
                <a:lnTo>
                  <a:pt x="102" y="228"/>
                </a:lnTo>
                <a:lnTo>
                  <a:pt x="102" y="228"/>
                </a:lnTo>
                <a:lnTo>
                  <a:pt x="106" y="230"/>
                </a:lnTo>
                <a:lnTo>
                  <a:pt x="106" y="230"/>
                </a:lnTo>
                <a:lnTo>
                  <a:pt x="108" y="228"/>
                </a:lnTo>
                <a:lnTo>
                  <a:pt x="108" y="228"/>
                </a:lnTo>
                <a:lnTo>
                  <a:pt x="110" y="228"/>
                </a:lnTo>
                <a:lnTo>
                  <a:pt x="112" y="228"/>
                </a:lnTo>
                <a:lnTo>
                  <a:pt x="112" y="228"/>
                </a:lnTo>
                <a:lnTo>
                  <a:pt x="110" y="234"/>
                </a:lnTo>
                <a:lnTo>
                  <a:pt x="110" y="234"/>
                </a:lnTo>
                <a:lnTo>
                  <a:pt x="116" y="237"/>
                </a:lnTo>
                <a:lnTo>
                  <a:pt x="116" y="237"/>
                </a:lnTo>
                <a:lnTo>
                  <a:pt x="119" y="235"/>
                </a:lnTo>
                <a:lnTo>
                  <a:pt x="120" y="234"/>
                </a:lnTo>
                <a:lnTo>
                  <a:pt x="120" y="234"/>
                </a:lnTo>
                <a:lnTo>
                  <a:pt x="122" y="234"/>
                </a:lnTo>
                <a:lnTo>
                  <a:pt x="123" y="235"/>
                </a:lnTo>
                <a:lnTo>
                  <a:pt x="123" y="235"/>
                </a:lnTo>
                <a:lnTo>
                  <a:pt x="122" y="241"/>
                </a:lnTo>
                <a:lnTo>
                  <a:pt x="143" y="255"/>
                </a:lnTo>
                <a:lnTo>
                  <a:pt x="143" y="255"/>
                </a:lnTo>
                <a:lnTo>
                  <a:pt x="166" y="272"/>
                </a:lnTo>
                <a:lnTo>
                  <a:pt x="188" y="287"/>
                </a:lnTo>
                <a:lnTo>
                  <a:pt x="188" y="287"/>
                </a:lnTo>
                <a:lnTo>
                  <a:pt x="189" y="287"/>
                </a:lnTo>
                <a:lnTo>
                  <a:pt x="192" y="287"/>
                </a:lnTo>
                <a:lnTo>
                  <a:pt x="192" y="287"/>
                </a:lnTo>
                <a:lnTo>
                  <a:pt x="202" y="291"/>
                </a:lnTo>
                <a:lnTo>
                  <a:pt x="210" y="298"/>
                </a:lnTo>
                <a:lnTo>
                  <a:pt x="265" y="341"/>
                </a:lnTo>
                <a:lnTo>
                  <a:pt x="255" y="274"/>
                </a:lnTo>
                <a:lnTo>
                  <a:pt x="255" y="274"/>
                </a:lnTo>
                <a:lnTo>
                  <a:pt x="252" y="290"/>
                </a:lnTo>
                <a:lnTo>
                  <a:pt x="252" y="290"/>
                </a:lnTo>
                <a:lnTo>
                  <a:pt x="250" y="291"/>
                </a:lnTo>
                <a:lnTo>
                  <a:pt x="248" y="291"/>
                </a:lnTo>
                <a:lnTo>
                  <a:pt x="248" y="291"/>
                </a:lnTo>
                <a:lnTo>
                  <a:pt x="246" y="285"/>
                </a:lnTo>
                <a:lnTo>
                  <a:pt x="246" y="285"/>
                </a:lnTo>
                <a:lnTo>
                  <a:pt x="240" y="257"/>
                </a:lnTo>
                <a:lnTo>
                  <a:pt x="240" y="257"/>
                </a:lnTo>
                <a:lnTo>
                  <a:pt x="240" y="271"/>
                </a:lnTo>
                <a:lnTo>
                  <a:pt x="239" y="278"/>
                </a:lnTo>
                <a:lnTo>
                  <a:pt x="238" y="284"/>
                </a:lnTo>
                <a:lnTo>
                  <a:pt x="238" y="284"/>
                </a:lnTo>
                <a:lnTo>
                  <a:pt x="235" y="287"/>
                </a:lnTo>
                <a:lnTo>
                  <a:pt x="233" y="288"/>
                </a:lnTo>
                <a:lnTo>
                  <a:pt x="232" y="287"/>
                </a:lnTo>
                <a:lnTo>
                  <a:pt x="232" y="287"/>
                </a:lnTo>
                <a:lnTo>
                  <a:pt x="230" y="284"/>
                </a:lnTo>
                <a:lnTo>
                  <a:pt x="229" y="281"/>
                </a:lnTo>
                <a:lnTo>
                  <a:pt x="229" y="281"/>
                </a:lnTo>
                <a:lnTo>
                  <a:pt x="225" y="261"/>
                </a:lnTo>
                <a:lnTo>
                  <a:pt x="219" y="242"/>
                </a:lnTo>
                <a:lnTo>
                  <a:pt x="219" y="242"/>
                </a:lnTo>
                <a:lnTo>
                  <a:pt x="218" y="250"/>
                </a:lnTo>
                <a:lnTo>
                  <a:pt x="215" y="255"/>
                </a:lnTo>
                <a:lnTo>
                  <a:pt x="210" y="261"/>
                </a:lnTo>
                <a:lnTo>
                  <a:pt x="206" y="265"/>
                </a:lnTo>
                <a:lnTo>
                  <a:pt x="206" y="265"/>
                </a:lnTo>
                <a:lnTo>
                  <a:pt x="205" y="265"/>
                </a:lnTo>
                <a:lnTo>
                  <a:pt x="203" y="265"/>
                </a:lnTo>
                <a:lnTo>
                  <a:pt x="203" y="265"/>
                </a:lnTo>
                <a:lnTo>
                  <a:pt x="199" y="262"/>
                </a:lnTo>
                <a:lnTo>
                  <a:pt x="196" y="260"/>
                </a:lnTo>
                <a:lnTo>
                  <a:pt x="193" y="252"/>
                </a:lnTo>
                <a:lnTo>
                  <a:pt x="193" y="252"/>
                </a:lnTo>
                <a:lnTo>
                  <a:pt x="193" y="251"/>
                </a:lnTo>
                <a:lnTo>
                  <a:pt x="195" y="251"/>
                </a:lnTo>
                <a:lnTo>
                  <a:pt x="195" y="251"/>
                </a:lnTo>
                <a:lnTo>
                  <a:pt x="196" y="252"/>
                </a:lnTo>
                <a:lnTo>
                  <a:pt x="199" y="255"/>
                </a:lnTo>
                <a:lnTo>
                  <a:pt x="203" y="260"/>
                </a:lnTo>
                <a:lnTo>
                  <a:pt x="203" y="260"/>
                </a:lnTo>
                <a:lnTo>
                  <a:pt x="205" y="260"/>
                </a:lnTo>
                <a:lnTo>
                  <a:pt x="208" y="260"/>
                </a:lnTo>
                <a:lnTo>
                  <a:pt x="208" y="260"/>
                </a:lnTo>
                <a:lnTo>
                  <a:pt x="209" y="257"/>
                </a:lnTo>
                <a:lnTo>
                  <a:pt x="212" y="254"/>
                </a:lnTo>
                <a:lnTo>
                  <a:pt x="213" y="245"/>
                </a:lnTo>
                <a:lnTo>
                  <a:pt x="213" y="245"/>
                </a:lnTo>
                <a:lnTo>
                  <a:pt x="216" y="241"/>
                </a:lnTo>
                <a:lnTo>
                  <a:pt x="219" y="237"/>
                </a:lnTo>
                <a:lnTo>
                  <a:pt x="219" y="237"/>
                </a:lnTo>
                <a:lnTo>
                  <a:pt x="222" y="237"/>
                </a:lnTo>
                <a:lnTo>
                  <a:pt x="223" y="238"/>
                </a:lnTo>
                <a:lnTo>
                  <a:pt x="223" y="238"/>
                </a:lnTo>
                <a:lnTo>
                  <a:pt x="226" y="248"/>
                </a:lnTo>
                <a:lnTo>
                  <a:pt x="229" y="258"/>
                </a:lnTo>
                <a:lnTo>
                  <a:pt x="233" y="278"/>
                </a:lnTo>
                <a:lnTo>
                  <a:pt x="233" y="278"/>
                </a:lnTo>
                <a:lnTo>
                  <a:pt x="235" y="278"/>
                </a:lnTo>
                <a:lnTo>
                  <a:pt x="235" y="278"/>
                </a:lnTo>
                <a:lnTo>
                  <a:pt x="235" y="278"/>
                </a:lnTo>
                <a:lnTo>
                  <a:pt x="235" y="278"/>
                </a:lnTo>
                <a:lnTo>
                  <a:pt x="236" y="260"/>
                </a:lnTo>
                <a:lnTo>
                  <a:pt x="236" y="242"/>
                </a:lnTo>
                <a:lnTo>
                  <a:pt x="236" y="242"/>
                </a:lnTo>
                <a:lnTo>
                  <a:pt x="236" y="238"/>
                </a:lnTo>
                <a:lnTo>
                  <a:pt x="238" y="237"/>
                </a:lnTo>
                <a:lnTo>
                  <a:pt x="239" y="237"/>
                </a:lnTo>
                <a:lnTo>
                  <a:pt x="239" y="237"/>
                </a:lnTo>
                <a:lnTo>
                  <a:pt x="240" y="237"/>
                </a:lnTo>
                <a:lnTo>
                  <a:pt x="242" y="238"/>
                </a:lnTo>
                <a:lnTo>
                  <a:pt x="249" y="274"/>
                </a:lnTo>
                <a:lnTo>
                  <a:pt x="249" y="274"/>
                </a:lnTo>
                <a:lnTo>
                  <a:pt x="250" y="257"/>
                </a:lnTo>
                <a:lnTo>
                  <a:pt x="249" y="241"/>
                </a:lnTo>
                <a:lnTo>
                  <a:pt x="249" y="241"/>
                </a:lnTo>
                <a:lnTo>
                  <a:pt x="249" y="238"/>
                </a:lnTo>
                <a:lnTo>
                  <a:pt x="250" y="235"/>
                </a:lnTo>
                <a:lnTo>
                  <a:pt x="250" y="235"/>
                </a:lnTo>
                <a:lnTo>
                  <a:pt x="252" y="235"/>
                </a:lnTo>
                <a:lnTo>
                  <a:pt x="252" y="235"/>
                </a:lnTo>
                <a:lnTo>
                  <a:pt x="252" y="232"/>
                </a:lnTo>
                <a:lnTo>
                  <a:pt x="252" y="232"/>
                </a:lnTo>
                <a:lnTo>
                  <a:pt x="252" y="231"/>
                </a:lnTo>
                <a:lnTo>
                  <a:pt x="253" y="230"/>
                </a:lnTo>
                <a:lnTo>
                  <a:pt x="256" y="228"/>
                </a:lnTo>
                <a:lnTo>
                  <a:pt x="256" y="228"/>
                </a:lnTo>
                <a:lnTo>
                  <a:pt x="256" y="228"/>
                </a:lnTo>
                <a:lnTo>
                  <a:pt x="258" y="230"/>
                </a:lnTo>
                <a:lnTo>
                  <a:pt x="259" y="231"/>
                </a:lnTo>
                <a:lnTo>
                  <a:pt x="259" y="231"/>
                </a:lnTo>
                <a:lnTo>
                  <a:pt x="259" y="240"/>
                </a:lnTo>
                <a:lnTo>
                  <a:pt x="260" y="247"/>
                </a:lnTo>
                <a:lnTo>
                  <a:pt x="260" y="247"/>
                </a:lnTo>
                <a:lnTo>
                  <a:pt x="262" y="247"/>
                </a:lnTo>
                <a:lnTo>
                  <a:pt x="263" y="245"/>
                </a:lnTo>
                <a:lnTo>
                  <a:pt x="263" y="245"/>
                </a:lnTo>
                <a:lnTo>
                  <a:pt x="265" y="242"/>
                </a:lnTo>
                <a:lnTo>
                  <a:pt x="269" y="240"/>
                </a:lnTo>
                <a:lnTo>
                  <a:pt x="269" y="240"/>
                </a:lnTo>
                <a:lnTo>
                  <a:pt x="280" y="237"/>
                </a:lnTo>
                <a:lnTo>
                  <a:pt x="292" y="234"/>
                </a:lnTo>
                <a:lnTo>
                  <a:pt x="316" y="231"/>
                </a:lnTo>
                <a:lnTo>
                  <a:pt x="343" y="230"/>
                </a:lnTo>
                <a:lnTo>
                  <a:pt x="372" y="231"/>
                </a:lnTo>
                <a:lnTo>
                  <a:pt x="372" y="231"/>
                </a:lnTo>
                <a:lnTo>
                  <a:pt x="450" y="237"/>
                </a:lnTo>
                <a:lnTo>
                  <a:pt x="490" y="241"/>
                </a:lnTo>
                <a:lnTo>
                  <a:pt x="532" y="247"/>
                </a:lnTo>
                <a:lnTo>
                  <a:pt x="676" y="272"/>
                </a:lnTo>
                <a:lnTo>
                  <a:pt x="676" y="272"/>
                </a:lnTo>
                <a:lnTo>
                  <a:pt x="706" y="278"/>
                </a:lnTo>
                <a:lnTo>
                  <a:pt x="738" y="282"/>
                </a:lnTo>
                <a:lnTo>
                  <a:pt x="738" y="282"/>
                </a:lnTo>
                <a:lnTo>
                  <a:pt x="736" y="272"/>
                </a:lnTo>
                <a:lnTo>
                  <a:pt x="736" y="261"/>
                </a:lnTo>
                <a:lnTo>
                  <a:pt x="735" y="238"/>
                </a:lnTo>
                <a:lnTo>
                  <a:pt x="735" y="238"/>
                </a:lnTo>
                <a:lnTo>
                  <a:pt x="732" y="238"/>
                </a:lnTo>
                <a:lnTo>
                  <a:pt x="732" y="238"/>
                </a:lnTo>
                <a:lnTo>
                  <a:pt x="730" y="238"/>
                </a:lnTo>
                <a:lnTo>
                  <a:pt x="730" y="235"/>
                </a:lnTo>
                <a:lnTo>
                  <a:pt x="730" y="235"/>
                </a:lnTo>
                <a:lnTo>
                  <a:pt x="728" y="238"/>
                </a:lnTo>
                <a:lnTo>
                  <a:pt x="726" y="241"/>
                </a:lnTo>
                <a:lnTo>
                  <a:pt x="726" y="241"/>
                </a:lnTo>
                <a:lnTo>
                  <a:pt x="725" y="242"/>
                </a:lnTo>
                <a:lnTo>
                  <a:pt x="723" y="241"/>
                </a:lnTo>
                <a:lnTo>
                  <a:pt x="723" y="241"/>
                </a:lnTo>
                <a:lnTo>
                  <a:pt x="723" y="231"/>
                </a:lnTo>
                <a:lnTo>
                  <a:pt x="723" y="221"/>
                </a:lnTo>
                <a:lnTo>
                  <a:pt x="723" y="221"/>
                </a:lnTo>
                <a:lnTo>
                  <a:pt x="719" y="237"/>
                </a:lnTo>
                <a:lnTo>
                  <a:pt x="719" y="237"/>
                </a:lnTo>
                <a:lnTo>
                  <a:pt x="718" y="238"/>
                </a:lnTo>
                <a:lnTo>
                  <a:pt x="715" y="238"/>
                </a:lnTo>
                <a:lnTo>
                  <a:pt x="715" y="182"/>
                </a:lnTo>
                <a:lnTo>
                  <a:pt x="715" y="182"/>
                </a:lnTo>
                <a:lnTo>
                  <a:pt x="713" y="200"/>
                </a:lnTo>
                <a:lnTo>
                  <a:pt x="710" y="217"/>
                </a:lnTo>
                <a:lnTo>
                  <a:pt x="710" y="217"/>
                </a:lnTo>
                <a:lnTo>
                  <a:pt x="708" y="225"/>
                </a:lnTo>
                <a:lnTo>
                  <a:pt x="706" y="232"/>
                </a:lnTo>
                <a:lnTo>
                  <a:pt x="706" y="232"/>
                </a:lnTo>
                <a:lnTo>
                  <a:pt x="703" y="234"/>
                </a:lnTo>
                <a:lnTo>
                  <a:pt x="702" y="234"/>
                </a:lnTo>
                <a:lnTo>
                  <a:pt x="702" y="232"/>
                </a:lnTo>
                <a:lnTo>
                  <a:pt x="702" y="232"/>
                </a:lnTo>
                <a:lnTo>
                  <a:pt x="700" y="218"/>
                </a:lnTo>
                <a:lnTo>
                  <a:pt x="700" y="204"/>
                </a:lnTo>
                <a:lnTo>
                  <a:pt x="700" y="204"/>
                </a:lnTo>
                <a:lnTo>
                  <a:pt x="700" y="201"/>
                </a:lnTo>
                <a:lnTo>
                  <a:pt x="700" y="201"/>
                </a:lnTo>
                <a:lnTo>
                  <a:pt x="700" y="207"/>
                </a:lnTo>
                <a:lnTo>
                  <a:pt x="699" y="211"/>
                </a:lnTo>
                <a:lnTo>
                  <a:pt x="699" y="211"/>
                </a:lnTo>
                <a:lnTo>
                  <a:pt x="698" y="222"/>
                </a:lnTo>
                <a:lnTo>
                  <a:pt x="695" y="232"/>
                </a:lnTo>
                <a:lnTo>
                  <a:pt x="695" y="232"/>
                </a:lnTo>
                <a:lnTo>
                  <a:pt x="693" y="232"/>
                </a:lnTo>
                <a:lnTo>
                  <a:pt x="690" y="232"/>
                </a:lnTo>
                <a:lnTo>
                  <a:pt x="688" y="194"/>
                </a:lnTo>
                <a:lnTo>
                  <a:pt x="688" y="202"/>
                </a:lnTo>
                <a:lnTo>
                  <a:pt x="688" y="202"/>
                </a:lnTo>
                <a:lnTo>
                  <a:pt x="685" y="215"/>
                </a:lnTo>
                <a:lnTo>
                  <a:pt x="682" y="225"/>
                </a:lnTo>
                <a:lnTo>
                  <a:pt x="682" y="225"/>
                </a:lnTo>
                <a:lnTo>
                  <a:pt x="679" y="227"/>
                </a:lnTo>
                <a:lnTo>
                  <a:pt x="678" y="227"/>
                </a:lnTo>
                <a:lnTo>
                  <a:pt x="678" y="225"/>
                </a:lnTo>
                <a:lnTo>
                  <a:pt x="678" y="225"/>
                </a:lnTo>
                <a:lnTo>
                  <a:pt x="676" y="204"/>
                </a:lnTo>
                <a:lnTo>
                  <a:pt x="673" y="181"/>
                </a:lnTo>
                <a:lnTo>
                  <a:pt x="673" y="181"/>
                </a:lnTo>
                <a:lnTo>
                  <a:pt x="672" y="192"/>
                </a:lnTo>
                <a:lnTo>
                  <a:pt x="669" y="204"/>
                </a:lnTo>
                <a:lnTo>
                  <a:pt x="669" y="204"/>
                </a:lnTo>
                <a:lnTo>
                  <a:pt x="668" y="208"/>
                </a:lnTo>
                <a:lnTo>
                  <a:pt x="666" y="210"/>
                </a:lnTo>
                <a:lnTo>
                  <a:pt x="665" y="211"/>
                </a:lnTo>
                <a:lnTo>
                  <a:pt x="665" y="211"/>
                </a:lnTo>
                <a:lnTo>
                  <a:pt x="663" y="211"/>
                </a:lnTo>
                <a:lnTo>
                  <a:pt x="662" y="210"/>
                </a:lnTo>
                <a:lnTo>
                  <a:pt x="662" y="210"/>
                </a:lnTo>
                <a:lnTo>
                  <a:pt x="658" y="195"/>
                </a:lnTo>
                <a:lnTo>
                  <a:pt x="658" y="195"/>
                </a:lnTo>
                <a:lnTo>
                  <a:pt x="656" y="190"/>
                </a:lnTo>
                <a:lnTo>
                  <a:pt x="653" y="184"/>
                </a:lnTo>
                <a:lnTo>
                  <a:pt x="653" y="184"/>
                </a:lnTo>
                <a:lnTo>
                  <a:pt x="646" y="198"/>
                </a:lnTo>
                <a:lnTo>
                  <a:pt x="646" y="198"/>
                </a:lnTo>
                <a:lnTo>
                  <a:pt x="643" y="204"/>
                </a:lnTo>
                <a:lnTo>
                  <a:pt x="640" y="207"/>
                </a:lnTo>
                <a:lnTo>
                  <a:pt x="638" y="208"/>
                </a:lnTo>
                <a:lnTo>
                  <a:pt x="638" y="208"/>
                </a:lnTo>
                <a:lnTo>
                  <a:pt x="635" y="207"/>
                </a:lnTo>
                <a:lnTo>
                  <a:pt x="633" y="205"/>
                </a:lnTo>
                <a:lnTo>
                  <a:pt x="632" y="204"/>
                </a:lnTo>
                <a:lnTo>
                  <a:pt x="632" y="204"/>
                </a:lnTo>
                <a:lnTo>
                  <a:pt x="629" y="194"/>
                </a:lnTo>
                <a:lnTo>
                  <a:pt x="626" y="191"/>
                </a:lnTo>
                <a:lnTo>
                  <a:pt x="625" y="187"/>
                </a:lnTo>
                <a:lnTo>
                  <a:pt x="625" y="187"/>
                </a:lnTo>
                <a:lnTo>
                  <a:pt x="622" y="187"/>
                </a:lnTo>
                <a:lnTo>
                  <a:pt x="619" y="187"/>
                </a:lnTo>
                <a:lnTo>
                  <a:pt x="619" y="187"/>
                </a:lnTo>
                <a:lnTo>
                  <a:pt x="608" y="198"/>
                </a:lnTo>
                <a:lnTo>
                  <a:pt x="602" y="202"/>
                </a:lnTo>
                <a:lnTo>
                  <a:pt x="596" y="207"/>
                </a:lnTo>
                <a:lnTo>
                  <a:pt x="596" y="207"/>
                </a:lnTo>
                <a:lnTo>
                  <a:pt x="593" y="208"/>
                </a:lnTo>
                <a:lnTo>
                  <a:pt x="593" y="208"/>
                </a:lnTo>
                <a:lnTo>
                  <a:pt x="593" y="207"/>
                </a:lnTo>
                <a:lnTo>
                  <a:pt x="593" y="207"/>
                </a:lnTo>
                <a:lnTo>
                  <a:pt x="603" y="198"/>
                </a:lnTo>
                <a:lnTo>
                  <a:pt x="613" y="188"/>
                </a:lnTo>
                <a:lnTo>
                  <a:pt x="613" y="188"/>
                </a:lnTo>
                <a:lnTo>
                  <a:pt x="616" y="185"/>
                </a:lnTo>
                <a:lnTo>
                  <a:pt x="619" y="184"/>
                </a:lnTo>
                <a:lnTo>
                  <a:pt x="622" y="184"/>
                </a:lnTo>
                <a:lnTo>
                  <a:pt x="626" y="184"/>
                </a:lnTo>
                <a:lnTo>
                  <a:pt x="626" y="184"/>
                </a:lnTo>
                <a:lnTo>
                  <a:pt x="629" y="185"/>
                </a:lnTo>
                <a:lnTo>
                  <a:pt x="638" y="202"/>
                </a:lnTo>
                <a:lnTo>
                  <a:pt x="638" y="202"/>
                </a:lnTo>
                <a:lnTo>
                  <a:pt x="639" y="202"/>
                </a:lnTo>
                <a:lnTo>
                  <a:pt x="640" y="202"/>
                </a:lnTo>
                <a:lnTo>
                  <a:pt x="650" y="182"/>
                </a:lnTo>
                <a:lnTo>
                  <a:pt x="650" y="182"/>
                </a:lnTo>
                <a:lnTo>
                  <a:pt x="653" y="181"/>
                </a:lnTo>
                <a:lnTo>
                  <a:pt x="656" y="181"/>
                </a:lnTo>
                <a:lnTo>
                  <a:pt x="658" y="182"/>
                </a:lnTo>
                <a:lnTo>
                  <a:pt x="659" y="185"/>
                </a:lnTo>
                <a:lnTo>
                  <a:pt x="659" y="185"/>
                </a:lnTo>
                <a:lnTo>
                  <a:pt x="662" y="194"/>
                </a:lnTo>
                <a:lnTo>
                  <a:pt x="665" y="204"/>
                </a:lnTo>
                <a:lnTo>
                  <a:pt x="665" y="204"/>
                </a:lnTo>
                <a:lnTo>
                  <a:pt x="666" y="201"/>
                </a:lnTo>
                <a:lnTo>
                  <a:pt x="670" y="172"/>
                </a:lnTo>
                <a:lnTo>
                  <a:pt x="670" y="172"/>
                </a:lnTo>
                <a:lnTo>
                  <a:pt x="672" y="171"/>
                </a:lnTo>
                <a:lnTo>
                  <a:pt x="673" y="171"/>
                </a:lnTo>
                <a:lnTo>
                  <a:pt x="673" y="171"/>
                </a:lnTo>
                <a:lnTo>
                  <a:pt x="675" y="171"/>
                </a:lnTo>
                <a:lnTo>
                  <a:pt x="676" y="172"/>
                </a:lnTo>
                <a:lnTo>
                  <a:pt x="676" y="172"/>
                </a:lnTo>
                <a:lnTo>
                  <a:pt x="679" y="192"/>
                </a:lnTo>
                <a:lnTo>
                  <a:pt x="680" y="214"/>
                </a:lnTo>
                <a:lnTo>
                  <a:pt x="680" y="214"/>
                </a:lnTo>
                <a:lnTo>
                  <a:pt x="683" y="192"/>
                </a:lnTo>
                <a:lnTo>
                  <a:pt x="686" y="174"/>
                </a:lnTo>
                <a:lnTo>
                  <a:pt x="686" y="174"/>
                </a:lnTo>
                <a:lnTo>
                  <a:pt x="688" y="172"/>
                </a:lnTo>
                <a:lnTo>
                  <a:pt x="688" y="171"/>
                </a:lnTo>
                <a:lnTo>
                  <a:pt x="690" y="174"/>
                </a:lnTo>
                <a:lnTo>
                  <a:pt x="690" y="174"/>
                </a:lnTo>
                <a:lnTo>
                  <a:pt x="695" y="217"/>
                </a:lnTo>
                <a:lnTo>
                  <a:pt x="695" y="217"/>
                </a:lnTo>
                <a:lnTo>
                  <a:pt x="699" y="171"/>
                </a:lnTo>
                <a:lnTo>
                  <a:pt x="699" y="171"/>
                </a:lnTo>
                <a:lnTo>
                  <a:pt x="700" y="170"/>
                </a:lnTo>
                <a:lnTo>
                  <a:pt x="702" y="170"/>
                </a:lnTo>
                <a:lnTo>
                  <a:pt x="702" y="170"/>
                </a:lnTo>
                <a:lnTo>
                  <a:pt x="702" y="170"/>
                </a:lnTo>
                <a:lnTo>
                  <a:pt x="705" y="190"/>
                </a:lnTo>
                <a:lnTo>
                  <a:pt x="706" y="201"/>
                </a:lnTo>
                <a:lnTo>
                  <a:pt x="706" y="212"/>
                </a:lnTo>
                <a:lnTo>
                  <a:pt x="706" y="212"/>
                </a:lnTo>
                <a:lnTo>
                  <a:pt x="705" y="214"/>
                </a:lnTo>
                <a:lnTo>
                  <a:pt x="706" y="215"/>
                </a:lnTo>
                <a:lnTo>
                  <a:pt x="706" y="217"/>
                </a:lnTo>
                <a:lnTo>
                  <a:pt x="706" y="217"/>
                </a:lnTo>
                <a:lnTo>
                  <a:pt x="710" y="187"/>
                </a:lnTo>
                <a:lnTo>
                  <a:pt x="712" y="158"/>
                </a:lnTo>
                <a:lnTo>
                  <a:pt x="712" y="158"/>
                </a:lnTo>
                <a:lnTo>
                  <a:pt x="712" y="154"/>
                </a:lnTo>
                <a:lnTo>
                  <a:pt x="712" y="154"/>
                </a:lnTo>
                <a:lnTo>
                  <a:pt x="715" y="154"/>
                </a:lnTo>
                <a:lnTo>
                  <a:pt x="716" y="155"/>
                </a:lnTo>
                <a:lnTo>
                  <a:pt x="719" y="208"/>
                </a:lnTo>
                <a:lnTo>
                  <a:pt x="722" y="172"/>
                </a:lnTo>
                <a:lnTo>
                  <a:pt x="722" y="172"/>
                </a:lnTo>
                <a:lnTo>
                  <a:pt x="722" y="165"/>
                </a:lnTo>
                <a:lnTo>
                  <a:pt x="723" y="160"/>
                </a:lnTo>
                <a:lnTo>
                  <a:pt x="726" y="161"/>
                </a:lnTo>
                <a:lnTo>
                  <a:pt x="726" y="161"/>
                </a:lnTo>
                <a:lnTo>
                  <a:pt x="726" y="187"/>
                </a:lnTo>
                <a:lnTo>
                  <a:pt x="728" y="211"/>
                </a:lnTo>
                <a:lnTo>
                  <a:pt x="728" y="211"/>
                </a:lnTo>
                <a:lnTo>
                  <a:pt x="729" y="185"/>
                </a:lnTo>
                <a:lnTo>
                  <a:pt x="730" y="161"/>
                </a:lnTo>
                <a:lnTo>
                  <a:pt x="730" y="161"/>
                </a:lnTo>
                <a:lnTo>
                  <a:pt x="730" y="158"/>
                </a:lnTo>
                <a:lnTo>
                  <a:pt x="732" y="158"/>
                </a:lnTo>
                <a:lnTo>
                  <a:pt x="732" y="158"/>
                </a:lnTo>
                <a:lnTo>
                  <a:pt x="733" y="160"/>
                </a:lnTo>
                <a:lnTo>
                  <a:pt x="735" y="162"/>
                </a:lnTo>
                <a:lnTo>
                  <a:pt x="735" y="162"/>
                </a:lnTo>
                <a:lnTo>
                  <a:pt x="733" y="164"/>
                </a:lnTo>
                <a:lnTo>
                  <a:pt x="735" y="164"/>
                </a:lnTo>
                <a:lnTo>
                  <a:pt x="739" y="140"/>
                </a:lnTo>
                <a:lnTo>
                  <a:pt x="739" y="140"/>
                </a:lnTo>
                <a:lnTo>
                  <a:pt x="650" y="125"/>
                </a:lnTo>
                <a:lnTo>
                  <a:pt x="605" y="120"/>
                </a:lnTo>
                <a:lnTo>
                  <a:pt x="560" y="114"/>
                </a:lnTo>
                <a:lnTo>
                  <a:pt x="560" y="114"/>
                </a:lnTo>
                <a:lnTo>
                  <a:pt x="478" y="115"/>
                </a:lnTo>
                <a:lnTo>
                  <a:pt x="396" y="118"/>
                </a:lnTo>
                <a:lnTo>
                  <a:pt x="396" y="118"/>
                </a:lnTo>
                <a:lnTo>
                  <a:pt x="366" y="121"/>
                </a:lnTo>
                <a:lnTo>
                  <a:pt x="336" y="125"/>
                </a:lnTo>
                <a:lnTo>
                  <a:pt x="279" y="137"/>
                </a:lnTo>
                <a:lnTo>
                  <a:pt x="279" y="137"/>
                </a:lnTo>
                <a:lnTo>
                  <a:pt x="266" y="140"/>
                </a:lnTo>
                <a:lnTo>
                  <a:pt x="262" y="141"/>
                </a:lnTo>
                <a:lnTo>
                  <a:pt x="256" y="142"/>
                </a:lnTo>
                <a:lnTo>
                  <a:pt x="256" y="142"/>
                </a:lnTo>
                <a:lnTo>
                  <a:pt x="255" y="142"/>
                </a:lnTo>
                <a:lnTo>
                  <a:pt x="253" y="142"/>
                </a:lnTo>
                <a:lnTo>
                  <a:pt x="249" y="141"/>
                </a:lnTo>
                <a:lnTo>
                  <a:pt x="249" y="141"/>
                </a:lnTo>
                <a:lnTo>
                  <a:pt x="248" y="140"/>
                </a:lnTo>
                <a:lnTo>
                  <a:pt x="248" y="138"/>
                </a:lnTo>
                <a:lnTo>
                  <a:pt x="248" y="138"/>
                </a:lnTo>
                <a:lnTo>
                  <a:pt x="246" y="118"/>
                </a:lnTo>
                <a:lnTo>
                  <a:pt x="243" y="98"/>
                </a:lnTo>
                <a:lnTo>
                  <a:pt x="243" y="98"/>
                </a:lnTo>
                <a:lnTo>
                  <a:pt x="243" y="111"/>
                </a:lnTo>
                <a:lnTo>
                  <a:pt x="242" y="125"/>
                </a:lnTo>
                <a:lnTo>
                  <a:pt x="242" y="125"/>
                </a:lnTo>
                <a:lnTo>
                  <a:pt x="242" y="128"/>
                </a:lnTo>
                <a:lnTo>
                  <a:pt x="242" y="131"/>
                </a:lnTo>
                <a:lnTo>
                  <a:pt x="242" y="131"/>
                </a:lnTo>
                <a:lnTo>
                  <a:pt x="239" y="131"/>
                </a:lnTo>
                <a:lnTo>
                  <a:pt x="238" y="131"/>
                </a:lnTo>
                <a:lnTo>
                  <a:pt x="238" y="131"/>
                </a:lnTo>
                <a:lnTo>
                  <a:pt x="236" y="117"/>
                </a:lnTo>
                <a:lnTo>
                  <a:pt x="233" y="102"/>
                </a:lnTo>
                <a:lnTo>
                  <a:pt x="233" y="102"/>
                </a:lnTo>
                <a:lnTo>
                  <a:pt x="233" y="117"/>
                </a:lnTo>
                <a:lnTo>
                  <a:pt x="230" y="130"/>
                </a:lnTo>
                <a:lnTo>
                  <a:pt x="230" y="130"/>
                </a:lnTo>
                <a:lnTo>
                  <a:pt x="229" y="131"/>
                </a:lnTo>
                <a:lnTo>
                  <a:pt x="226" y="131"/>
                </a:lnTo>
                <a:lnTo>
                  <a:pt x="222" y="105"/>
                </a:lnTo>
                <a:lnTo>
                  <a:pt x="222" y="105"/>
                </a:lnTo>
                <a:lnTo>
                  <a:pt x="222" y="122"/>
                </a:lnTo>
                <a:lnTo>
                  <a:pt x="218" y="140"/>
                </a:lnTo>
                <a:lnTo>
                  <a:pt x="218" y="140"/>
                </a:lnTo>
                <a:lnTo>
                  <a:pt x="218" y="142"/>
                </a:lnTo>
                <a:lnTo>
                  <a:pt x="215" y="145"/>
                </a:lnTo>
                <a:lnTo>
                  <a:pt x="215" y="145"/>
                </a:lnTo>
                <a:lnTo>
                  <a:pt x="213" y="145"/>
                </a:lnTo>
                <a:lnTo>
                  <a:pt x="212" y="145"/>
                </a:lnTo>
                <a:lnTo>
                  <a:pt x="212" y="145"/>
                </a:lnTo>
                <a:lnTo>
                  <a:pt x="209" y="137"/>
                </a:lnTo>
                <a:lnTo>
                  <a:pt x="209" y="127"/>
                </a:lnTo>
                <a:lnTo>
                  <a:pt x="209" y="127"/>
                </a:lnTo>
                <a:lnTo>
                  <a:pt x="208" y="130"/>
                </a:lnTo>
                <a:lnTo>
                  <a:pt x="208" y="130"/>
                </a:lnTo>
                <a:lnTo>
                  <a:pt x="205" y="132"/>
                </a:lnTo>
                <a:lnTo>
                  <a:pt x="203" y="134"/>
                </a:lnTo>
                <a:lnTo>
                  <a:pt x="202" y="135"/>
                </a:lnTo>
                <a:lnTo>
                  <a:pt x="202" y="135"/>
                </a:lnTo>
                <a:lnTo>
                  <a:pt x="200" y="134"/>
                </a:lnTo>
                <a:lnTo>
                  <a:pt x="199" y="132"/>
                </a:lnTo>
                <a:lnTo>
                  <a:pt x="199" y="132"/>
                </a:lnTo>
                <a:lnTo>
                  <a:pt x="198" y="130"/>
                </a:lnTo>
                <a:lnTo>
                  <a:pt x="196" y="124"/>
                </a:lnTo>
                <a:lnTo>
                  <a:pt x="196" y="124"/>
                </a:lnTo>
                <a:lnTo>
                  <a:pt x="196" y="122"/>
                </a:lnTo>
                <a:lnTo>
                  <a:pt x="195" y="122"/>
                </a:lnTo>
                <a:lnTo>
                  <a:pt x="195" y="124"/>
                </a:lnTo>
                <a:lnTo>
                  <a:pt x="195" y="124"/>
                </a:lnTo>
                <a:lnTo>
                  <a:pt x="189" y="138"/>
                </a:lnTo>
                <a:lnTo>
                  <a:pt x="182" y="150"/>
                </a:lnTo>
                <a:lnTo>
                  <a:pt x="182" y="150"/>
                </a:lnTo>
                <a:lnTo>
                  <a:pt x="180" y="151"/>
                </a:lnTo>
                <a:lnTo>
                  <a:pt x="180" y="151"/>
                </a:lnTo>
                <a:lnTo>
                  <a:pt x="178" y="151"/>
                </a:lnTo>
                <a:lnTo>
                  <a:pt x="178" y="151"/>
                </a:lnTo>
                <a:lnTo>
                  <a:pt x="182" y="144"/>
                </a:lnTo>
                <a:lnTo>
                  <a:pt x="186" y="135"/>
                </a:lnTo>
                <a:lnTo>
                  <a:pt x="193" y="120"/>
                </a:lnTo>
                <a:lnTo>
                  <a:pt x="193" y="120"/>
                </a:lnTo>
                <a:lnTo>
                  <a:pt x="195" y="117"/>
                </a:lnTo>
                <a:lnTo>
                  <a:pt x="198" y="117"/>
                </a:lnTo>
                <a:lnTo>
                  <a:pt x="199" y="118"/>
                </a:lnTo>
                <a:lnTo>
                  <a:pt x="199" y="118"/>
                </a:lnTo>
                <a:lnTo>
                  <a:pt x="200" y="124"/>
                </a:lnTo>
                <a:lnTo>
                  <a:pt x="203" y="128"/>
                </a:lnTo>
                <a:lnTo>
                  <a:pt x="203" y="128"/>
                </a:lnTo>
                <a:lnTo>
                  <a:pt x="206" y="114"/>
                </a:lnTo>
                <a:lnTo>
                  <a:pt x="206" y="101"/>
                </a:lnTo>
                <a:lnTo>
                  <a:pt x="206" y="101"/>
                </a:lnTo>
                <a:lnTo>
                  <a:pt x="206" y="98"/>
                </a:lnTo>
                <a:lnTo>
                  <a:pt x="209" y="98"/>
                </a:lnTo>
                <a:lnTo>
                  <a:pt x="209" y="98"/>
                </a:lnTo>
                <a:lnTo>
                  <a:pt x="210" y="98"/>
                </a:lnTo>
                <a:lnTo>
                  <a:pt x="210" y="100"/>
                </a:lnTo>
                <a:lnTo>
                  <a:pt x="210" y="100"/>
                </a:lnTo>
                <a:lnTo>
                  <a:pt x="212" y="118"/>
                </a:lnTo>
                <a:lnTo>
                  <a:pt x="215" y="137"/>
                </a:lnTo>
                <a:lnTo>
                  <a:pt x="215" y="137"/>
                </a:lnTo>
                <a:lnTo>
                  <a:pt x="218" y="121"/>
                </a:lnTo>
                <a:lnTo>
                  <a:pt x="218" y="105"/>
                </a:lnTo>
                <a:lnTo>
                  <a:pt x="218" y="78"/>
                </a:lnTo>
                <a:lnTo>
                  <a:pt x="218" y="78"/>
                </a:lnTo>
                <a:lnTo>
                  <a:pt x="218" y="77"/>
                </a:lnTo>
                <a:lnTo>
                  <a:pt x="219" y="75"/>
                </a:lnTo>
                <a:lnTo>
                  <a:pt x="222" y="75"/>
                </a:lnTo>
                <a:lnTo>
                  <a:pt x="222" y="75"/>
                </a:lnTo>
                <a:lnTo>
                  <a:pt x="222" y="78"/>
                </a:lnTo>
                <a:lnTo>
                  <a:pt x="222" y="78"/>
                </a:lnTo>
                <a:lnTo>
                  <a:pt x="223" y="81"/>
                </a:lnTo>
                <a:lnTo>
                  <a:pt x="223" y="82"/>
                </a:lnTo>
                <a:close/>
                <a:moveTo>
                  <a:pt x="188" y="72"/>
                </a:moveTo>
                <a:lnTo>
                  <a:pt x="188" y="72"/>
                </a:lnTo>
                <a:lnTo>
                  <a:pt x="199" y="67"/>
                </a:lnTo>
                <a:lnTo>
                  <a:pt x="209" y="60"/>
                </a:lnTo>
                <a:lnTo>
                  <a:pt x="229" y="45"/>
                </a:lnTo>
                <a:lnTo>
                  <a:pt x="229" y="45"/>
                </a:lnTo>
                <a:lnTo>
                  <a:pt x="243" y="34"/>
                </a:lnTo>
                <a:lnTo>
                  <a:pt x="243" y="34"/>
                </a:lnTo>
                <a:lnTo>
                  <a:pt x="246" y="34"/>
                </a:lnTo>
                <a:lnTo>
                  <a:pt x="246" y="34"/>
                </a:lnTo>
                <a:lnTo>
                  <a:pt x="245" y="21"/>
                </a:lnTo>
                <a:lnTo>
                  <a:pt x="245" y="21"/>
                </a:lnTo>
                <a:lnTo>
                  <a:pt x="245" y="21"/>
                </a:lnTo>
                <a:lnTo>
                  <a:pt x="243" y="21"/>
                </a:lnTo>
                <a:lnTo>
                  <a:pt x="243" y="21"/>
                </a:lnTo>
                <a:lnTo>
                  <a:pt x="229" y="32"/>
                </a:lnTo>
                <a:lnTo>
                  <a:pt x="229" y="32"/>
                </a:lnTo>
                <a:lnTo>
                  <a:pt x="230" y="32"/>
                </a:lnTo>
                <a:lnTo>
                  <a:pt x="229" y="32"/>
                </a:lnTo>
                <a:lnTo>
                  <a:pt x="229" y="32"/>
                </a:lnTo>
                <a:lnTo>
                  <a:pt x="228" y="32"/>
                </a:lnTo>
                <a:lnTo>
                  <a:pt x="226" y="32"/>
                </a:lnTo>
                <a:lnTo>
                  <a:pt x="228" y="34"/>
                </a:lnTo>
                <a:lnTo>
                  <a:pt x="228" y="34"/>
                </a:lnTo>
                <a:lnTo>
                  <a:pt x="226" y="35"/>
                </a:lnTo>
                <a:lnTo>
                  <a:pt x="225" y="37"/>
                </a:lnTo>
                <a:lnTo>
                  <a:pt x="225" y="37"/>
                </a:lnTo>
                <a:lnTo>
                  <a:pt x="219" y="41"/>
                </a:lnTo>
                <a:lnTo>
                  <a:pt x="219" y="41"/>
                </a:lnTo>
                <a:lnTo>
                  <a:pt x="203" y="55"/>
                </a:lnTo>
                <a:lnTo>
                  <a:pt x="188" y="71"/>
                </a:lnTo>
                <a:lnTo>
                  <a:pt x="188" y="71"/>
                </a:lnTo>
                <a:lnTo>
                  <a:pt x="188" y="72"/>
                </a:lnTo>
                <a:lnTo>
                  <a:pt x="188" y="72"/>
                </a:lnTo>
                <a:close/>
                <a:moveTo>
                  <a:pt x="118" y="134"/>
                </a:moveTo>
                <a:lnTo>
                  <a:pt x="119" y="134"/>
                </a:lnTo>
                <a:lnTo>
                  <a:pt x="119" y="134"/>
                </a:lnTo>
                <a:lnTo>
                  <a:pt x="119" y="134"/>
                </a:lnTo>
                <a:lnTo>
                  <a:pt x="138" y="121"/>
                </a:lnTo>
                <a:lnTo>
                  <a:pt x="155" y="108"/>
                </a:lnTo>
                <a:lnTo>
                  <a:pt x="189" y="81"/>
                </a:lnTo>
                <a:lnTo>
                  <a:pt x="189" y="81"/>
                </a:lnTo>
                <a:lnTo>
                  <a:pt x="189" y="80"/>
                </a:lnTo>
                <a:lnTo>
                  <a:pt x="189" y="80"/>
                </a:lnTo>
                <a:lnTo>
                  <a:pt x="178" y="85"/>
                </a:lnTo>
                <a:lnTo>
                  <a:pt x="169" y="91"/>
                </a:lnTo>
                <a:lnTo>
                  <a:pt x="160" y="98"/>
                </a:lnTo>
                <a:lnTo>
                  <a:pt x="152" y="105"/>
                </a:lnTo>
                <a:lnTo>
                  <a:pt x="152" y="105"/>
                </a:lnTo>
                <a:lnTo>
                  <a:pt x="145" y="112"/>
                </a:lnTo>
                <a:lnTo>
                  <a:pt x="136" y="120"/>
                </a:lnTo>
                <a:lnTo>
                  <a:pt x="120" y="132"/>
                </a:lnTo>
                <a:lnTo>
                  <a:pt x="120" y="132"/>
                </a:lnTo>
                <a:lnTo>
                  <a:pt x="119" y="134"/>
                </a:lnTo>
                <a:lnTo>
                  <a:pt x="119" y="134"/>
                </a:lnTo>
                <a:lnTo>
                  <a:pt x="118" y="134"/>
                </a:lnTo>
                <a:close/>
                <a:moveTo>
                  <a:pt x="225" y="364"/>
                </a:moveTo>
                <a:lnTo>
                  <a:pt x="225" y="364"/>
                </a:lnTo>
                <a:lnTo>
                  <a:pt x="232" y="352"/>
                </a:lnTo>
                <a:lnTo>
                  <a:pt x="240" y="341"/>
                </a:lnTo>
                <a:lnTo>
                  <a:pt x="240" y="341"/>
                </a:lnTo>
                <a:lnTo>
                  <a:pt x="242" y="341"/>
                </a:lnTo>
                <a:lnTo>
                  <a:pt x="243" y="341"/>
                </a:lnTo>
                <a:lnTo>
                  <a:pt x="243" y="342"/>
                </a:lnTo>
                <a:lnTo>
                  <a:pt x="243" y="342"/>
                </a:lnTo>
                <a:lnTo>
                  <a:pt x="243" y="350"/>
                </a:lnTo>
                <a:lnTo>
                  <a:pt x="240" y="357"/>
                </a:lnTo>
                <a:lnTo>
                  <a:pt x="240" y="357"/>
                </a:lnTo>
                <a:lnTo>
                  <a:pt x="239" y="361"/>
                </a:lnTo>
                <a:lnTo>
                  <a:pt x="249" y="348"/>
                </a:lnTo>
                <a:lnTo>
                  <a:pt x="249" y="348"/>
                </a:lnTo>
                <a:lnTo>
                  <a:pt x="252" y="345"/>
                </a:lnTo>
                <a:lnTo>
                  <a:pt x="252" y="345"/>
                </a:lnTo>
                <a:lnTo>
                  <a:pt x="233" y="334"/>
                </a:lnTo>
                <a:lnTo>
                  <a:pt x="233" y="334"/>
                </a:lnTo>
                <a:lnTo>
                  <a:pt x="228" y="348"/>
                </a:lnTo>
                <a:lnTo>
                  <a:pt x="225" y="364"/>
                </a:lnTo>
                <a:lnTo>
                  <a:pt x="225" y="364"/>
                </a:lnTo>
                <a:close/>
                <a:moveTo>
                  <a:pt x="276" y="244"/>
                </a:moveTo>
                <a:lnTo>
                  <a:pt x="276" y="244"/>
                </a:lnTo>
                <a:lnTo>
                  <a:pt x="300" y="244"/>
                </a:lnTo>
                <a:lnTo>
                  <a:pt x="300" y="244"/>
                </a:lnTo>
                <a:lnTo>
                  <a:pt x="302" y="241"/>
                </a:lnTo>
                <a:lnTo>
                  <a:pt x="306" y="240"/>
                </a:lnTo>
                <a:lnTo>
                  <a:pt x="306" y="240"/>
                </a:lnTo>
                <a:lnTo>
                  <a:pt x="308" y="240"/>
                </a:lnTo>
                <a:lnTo>
                  <a:pt x="309" y="241"/>
                </a:lnTo>
                <a:lnTo>
                  <a:pt x="308" y="242"/>
                </a:lnTo>
                <a:lnTo>
                  <a:pt x="308" y="242"/>
                </a:lnTo>
                <a:lnTo>
                  <a:pt x="312" y="244"/>
                </a:lnTo>
                <a:lnTo>
                  <a:pt x="315" y="242"/>
                </a:lnTo>
                <a:lnTo>
                  <a:pt x="316" y="241"/>
                </a:lnTo>
                <a:lnTo>
                  <a:pt x="319" y="240"/>
                </a:lnTo>
                <a:lnTo>
                  <a:pt x="319" y="240"/>
                </a:lnTo>
                <a:lnTo>
                  <a:pt x="320" y="237"/>
                </a:lnTo>
                <a:lnTo>
                  <a:pt x="320" y="237"/>
                </a:lnTo>
                <a:lnTo>
                  <a:pt x="322" y="238"/>
                </a:lnTo>
                <a:lnTo>
                  <a:pt x="323" y="240"/>
                </a:lnTo>
                <a:lnTo>
                  <a:pt x="323" y="240"/>
                </a:lnTo>
                <a:lnTo>
                  <a:pt x="323" y="241"/>
                </a:lnTo>
                <a:lnTo>
                  <a:pt x="323" y="242"/>
                </a:lnTo>
                <a:lnTo>
                  <a:pt x="335" y="241"/>
                </a:lnTo>
                <a:lnTo>
                  <a:pt x="335" y="241"/>
                </a:lnTo>
                <a:lnTo>
                  <a:pt x="336" y="240"/>
                </a:lnTo>
                <a:lnTo>
                  <a:pt x="339" y="238"/>
                </a:lnTo>
                <a:lnTo>
                  <a:pt x="339" y="238"/>
                </a:lnTo>
                <a:lnTo>
                  <a:pt x="343" y="240"/>
                </a:lnTo>
                <a:lnTo>
                  <a:pt x="358" y="238"/>
                </a:lnTo>
                <a:lnTo>
                  <a:pt x="358" y="238"/>
                </a:lnTo>
                <a:lnTo>
                  <a:pt x="358" y="238"/>
                </a:lnTo>
                <a:lnTo>
                  <a:pt x="356" y="238"/>
                </a:lnTo>
                <a:lnTo>
                  <a:pt x="356" y="238"/>
                </a:lnTo>
                <a:lnTo>
                  <a:pt x="338" y="237"/>
                </a:lnTo>
                <a:lnTo>
                  <a:pt x="320" y="237"/>
                </a:lnTo>
                <a:lnTo>
                  <a:pt x="320" y="237"/>
                </a:lnTo>
                <a:lnTo>
                  <a:pt x="309" y="238"/>
                </a:lnTo>
                <a:lnTo>
                  <a:pt x="298" y="240"/>
                </a:lnTo>
                <a:lnTo>
                  <a:pt x="276" y="244"/>
                </a:lnTo>
                <a:lnTo>
                  <a:pt x="276" y="244"/>
                </a:lnTo>
                <a:close/>
                <a:moveTo>
                  <a:pt x="108" y="122"/>
                </a:moveTo>
                <a:lnTo>
                  <a:pt x="108" y="122"/>
                </a:lnTo>
                <a:lnTo>
                  <a:pt x="108" y="121"/>
                </a:lnTo>
                <a:lnTo>
                  <a:pt x="109" y="121"/>
                </a:lnTo>
                <a:lnTo>
                  <a:pt x="109" y="120"/>
                </a:lnTo>
                <a:lnTo>
                  <a:pt x="110" y="120"/>
                </a:lnTo>
                <a:lnTo>
                  <a:pt x="110" y="120"/>
                </a:lnTo>
                <a:lnTo>
                  <a:pt x="110" y="120"/>
                </a:lnTo>
                <a:lnTo>
                  <a:pt x="115" y="115"/>
                </a:lnTo>
                <a:lnTo>
                  <a:pt x="116" y="115"/>
                </a:lnTo>
                <a:lnTo>
                  <a:pt x="116" y="115"/>
                </a:lnTo>
                <a:lnTo>
                  <a:pt x="139" y="98"/>
                </a:lnTo>
                <a:lnTo>
                  <a:pt x="152" y="91"/>
                </a:lnTo>
                <a:lnTo>
                  <a:pt x="165" y="84"/>
                </a:lnTo>
                <a:lnTo>
                  <a:pt x="188" y="61"/>
                </a:lnTo>
                <a:lnTo>
                  <a:pt x="188" y="61"/>
                </a:lnTo>
                <a:lnTo>
                  <a:pt x="188" y="61"/>
                </a:lnTo>
                <a:lnTo>
                  <a:pt x="189" y="61"/>
                </a:lnTo>
                <a:lnTo>
                  <a:pt x="188" y="61"/>
                </a:lnTo>
                <a:lnTo>
                  <a:pt x="188" y="61"/>
                </a:lnTo>
                <a:lnTo>
                  <a:pt x="170" y="72"/>
                </a:lnTo>
                <a:lnTo>
                  <a:pt x="153" y="85"/>
                </a:lnTo>
                <a:lnTo>
                  <a:pt x="153" y="85"/>
                </a:lnTo>
                <a:lnTo>
                  <a:pt x="116" y="114"/>
                </a:lnTo>
                <a:lnTo>
                  <a:pt x="116" y="114"/>
                </a:lnTo>
                <a:lnTo>
                  <a:pt x="116" y="115"/>
                </a:lnTo>
                <a:lnTo>
                  <a:pt x="115" y="115"/>
                </a:lnTo>
                <a:lnTo>
                  <a:pt x="115" y="115"/>
                </a:lnTo>
                <a:lnTo>
                  <a:pt x="110" y="118"/>
                </a:lnTo>
                <a:lnTo>
                  <a:pt x="110" y="118"/>
                </a:lnTo>
                <a:lnTo>
                  <a:pt x="110" y="120"/>
                </a:lnTo>
                <a:lnTo>
                  <a:pt x="110" y="120"/>
                </a:lnTo>
                <a:lnTo>
                  <a:pt x="109" y="120"/>
                </a:lnTo>
                <a:lnTo>
                  <a:pt x="109" y="121"/>
                </a:lnTo>
                <a:lnTo>
                  <a:pt x="109" y="121"/>
                </a:lnTo>
                <a:lnTo>
                  <a:pt x="108" y="122"/>
                </a:lnTo>
                <a:lnTo>
                  <a:pt x="108" y="122"/>
                </a:lnTo>
                <a:close/>
                <a:moveTo>
                  <a:pt x="122" y="265"/>
                </a:moveTo>
                <a:lnTo>
                  <a:pt x="110" y="280"/>
                </a:lnTo>
                <a:lnTo>
                  <a:pt x="110" y="280"/>
                </a:lnTo>
                <a:lnTo>
                  <a:pt x="108" y="282"/>
                </a:lnTo>
                <a:lnTo>
                  <a:pt x="105" y="282"/>
                </a:lnTo>
                <a:lnTo>
                  <a:pt x="103" y="282"/>
                </a:lnTo>
                <a:lnTo>
                  <a:pt x="103" y="282"/>
                </a:lnTo>
                <a:lnTo>
                  <a:pt x="102" y="281"/>
                </a:lnTo>
                <a:lnTo>
                  <a:pt x="102" y="281"/>
                </a:lnTo>
                <a:lnTo>
                  <a:pt x="102" y="278"/>
                </a:lnTo>
                <a:lnTo>
                  <a:pt x="102" y="278"/>
                </a:lnTo>
                <a:lnTo>
                  <a:pt x="112" y="255"/>
                </a:lnTo>
                <a:lnTo>
                  <a:pt x="95" y="278"/>
                </a:lnTo>
                <a:lnTo>
                  <a:pt x="112" y="291"/>
                </a:lnTo>
                <a:lnTo>
                  <a:pt x="122" y="265"/>
                </a:lnTo>
                <a:close/>
                <a:moveTo>
                  <a:pt x="750" y="187"/>
                </a:moveTo>
                <a:lnTo>
                  <a:pt x="750" y="187"/>
                </a:lnTo>
                <a:lnTo>
                  <a:pt x="750" y="214"/>
                </a:lnTo>
                <a:lnTo>
                  <a:pt x="750" y="241"/>
                </a:lnTo>
                <a:lnTo>
                  <a:pt x="750" y="241"/>
                </a:lnTo>
                <a:lnTo>
                  <a:pt x="750" y="248"/>
                </a:lnTo>
                <a:lnTo>
                  <a:pt x="752" y="252"/>
                </a:lnTo>
                <a:lnTo>
                  <a:pt x="752" y="252"/>
                </a:lnTo>
                <a:lnTo>
                  <a:pt x="753" y="231"/>
                </a:lnTo>
                <a:lnTo>
                  <a:pt x="753" y="211"/>
                </a:lnTo>
                <a:lnTo>
                  <a:pt x="753" y="170"/>
                </a:lnTo>
                <a:lnTo>
                  <a:pt x="753" y="170"/>
                </a:lnTo>
                <a:lnTo>
                  <a:pt x="750" y="178"/>
                </a:lnTo>
                <a:lnTo>
                  <a:pt x="750" y="187"/>
                </a:lnTo>
                <a:lnTo>
                  <a:pt x="750" y="187"/>
                </a:lnTo>
                <a:close/>
                <a:moveTo>
                  <a:pt x="209" y="355"/>
                </a:moveTo>
                <a:lnTo>
                  <a:pt x="209" y="355"/>
                </a:lnTo>
                <a:lnTo>
                  <a:pt x="209" y="357"/>
                </a:lnTo>
                <a:lnTo>
                  <a:pt x="210" y="357"/>
                </a:lnTo>
                <a:lnTo>
                  <a:pt x="210" y="357"/>
                </a:lnTo>
                <a:lnTo>
                  <a:pt x="228" y="331"/>
                </a:lnTo>
                <a:lnTo>
                  <a:pt x="228" y="331"/>
                </a:lnTo>
                <a:lnTo>
                  <a:pt x="225" y="328"/>
                </a:lnTo>
                <a:lnTo>
                  <a:pt x="220" y="325"/>
                </a:lnTo>
                <a:lnTo>
                  <a:pt x="220" y="325"/>
                </a:lnTo>
                <a:lnTo>
                  <a:pt x="219" y="325"/>
                </a:lnTo>
                <a:lnTo>
                  <a:pt x="219" y="327"/>
                </a:lnTo>
                <a:lnTo>
                  <a:pt x="219" y="327"/>
                </a:lnTo>
                <a:lnTo>
                  <a:pt x="209" y="355"/>
                </a:lnTo>
                <a:close/>
                <a:moveTo>
                  <a:pt x="683" y="124"/>
                </a:moveTo>
                <a:lnTo>
                  <a:pt x="683" y="124"/>
                </a:lnTo>
                <a:lnTo>
                  <a:pt x="686" y="124"/>
                </a:lnTo>
                <a:lnTo>
                  <a:pt x="689" y="125"/>
                </a:lnTo>
                <a:lnTo>
                  <a:pt x="738" y="132"/>
                </a:lnTo>
                <a:lnTo>
                  <a:pt x="739" y="128"/>
                </a:lnTo>
                <a:lnTo>
                  <a:pt x="739" y="128"/>
                </a:lnTo>
                <a:lnTo>
                  <a:pt x="738" y="128"/>
                </a:lnTo>
                <a:lnTo>
                  <a:pt x="738" y="127"/>
                </a:lnTo>
                <a:lnTo>
                  <a:pt x="676" y="122"/>
                </a:lnTo>
                <a:lnTo>
                  <a:pt x="676" y="122"/>
                </a:lnTo>
                <a:lnTo>
                  <a:pt x="680" y="124"/>
                </a:lnTo>
                <a:lnTo>
                  <a:pt x="683" y="124"/>
                </a:lnTo>
                <a:lnTo>
                  <a:pt x="683" y="124"/>
                </a:lnTo>
                <a:close/>
                <a:moveTo>
                  <a:pt x="136" y="307"/>
                </a:moveTo>
                <a:lnTo>
                  <a:pt x="136" y="307"/>
                </a:lnTo>
                <a:lnTo>
                  <a:pt x="138" y="308"/>
                </a:lnTo>
                <a:lnTo>
                  <a:pt x="138" y="308"/>
                </a:lnTo>
                <a:lnTo>
                  <a:pt x="138" y="308"/>
                </a:lnTo>
                <a:lnTo>
                  <a:pt x="150" y="290"/>
                </a:lnTo>
                <a:lnTo>
                  <a:pt x="150" y="290"/>
                </a:lnTo>
                <a:lnTo>
                  <a:pt x="153" y="287"/>
                </a:lnTo>
                <a:lnTo>
                  <a:pt x="153" y="285"/>
                </a:lnTo>
                <a:lnTo>
                  <a:pt x="153" y="284"/>
                </a:lnTo>
                <a:lnTo>
                  <a:pt x="153" y="284"/>
                </a:lnTo>
                <a:lnTo>
                  <a:pt x="146" y="278"/>
                </a:lnTo>
                <a:lnTo>
                  <a:pt x="136" y="307"/>
                </a:lnTo>
                <a:lnTo>
                  <a:pt x="136" y="307"/>
                </a:lnTo>
                <a:lnTo>
                  <a:pt x="136" y="307"/>
                </a:lnTo>
                <a:lnTo>
                  <a:pt x="136" y="307"/>
                </a:lnTo>
                <a:lnTo>
                  <a:pt x="136" y="307"/>
                </a:lnTo>
                <a:close/>
                <a:moveTo>
                  <a:pt x="698" y="310"/>
                </a:moveTo>
                <a:lnTo>
                  <a:pt x="698" y="310"/>
                </a:lnTo>
                <a:lnTo>
                  <a:pt x="702" y="305"/>
                </a:lnTo>
                <a:lnTo>
                  <a:pt x="708" y="302"/>
                </a:lnTo>
                <a:lnTo>
                  <a:pt x="708" y="302"/>
                </a:lnTo>
                <a:lnTo>
                  <a:pt x="709" y="302"/>
                </a:lnTo>
                <a:lnTo>
                  <a:pt x="710" y="305"/>
                </a:lnTo>
                <a:lnTo>
                  <a:pt x="710" y="305"/>
                </a:lnTo>
                <a:lnTo>
                  <a:pt x="710" y="308"/>
                </a:lnTo>
                <a:lnTo>
                  <a:pt x="710" y="311"/>
                </a:lnTo>
                <a:lnTo>
                  <a:pt x="710" y="311"/>
                </a:lnTo>
                <a:lnTo>
                  <a:pt x="729" y="302"/>
                </a:lnTo>
                <a:lnTo>
                  <a:pt x="729" y="302"/>
                </a:lnTo>
                <a:lnTo>
                  <a:pt x="702" y="297"/>
                </a:lnTo>
                <a:lnTo>
                  <a:pt x="702" y="297"/>
                </a:lnTo>
                <a:lnTo>
                  <a:pt x="702" y="297"/>
                </a:lnTo>
                <a:lnTo>
                  <a:pt x="702" y="298"/>
                </a:lnTo>
                <a:lnTo>
                  <a:pt x="702" y="298"/>
                </a:lnTo>
                <a:lnTo>
                  <a:pt x="699" y="302"/>
                </a:lnTo>
                <a:lnTo>
                  <a:pt x="698" y="310"/>
                </a:lnTo>
                <a:lnTo>
                  <a:pt x="698" y="310"/>
                </a:lnTo>
                <a:close/>
                <a:moveTo>
                  <a:pt x="150" y="318"/>
                </a:moveTo>
                <a:lnTo>
                  <a:pt x="150" y="318"/>
                </a:lnTo>
                <a:lnTo>
                  <a:pt x="153" y="318"/>
                </a:lnTo>
                <a:lnTo>
                  <a:pt x="168" y="295"/>
                </a:lnTo>
                <a:lnTo>
                  <a:pt x="168" y="295"/>
                </a:lnTo>
                <a:lnTo>
                  <a:pt x="168" y="294"/>
                </a:lnTo>
                <a:lnTo>
                  <a:pt x="168" y="294"/>
                </a:lnTo>
                <a:lnTo>
                  <a:pt x="168" y="294"/>
                </a:lnTo>
                <a:lnTo>
                  <a:pt x="160" y="290"/>
                </a:lnTo>
                <a:lnTo>
                  <a:pt x="152" y="312"/>
                </a:lnTo>
                <a:lnTo>
                  <a:pt x="152" y="312"/>
                </a:lnTo>
                <a:lnTo>
                  <a:pt x="150" y="315"/>
                </a:lnTo>
                <a:lnTo>
                  <a:pt x="150" y="317"/>
                </a:lnTo>
                <a:lnTo>
                  <a:pt x="150" y="318"/>
                </a:lnTo>
                <a:lnTo>
                  <a:pt x="150" y="318"/>
                </a:lnTo>
                <a:close/>
                <a:moveTo>
                  <a:pt x="162" y="324"/>
                </a:moveTo>
                <a:lnTo>
                  <a:pt x="162" y="324"/>
                </a:lnTo>
                <a:lnTo>
                  <a:pt x="163" y="325"/>
                </a:lnTo>
                <a:lnTo>
                  <a:pt x="165" y="325"/>
                </a:lnTo>
                <a:lnTo>
                  <a:pt x="180" y="301"/>
                </a:lnTo>
                <a:lnTo>
                  <a:pt x="180" y="301"/>
                </a:lnTo>
                <a:lnTo>
                  <a:pt x="173" y="297"/>
                </a:lnTo>
                <a:lnTo>
                  <a:pt x="162" y="324"/>
                </a:lnTo>
                <a:close/>
                <a:moveTo>
                  <a:pt x="232" y="62"/>
                </a:moveTo>
                <a:lnTo>
                  <a:pt x="232" y="62"/>
                </a:lnTo>
                <a:lnTo>
                  <a:pt x="239" y="104"/>
                </a:lnTo>
                <a:lnTo>
                  <a:pt x="239" y="104"/>
                </a:lnTo>
                <a:lnTo>
                  <a:pt x="238" y="80"/>
                </a:lnTo>
                <a:lnTo>
                  <a:pt x="236" y="55"/>
                </a:lnTo>
                <a:lnTo>
                  <a:pt x="236" y="55"/>
                </a:lnTo>
                <a:lnTo>
                  <a:pt x="233" y="55"/>
                </a:lnTo>
                <a:lnTo>
                  <a:pt x="232" y="58"/>
                </a:lnTo>
                <a:lnTo>
                  <a:pt x="232" y="58"/>
                </a:lnTo>
                <a:lnTo>
                  <a:pt x="232" y="60"/>
                </a:lnTo>
                <a:lnTo>
                  <a:pt x="232" y="62"/>
                </a:lnTo>
                <a:lnTo>
                  <a:pt x="232" y="62"/>
                </a:lnTo>
                <a:close/>
                <a:moveTo>
                  <a:pt x="333" y="274"/>
                </a:moveTo>
                <a:lnTo>
                  <a:pt x="333" y="274"/>
                </a:lnTo>
                <a:lnTo>
                  <a:pt x="335" y="272"/>
                </a:lnTo>
                <a:lnTo>
                  <a:pt x="335" y="272"/>
                </a:lnTo>
                <a:lnTo>
                  <a:pt x="345" y="272"/>
                </a:lnTo>
                <a:lnTo>
                  <a:pt x="356" y="252"/>
                </a:lnTo>
                <a:lnTo>
                  <a:pt x="356" y="252"/>
                </a:lnTo>
                <a:lnTo>
                  <a:pt x="353" y="252"/>
                </a:lnTo>
                <a:lnTo>
                  <a:pt x="350" y="252"/>
                </a:lnTo>
                <a:lnTo>
                  <a:pt x="350" y="252"/>
                </a:lnTo>
                <a:lnTo>
                  <a:pt x="333" y="274"/>
                </a:lnTo>
                <a:lnTo>
                  <a:pt x="333" y="274"/>
                </a:lnTo>
                <a:close/>
                <a:moveTo>
                  <a:pt x="686" y="312"/>
                </a:moveTo>
                <a:lnTo>
                  <a:pt x="686" y="312"/>
                </a:lnTo>
                <a:lnTo>
                  <a:pt x="695" y="315"/>
                </a:lnTo>
                <a:lnTo>
                  <a:pt x="705" y="317"/>
                </a:lnTo>
                <a:lnTo>
                  <a:pt x="705" y="317"/>
                </a:lnTo>
                <a:lnTo>
                  <a:pt x="705" y="311"/>
                </a:lnTo>
                <a:lnTo>
                  <a:pt x="705" y="311"/>
                </a:lnTo>
                <a:lnTo>
                  <a:pt x="705" y="308"/>
                </a:lnTo>
                <a:lnTo>
                  <a:pt x="705" y="308"/>
                </a:lnTo>
                <a:lnTo>
                  <a:pt x="705" y="308"/>
                </a:lnTo>
                <a:lnTo>
                  <a:pt x="705" y="308"/>
                </a:lnTo>
                <a:lnTo>
                  <a:pt x="698" y="312"/>
                </a:lnTo>
                <a:lnTo>
                  <a:pt x="698" y="312"/>
                </a:lnTo>
                <a:lnTo>
                  <a:pt x="695" y="312"/>
                </a:lnTo>
                <a:lnTo>
                  <a:pt x="695" y="312"/>
                </a:lnTo>
                <a:lnTo>
                  <a:pt x="693" y="311"/>
                </a:lnTo>
                <a:lnTo>
                  <a:pt x="692" y="308"/>
                </a:lnTo>
                <a:lnTo>
                  <a:pt x="692" y="308"/>
                </a:lnTo>
                <a:lnTo>
                  <a:pt x="693" y="302"/>
                </a:lnTo>
                <a:lnTo>
                  <a:pt x="696" y="297"/>
                </a:lnTo>
                <a:lnTo>
                  <a:pt x="696" y="297"/>
                </a:lnTo>
                <a:lnTo>
                  <a:pt x="682" y="311"/>
                </a:lnTo>
                <a:lnTo>
                  <a:pt x="682" y="311"/>
                </a:lnTo>
                <a:lnTo>
                  <a:pt x="686" y="312"/>
                </a:lnTo>
                <a:lnTo>
                  <a:pt x="686" y="312"/>
                </a:lnTo>
                <a:close/>
                <a:moveTo>
                  <a:pt x="689" y="285"/>
                </a:moveTo>
                <a:lnTo>
                  <a:pt x="689" y="285"/>
                </a:lnTo>
                <a:lnTo>
                  <a:pt x="692" y="287"/>
                </a:lnTo>
                <a:lnTo>
                  <a:pt x="692" y="287"/>
                </a:lnTo>
                <a:lnTo>
                  <a:pt x="716" y="291"/>
                </a:lnTo>
                <a:lnTo>
                  <a:pt x="739" y="297"/>
                </a:lnTo>
                <a:lnTo>
                  <a:pt x="739" y="297"/>
                </a:lnTo>
                <a:lnTo>
                  <a:pt x="739" y="294"/>
                </a:lnTo>
                <a:lnTo>
                  <a:pt x="739" y="292"/>
                </a:lnTo>
                <a:lnTo>
                  <a:pt x="739" y="292"/>
                </a:lnTo>
                <a:lnTo>
                  <a:pt x="715" y="288"/>
                </a:lnTo>
                <a:lnTo>
                  <a:pt x="689" y="285"/>
                </a:lnTo>
                <a:lnTo>
                  <a:pt x="689" y="285"/>
                </a:lnTo>
                <a:close/>
                <a:moveTo>
                  <a:pt x="406" y="274"/>
                </a:moveTo>
                <a:lnTo>
                  <a:pt x="406" y="274"/>
                </a:lnTo>
                <a:lnTo>
                  <a:pt x="408" y="274"/>
                </a:lnTo>
                <a:lnTo>
                  <a:pt x="409" y="274"/>
                </a:lnTo>
                <a:lnTo>
                  <a:pt x="426" y="255"/>
                </a:lnTo>
                <a:lnTo>
                  <a:pt x="426" y="255"/>
                </a:lnTo>
                <a:lnTo>
                  <a:pt x="418" y="255"/>
                </a:lnTo>
                <a:lnTo>
                  <a:pt x="418" y="255"/>
                </a:lnTo>
                <a:lnTo>
                  <a:pt x="415" y="257"/>
                </a:lnTo>
                <a:lnTo>
                  <a:pt x="409" y="268"/>
                </a:lnTo>
                <a:lnTo>
                  <a:pt x="409" y="268"/>
                </a:lnTo>
                <a:lnTo>
                  <a:pt x="406" y="271"/>
                </a:lnTo>
                <a:lnTo>
                  <a:pt x="406" y="272"/>
                </a:lnTo>
                <a:lnTo>
                  <a:pt x="406" y="274"/>
                </a:lnTo>
                <a:lnTo>
                  <a:pt x="406" y="274"/>
                </a:lnTo>
                <a:close/>
                <a:moveTo>
                  <a:pt x="186" y="340"/>
                </a:moveTo>
                <a:lnTo>
                  <a:pt x="186" y="340"/>
                </a:lnTo>
                <a:lnTo>
                  <a:pt x="203" y="315"/>
                </a:lnTo>
                <a:lnTo>
                  <a:pt x="203" y="315"/>
                </a:lnTo>
                <a:lnTo>
                  <a:pt x="200" y="314"/>
                </a:lnTo>
                <a:lnTo>
                  <a:pt x="198" y="311"/>
                </a:lnTo>
                <a:lnTo>
                  <a:pt x="198" y="311"/>
                </a:lnTo>
                <a:lnTo>
                  <a:pt x="190" y="325"/>
                </a:lnTo>
                <a:lnTo>
                  <a:pt x="186" y="341"/>
                </a:lnTo>
                <a:lnTo>
                  <a:pt x="186" y="341"/>
                </a:lnTo>
                <a:lnTo>
                  <a:pt x="186" y="340"/>
                </a:lnTo>
                <a:lnTo>
                  <a:pt x="186" y="340"/>
                </a:lnTo>
                <a:close/>
                <a:moveTo>
                  <a:pt x="198" y="350"/>
                </a:moveTo>
                <a:lnTo>
                  <a:pt x="198" y="350"/>
                </a:lnTo>
                <a:lnTo>
                  <a:pt x="206" y="337"/>
                </a:lnTo>
                <a:lnTo>
                  <a:pt x="215" y="322"/>
                </a:lnTo>
                <a:lnTo>
                  <a:pt x="215" y="322"/>
                </a:lnTo>
                <a:lnTo>
                  <a:pt x="209" y="320"/>
                </a:lnTo>
                <a:lnTo>
                  <a:pt x="209" y="320"/>
                </a:lnTo>
                <a:lnTo>
                  <a:pt x="203" y="334"/>
                </a:lnTo>
                <a:lnTo>
                  <a:pt x="198" y="350"/>
                </a:lnTo>
                <a:lnTo>
                  <a:pt x="198" y="350"/>
                </a:lnTo>
                <a:close/>
                <a:moveTo>
                  <a:pt x="328" y="272"/>
                </a:moveTo>
                <a:lnTo>
                  <a:pt x="345" y="252"/>
                </a:lnTo>
                <a:lnTo>
                  <a:pt x="345" y="252"/>
                </a:lnTo>
                <a:lnTo>
                  <a:pt x="336" y="252"/>
                </a:lnTo>
                <a:lnTo>
                  <a:pt x="336" y="252"/>
                </a:lnTo>
                <a:lnTo>
                  <a:pt x="330" y="261"/>
                </a:lnTo>
                <a:lnTo>
                  <a:pt x="325" y="272"/>
                </a:lnTo>
                <a:lnTo>
                  <a:pt x="325" y="272"/>
                </a:lnTo>
                <a:lnTo>
                  <a:pt x="328" y="272"/>
                </a:lnTo>
                <a:lnTo>
                  <a:pt x="328" y="272"/>
                </a:lnTo>
                <a:close/>
                <a:moveTo>
                  <a:pt x="175" y="334"/>
                </a:moveTo>
                <a:lnTo>
                  <a:pt x="176" y="334"/>
                </a:lnTo>
                <a:lnTo>
                  <a:pt x="176" y="334"/>
                </a:lnTo>
                <a:lnTo>
                  <a:pt x="192" y="308"/>
                </a:lnTo>
                <a:lnTo>
                  <a:pt x="192" y="308"/>
                </a:lnTo>
                <a:lnTo>
                  <a:pt x="186" y="305"/>
                </a:lnTo>
                <a:lnTo>
                  <a:pt x="186" y="305"/>
                </a:lnTo>
                <a:lnTo>
                  <a:pt x="185" y="307"/>
                </a:lnTo>
                <a:lnTo>
                  <a:pt x="185" y="308"/>
                </a:lnTo>
                <a:lnTo>
                  <a:pt x="185" y="308"/>
                </a:lnTo>
                <a:lnTo>
                  <a:pt x="175" y="334"/>
                </a:lnTo>
                <a:lnTo>
                  <a:pt x="175" y="334"/>
                </a:lnTo>
                <a:close/>
                <a:moveTo>
                  <a:pt x="268" y="315"/>
                </a:moveTo>
                <a:lnTo>
                  <a:pt x="268" y="315"/>
                </a:lnTo>
                <a:lnTo>
                  <a:pt x="269" y="317"/>
                </a:lnTo>
                <a:lnTo>
                  <a:pt x="269" y="317"/>
                </a:lnTo>
                <a:lnTo>
                  <a:pt x="272" y="335"/>
                </a:lnTo>
                <a:lnTo>
                  <a:pt x="273" y="344"/>
                </a:lnTo>
                <a:lnTo>
                  <a:pt x="276" y="352"/>
                </a:lnTo>
                <a:lnTo>
                  <a:pt x="276" y="352"/>
                </a:lnTo>
                <a:lnTo>
                  <a:pt x="278" y="352"/>
                </a:lnTo>
                <a:lnTo>
                  <a:pt x="279" y="351"/>
                </a:lnTo>
                <a:lnTo>
                  <a:pt x="279" y="351"/>
                </a:lnTo>
                <a:lnTo>
                  <a:pt x="275" y="332"/>
                </a:lnTo>
                <a:lnTo>
                  <a:pt x="268" y="315"/>
                </a:lnTo>
                <a:lnTo>
                  <a:pt x="268" y="315"/>
                </a:lnTo>
                <a:close/>
                <a:moveTo>
                  <a:pt x="370" y="272"/>
                </a:moveTo>
                <a:lnTo>
                  <a:pt x="386" y="254"/>
                </a:lnTo>
                <a:lnTo>
                  <a:pt x="386" y="254"/>
                </a:lnTo>
                <a:lnTo>
                  <a:pt x="386" y="254"/>
                </a:lnTo>
                <a:lnTo>
                  <a:pt x="385" y="254"/>
                </a:lnTo>
                <a:lnTo>
                  <a:pt x="385" y="254"/>
                </a:lnTo>
                <a:lnTo>
                  <a:pt x="380" y="252"/>
                </a:lnTo>
                <a:lnTo>
                  <a:pt x="379" y="252"/>
                </a:lnTo>
                <a:lnTo>
                  <a:pt x="378" y="254"/>
                </a:lnTo>
                <a:lnTo>
                  <a:pt x="368" y="272"/>
                </a:lnTo>
                <a:lnTo>
                  <a:pt x="368" y="272"/>
                </a:lnTo>
                <a:lnTo>
                  <a:pt x="370" y="272"/>
                </a:lnTo>
                <a:lnTo>
                  <a:pt x="370" y="272"/>
                </a:lnTo>
                <a:close/>
                <a:moveTo>
                  <a:pt x="578" y="291"/>
                </a:moveTo>
                <a:lnTo>
                  <a:pt x="578" y="291"/>
                </a:lnTo>
                <a:lnTo>
                  <a:pt x="578" y="291"/>
                </a:lnTo>
                <a:lnTo>
                  <a:pt x="586" y="278"/>
                </a:lnTo>
                <a:lnTo>
                  <a:pt x="586" y="278"/>
                </a:lnTo>
                <a:lnTo>
                  <a:pt x="586" y="277"/>
                </a:lnTo>
                <a:lnTo>
                  <a:pt x="586" y="277"/>
                </a:lnTo>
                <a:lnTo>
                  <a:pt x="583" y="277"/>
                </a:lnTo>
                <a:lnTo>
                  <a:pt x="568" y="291"/>
                </a:lnTo>
                <a:lnTo>
                  <a:pt x="578" y="291"/>
                </a:lnTo>
                <a:close/>
                <a:moveTo>
                  <a:pt x="620" y="300"/>
                </a:moveTo>
                <a:lnTo>
                  <a:pt x="620" y="300"/>
                </a:lnTo>
                <a:lnTo>
                  <a:pt x="623" y="298"/>
                </a:lnTo>
                <a:lnTo>
                  <a:pt x="623" y="298"/>
                </a:lnTo>
                <a:lnTo>
                  <a:pt x="639" y="285"/>
                </a:lnTo>
                <a:lnTo>
                  <a:pt x="629" y="284"/>
                </a:lnTo>
                <a:lnTo>
                  <a:pt x="629" y="284"/>
                </a:lnTo>
                <a:lnTo>
                  <a:pt x="629" y="284"/>
                </a:lnTo>
                <a:lnTo>
                  <a:pt x="629" y="284"/>
                </a:lnTo>
                <a:lnTo>
                  <a:pt x="620" y="300"/>
                </a:lnTo>
                <a:lnTo>
                  <a:pt x="620" y="300"/>
                </a:lnTo>
                <a:close/>
                <a:moveTo>
                  <a:pt x="705" y="115"/>
                </a:moveTo>
                <a:lnTo>
                  <a:pt x="705" y="115"/>
                </a:lnTo>
                <a:lnTo>
                  <a:pt x="739" y="118"/>
                </a:lnTo>
                <a:lnTo>
                  <a:pt x="740" y="111"/>
                </a:lnTo>
                <a:lnTo>
                  <a:pt x="740" y="111"/>
                </a:lnTo>
                <a:lnTo>
                  <a:pt x="725" y="114"/>
                </a:lnTo>
                <a:lnTo>
                  <a:pt x="709" y="115"/>
                </a:lnTo>
                <a:lnTo>
                  <a:pt x="709" y="115"/>
                </a:lnTo>
                <a:lnTo>
                  <a:pt x="705" y="115"/>
                </a:lnTo>
                <a:lnTo>
                  <a:pt x="705" y="115"/>
                </a:lnTo>
                <a:close/>
                <a:moveTo>
                  <a:pt x="443" y="275"/>
                </a:moveTo>
                <a:lnTo>
                  <a:pt x="443" y="275"/>
                </a:lnTo>
                <a:lnTo>
                  <a:pt x="445" y="275"/>
                </a:lnTo>
                <a:lnTo>
                  <a:pt x="460" y="258"/>
                </a:lnTo>
                <a:lnTo>
                  <a:pt x="460" y="258"/>
                </a:lnTo>
                <a:lnTo>
                  <a:pt x="453" y="258"/>
                </a:lnTo>
                <a:lnTo>
                  <a:pt x="453" y="258"/>
                </a:lnTo>
                <a:lnTo>
                  <a:pt x="443" y="275"/>
                </a:lnTo>
                <a:lnTo>
                  <a:pt x="443" y="275"/>
                </a:lnTo>
                <a:close/>
                <a:moveTo>
                  <a:pt x="75" y="262"/>
                </a:moveTo>
                <a:lnTo>
                  <a:pt x="75" y="262"/>
                </a:lnTo>
                <a:lnTo>
                  <a:pt x="80" y="267"/>
                </a:lnTo>
                <a:lnTo>
                  <a:pt x="80" y="267"/>
                </a:lnTo>
                <a:lnTo>
                  <a:pt x="88" y="248"/>
                </a:lnTo>
                <a:lnTo>
                  <a:pt x="88" y="248"/>
                </a:lnTo>
                <a:lnTo>
                  <a:pt x="90" y="241"/>
                </a:lnTo>
                <a:lnTo>
                  <a:pt x="90" y="241"/>
                </a:lnTo>
                <a:lnTo>
                  <a:pt x="90" y="240"/>
                </a:lnTo>
                <a:lnTo>
                  <a:pt x="89" y="241"/>
                </a:lnTo>
                <a:lnTo>
                  <a:pt x="89" y="241"/>
                </a:lnTo>
                <a:lnTo>
                  <a:pt x="89" y="241"/>
                </a:lnTo>
                <a:lnTo>
                  <a:pt x="78" y="258"/>
                </a:lnTo>
                <a:lnTo>
                  <a:pt x="78" y="258"/>
                </a:lnTo>
                <a:lnTo>
                  <a:pt x="76" y="261"/>
                </a:lnTo>
                <a:lnTo>
                  <a:pt x="75" y="262"/>
                </a:lnTo>
                <a:lnTo>
                  <a:pt x="75" y="262"/>
                </a:lnTo>
                <a:close/>
                <a:moveTo>
                  <a:pt x="308" y="272"/>
                </a:moveTo>
                <a:lnTo>
                  <a:pt x="308" y="272"/>
                </a:lnTo>
                <a:lnTo>
                  <a:pt x="325" y="252"/>
                </a:lnTo>
                <a:lnTo>
                  <a:pt x="325" y="252"/>
                </a:lnTo>
                <a:lnTo>
                  <a:pt x="322" y="251"/>
                </a:lnTo>
                <a:lnTo>
                  <a:pt x="319" y="252"/>
                </a:lnTo>
                <a:lnTo>
                  <a:pt x="319" y="252"/>
                </a:lnTo>
                <a:lnTo>
                  <a:pt x="308" y="272"/>
                </a:lnTo>
                <a:lnTo>
                  <a:pt x="308" y="272"/>
                </a:lnTo>
                <a:lnTo>
                  <a:pt x="308" y="272"/>
                </a:lnTo>
                <a:lnTo>
                  <a:pt x="308" y="272"/>
                </a:lnTo>
                <a:close/>
                <a:moveTo>
                  <a:pt x="116" y="291"/>
                </a:moveTo>
                <a:lnTo>
                  <a:pt x="116" y="291"/>
                </a:lnTo>
                <a:lnTo>
                  <a:pt x="118" y="291"/>
                </a:lnTo>
                <a:lnTo>
                  <a:pt x="130" y="268"/>
                </a:lnTo>
                <a:lnTo>
                  <a:pt x="130" y="268"/>
                </a:lnTo>
                <a:lnTo>
                  <a:pt x="126" y="265"/>
                </a:lnTo>
                <a:lnTo>
                  <a:pt x="126" y="265"/>
                </a:lnTo>
                <a:lnTo>
                  <a:pt x="122" y="278"/>
                </a:lnTo>
                <a:lnTo>
                  <a:pt x="116" y="291"/>
                </a:lnTo>
                <a:lnTo>
                  <a:pt x="116" y="291"/>
                </a:lnTo>
                <a:close/>
                <a:moveTo>
                  <a:pt x="228" y="368"/>
                </a:moveTo>
                <a:lnTo>
                  <a:pt x="228" y="368"/>
                </a:lnTo>
                <a:lnTo>
                  <a:pt x="229" y="370"/>
                </a:lnTo>
                <a:lnTo>
                  <a:pt x="232" y="371"/>
                </a:lnTo>
                <a:lnTo>
                  <a:pt x="232" y="371"/>
                </a:lnTo>
                <a:lnTo>
                  <a:pt x="233" y="370"/>
                </a:lnTo>
                <a:lnTo>
                  <a:pt x="236" y="368"/>
                </a:lnTo>
                <a:lnTo>
                  <a:pt x="236" y="368"/>
                </a:lnTo>
                <a:lnTo>
                  <a:pt x="238" y="367"/>
                </a:lnTo>
                <a:lnTo>
                  <a:pt x="238" y="367"/>
                </a:lnTo>
                <a:lnTo>
                  <a:pt x="238" y="367"/>
                </a:lnTo>
                <a:lnTo>
                  <a:pt x="238" y="367"/>
                </a:lnTo>
                <a:lnTo>
                  <a:pt x="236" y="365"/>
                </a:lnTo>
                <a:lnTo>
                  <a:pt x="235" y="362"/>
                </a:lnTo>
                <a:lnTo>
                  <a:pt x="235" y="362"/>
                </a:lnTo>
                <a:lnTo>
                  <a:pt x="236" y="355"/>
                </a:lnTo>
                <a:lnTo>
                  <a:pt x="239" y="350"/>
                </a:lnTo>
                <a:lnTo>
                  <a:pt x="239" y="350"/>
                </a:lnTo>
                <a:lnTo>
                  <a:pt x="228" y="368"/>
                </a:lnTo>
                <a:lnTo>
                  <a:pt x="228" y="368"/>
                </a:lnTo>
                <a:close/>
                <a:moveTo>
                  <a:pt x="640" y="302"/>
                </a:moveTo>
                <a:lnTo>
                  <a:pt x="640" y="302"/>
                </a:lnTo>
                <a:lnTo>
                  <a:pt x="642" y="302"/>
                </a:lnTo>
                <a:lnTo>
                  <a:pt x="642" y="302"/>
                </a:lnTo>
                <a:lnTo>
                  <a:pt x="658" y="288"/>
                </a:lnTo>
                <a:lnTo>
                  <a:pt x="658" y="288"/>
                </a:lnTo>
                <a:lnTo>
                  <a:pt x="653" y="287"/>
                </a:lnTo>
                <a:lnTo>
                  <a:pt x="650" y="287"/>
                </a:lnTo>
                <a:lnTo>
                  <a:pt x="650" y="287"/>
                </a:lnTo>
                <a:lnTo>
                  <a:pt x="640" y="302"/>
                </a:lnTo>
                <a:lnTo>
                  <a:pt x="640" y="302"/>
                </a:lnTo>
                <a:close/>
                <a:moveTo>
                  <a:pt x="255" y="358"/>
                </a:moveTo>
                <a:lnTo>
                  <a:pt x="255" y="358"/>
                </a:lnTo>
                <a:lnTo>
                  <a:pt x="255" y="360"/>
                </a:lnTo>
                <a:lnTo>
                  <a:pt x="255" y="360"/>
                </a:lnTo>
                <a:lnTo>
                  <a:pt x="255" y="360"/>
                </a:lnTo>
                <a:lnTo>
                  <a:pt x="255" y="360"/>
                </a:lnTo>
                <a:lnTo>
                  <a:pt x="262" y="358"/>
                </a:lnTo>
                <a:lnTo>
                  <a:pt x="268" y="355"/>
                </a:lnTo>
                <a:lnTo>
                  <a:pt x="268" y="355"/>
                </a:lnTo>
                <a:lnTo>
                  <a:pt x="255" y="348"/>
                </a:lnTo>
                <a:lnTo>
                  <a:pt x="255" y="348"/>
                </a:lnTo>
                <a:lnTo>
                  <a:pt x="255" y="352"/>
                </a:lnTo>
                <a:lnTo>
                  <a:pt x="255" y="358"/>
                </a:lnTo>
                <a:lnTo>
                  <a:pt x="255" y="358"/>
                </a:lnTo>
                <a:close/>
                <a:moveTo>
                  <a:pt x="425" y="275"/>
                </a:moveTo>
                <a:lnTo>
                  <a:pt x="425" y="275"/>
                </a:lnTo>
                <a:lnTo>
                  <a:pt x="426" y="275"/>
                </a:lnTo>
                <a:lnTo>
                  <a:pt x="443" y="257"/>
                </a:lnTo>
                <a:lnTo>
                  <a:pt x="443" y="257"/>
                </a:lnTo>
                <a:lnTo>
                  <a:pt x="439" y="257"/>
                </a:lnTo>
                <a:lnTo>
                  <a:pt x="436" y="257"/>
                </a:lnTo>
                <a:lnTo>
                  <a:pt x="436" y="257"/>
                </a:lnTo>
                <a:lnTo>
                  <a:pt x="430" y="265"/>
                </a:lnTo>
                <a:lnTo>
                  <a:pt x="425" y="275"/>
                </a:lnTo>
                <a:lnTo>
                  <a:pt x="425" y="275"/>
                </a:lnTo>
                <a:close/>
                <a:moveTo>
                  <a:pt x="128" y="295"/>
                </a:moveTo>
                <a:lnTo>
                  <a:pt x="128" y="295"/>
                </a:lnTo>
                <a:lnTo>
                  <a:pt x="140" y="275"/>
                </a:lnTo>
                <a:lnTo>
                  <a:pt x="140" y="275"/>
                </a:lnTo>
                <a:lnTo>
                  <a:pt x="139" y="274"/>
                </a:lnTo>
                <a:lnTo>
                  <a:pt x="138" y="272"/>
                </a:lnTo>
                <a:lnTo>
                  <a:pt x="136" y="272"/>
                </a:lnTo>
                <a:lnTo>
                  <a:pt x="136" y="272"/>
                </a:lnTo>
                <a:lnTo>
                  <a:pt x="126" y="298"/>
                </a:lnTo>
                <a:lnTo>
                  <a:pt x="126" y="298"/>
                </a:lnTo>
                <a:lnTo>
                  <a:pt x="126" y="297"/>
                </a:lnTo>
                <a:lnTo>
                  <a:pt x="128" y="295"/>
                </a:lnTo>
                <a:lnTo>
                  <a:pt x="128" y="295"/>
                </a:lnTo>
                <a:close/>
                <a:moveTo>
                  <a:pt x="508" y="281"/>
                </a:moveTo>
                <a:lnTo>
                  <a:pt x="508" y="281"/>
                </a:lnTo>
                <a:lnTo>
                  <a:pt x="510" y="281"/>
                </a:lnTo>
                <a:lnTo>
                  <a:pt x="510" y="281"/>
                </a:lnTo>
                <a:lnTo>
                  <a:pt x="519" y="267"/>
                </a:lnTo>
                <a:lnTo>
                  <a:pt x="519" y="267"/>
                </a:lnTo>
                <a:lnTo>
                  <a:pt x="518" y="267"/>
                </a:lnTo>
                <a:lnTo>
                  <a:pt x="518" y="267"/>
                </a:lnTo>
                <a:lnTo>
                  <a:pt x="503" y="280"/>
                </a:lnTo>
                <a:lnTo>
                  <a:pt x="503" y="280"/>
                </a:lnTo>
                <a:lnTo>
                  <a:pt x="508" y="281"/>
                </a:lnTo>
                <a:lnTo>
                  <a:pt x="508" y="281"/>
                </a:lnTo>
                <a:close/>
                <a:moveTo>
                  <a:pt x="375" y="274"/>
                </a:moveTo>
                <a:lnTo>
                  <a:pt x="375" y="274"/>
                </a:lnTo>
                <a:lnTo>
                  <a:pt x="376" y="274"/>
                </a:lnTo>
                <a:lnTo>
                  <a:pt x="376" y="274"/>
                </a:lnTo>
                <a:lnTo>
                  <a:pt x="379" y="274"/>
                </a:lnTo>
                <a:lnTo>
                  <a:pt x="382" y="274"/>
                </a:lnTo>
                <a:lnTo>
                  <a:pt x="382" y="274"/>
                </a:lnTo>
                <a:lnTo>
                  <a:pt x="392" y="255"/>
                </a:lnTo>
                <a:lnTo>
                  <a:pt x="392" y="255"/>
                </a:lnTo>
                <a:lnTo>
                  <a:pt x="392" y="254"/>
                </a:lnTo>
                <a:lnTo>
                  <a:pt x="392" y="254"/>
                </a:lnTo>
                <a:lnTo>
                  <a:pt x="392" y="254"/>
                </a:lnTo>
                <a:lnTo>
                  <a:pt x="375" y="274"/>
                </a:lnTo>
                <a:lnTo>
                  <a:pt x="375" y="274"/>
                </a:lnTo>
                <a:close/>
                <a:moveTo>
                  <a:pt x="596" y="295"/>
                </a:moveTo>
                <a:lnTo>
                  <a:pt x="596" y="295"/>
                </a:lnTo>
                <a:lnTo>
                  <a:pt x="603" y="284"/>
                </a:lnTo>
                <a:lnTo>
                  <a:pt x="603" y="284"/>
                </a:lnTo>
                <a:lnTo>
                  <a:pt x="605" y="281"/>
                </a:lnTo>
                <a:lnTo>
                  <a:pt x="606" y="280"/>
                </a:lnTo>
                <a:lnTo>
                  <a:pt x="606" y="280"/>
                </a:lnTo>
                <a:lnTo>
                  <a:pt x="589" y="294"/>
                </a:lnTo>
                <a:lnTo>
                  <a:pt x="596" y="295"/>
                </a:lnTo>
                <a:close/>
                <a:moveTo>
                  <a:pt x="156" y="290"/>
                </a:moveTo>
                <a:lnTo>
                  <a:pt x="156" y="290"/>
                </a:lnTo>
                <a:lnTo>
                  <a:pt x="153" y="292"/>
                </a:lnTo>
                <a:lnTo>
                  <a:pt x="153" y="292"/>
                </a:lnTo>
                <a:lnTo>
                  <a:pt x="148" y="301"/>
                </a:lnTo>
                <a:lnTo>
                  <a:pt x="142" y="311"/>
                </a:lnTo>
                <a:lnTo>
                  <a:pt x="142" y="311"/>
                </a:lnTo>
                <a:lnTo>
                  <a:pt x="146" y="314"/>
                </a:lnTo>
                <a:lnTo>
                  <a:pt x="146" y="314"/>
                </a:lnTo>
                <a:lnTo>
                  <a:pt x="156" y="290"/>
                </a:lnTo>
                <a:lnTo>
                  <a:pt x="156" y="290"/>
                </a:lnTo>
                <a:close/>
                <a:moveTo>
                  <a:pt x="659" y="308"/>
                </a:moveTo>
                <a:lnTo>
                  <a:pt x="659" y="308"/>
                </a:lnTo>
                <a:lnTo>
                  <a:pt x="676" y="291"/>
                </a:lnTo>
                <a:lnTo>
                  <a:pt x="676" y="291"/>
                </a:lnTo>
                <a:lnTo>
                  <a:pt x="669" y="291"/>
                </a:lnTo>
                <a:lnTo>
                  <a:pt x="669" y="291"/>
                </a:lnTo>
                <a:lnTo>
                  <a:pt x="663" y="298"/>
                </a:lnTo>
                <a:lnTo>
                  <a:pt x="659" y="308"/>
                </a:lnTo>
                <a:lnTo>
                  <a:pt x="659" y="308"/>
                </a:lnTo>
                <a:close/>
                <a:moveTo>
                  <a:pt x="216" y="361"/>
                </a:moveTo>
                <a:lnTo>
                  <a:pt x="216" y="361"/>
                </a:lnTo>
                <a:lnTo>
                  <a:pt x="219" y="362"/>
                </a:lnTo>
                <a:lnTo>
                  <a:pt x="228" y="338"/>
                </a:lnTo>
                <a:lnTo>
                  <a:pt x="228" y="338"/>
                </a:lnTo>
                <a:lnTo>
                  <a:pt x="215" y="361"/>
                </a:lnTo>
                <a:lnTo>
                  <a:pt x="215" y="361"/>
                </a:lnTo>
                <a:lnTo>
                  <a:pt x="216" y="361"/>
                </a:lnTo>
                <a:lnTo>
                  <a:pt x="216" y="361"/>
                </a:lnTo>
                <a:close/>
                <a:moveTo>
                  <a:pt x="253" y="62"/>
                </a:moveTo>
                <a:lnTo>
                  <a:pt x="253" y="62"/>
                </a:lnTo>
                <a:lnTo>
                  <a:pt x="255" y="87"/>
                </a:lnTo>
                <a:lnTo>
                  <a:pt x="256" y="98"/>
                </a:lnTo>
                <a:lnTo>
                  <a:pt x="258" y="110"/>
                </a:lnTo>
                <a:lnTo>
                  <a:pt x="258" y="110"/>
                </a:lnTo>
                <a:lnTo>
                  <a:pt x="256" y="85"/>
                </a:lnTo>
                <a:lnTo>
                  <a:pt x="253" y="62"/>
                </a:lnTo>
                <a:lnTo>
                  <a:pt x="253" y="62"/>
                </a:lnTo>
                <a:close/>
                <a:moveTo>
                  <a:pt x="398" y="274"/>
                </a:moveTo>
                <a:lnTo>
                  <a:pt x="398" y="274"/>
                </a:lnTo>
                <a:lnTo>
                  <a:pt x="400" y="274"/>
                </a:lnTo>
                <a:lnTo>
                  <a:pt x="400" y="274"/>
                </a:lnTo>
                <a:lnTo>
                  <a:pt x="410" y="255"/>
                </a:lnTo>
                <a:lnTo>
                  <a:pt x="410" y="255"/>
                </a:lnTo>
                <a:lnTo>
                  <a:pt x="393" y="274"/>
                </a:lnTo>
                <a:lnTo>
                  <a:pt x="393" y="274"/>
                </a:lnTo>
                <a:lnTo>
                  <a:pt x="398" y="274"/>
                </a:lnTo>
                <a:lnTo>
                  <a:pt x="398" y="274"/>
                </a:lnTo>
                <a:close/>
                <a:moveTo>
                  <a:pt x="359" y="274"/>
                </a:moveTo>
                <a:lnTo>
                  <a:pt x="359" y="274"/>
                </a:lnTo>
                <a:lnTo>
                  <a:pt x="362" y="274"/>
                </a:lnTo>
                <a:lnTo>
                  <a:pt x="363" y="272"/>
                </a:lnTo>
                <a:lnTo>
                  <a:pt x="373" y="252"/>
                </a:lnTo>
                <a:lnTo>
                  <a:pt x="373" y="252"/>
                </a:lnTo>
                <a:lnTo>
                  <a:pt x="356" y="272"/>
                </a:lnTo>
                <a:lnTo>
                  <a:pt x="356" y="272"/>
                </a:lnTo>
                <a:lnTo>
                  <a:pt x="359" y="274"/>
                </a:lnTo>
                <a:lnTo>
                  <a:pt x="359" y="274"/>
                </a:lnTo>
                <a:close/>
                <a:moveTo>
                  <a:pt x="633" y="301"/>
                </a:moveTo>
                <a:lnTo>
                  <a:pt x="633" y="301"/>
                </a:lnTo>
                <a:lnTo>
                  <a:pt x="636" y="301"/>
                </a:lnTo>
                <a:lnTo>
                  <a:pt x="645" y="287"/>
                </a:lnTo>
                <a:lnTo>
                  <a:pt x="645" y="287"/>
                </a:lnTo>
                <a:lnTo>
                  <a:pt x="645" y="285"/>
                </a:lnTo>
                <a:lnTo>
                  <a:pt x="643" y="285"/>
                </a:lnTo>
                <a:lnTo>
                  <a:pt x="629" y="300"/>
                </a:lnTo>
                <a:lnTo>
                  <a:pt x="629" y="300"/>
                </a:lnTo>
                <a:lnTo>
                  <a:pt x="633" y="301"/>
                </a:lnTo>
                <a:lnTo>
                  <a:pt x="633" y="301"/>
                </a:lnTo>
                <a:close/>
                <a:moveTo>
                  <a:pt x="362" y="252"/>
                </a:moveTo>
                <a:lnTo>
                  <a:pt x="362" y="252"/>
                </a:lnTo>
                <a:lnTo>
                  <a:pt x="360" y="254"/>
                </a:lnTo>
                <a:lnTo>
                  <a:pt x="360" y="254"/>
                </a:lnTo>
                <a:lnTo>
                  <a:pt x="350" y="272"/>
                </a:lnTo>
                <a:lnTo>
                  <a:pt x="350" y="272"/>
                </a:lnTo>
                <a:lnTo>
                  <a:pt x="359" y="264"/>
                </a:lnTo>
                <a:lnTo>
                  <a:pt x="366" y="252"/>
                </a:lnTo>
                <a:lnTo>
                  <a:pt x="366" y="252"/>
                </a:lnTo>
                <a:lnTo>
                  <a:pt x="362" y="252"/>
                </a:lnTo>
                <a:lnTo>
                  <a:pt x="362" y="252"/>
                </a:lnTo>
                <a:close/>
                <a:moveTo>
                  <a:pt x="676" y="310"/>
                </a:moveTo>
                <a:lnTo>
                  <a:pt x="692" y="295"/>
                </a:lnTo>
                <a:lnTo>
                  <a:pt x="692" y="295"/>
                </a:lnTo>
                <a:lnTo>
                  <a:pt x="685" y="294"/>
                </a:lnTo>
                <a:lnTo>
                  <a:pt x="685" y="294"/>
                </a:lnTo>
                <a:lnTo>
                  <a:pt x="676" y="308"/>
                </a:lnTo>
                <a:lnTo>
                  <a:pt x="676" y="308"/>
                </a:lnTo>
                <a:lnTo>
                  <a:pt x="676" y="310"/>
                </a:lnTo>
                <a:lnTo>
                  <a:pt x="676" y="310"/>
                </a:lnTo>
                <a:close/>
                <a:moveTo>
                  <a:pt x="108" y="278"/>
                </a:moveTo>
                <a:lnTo>
                  <a:pt x="120" y="261"/>
                </a:lnTo>
                <a:lnTo>
                  <a:pt x="120" y="261"/>
                </a:lnTo>
                <a:lnTo>
                  <a:pt x="118" y="258"/>
                </a:lnTo>
                <a:lnTo>
                  <a:pt x="115" y="257"/>
                </a:lnTo>
                <a:lnTo>
                  <a:pt x="115" y="257"/>
                </a:lnTo>
                <a:lnTo>
                  <a:pt x="108" y="278"/>
                </a:lnTo>
                <a:lnTo>
                  <a:pt x="108" y="278"/>
                </a:lnTo>
                <a:close/>
                <a:moveTo>
                  <a:pt x="583" y="292"/>
                </a:moveTo>
                <a:lnTo>
                  <a:pt x="583" y="292"/>
                </a:lnTo>
                <a:lnTo>
                  <a:pt x="599" y="278"/>
                </a:lnTo>
                <a:lnTo>
                  <a:pt x="599" y="278"/>
                </a:lnTo>
                <a:lnTo>
                  <a:pt x="596" y="278"/>
                </a:lnTo>
                <a:lnTo>
                  <a:pt x="593" y="278"/>
                </a:lnTo>
                <a:lnTo>
                  <a:pt x="592" y="278"/>
                </a:lnTo>
                <a:lnTo>
                  <a:pt x="592" y="278"/>
                </a:lnTo>
                <a:lnTo>
                  <a:pt x="585" y="290"/>
                </a:lnTo>
                <a:lnTo>
                  <a:pt x="585" y="290"/>
                </a:lnTo>
                <a:lnTo>
                  <a:pt x="583" y="292"/>
                </a:lnTo>
                <a:lnTo>
                  <a:pt x="583" y="292"/>
                </a:lnTo>
                <a:lnTo>
                  <a:pt x="583" y="292"/>
                </a:lnTo>
                <a:lnTo>
                  <a:pt x="583" y="292"/>
                </a:lnTo>
                <a:close/>
                <a:moveTo>
                  <a:pt x="615" y="297"/>
                </a:moveTo>
                <a:lnTo>
                  <a:pt x="615" y="297"/>
                </a:lnTo>
                <a:lnTo>
                  <a:pt x="616" y="297"/>
                </a:lnTo>
                <a:lnTo>
                  <a:pt x="616" y="297"/>
                </a:lnTo>
                <a:lnTo>
                  <a:pt x="620" y="290"/>
                </a:lnTo>
                <a:lnTo>
                  <a:pt x="623" y="282"/>
                </a:lnTo>
                <a:lnTo>
                  <a:pt x="623" y="282"/>
                </a:lnTo>
                <a:lnTo>
                  <a:pt x="608" y="297"/>
                </a:lnTo>
                <a:lnTo>
                  <a:pt x="608" y="297"/>
                </a:lnTo>
                <a:lnTo>
                  <a:pt x="615" y="297"/>
                </a:lnTo>
                <a:lnTo>
                  <a:pt x="615" y="297"/>
                </a:lnTo>
                <a:close/>
                <a:moveTo>
                  <a:pt x="330" y="252"/>
                </a:moveTo>
                <a:lnTo>
                  <a:pt x="330" y="252"/>
                </a:lnTo>
                <a:lnTo>
                  <a:pt x="315" y="272"/>
                </a:lnTo>
                <a:lnTo>
                  <a:pt x="315" y="272"/>
                </a:lnTo>
                <a:lnTo>
                  <a:pt x="318" y="272"/>
                </a:lnTo>
                <a:lnTo>
                  <a:pt x="320" y="272"/>
                </a:lnTo>
                <a:lnTo>
                  <a:pt x="320" y="272"/>
                </a:lnTo>
                <a:lnTo>
                  <a:pt x="330" y="252"/>
                </a:lnTo>
                <a:lnTo>
                  <a:pt x="330" y="252"/>
                </a:lnTo>
                <a:close/>
                <a:moveTo>
                  <a:pt x="463" y="277"/>
                </a:moveTo>
                <a:lnTo>
                  <a:pt x="479" y="261"/>
                </a:lnTo>
                <a:lnTo>
                  <a:pt x="479" y="261"/>
                </a:lnTo>
                <a:lnTo>
                  <a:pt x="475" y="261"/>
                </a:lnTo>
                <a:lnTo>
                  <a:pt x="472" y="261"/>
                </a:lnTo>
                <a:lnTo>
                  <a:pt x="472" y="261"/>
                </a:lnTo>
                <a:lnTo>
                  <a:pt x="472" y="262"/>
                </a:lnTo>
                <a:lnTo>
                  <a:pt x="470" y="264"/>
                </a:lnTo>
                <a:lnTo>
                  <a:pt x="470" y="264"/>
                </a:lnTo>
                <a:lnTo>
                  <a:pt x="469" y="265"/>
                </a:lnTo>
                <a:lnTo>
                  <a:pt x="469" y="267"/>
                </a:lnTo>
                <a:lnTo>
                  <a:pt x="468" y="267"/>
                </a:lnTo>
                <a:lnTo>
                  <a:pt x="468" y="267"/>
                </a:lnTo>
                <a:lnTo>
                  <a:pt x="466" y="271"/>
                </a:lnTo>
                <a:lnTo>
                  <a:pt x="463" y="274"/>
                </a:lnTo>
                <a:lnTo>
                  <a:pt x="463" y="274"/>
                </a:lnTo>
                <a:lnTo>
                  <a:pt x="463" y="277"/>
                </a:lnTo>
                <a:lnTo>
                  <a:pt x="463" y="277"/>
                </a:lnTo>
                <a:lnTo>
                  <a:pt x="463" y="277"/>
                </a:lnTo>
                <a:lnTo>
                  <a:pt x="463" y="277"/>
                </a:lnTo>
                <a:close/>
                <a:moveTo>
                  <a:pt x="202" y="324"/>
                </a:moveTo>
                <a:lnTo>
                  <a:pt x="189" y="344"/>
                </a:lnTo>
                <a:lnTo>
                  <a:pt x="193" y="347"/>
                </a:lnTo>
                <a:lnTo>
                  <a:pt x="193" y="347"/>
                </a:lnTo>
                <a:lnTo>
                  <a:pt x="202" y="324"/>
                </a:lnTo>
                <a:lnTo>
                  <a:pt x="202" y="324"/>
                </a:lnTo>
                <a:close/>
                <a:moveTo>
                  <a:pt x="652" y="305"/>
                </a:moveTo>
                <a:lnTo>
                  <a:pt x="652" y="305"/>
                </a:lnTo>
                <a:lnTo>
                  <a:pt x="653" y="305"/>
                </a:lnTo>
                <a:lnTo>
                  <a:pt x="653" y="305"/>
                </a:lnTo>
                <a:lnTo>
                  <a:pt x="663" y="290"/>
                </a:lnTo>
                <a:lnTo>
                  <a:pt x="663" y="290"/>
                </a:lnTo>
                <a:lnTo>
                  <a:pt x="663" y="290"/>
                </a:lnTo>
                <a:lnTo>
                  <a:pt x="663" y="290"/>
                </a:lnTo>
                <a:lnTo>
                  <a:pt x="648" y="304"/>
                </a:lnTo>
                <a:lnTo>
                  <a:pt x="648" y="304"/>
                </a:lnTo>
                <a:lnTo>
                  <a:pt x="652" y="305"/>
                </a:lnTo>
                <a:lnTo>
                  <a:pt x="652" y="305"/>
                </a:lnTo>
                <a:close/>
                <a:moveTo>
                  <a:pt x="486" y="278"/>
                </a:moveTo>
                <a:lnTo>
                  <a:pt x="486" y="278"/>
                </a:lnTo>
                <a:lnTo>
                  <a:pt x="492" y="278"/>
                </a:lnTo>
                <a:lnTo>
                  <a:pt x="492" y="278"/>
                </a:lnTo>
                <a:lnTo>
                  <a:pt x="500" y="265"/>
                </a:lnTo>
                <a:lnTo>
                  <a:pt x="500" y="265"/>
                </a:lnTo>
                <a:lnTo>
                  <a:pt x="500" y="264"/>
                </a:lnTo>
                <a:lnTo>
                  <a:pt x="500" y="264"/>
                </a:lnTo>
                <a:lnTo>
                  <a:pt x="499" y="264"/>
                </a:lnTo>
                <a:lnTo>
                  <a:pt x="486" y="278"/>
                </a:lnTo>
                <a:lnTo>
                  <a:pt x="486" y="278"/>
                </a:lnTo>
                <a:lnTo>
                  <a:pt x="486" y="278"/>
                </a:lnTo>
                <a:lnTo>
                  <a:pt x="486" y="278"/>
                </a:lnTo>
                <a:lnTo>
                  <a:pt x="486" y="278"/>
                </a:lnTo>
                <a:close/>
                <a:moveTo>
                  <a:pt x="450" y="277"/>
                </a:moveTo>
                <a:lnTo>
                  <a:pt x="450" y="277"/>
                </a:lnTo>
                <a:lnTo>
                  <a:pt x="455" y="277"/>
                </a:lnTo>
                <a:lnTo>
                  <a:pt x="455" y="277"/>
                </a:lnTo>
                <a:lnTo>
                  <a:pt x="456" y="277"/>
                </a:lnTo>
                <a:lnTo>
                  <a:pt x="458" y="275"/>
                </a:lnTo>
                <a:lnTo>
                  <a:pt x="458" y="275"/>
                </a:lnTo>
                <a:lnTo>
                  <a:pt x="463" y="264"/>
                </a:lnTo>
                <a:lnTo>
                  <a:pt x="463" y="264"/>
                </a:lnTo>
                <a:lnTo>
                  <a:pt x="466" y="260"/>
                </a:lnTo>
                <a:lnTo>
                  <a:pt x="450" y="277"/>
                </a:lnTo>
                <a:close/>
                <a:moveTo>
                  <a:pt x="520" y="282"/>
                </a:moveTo>
                <a:lnTo>
                  <a:pt x="520" y="282"/>
                </a:lnTo>
                <a:lnTo>
                  <a:pt x="526" y="284"/>
                </a:lnTo>
                <a:lnTo>
                  <a:pt x="526" y="284"/>
                </a:lnTo>
                <a:lnTo>
                  <a:pt x="535" y="270"/>
                </a:lnTo>
                <a:lnTo>
                  <a:pt x="535" y="270"/>
                </a:lnTo>
                <a:lnTo>
                  <a:pt x="528" y="275"/>
                </a:lnTo>
                <a:lnTo>
                  <a:pt x="520" y="282"/>
                </a:lnTo>
                <a:lnTo>
                  <a:pt x="520" y="282"/>
                </a:lnTo>
                <a:close/>
                <a:moveTo>
                  <a:pt x="389" y="271"/>
                </a:moveTo>
                <a:lnTo>
                  <a:pt x="389" y="271"/>
                </a:lnTo>
                <a:lnTo>
                  <a:pt x="396" y="264"/>
                </a:lnTo>
                <a:lnTo>
                  <a:pt x="405" y="254"/>
                </a:lnTo>
                <a:lnTo>
                  <a:pt x="398" y="254"/>
                </a:lnTo>
                <a:lnTo>
                  <a:pt x="389" y="271"/>
                </a:lnTo>
                <a:close/>
                <a:moveTo>
                  <a:pt x="479" y="278"/>
                </a:moveTo>
                <a:lnTo>
                  <a:pt x="479" y="278"/>
                </a:lnTo>
                <a:lnTo>
                  <a:pt x="480" y="277"/>
                </a:lnTo>
                <a:lnTo>
                  <a:pt x="495" y="262"/>
                </a:lnTo>
                <a:lnTo>
                  <a:pt x="495" y="262"/>
                </a:lnTo>
                <a:lnTo>
                  <a:pt x="490" y="262"/>
                </a:lnTo>
                <a:lnTo>
                  <a:pt x="489" y="262"/>
                </a:lnTo>
                <a:lnTo>
                  <a:pt x="489" y="262"/>
                </a:lnTo>
                <a:lnTo>
                  <a:pt x="483" y="270"/>
                </a:lnTo>
                <a:lnTo>
                  <a:pt x="479" y="278"/>
                </a:lnTo>
                <a:lnTo>
                  <a:pt x="479" y="278"/>
                </a:lnTo>
                <a:close/>
                <a:moveTo>
                  <a:pt x="98" y="252"/>
                </a:moveTo>
                <a:lnTo>
                  <a:pt x="98" y="252"/>
                </a:lnTo>
                <a:lnTo>
                  <a:pt x="92" y="262"/>
                </a:lnTo>
                <a:lnTo>
                  <a:pt x="92" y="262"/>
                </a:lnTo>
                <a:lnTo>
                  <a:pt x="88" y="267"/>
                </a:lnTo>
                <a:lnTo>
                  <a:pt x="85" y="271"/>
                </a:lnTo>
                <a:lnTo>
                  <a:pt x="89" y="274"/>
                </a:lnTo>
                <a:lnTo>
                  <a:pt x="89" y="274"/>
                </a:lnTo>
                <a:lnTo>
                  <a:pt x="98" y="252"/>
                </a:lnTo>
                <a:lnTo>
                  <a:pt x="98" y="252"/>
                </a:lnTo>
                <a:close/>
                <a:moveTo>
                  <a:pt x="95" y="271"/>
                </a:moveTo>
                <a:lnTo>
                  <a:pt x="95" y="271"/>
                </a:lnTo>
                <a:lnTo>
                  <a:pt x="108" y="251"/>
                </a:lnTo>
                <a:lnTo>
                  <a:pt x="108" y="251"/>
                </a:lnTo>
                <a:lnTo>
                  <a:pt x="103" y="250"/>
                </a:lnTo>
                <a:lnTo>
                  <a:pt x="99" y="260"/>
                </a:lnTo>
                <a:lnTo>
                  <a:pt x="99" y="260"/>
                </a:lnTo>
                <a:lnTo>
                  <a:pt x="99" y="261"/>
                </a:lnTo>
                <a:lnTo>
                  <a:pt x="99" y="261"/>
                </a:lnTo>
                <a:lnTo>
                  <a:pt x="99" y="262"/>
                </a:lnTo>
                <a:lnTo>
                  <a:pt x="99" y="262"/>
                </a:lnTo>
                <a:lnTo>
                  <a:pt x="96" y="267"/>
                </a:lnTo>
                <a:lnTo>
                  <a:pt x="95" y="271"/>
                </a:lnTo>
                <a:lnTo>
                  <a:pt x="95" y="271"/>
                </a:lnTo>
                <a:close/>
                <a:moveTo>
                  <a:pt x="106" y="297"/>
                </a:moveTo>
                <a:lnTo>
                  <a:pt x="106" y="297"/>
                </a:lnTo>
                <a:lnTo>
                  <a:pt x="90" y="284"/>
                </a:lnTo>
                <a:lnTo>
                  <a:pt x="75" y="271"/>
                </a:lnTo>
                <a:lnTo>
                  <a:pt x="75" y="271"/>
                </a:lnTo>
                <a:lnTo>
                  <a:pt x="73" y="271"/>
                </a:lnTo>
                <a:lnTo>
                  <a:pt x="73" y="271"/>
                </a:lnTo>
                <a:lnTo>
                  <a:pt x="72" y="268"/>
                </a:lnTo>
                <a:lnTo>
                  <a:pt x="70" y="268"/>
                </a:lnTo>
                <a:lnTo>
                  <a:pt x="70" y="268"/>
                </a:lnTo>
                <a:lnTo>
                  <a:pt x="69" y="267"/>
                </a:lnTo>
                <a:lnTo>
                  <a:pt x="70" y="268"/>
                </a:lnTo>
                <a:lnTo>
                  <a:pt x="70" y="268"/>
                </a:lnTo>
                <a:lnTo>
                  <a:pt x="70" y="268"/>
                </a:lnTo>
                <a:lnTo>
                  <a:pt x="73" y="271"/>
                </a:lnTo>
                <a:lnTo>
                  <a:pt x="73" y="271"/>
                </a:lnTo>
                <a:lnTo>
                  <a:pt x="89" y="284"/>
                </a:lnTo>
                <a:lnTo>
                  <a:pt x="105" y="297"/>
                </a:lnTo>
                <a:lnTo>
                  <a:pt x="105" y="297"/>
                </a:lnTo>
                <a:lnTo>
                  <a:pt x="106" y="297"/>
                </a:lnTo>
                <a:lnTo>
                  <a:pt x="106" y="297"/>
                </a:lnTo>
                <a:close/>
                <a:moveTo>
                  <a:pt x="563" y="288"/>
                </a:moveTo>
                <a:lnTo>
                  <a:pt x="563" y="288"/>
                </a:lnTo>
                <a:lnTo>
                  <a:pt x="579" y="275"/>
                </a:lnTo>
                <a:lnTo>
                  <a:pt x="579" y="275"/>
                </a:lnTo>
                <a:lnTo>
                  <a:pt x="575" y="275"/>
                </a:lnTo>
                <a:lnTo>
                  <a:pt x="572" y="275"/>
                </a:lnTo>
                <a:lnTo>
                  <a:pt x="572" y="275"/>
                </a:lnTo>
                <a:lnTo>
                  <a:pt x="570" y="278"/>
                </a:lnTo>
                <a:lnTo>
                  <a:pt x="568" y="281"/>
                </a:lnTo>
                <a:lnTo>
                  <a:pt x="568" y="281"/>
                </a:lnTo>
                <a:lnTo>
                  <a:pt x="565" y="285"/>
                </a:lnTo>
                <a:lnTo>
                  <a:pt x="563" y="287"/>
                </a:lnTo>
                <a:lnTo>
                  <a:pt x="563" y="288"/>
                </a:lnTo>
                <a:lnTo>
                  <a:pt x="563" y="288"/>
                </a:lnTo>
                <a:close/>
                <a:moveTo>
                  <a:pt x="129" y="302"/>
                </a:moveTo>
                <a:lnTo>
                  <a:pt x="129" y="302"/>
                </a:lnTo>
                <a:lnTo>
                  <a:pt x="132" y="304"/>
                </a:lnTo>
                <a:lnTo>
                  <a:pt x="140" y="284"/>
                </a:lnTo>
                <a:lnTo>
                  <a:pt x="140" y="284"/>
                </a:lnTo>
                <a:lnTo>
                  <a:pt x="135" y="292"/>
                </a:lnTo>
                <a:lnTo>
                  <a:pt x="129" y="302"/>
                </a:lnTo>
                <a:lnTo>
                  <a:pt x="129" y="302"/>
                </a:lnTo>
                <a:close/>
                <a:moveTo>
                  <a:pt x="603" y="295"/>
                </a:moveTo>
                <a:lnTo>
                  <a:pt x="618" y="281"/>
                </a:lnTo>
                <a:lnTo>
                  <a:pt x="618" y="281"/>
                </a:lnTo>
                <a:lnTo>
                  <a:pt x="615" y="281"/>
                </a:lnTo>
                <a:lnTo>
                  <a:pt x="613" y="281"/>
                </a:lnTo>
                <a:lnTo>
                  <a:pt x="612" y="281"/>
                </a:lnTo>
                <a:lnTo>
                  <a:pt x="612" y="281"/>
                </a:lnTo>
                <a:lnTo>
                  <a:pt x="603" y="294"/>
                </a:lnTo>
                <a:lnTo>
                  <a:pt x="603" y="294"/>
                </a:lnTo>
                <a:lnTo>
                  <a:pt x="602" y="295"/>
                </a:lnTo>
                <a:lnTo>
                  <a:pt x="603" y="295"/>
                </a:lnTo>
                <a:lnTo>
                  <a:pt x="603" y="295"/>
                </a:lnTo>
                <a:close/>
                <a:moveTo>
                  <a:pt x="498" y="280"/>
                </a:moveTo>
                <a:lnTo>
                  <a:pt x="512" y="265"/>
                </a:lnTo>
                <a:lnTo>
                  <a:pt x="512" y="265"/>
                </a:lnTo>
                <a:lnTo>
                  <a:pt x="509" y="265"/>
                </a:lnTo>
                <a:lnTo>
                  <a:pt x="509" y="265"/>
                </a:lnTo>
                <a:lnTo>
                  <a:pt x="508" y="264"/>
                </a:lnTo>
                <a:lnTo>
                  <a:pt x="506" y="265"/>
                </a:lnTo>
                <a:lnTo>
                  <a:pt x="506" y="265"/>
                </a:lnTo>
                <a:lnTo>
                  <a:pt x="500" y="272"/>
                </a:lnTo>
                <a:lnTo>
                  <a:pt x="498" y="280"/>
                </a:lnTo>
                <a:lnTo>
                  <a:pt x="498" y="280"/>
                </a:lnTo>
                <a:close/>
                <a:moveTo>
                  <a:pt x="533" y="284"/>
                </a:moveTo>
                <a:lnTo>
                  <a:pt x="533" y="284"/>
                </a:lnTo>
                <a:lnTo>
                  <a:pt x="546" y="271"/>
                </a:lnTo>
                <a:lnTo>
                  <a:pt x="546" y="271"/>
                </a:lnTo>
                <a:lnTo>
                  <a:pt x="540" y="270"/>
                </a:lnTo>
                <a:lnTo>
                  <a:pt x="540" y="270"/>
                </a:lnTo>
                <a:lnTo>
                  <a:pt x="536" y="277"/>
                </a:lnTo>
                <a:lnTo>
                  <a:pt x="532" y="284"/>
                </a:lnTo>
                <a:lnTo>
                  <a:pt x="532" y="284"/>
                </a:lnTo>
                <a:lnTo>
                  <a:pt x="533" y="284"/>
                </a:lnTo>
                <a:lnTo>
                  <a:pt x="533" y="284"/>
                </a:lnTo>
                <a:close/>
                <a:moveTo>
                  <a:pt x="438" y="275"/>
                </a:moveTo>
                <a:lnTo>
                  <a:pt x="438" y="275"/>
                </a:lnTo>
                <a:lnTo>
                  <a:pt x="438" y="275"/>
                </a:lnTo>
                <a:lnTo>
                  <a:pt x="438" y="275"/>
                </a:lnTo>
                <a:lnTo>
                  <a:pt x="446" y="260"/>
                </a:lnTo>
                <a:lnTo>
                  <a:pt x="446" y="260"/>
                </a:lnTo>
                <a:lnTo>
                  <a:pt x="432" y="275"/>
                </a:lnTo>
                <a:lnTo>
                  <a:pt x="432" y="275"/>
                </a:lnTo>
                <a:lnTo>
                  <a:pt x="438" y="275"/>
                </a:lnTo>
                <a:lnTo>
                  <a:pt x="438" y="275"/>
                </a:lnTo>
                <a:close/>
                <a:moveTo>
                  <a:pt x="428" y="260"/>
                </a:moveTo>
                <a:lnTo>
                  <a:pt x="413" y="275"/>
                </a:lnTo>
                <a:lnTo>
                  <a:pt x="413" y="275"/>
                </a:lnTo>
                <a:lnTo>
                  <a:pt x="418" y="275"/>
                </a:lnTo>
                <a:lnTo>
                  <a:pt x="419" y="275"/>
                </a:lnTo>
                <a:lnTo>
                  <a:pt x="419" y="274"/>
                </a:lnTo>
                <a:lnTo>
                  <a:pt x="419" y="274"/>
                </a:lnTo>
                <a:lnTo>
                  <a:pt x="428" y="260"/>
                </a:lnTo>
                <a:lnTo>
                  <a:pt x="428" y="260"/>
                </a:lnTo>
                <a:close/>
                <a:moveTo>
                  <a:pt x="296" y="274"/>
                </a:moveTo>
                <a:lnTo>
                  <a:pt x="296" y="274"/>
                </a:lnTo>
                <a:lnTo>
                  <a:pt x="298" y="274"/>
                </a:lnTo>
                <a:lnTo>
                  <a:pt x="298" y="274"/>
                </a:lnTo>
                <a:lnTo>
                  <a:pt x="302" y="274"/>
                </a:lnTo>
                <a:lnTo>
                  <a:pt x="310" y="255"/>
                </a:lnTo>
                <a:lnTo>
                  <a:pt x="310" y="255"/>
                </a:lnTo>
                <a:lnTo>
                  <a:pt x="296" y="274"/>
                </a:lnTo>
                <a:lnTo>
                  <a:pt x="296" y="274"/>
                </a:lnTo>
                <a:close/>
                <a:moveTo>
                  <a:pt x="548" y="285"/>
                </a:moveTo>
                <a:lnTo>
                  <a:pt x="562" y="272"/>
                </a:lnTo>
                <a:lnTo>
                  <a:pt x="562" y="272"/>
                </a:lnTo>
                <a:lnTo>
                  <a:pt x="559" y="272"/>
                </a:lnTo>
                <a:lnTo>
                  <a:pt x="558" y="272"/>
                </a:lnTo>
                <a:lnTo>
                  <a:pt x="556" y="272"/>
                </a:lnTo>
                <a:lnTo>
                  <a:pt x="556" y="272"/>
                </a:lnTo>
                <a:lnTo>
                  <a:pt x="548" y="285"/>
                </a:lnTo>
                <a:lnTo>
                  <a:pt x="548" y="285"/>
                </a:lnTo>
                <a:close/>
                <a:moveTo>
                  <a:pt x="68" y="247"/>
                </a:moveTo>
                <a:lnTo>
                  <a:pt x="68" y="247"/>
                </a:lnTo>
                <a:lnTo>
                  <a:pt x="72" y="240"/>
                </a:lnTo>
                <a:lnTo>
                  <a:pt x="76" y="232"/>
                </a:lnTo>
                <a:lnTo>
                  <a:pt x="76" y="232"/>
                </a:lnTo>
                <a:lnTo>
                  <a:pt x="76" y="231"/>
                </a:lnTo>
                <a:lnTo>
                  <a:pt x="73" y="230"/>
                </a:lnTo>
                <a:lnTo>
                  <a:pt x="73" y="230"/>
                </a:lnTo>
                <a:lnTo>
                  <a:pt x="70" y="238"/>
                </a:lnTo>
                <a:lnTo>
                  <a:pt x="68" y="247"/>
                </a:lnTo>
                <a:lnTo>
                  <a:pt x="68" y="247"/>
                </a:lnTo>
                <a:close/>
                <a:moveTo>
                  <a:pt x="78" y="240"/>
                </a:moveTo>
                <a:lnTo>
                  <a:pt x="78" y="240"/>
                </a:lnTo>
                <a:lnTo>
                  <a:pt x="66" y="255"/>
                </a:lnTo>
                <a:lnTo>
                  <a:pt x="66" y="255"/>
                </a:lnTo>
                <a:lnTo>
                  <a:pt x="68" y="257"/>
                </a:lnTo>
                <a:lnTo>
                  <a:pt x="70" y="258"/>
                </a:lnTo>
                <a:lnTo>
                  <a:pt x="78" y="240"/>
                </a:lnTo>
                <a:close/>
                <a:moveTo>
                  <a:pt x="245" y="362"/>
                </a:moveTo>
                <a:lnTo>
                  <a:pt x="245" y="362"/>
                </a:lnTo>
                <a:lnTo>
                  <a:pt x="250" y="362"/>
                </a:lnTo>
                <a:lnTo>
                  <a:pt x="250" y="362"/>
                </a:lnTo>
                <a:lnTo>
                  <a:pt x="250" y="361"/>
                </a:lnTo>
                <a:lnTo>
                  <a:pt x="250" y="360"/>
                </a:lnTo>
                <a:lnTo>
                  <a:pt x="250" y="357"/>
                </a:lnTo>
                <a:lnTo>
                  <a:pt x="250" y="357"/>
                </a:lnTo>
                <a:lnTo>
                  <a:pt x="252" y="354"/>
                </a:lnTo>
                <a:lnTo>
                  <a:pt x="250" y="352"/>
                </a:lnTo>
                <a:lnTo>
                  <a:pt x="250" y="351"/>
                </a:lnTo>
                <a:lnTo>
                  <a:pt x="250" y="351"/>
                </a:lnTo>
                <a:lnTo>
                  <a:pt x="249" y="354"/>
                </a:lnTo>
                <a:lnTo>
                  <a:pt x="248" y="357"/>
                </a:lnTo>
                <a:lnTo>
                  <a:pt x="248" y="357"/>
                </a:lnTo>
                <a:lnTo>
                  <a:pt x="245" y="361"/>
                </a:lnTo>
                <a:lnTo>
                  <a:pt x="245" y="362"/>
                </a:lnTo>
                <a:lnTo>
                  <a:pt x="245" y="362"/>
                </a:lnTo>
                <a:lnTo>
                  <a:pt x="245" y="362"/>
                </a:lnTo>
                <a:close/>
                <a:moveTo>
                  <a:pt x="266" y="261"/>
                </a:moveTo>
                <a:lnTo>
                  <a:pt x="268" y="270"/>
                </a:lnTo>
                <a:lnTo>
                  <a:pt x="268" y="270"/>
                </a:lnTo>
                <a:lnTo>
                  <a:pt x="272" y="260"/>
                </a:lnTo>
                <a:lnTo>
                  <a:pt x="272" y="260"/>
                </a:lnTo>
                <a:lnTo>
                  <a:pt x="270" y="258"/>
                </a:lnTo>
                <a:lnTo>
                  <a:pt x="269" y="258"/>
                </a:lnTo>
                <a:lnTo>
                  <a:pt x="269" y="258"/>
                </a:lnTo>
                <a:lnTo>
                  <a:pt x="268" y="255"/>
                </a:lnTo>
                <a:lnTo>
                  <a:pt x="269" y="252"/>
                </a:lnTo>
                <a:lnTo>
                  <a:pt x="269" y="252"/>
                </a:lnTo>
                <a:lnTo>
                  <a:pt x="268" y="252"/>
                </a:lnTo>
                <a:lnTo>
                  <a:pt x="268" y="254"/>
                </a:lnTo>
                <a:lnTo>
                  <a:pt x="268" y="254"/>
                </a:lnTo>
                <a:lnTo>
                  <a:pt x="266" y="261"/>
                </a:lnTo>
                <a:lnTo>
                  <a:pt x="266" y="261"/>
                </a:lnTo>
                <a:close/>
                <a:moveTo>
                  <a:pt x="566" y="275"/>
                </a:moveTo>
                <a:lnTo>
                  <a:pt x="566" y="275"/>
                </a:lnTo>
                <a:lnTo>
                  <a:pt x="552" y="288"/>
                </a:lnTo>
                <a:lnTo>
                  <a:pt x="558" y="288"/>
                </a:lnTo>
                <a:lnTo>
                  <a:pt x="558" y="288"/>
                </a:lnTo>
                <a:lnTo>
                  <a:pt x="566" y="275"/>
                </a:lnTo>
                <a:lnTo>
                  <a:pt x="566" y="275"/>
                </a:lnTo>
                <a:close/>
                <a:moveTo>
                  <a:pt x="40" y="228"/>
                </a:moveTo>
                <a:lnTo>
                  <a:pt x="40" y="228"/>
                </a:lnTo>
                <a:lnTo>
                  <a:pt x="49" y="212"/>
                </a:lnTo>
                <a:lnTo>
                  <a:pt x="49" y="212"/>
                </a:lnTo>
                <a:lnTo>
                  <a:pt x="48" y="212"/>
                </a:lnTo>
                <a:lnTo>
                  <a:pt x="48" y="212"/>
                </a:lnTo>
                <a:lnTo>
                  <a:pt x="46" y="211"/>
                </a:lnTo>
                <a:lnTo>
                  <a:pt x="46" y="211"/>
                </a:lnTo>
                <a:lnTo>
                  <a:pt x="45" y="212"/>
                </a:lnTo>
                <a:lnTo>
                  <a:pt x="39" y="230"/>
                </a:lnTo>
                <a:lnTo>
                  <a:pt x="39" y="230"/>
                </a:lnTo>
                <a:lnTo>
                  <a:pt x="39" y="230"/>
                </a:lnTo>
                <a:lnTo>
                  <a:pt x="40" y="228"/>
                </a:lnTo>
                <a:lnTo>
                  <a:pt x="40" y="228"/>
                </a:lnTo>
                <a:close/>
                <a:moveTo>
                  <a:pt x="678" y="297"/>
                </a:moveTo>
                <a:lnTo>
                  <a:pt x="665" y="308"/>
                </a:lnTo>
                <a:lnTo>
                  <a:pt x="670" y="310"/>
                </a:lnTo>
                <a:lnTo>
                  <a:pt x="678" y="297"/>
                </a:lnTo>
                <a:close/>
                <a:moveTo>
                  <a:pt x="49" y="235"/>
                </a:moveTo>
                <a:lnTo>
                  <a:pt x="58" y="220"/>
                </a:lnTo>
                <a:lnTo>
                  <a:pt x="58" y="220"/>
                </a:lnTo>
                <a:lnTo>
                  <a:pt x="58" y="218"/>
                </a:lnTo>
                <a:lnTo>
                  <a:pt x="56" y="218"/>
                </a:lnTo>
                <a:lnTo>
                  <a:pt x="56" y="218"/>
                </a:lnTo>
                <a:lnTo>
                  <a:pt x="49" y="235"/>
                </a:lnTo>
                <a:lnTo>
                  <a:pt x="49" y="235"/>
                </a:lnTo>
                <a:close/>
                <a:moveTo>
                  <a:pt x="176" y="315"/>
                </a:moveTo>
                <a:lnTo>
                  <a:pt x="176" y="315"/>
                </a:lnTo>
                <a:lnTo>
                  <a:pt x="169" y="327"/>
                </a:lnTo>
                <a:lnTo>
                  <a:pt x="169" y="327"/>
                </a:lnTo>
                <a:lnTo>
                  <a:pt x="168" y="328"/>
                </a:lnTo>
                <a:lnTo>
                  <a:pt x="169" y="330"/>
                </a:lnTo>
                <a:lnTo>
                  <a:pt x="170" y="331"/>
                </a:lnTo>
                <a:lnTo>
                  <a:pt x="178" y="314"/>
                </a:lnTo>
                <a:lnTo>
                  <a:pt x="178" y="314"/>
                </a:lnTo>
                <a:lnTo>
                  <a:pt x="176" y="315"/>
                </a:lnTo>
                <a:lnTo>
                  <a:pt x="176" y="315"/>
                </a:lnTo>
                <a:lnTo>
                  <a:pt x="176" y="315"/>
                </a:lnTo>
                <a:close/>
                <a:moveTo>
                  <a:pt x="209" y="340"/>
                </a:moveTo>
                <a:lnTo>
                  <a:pt x="209" y="340"/>
                </a:lnTo>
                <a:lnTo>
                  <a:pt x="202" y="351"/>
                </a:lnTo>
                <a:lnTo>
                  <a:pt x="202" y="351"/>
                </a:lnTo>
                <a:lnTo>
                  <a:pt x="205" y="354"/>
                </a:lnTo>
                <a:lnTo>
                  <a:pt x="210" y="337"/>
                </a:lnTo>
                <a:lnTo>
                  <a:pt x="210" y="337"/>
                </a:lnTo>
                <a:lnTo>
                  <a:pt x="209" y="338"/>
                </a:lnTo>
                <a:lnTo>
                  <a:pt x="209" y="340"/>
                </a:lnTo>
                <a:lnTo>
                  <a:pt x="209" y="340"/>
                </a:lnTo>
                <a:close/>
                <a:moveTo>
                  <a:pt x="66" y="235"/>
                </a:moveTo>
                <a:lnTo>
                  <a:pt x="66" y="235"/>
                </a:lnTo>
                <a:lnTo>
                  <a:pt x="58" y="248"/>
                </a:lnTo>
                <a:lnTo>
                  <a:pt x="58" y="248"/>
                </a:lnTo>
                <a:lnTo>
                  <a:pt x="60" y="250"/>
                </a:lnTo>
                <a:lnTo>
                  <a:pt x="66" y="235"/>
                </a:lnTo>
                <a:close/>
                <a:moveTo>
                  <a:pt x="88" y="261"/>
                </a:moveTo>
                <a:lnTo>
                  <a:pt x="96" y="245"/>
                </a:lnTo>
                <a:lnTo>
                  <a:pt x="96" y="245"/>
                </a:lnTo>
                <a:lnTo>
                  <a:pt x="96" y="244"/>
                </a:lnTo>
                <a:lnTo>
                  <a:pt x="95" y="244"/>
                </a:lnTo>
                <a:lnTo>
                  <a:pt x="88" y="258"/>
                </a:lnTo>
                <a:lnTo>
                  <a:pt x="88" y="258"/>
                </a:lnTo>
                <a:lnTo>
                  <a:pt x="88" y="261"/>
                </a:lnTo>
                <a:lnTo>
                  <a:pt x="88" y="261"/>
                </a:lnTo>
                <a:close/>
                <a:moveTo>
                  <a:pt x="480" y="265"/>
                </a:moveTo>
                <a:lnTo>
                  <a:pt x="470" y="277"/>
                </a:lnTo>
                <a:lnTo>
                  <a:pt x="470" y="277"/>
                </a:lnTo>
                <a:lnTo>
                  <a:pt x="472" y="277"/>
                </a:lnTo>
                <a:lnTo>
                  <a:pt x="475" y="277"/>
                </a:lnTo>
                <a:lnTo>
                  <a:pt x="480" y="265"/>
                </a:lnTo>
                <a:close/>
                <a:moveTo>
                  <a:pt x="48" y="245"/>
                </a:moveTo>
                <a:lnTo>
                  <a:pt x="48" y="245"/>
                </a:lnTo>
                <a:lnTo>
                  <a:pt x="49" y="247"/>
                </a:lnTo>
                <a:lnTo>
                  <a:pt x="50" y="248"/>
                </a:lnTo>
                <a:lnTo>
                  <a:pt x="50" y="248"/>
                </a:lnTo>
                <a:lnTo>
                  <a:pt x="58" y="230"/>
                </a:lnTo>
                <a:lnTo>
                  <a:pt x="48" y="245"/>
                </a:lnTo>
                <a:close/>
                <a:moveTo>
                  <a:pt x="518" y="280"/>
                </a:moveTo>
                <a:lnTo>
                  <a:pt x="518" y="280"/>
                </a:lnTo>
                <a:lnTo>
                  <a:pt x="523" y="274"/>
                </a:lnTo>
                <a:lnTo>
                  <a:pt x="529" y="268"/>
                </a:lnTo>
                <a:lnTo>
                  <a:pt x="525" y="268"/>
                </a:lnTo>
                <a:lnTo>
                  <a:pt x="525" y="268"/>
                </a:lnTo>
                <a:lnTo>
                  <a:pt x="518" y="280"/>
                </a:lnTo>
                <a:lnTo>
                  <a:pt x="518" y="280"/>
                </a:lnTo>
                <a:close/>
                <a:moveTo>
                  <a:pt x="165" y="307"/>
                </a:moveTo>
                <a:lnTo>
                  <a:pt x="165" y="307"/>
                </a:lnTo>
                <a:lnTo>
                  <a:pt x="162" y="310"/>
                </a:lnTo>
                <a:lnTo>
                  <a:pt x="162" y="310"/>
                </a:lnTo>
                <a:lnTo>
                  <a:pt x="156" y="321"/>
                </a:lnTo>
                <a:lnTo>
                  <a:pt x="156" y="321"/>
                </a:lnTo>
                <a:lnTo>
                  <a:pt x="159" y="322"/>
                </a:lnTo>
                <a:lnTo>
                  <a:pt x="165" y="307"/>
                </a:lnTo>
                <a:close/>
                <a:moveTo>
                  <a:pt x="293" y="262"/>
                </a:moveTo>
                <a:lnTo>
                  <a:pt x="293" y="262"/>
                </a:lnTo>
                <a:lnTo>
                  <a:pt x="292" y="262"/>
                </a:lnTo>
                <a:lnTo>
                  <a:pt x="292" y="262"/>
                </a:lnTo>
                <a:lnTo>
                  <a:pt x="283" y="275"/>
                </a:lnTo>
                <a:lnTo>
                  <a:pt x="283" y="275"/>
                </a:lnTo>
                <a:lnTo>
                  <a:pt x="286" y="275"/>
                </a:lnTo>
                <a:lnTo>
                  <a:pt x="289" y="274"/>
                </a:lnTo>
                <a:lnTo>
                  <a:pt x="293" y="262"/>
                </a:lnTo>
                <a:close/>
                <a:moveTo>
                  <a:pt x="299" y="264"/>
                </a:moveTo>
                <a:lnTo>
                  <a:pt x="299" y="264"/>
                </a:lnTo>
                <a:lnTo>
                  <a:pt x="308" y="252"/>
                </a:lnTo>
                <a:lnTo>
                  <a:pt x="308" y="252"/>
                </a:lnTo>
                <a:lnTo>
                  <a:pt x="305" y="252"/>
                </a:lnTo>
                <a:lnTo>
                  <a:pt x="303" y="252"/>
                </a:lnTo>
                <a:lnTo>
                  <a:pt x="303" y="252"/>
                </a:lnTo>
                <a:lnTo>
                  <a:pt x="300" y="258"/>
                </a:lnTo>
                <a:lnTo>
                  <a:pt x="299" y="264"/>
                </a:lnTo>
                <a:lnTo>
                  <a:pt x="299" y="264"/>
                </a:lnTo>
                <a:close/>
                <a:moveTo>
                  <a:pt x="59" y="238"/>
                </a:moveTo>
                <a:lnTo>
                  <a:pt x="59" y="238"/>
                </a:lnTo>
                <a:lnTo>
                  <a:pt x="63" y="232"/>
                </a:lnTo>
                <a:lnTo>
                  <a:pt x="66" y="225"/>
                </a:lnTo>
                <a:lnTo>
                  <a:pt x="66" y="225"/>
                </a:lnTo>
                <a:lnTo>
                  <a:pt x="66" y="224"/>
                </a:lnTo>
                <a:lnTo>
                  <a:pt x="65" y="224"/>
                </a:lnTo>
                <a:lnTo>
                  <a:pt x="65" y="224"/>
                </a:lnTo>
                <a:lnTo>
                  <a:pt x="59" y="235"/>
                </a:lnTo>
                <a:lnTo>
                  <a:pt x="59" y="235"/>
                </a:lnTo>
                <a:lnTo>
                  <a:pt x="59" y="238"/>
                </a:lnTo>
                <a:lnTo>
                  <a:pt x="59" y="238"/>
                </a:lnTo>
                <a:close/>
                <a:moveTo>
                  <a:pt x="132" y="112"/>
                </a:moveTo>
                <a:lnTo>
                  <a:pt x="132" y="112"/>
                </a:lnTo>
                <a:lnTo>
                  <a:pt x="110" y="128"/>
                </a:lnTo>
                <a:lnTo>
                  <a:pt x="110" y="128"/>
                </a:lnTo>
                <a:lnTo>
                  <a:pt x="122" y="121"/>
                </a:lnTo>
                <a:lnTo>
                  <a:pt x="132" y="112"/>
                </a:lnTo>
                <a:lnTo>
                  <a:pt x="132" y="112"/>
                </a:lnTo>
                <a:close/>
                <a:moveTo>
                  <a:pt x="752" y="300"/>
                </a:moveTo>
                <a:lnTo>
                  <a:pt x="752" y="300"/>
                </a:lnTo>
                <a:lnTo>
                  <a:pt x="756" y="301"/>
                </a:lnTo>
                <a:lnTo>
                  <a:pt x="758" y="301"/>
                </a:lnTo>
                <a:lnTo>
                  <a:pt x="758" y="301"/>
                </a:lnTo>
                <a:lnTo>
                  <a:pt x="756" y="298"/>
                </a:lnTo>
                <a:lnTo>
                  <a:pt x="753" y="295"/>
                </a:lnTo>
                <a:lnTo>
                  <a:pt x="753" y="295"/>
                </a:lnTo>
                <a:lnTo>
                  <a:pt x="752" y="297"/>
                </a:lnTo>
                <a:lnTo>
                  <a:pt x="752" y="297"/>
                </a:lnTo>
                <a:lnTo>
                  <a:pt x="752" y="300"/>
                </a:lnTo>
                <a:lnTo>
                  <a:pt x="752" y="300"/>
                </a:lnTo>
                <a:close/>
                <a:moveTo>
                  <a:pt x="48" y="224"/>
                </a:moveTo>
                <a:lnTo>
                  <a:pt x="48" y="224"/>
                </a:lnTo>
                <a:lnTo>
                  <a:pt x="42" y="232"/>
                </a:lnTo>
                <a:lnTo>
                  <a:pt x="42" y="232"/>
                </a:lnTo>
                <a:lnTo>
                  <a:pt x="42" y="235"/>
                </a:lnTo>
                <a:lnTo>
                  <a:pt x="43" y="237"/>
                </a:lnTo>
                <a:lnTo>
                  <a:pt x="43" y="237"/>
                </a:lnTo>
                <a:lnTo>
                  <a:pt x="48" y="224"/>
                </a:lnTo>
                <a:lnTo>
                  <a:pt x="48" y="224"/>
                </a:lnTo>
                <a:close/>
                <a:moveTo>
                  <a:pt x="273" y="270"/>
                </a:moveTo>
                <a:lnTo>
                  <a:pt x="282" y="257"/>
                </a:lnTo>
                <a:lnTo>
                  <a:pt x="282" y="257"/>
                </a:lnTo>
                <a:lnTo>
                  <a:pt x="279" y="257"/>
                </a:lnTo>
                <a:lnTo>
                  <a:pt x="278" y="258"/>
                </a:lnTo>
                <a:lnTo>
                  <a:pt x="278" y="258"/>
                </a:lnTo>
                <a:lnTo>
                  <a:pt x="273" y="270"/>
                </a:lnTo>
                <a:lnTo>
                  <a:pt x="273" y="270"/>
                </a:lnTo>
                <a:close/>
                <a:moveTo>
                  <a:pt x="546" y="278"/>
                </a:moveTo>
                <a:lnTo>
                  <a:pt x="546" y="278"/>
                </a:lnTo>
                <a:lnTo>
                  <a:pt x="538" y="285"/>
                </a:lnTo>
                <a:lnTo>
                  <a:pt x="538" y="285"/>
                </a:lnTo>
                <a:lnTo>
                  <a:pt x="539" y="285"/>
                </a:lnTo>
                <a:lnTo>
                  <a:pt x="542" y="285"/>
                </a:lnTo>
                <a:lnTo>
                  <a:pt x="542" y="285"/>
                </a:lnTo>
                <a:lnTo>
                  <a:pt x="546" y="278"/>
                </a:lnTo>
                <a:lnTo>
                  <a:pt x="546" y="278"/>
                </a:lnTo>
                <a:close/>
                <a:moveTo>
                  <a:pt x="78" y="250"/>
                </a:moveTo>
                <a:lnTo>
                  <a:pt x="86" y="238"/>
                </a:lnTo>
                <a:lnTo>
                  <a:pt x="86" y="238"/>
                </a:lnTo>
                <a:lnTo>
                  <a:pt x="83" y="237"/>
                </a:lnTo>
                <a:lnTo>
                  <a:pt x="83" y="237"/>
                </a:lnTo>
                <a:lnTo>
                  <a:pt x="78" y="250"/>
                </a:lnTo>
                <a:lnTo>
                  <a:pt x="78" y="250"/>
                </a:lnTo>
                <a:close/>
                <a:moveTo>
                  <a:pt x="125" y="287"/>
                </a:moveTo>
                <a:lnTo>
                  <a:pt x="125" y="287"/>
                </a:lnTo>
                <a:lnTo>
                  <a:pt x="119" y="295"/>
                </a:lnTo>
                <a:lnTo>
                  <a:pt x="119" y="295"/>
                </a:lnTo>
                <a:lnTo>
                  <a:pt x="122" y="297"/>
                </a:lnTo>
                <a:lnTo>
                  <a:pt x="122" y="297"/>
                </a:lnTo>
                <a:lnTo>
                  <a:pt x="125" y="287"/>
                </a:lnTo>
                <a:lnTo>
                  <a:pt x="125" y="287"/>
                </a:lnTo>
                <a:close/>
                <a:moveTo>
                  <a:pt x="186" y="327"/>
                </a:moveTo>
                <a:lnTo>
                  <a:pt x="186" y="327"/>
                </a:lnTo>
                <a:lnTo>
                  <a:pt x="185" y="328"/>
                </a:lnTo>
                <a:lnTo>
                  <a:pt x="179" y="337"/>
                </a:lnTo>
                <a:lnTo>
                  <a:pt x="179" y="337"/>
                </a:lnTo>
                <a:lnTo>
                  <a:pt x="182" y="338"/>
                </a:lnTo>
                <a:lnTo>
                  <a:pt x="182" y="338"/>
                </a:lnTo>
                <a:lnTo>
                  <a:pt x="186" y="327"/>
                </a:lnTo>
                <a:lnTo>
                  <a:pt x="186" y="327"/>
                </a:lnTo>
                <a:close/>
                <a:moveTo>
                  <a:pt x="28" y="211"/>
                </a:moveTo>
                <a:lnTo>
                  <a:pt x="28" y="211"/>
                </a:lnTo>
                <a:lnTo>
                  <a:pt x="29" y="210"/>
                </a:lnTo>
                <a:lnTo>
                  <a:pt x="29" y="210"/>
                </a:lnTo>
                <a:lnTo>
                  <a:pt x="32" y="204"/>
                </a:lnTo>
                <a:lnTo>
                  <a:pt x="32" y="204"/>
                </a:lnTo>
                <a:lnTo>
                  <a:pt x="29" y="202"/>
                </a:lnTo>
                <a:lnTo>
                  <a:pt x="29" y="202"/>
                </a:lnTo>
                <a:lnTo>
                  <a:pt x="28" y="208"/>
                </a:lnTo>
                <a:lnTo>
                  <a:pt x="28" y="208"/>
                </a:lnTo>
                <a:lnTo>
                  <a:pt x="28" y="210"/>
                </a:lnTo>
                <a:lnTo>
                  <a:pt x="28" y="210"/>
                </a:lnTo>
                <a:lnTo>
                  <a:pt x="28" y="211"/>
                </a:lnTo>
                <a:lnTo>
                  <a:pt x="28" y="211"/>
                </a:lnTo>
                <a:close/>
                <a:moveTo>
                  <a:pt x="35" y="217"/>
                </a:moveTo>
                <a:lnTo>
                  <a:pt x="39" y="207"/>
                </a:lnTo>
                <a:lnTo>
                  <a:pt x="38" y="207"/>
                </a:lnTo>
                <a:lnTo>
                  <a:pt x="38" y="207"/>
                </a:lnTo>
                <a:lnTo>
                  <a:pt x="35" y="217"/>
                </a:lnTo>
                <a:lnTo>
                  <a:pt x="35" y="217"/>
                </a:lnTo>
                <a:close/>
                <a:moveTo>
                  <a:pt x="288" y="262"/>
                </a:moveTo>
                <a:lnTo>
                  <a:pt x="289" y="261"/>
                </a:lnTo>
                <a:lnTo>
                  <a:pt x="289" y="261"/>
                </a:lnTo>
                <a:lnTo>
                  <a:pt x="290" y="258"/>
                </a:lnTo>
                <a:lnTo>
                  <a:pt x="292" y="255"/>
                </a:lnTo>
                <a:lnTo>
                  <a:pt x="292" y="255"/>
                </a:lnTo>
                <a:lnTo>
                  <a:pt x="290" y="255"/>
                </a:lnTo>
                <a:lnTo>
                  <a:pt x="289" y="257"/>
                </a:lnTo>
                <a:lnTo>
                  <a:pt x="289" y="257"/>
                </a:lnTo>
                <a:lnTo>
                  <a:pt x="289" y="261"/>
                </a:lnTo>
                <a:lnTo>
                  <a:pt x="288" y="262"/>
                </a:lnTo>
                <a:close/>
                <a:moveTo>
                  <a:pt x="269" y="362"/>
                </a:moveTo>
                <a:lnTo>
                  <a:pt x="269" y="362"/>
                </a:lnTo>
                <a:lnTo>
                  <a:pt x="276" y="361"/>
                </a:lnTo>
                <a:lnTo>
                  <a:pt x="276" y="361"/>
                </a:lnTo>
                <a:lnTo>
                  <a:pt x="273" y="361"/>
                </a:lnTo>
                <a:lnTo>
                  <a:pt x="270" y="362"/>
                </a:lnTo>
                <a:lnTo>
                  <a:pt x="270" y="362"/>
                </a:lnTo>
                <a:lnTo>
                  <a:pt x="269" y="362"/>
                </a:lnTo>
                <a:lnTo>
                  <a:pt x="269" y="362"/>
                </a:lnTo>
                <a:close/>
                <a:moveTo>
                  <a:pt x="275" y="277"/>
                </a:moveTo>
                <a:lnTo>
                  <a:pt x="275" y="277"/>
                </a:lnTo>
                <a:lnTo>
                  <a:pt x="276" y="277"/>
                </a:lnTo>
                <a:lnTo>
                  <a:pt x="276" y="275"/>
                </a:lnTo>
                <a:lnTo>
                  <a:pt x="276" y="272"/>
                </a:lnTo>
                <a:lnTo>
                  <a:pt x="276" y="272"/>
                </a:lnTo>
                <a:lnTo>
                  <a:pt x="275" y="275"/>
                </a:lnTo>
                <a:lnTo>
                  <a:pt x="275" y="277"/>
                </a:lnTo>
                <a:lnTo>
                  <a:pt x="275" y="277"/>
                </a:lnTo>
                <a:close/>
                <a:moveTo>
                  <a:pt x="752" y="261"/>
                </a:moveTo>
                <a:lnTo>
                  <a:pt x="752" y="261"/>
                </a:lnTo>
                <a:lnTo>
                  <a:pt x="752" y="258"/>
                </a:lnTo>
                <a:lnTo>
                  <a:pt x="752" y="258"/>
                </a:lnTo>
                <a:lnTo>
                  <a:pt x="752" y="257"/>
                </a:lnTo>
                <a:lnTo>
                  <a:pt x="752" y="255"/>
                </a:lnTo>
                <a:lnTo>
                  <a:pt x="750" y="255"/>
                </a:lnTo>
                <a:lnTo>
                  <a:pt x="750" y="255"/>
                </a:lnTo>
                <a:lnTo>
                  <a:pt x="750" y="260"/>
                </a:lnTo>
                <a:lnTo>
                  <a:pt x="750" y="261"/>
                </a:lnTo>
                <a:lnTo>
                  <a:pt x="752" y="261"/>
                </a:lnTo>
                <a:lnTo>
                  <a:pt x="752" y="261"/>
                </a:lnTo>
                <a:close/>
                <a:moveTo>
                  <a:pt x="38" y="220"/>
                </a:moveTo>
                <a:lnTo>
                  <a:pt x="38" y="220"/>
                </a:lnTo>
                <a:lnTo>
                  <a:pt x="36" y="222"/>
                </a:lnTo>
                <a:lnTo>
                  <a:pt x="35" y="225"/>
                </a:lnTo>
                <a:lnTo>
                  <a:pt x="35" y="225"/>
                </a:lnTo>
                <a:lnTo>
                  <a:pt x="36" y="222"/>
                </a:lnTo>
                <a:lnTo>
                  <a:pt x="38" y="220"/>
                </a:lnTo>
                <a:lnTo>
                  <a:pt x="38" y="220"/>
                </a:lnTo>
                <a:close/>
                <a:moveTo>
                  <a:pt x="199" y="358"/>
                </a:moveTo>
                <a:lnTo>
                  <a:pt x="199" y="358"/>
                </a:lnTo>
                <a:lnTo>
                  <a:pt x="200" y="360"/>
                </a:lnTo>
                <a:lnTo>
                  <a:pt x="203" y="360"/>
                </a:lnTo>
                <a:lnTo>
                  <a:pt x="203" y="360"/>
                </a:lnTo>
                <a:lnTo>
                  <a:pt x="202" y="358"/>
                </a:lnTo>
                <a:lnTo>
                  <a:pt x="199" y="358"/>
                </a:lnTo>
                <a:lnTo>
                  <a:pt x="199" y="358"/>
                </a:lnTo>
                <a:close/>
                <a:moveTo>
                  <a:pt x="253" y="62"/>
                </a:moveTo>
                <a:lnTo>
                  <a:pt x="253" y="62"/>
                </a:lnTo>
                <a:lnTo>
                  <a:pt x="252" y="57"/>
                </a:lnTo>
                <a:lnTo>
                  <a:pt x="252" y="57"/>
                </a:lnTo>
                <a:lnTo>
                  <a:pt x="252" y="60"/>
                </a:lnTo>
                <a:lnTo>
                  <a:pt x="253" y="62"/>
                </a:lnTo>
                <a:lnTo>
                  <a:pt x="253" y="62"/>
                </a:lnTo>
                <a:close/>
                <a:moveTo>
                  <a:pt x="145" y="330"/>
                </a:moveTo>
                <a:lnTo>
                  <a:pt x="145" y="330"/>
                </a:lnTo>
                <a:lnTo>
                  <a:pt x="146" y="328"/>
                </a:lnTo>
                <a:lnTo>
                  <a:pt x="146" y="327"/>
                </a:lnTo>
                <a:lnTo>
                  <a:pt x="146" y="327"/>
                </a:lnTo>
                <a:lnTo>
                  <a:pt x="146" y="325"/>
                </a:lnTo>
                <a:lnTo>
                  <a:pt x="146" y="327"/>
                </a:lnTo>
                <a:lnTo>
                  <a:pt x="145" y="330"/>
                </a:lnTo>
                <a:lnTo>
                  <a:pt x="145" y="330"/>
                </a:lnTo>
                <a:close/>
                <a:moveTo>
                  <a:pt x="132" y="112"/>
                </a:moveTo>
                <a:lnTo>
                  <a:pt x="132" y="112"/>
                </a:lnTo>
                <a:lnTo>
                  <a:pt x="135" y="110"/>
                </a:lnTo>
                <a:lnTo>
                  <a:pt x="135" y="110"/>
                </a:lnTo>
                <a:lnTo>
                  <a:pt x="136" y="110"/>
                </a:lnTo>
                <a:lnTo>
                  <a:pt x="136" y="110"/>
                </a:lnTo>
                <a:lnTo>
                  <a:pt x="135" y="110"/>
                </a:lnTo>
                <a:lnTo>
                  <a:pt x="133" y="111"/>
                </a:lnTo>
                <a:lnTo>
                  <a:pt x="133" y="111"/>
                </a:lnTo>
                <a:lnTo>
                  <a:pt x="132" y="112"/>
                </a:lnTo>
                <a:lnTo>
                  <a:pt x="132" y="112"/>
                </a:lnTo>
                <a:close/>
                <a:moveTo>
                  <a:pt x="70" y="164"/>
                </a:moveTo>
                <a:lnTo>
                  <a:pt x="75" y="161"/>
                </a:lnTo>
                <a:lnTo>
                  <a:pt x="75" y="161"/>
                </a:lnTo>
                <a:lnTo>
                  <a:pt x="73" y="161"/>
                </a:lnTo>
                <a:lnTo>
                  <a:pt x="70" y="164"/>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14" name="Freeform 458"/>
          <p:cNvSpPr/>
          <p:nvPr/>
        </p:nvSpPr>
        <p:spPr bwMode="auto">
          <a:xfrm>
            <a:off x="972893" y="1758096"/>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01</a:t>
            </a:r>
            <a:endParaRPr lang="zh-CN" altLang="en-US" sz="4000" b="1" i="1" dirty="0">
              <a:solidFill>
                <a:schemeClr val="bg1"/>
              </a:solidFill>
              <a:effectLst>
                <a:outerShdw blurRad="38100" dist="38100" dir="2700000" algn="tl">
                  <a:srgbClr val="000000">
                    <a:alpha val="43137"/>
                  </a:srgbClr>
                </a:outerShdw>
              </a:effectLst>
            </a:endParaRPr>
          </a:p>
        </p:txBody>
      </p:sp>
      <p:sp>
        <p:nvSpPr>
          <p:cNvPr id="16" name="文本框 15"/>
          <p:cNvSpPr txBox="1"/>
          <p:nvPr/>
        </p:nvSpPr>
        <p:spPr>
          <a:xfrm>
            <a:off x="3117215" y="2244090"/>
            <a:ext cx="2132330" cy="829945"/>
          </a:xfrm>
          <a:prstGeom prst="rect">
            <a:avLst/>
          </a:prstGeom>
          <a:noFill/>
        </p:spPr>
        <p:txBody>
          <a:bodyPr wrap="square" rtlCol="0">
            <a:spAutoFit/>
          </a:bodyPr>
          <a:lstStyle/>
          <a:p>
            <a:pPr algn="ctr">
              <a:lnSpc>
                <a:spcPct val="150000"/>
              </a:lnSpc>
            </a:pPr>
            <a:r>
              <a:rPr lang="zh-CN" altLang="en-US" sz="3200" b="1" dirty="0">
                <a:solidFill>
                  <a:schemeClr val="accent1"/>
                </a:solidFill>
                <a:latin typeface="+mj-ea"/>
              </a:rPr>
              <a:t>编码</a:t>
            </a:r>
          </a:p>
        </p:txBody>
      </p:sp>
      <p:sp>
        <p:nvSpPr>
          <p:cNvPr id="28" name="Freeform 14"/>
          <p:cNvSpPr>
            <a:spLocks noEditPoints="1"/>
          </p:cNvSpPr>
          <p:nvPr/>
        </p:nvSpPr>
        <p:spPr bwMode="auto">
          <a:xfrm flipH="1">
            <a:off x="1771650" y="4296757"/>
            <a:ext cx="992026" cy="609600"/>
          </a:xfrm>
          <a:custGeom>
            <a:avLst/>
            <a:gdLst>
              <a:gd name="T0" fmla="*/ 733 w 775"/>
              <a:gd name="T1" fmla="*/ 105 h 384"/>
              <a:gd name="T2" fmla="*/ 760 w 775"/>
              <a:gd name="T3" fmla="*/ 177 h 384"/>
              <a:gd name="T4" fmla="*/ 715 w 775"/>
              <a:gd name="T5" fmla="*/ 321 h 384"/>
              <a:gd name="T6" fmla="*/ 600 w 775"/>
              <a:gd name="T7" fmla="*/ 304 h 384"/>
              <a:gd name="T8" fmla="*/ 453 w 775"/>
              <a:gd name="T9" fmla="*/ 285 h 384"/>
              <a:gd name="T10" fmla="*/ 336 w 775"/>
              <a:gd name="T11" fmla="*/ 281 h 384"/>
              <a:gd name="T12" fmla="*/ 262 w 775"/>
              <a:gd name="T13" fmla="*/ 372 h 384"/>
              <a:gd name="T14" fmla="*/ 156 w 775"/>
              <a:gd name="T15" fmla="*/ 341 h 384"/>
              <a:gd name="T16" fmla="*/ 55 w 775"/>
              <a:gd name="T17" fmla="*/ 261 h 384"/>
              <a:gd name="T18" fmla="*/ 88 w 775"/>
              <a:gd name="T19" fmla="*/ 130 h 384"/>
              <a:gd name="T20" fmla="*/ 43 w 775"/>
              <a:gd name="T21" fmla="*/ 197 h 384"/>
              <a:gd name="T22" fmla="*/ 102 w 775"/>
              <a:gd name="T23" fmla="*/ 228 h 384"/>
              <a:gd name="T24" fmla="*/ 250 w 775"/>
              <a:gd name="T25" fmla="*/ 291 h 384"/>
              <a:gd name="T26" fmla="*/ 195 w 775"/>
              <a:gd name="T27" fmla="*/ 251 h 384"/>
              <a:gd name="T28" fmla="*/ 249 w 775"/>
              <a:gd name="T29" fmla="*/ 274 h 384"/>
              <a:gd name="T30" fmla="*/ 450 w 775"/>
              <a:gd name="T31" fmla="*/ 237 h 384"/>
              <a:gd name="T32" fmla="*/ 708 w 775"/>
              <a:gd name="T33" fmla="*/ 225 h 384"/>
              <a:gd name="T34" fmla="*/ 669 w 775"/>
              <a:gd name="T35" fmla="*/ 204 h 384"/>
              <a:gd name="T36" fmla="*/ 593 w 775"/>
              <a:gd name="T37" fmla="*/ 208 h 384"/>
              <a:gd name="T38" fmla="*/ 679 w 775"/>
              <a:gd name="T39" fmla="*/ 192 h 384"/>
              <a:gd name="T40" fmla="*/ 722 w 775"/>
              <a:gd name="T41" fmla="*/ 172 h 384"/>
              <a:gd name="T42" fmla="*/ 256 w 775"/>
              <a:gd name="T43" fmla="*/ 142 h 384"/>
              <a:gd name="T44" fmla="*/ 215 w 775"/>
              <a:gd name="T45" fmla="*/ 145 h 384"/>
              <a:gd name="T46" fmla="*/ 198 w 775"/>
              <a:gd name="T47" fmla="*/ 117 h 384"/>
              <a:gd name="T48" fmla="*/ 229 w 775"/>
              <a:gd name="T49" fmla="*/ 45 h 384"/>
              <a:gd name="T50" fmla="*/ 189 w 775"/>
              <a:gd name="T51" fmla="*/ 81 h 384"/>
              <a:gd name="T52" fmla="*/ 228 w 775"/>
              <a:gd name="T53" fmla="*/ 348 h 384"/>
              <a:gd name="T54" fmla="*/ 356 w 775"/>
              <a:gd name="T55" fmla="*/ 238 h 384"/>
              <a:gd name="T56" fmla="*/ 115 w 775"/>
              <a:gd name="T57" fmla="*/ 115 h 384"/>
              <a:gd name="T58" fmla="*/ 753 w 775"/>
              <a:gd name="T59" fmla="*/ 211 h 384"/>
              <a:gd name="T60" fmla="*/ 136 w 775"/>
              <a:gd name="T61" fmla="*/ 307 h 384"/>
              <a:gd name="T62" fmla="*/ 698 w 775"/>
              <a:gd name="T63" fmla="*/ 310 h 384"/>
              <a:gd name="T64" fmla="*/ 232 w 775"/>
              <a:gd name="T65" fmla="*/ 60 h 384"/>
              <a:gd name="T66" fmla="*/ 696 w 775"/>
              <a:gd name="T67" fmla="*/ 297 h 384"/>
              <a:gd name="T68" fmla="*/ 203 w 775"/>
              <a:gd name="T69" fmla="*/ 315 h 384"/>
              <a:gd name="T70" fmla="*/ 186 w 775"/>
              <a:gd name="T71" fmla="*/ 305 h 384"/>
              <a:gd name="T72" fmla="*/ 578 w 775"/>
              <a:gd name="T73" fmla="*/ 291 h 384"/>
              <a:gd name="T74" fmla="*/ 453 w 775"/>
              <a:gd name="T75" fmla="*/ 258 h 384"/>
              <a:gd name="T76" fmla="*/ 130 w 775"/>
              <a:gd name="T77" fmla="*/ 268 h 384"/>
              <a:gd name="T78" fmla="*/ 650 w 775"/>
              <a:gd name="T79" fmla="*/ 287 h 384"/>
              <a:gd name="T80" fmla="*/ 136 w 775"/>
              <a:gd name="T81" fmla="*/ 272 h 384"/>
              <a:gd name="T82" fmla="*/ 603 w 775"/>
              <a:gd name="T83" fmla="*/ 284 h 384"/>
              <a:gd name="T84" fmla="*/ 253 w 775"/>
              <a:gd name="T85" fmla="*/ 62 h 384"/>
              <a:gd name="T86" fmla="*/ 643 w 775"/>
              <a:gd name="T87" fmla="*/ 285 h 384"/>
              <a:gd name="T88" fmla="*/ 599 w 775"/>
              <a:gd name="T89" fmla="*/ 278 h 384"/>
              <a:gd name="T90" fmla="*/ 475 w 775"/>
              <a:gd name="T91" fmla="*/ 261 h 384"/>
              <a:gd name="T92" fmla="*/ 486 w 775"/>
              <a:gd name="T93" fmla="*/ 278 h 384"/>
              <a:gd name="T94" fmla="*/ 389 w 775"/>
              <a:gd name="T95" fmla="*/ 271 h 384"/>
              <a:gd name="T96" fmla="*/ 99 w 775"/>
              <a:gd name="T97" fmla="*/ 262 h 384"/>
              <a:gd name="T98" fmla="*/ 568 w 775"/>
              <a:gd name="T99" fmla="*/ 281 h 384"/>
              <a:gd name="T100" fmla="*/ 498 w 775"/>
              <a:gd name="T101" fmla="*/ 280 h 384"/>
              <a:gd name="T102" fmla="*/ 302 w 775"/>
              <a:gd name="T103" fmla="*/ 274 h 384"/>
              <a:gd name="T104" fmla="*/ 250 w 775"/>
              <a:gd name="T105" fmla="*/ 362 h 384"/>
              <a:gd name="T106" fmla="*/ 558 w 775"/>
              <a:gd name="T107" fmla="*/ 288 h 384"/>
              <a:gd name="T108" fmla="*/ 169 w 775"/>
              <a:gd name="T109" fmla="*/ 330 h 384"/>
              <a:gd name="T110" fmla="*/ 472 w 775"/>
              <a:gd name="T111" fmla="*/ 277 h 384"/>
              <a:gd name="T112" fmla="*/ 299 w 775"/>
              <a:gd name="T113" fmla="*/ 264 h 384"/>
              <a:gd name="T114" fmla="*/ 753 w 775"/>
              <a:gd name="T115" fmla="*/ 295 h 384"/>
              <a:gd name="T116" fmla="*/ 83 w 775"/>
              <a:gd name="T117" fmla="*/ 237 h 384"/>
              <a:gd name="T118" fmla="*/ 35 w 775"/>
              <a:gd name="T119" fmla="*/ 217 h 384"/>
              <a:gd name="T120" fmla="*/ 752 w 775"/>
              <a:gd name="T121" fmla="*/ 261 h 384"/>
              <a:gd name="T122" fmla="*/ 145 w 775"/>
              <a:gd name="T123"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5" h="384">
                <a:moveTo>
                  <a:pt x="225" y="22"/>
                </a:moveTo>
                <a:lnTo>
                  <a:pt x="225" y="22"/>
                </a:lnTo>
                <a:lnTo>
                  <a:pt x="226" y="21"/>
                </a:lnTo>
                <a:lnTo>
                  <a:pt x="228" y="20"/>
                </a:lnTo>
                <a:lnTo>
                  <a:pt x="232" y="18"/>
                </a:lnTo>
                <a:lnTo>
                  <a:pt x="232" y="18"/>
                </a:lnTo>
                <a:lnTo>
                  <a:pt x="242" y="8"/>
                </a:lnTo>
                <a:lnTo>
                  <a:pt x="249" y="4"/>
                </a:lnTo>
                <a:lnTo>
                  <a:pt x="256" y="0"/>
                </a:lnTo>
                <a:lnTo>
                  <a:pt x="256" y="0"/>
                </a:lnTo>
                <a:lnTo>
                  <a:pt x="259" y="1"/>
                </a:lnTo>
                <a:lnTo>
                  <a:pt x="259" y="1"/>
                </a:lnTo>
                <a:lnTo>
                  <a:pt x="260" y="2"/>
                </a:lnTo>
                <a:lnTo>
                  <a:pt x="259" y="5"/>
                </a:lnTo>
                <a:lnTo>
                  <a:pt x="252" y="12"/>
                </a:lnTo>
                <a:lnTo>
                  <a:pt x="252" y="12"/>
                </a:lnTo>
                <a:lnTo>
                  <a:pt x="252" y="25"/>
                </a:lnTo>
                <a:lnTo>
                  <a:pt x="255" y="38"/>
                </a:lnTo>
                <a:lnTo>
                  <a:pt x="260" y="61"/>
                </a:lnTo>
                <a:lnTo>
                  <a:pt x="260" y="61"/>
                </a:lnTo>
                <a:lnTo>
                  <a:pt x="265" y="95"/>
                </a:lnTo>
                <a:lnTo>
                  <a:pt x="265" y="112"/>
                </a:lnTo>
                <a:lnTo>
                  <a:pt x="265" y="131"/>
                </a:lnTo>
                <a:lnTo>
                  <a:pt x="265" y="131"/>
                </a:lnTo>
                <a:lnTo>
                  <a:pt x="290" y="122"/>
                </a:lnTo>
                <a:lnTo>
                  <a:pt x="318" y="117"/>
                </a:lnTo>
                <a:lnTo>
                  <a:pt x="372" y="108"/>
                </a:lnTo>
                <a:lnTo>
                  <a:pt x="372" y="108"/>
                </a:lnTo>
                <a:lnTo>
                  <a:pt x="408" y="102"/>
                </a:lnTo>
                <a:lnTo>
                  <a:pt x="443" y="100"/>
                </a:lnTo>
                <a:lnTo>
                  <a:pt x="482" y="100"/>
                </a:lnTo>
                <a:lnTo>
                  <a:pt x="522" y="101"/>
                </a:lnTo>
                <a:lnTo>
                  <a:pt x="718" y="108"/>
                </a:lnTo>
                <a:lnTo>
                  <a:pt x="718" y="108"/>
                </a:lnTo>
                <a:lnTo>
                  <a:pt x="733" y="105"/>
                </a:lnTo>
                <a:lnTo>
                  <a:pt x="746" y="102"/>
                </a:lnTo>
                <a:lnTo>
                  <a:pt x="746" y="102"/>
                </a:lnTo>
                <a:lnTo>
                  <a:pt x="748" y="102"/>
                </a:lnTo>
                <a:lnTo>
                  <a:pt x="749" y="104"/>
                </a:lnTo>
                <a:lnTo>
                  <a:pt x="749" y="107"/>
                </a:lnTo>
                <a:lnTo>
                  <a:pt x="749" y="107"/>
                </a:lnTo>
                <a:lnTo>
                  <a:pt x="748" y="111"/>
                </a:lnTo>
                <a:lnTo>
                  <a:pt x="746" y="117"/>
                </a:lnTo>
                <a:lnTo>
                  <a:pt x="746" y="117"/>
                </a:lnTo>
                <a:lnTo>
                  <a:pt x="746" y="120"/>
                </a:lnTo>
                <a:lnTo>
                  <a:pt x="746" y="120"/>
                </a:lnTo>
                <a:lnTo>
                  <a:pt x="748" y="120"/>
                </a:lnTo>
                <a:lnTo>
                  <a:pt x="749" y="121"/>
                </a:lnTo>
                <a:lnTo>
                  <a:pt x="749" y="121"/>
                </a:lnTo>
                <a:lnTo>
                  <a:pt x="749" y="127"/>
                </a:lnTo>
                <a:lnTo>
                  <a:pt x="746" y="134"/>
                </a:lnTo>
                <a:lnTo>
                  <a:pt x="746" y="134"/>
                </a:lnTo>
                <a:lnTo>
                  <a:pt x="749" y="132"/>
                </a:lnTo>
                <a:lnTo>
                  <a:pt x="750" y="134"/>
                </a:lnTo>
                <a:lnTo>
                  <a:pt x="752" y="135"/>
                </a:lnTo>
                <a:lnTo>
                  <a:pt x="752" y="137"/>
                </a:lnTo>
                <a:lnTo>
                  <a:pt x="752" y="137"/>
                </a:lnTo>
                <a:lnTo>
                  <a:pt x="749" y="147"/>
                </a:lnTo>
                <a:lnTo>
                  <a:pt x="748" y="158"/>
                </a:lnTo>
                <a:lnTo>
                  <a:pt x="748" y="158"/>
                </a:lnTo>
                <a:lnTo>
                  <a:pt x="752" y="152"/>
                </a:lnTo>
                <a:lnTo>
                  <a:pt x="755" y="148"/>
                </a:lnTo>
                <a:lnTo>
                  <a:pt x="755" y="148"/>
                </a:lnTo>
                <a:lnTo>
                  <a:pt x="756" y="147"/>
                </a:lnTo>
                <a:lnTo>
                  <a:pt x="758" y="145"/>
                </a:lnTo>
                <a:lnTo>
                  <a:pt x="758" y="145"/>
                </a:lnTo>
                <a:lnTo>
                  <a:pt x="760" y="147"/>
                </a:lnTo>
                <a:lnTo>
                  <a:pt x="760" y="150"/>
                </a:lnTo>
                <a:lnTo>
                  <a:pt x="760" y="150"/>
                </a:lnTo>
                <a:lnTo>
                  <a:pt x="760" y="177"/>
                </a:lnTo>
                <a:lnTo>
                  <a:pt x="760" y="202"/>
                </a:lnTo>
                <a:lnTo>
                  <a:pt x="760" y="202"/>
                </a:lnTo>
                <a:lnTo>
                  <a:pt x="760" y="220"/>
                </a:lnTo>
                <a:lnTo>
                  <a:pt x="760" y="238"/>
                </a:lnTo>
                <a:lnTo>
                  <a:pt x="760" y="238"/>
                </a:lnTo>
                <a:lnTo>
                  <a:pt x="759" y="261"/>
                </a:lnTo>
                <a:lnTo>
                  <a:pt x="755" y="282"/>
                </a:lnTo>
                <a:lnTo>
                  <a:pt x="755" y="282"/>
                </a:lnTo>
                <a:lnTo>
                  <a:pt x="760" y="291"/>
                </a:lnTo>
                <a:lnTo>
                  <a:pt x="766" y="300"/>
                </a:lnTo>
                <a:lnTo>
                  <a:pt x="766" y="300"/>
                </a:lnTo>
                <a:lnTo>
                  <a:pt x="770" y="304"/>
                </a:lnTo>
                <a:lnTo>
                  <a:pt x="773" y="305"/>
                </a:lnTo>
                <a:lnTo>
                  <a:pt x="775" y="308"/>
                </a:lnTo>
                <a:lnTo>
                  <a:pt x="775" y="308"/>
                </a:lnTo>
                <a:lnTo>
                  <a:pt x="775" y="311"/>
                </a:lnTo>
                <a:lnTo>
                  <a:pt x="772" y="312"/>
                </a:lnTo>
                <a:lnTo>
                  <a:pt x="772" y="312"/>
                </a:lnTo>
                <a:lnTo>
                  <a:pt x="748" y="308"/>
                </a:lnTo>
                <a:lnTo>
                  <a:pt x="748" y="308"/>
                </a:lnTo>
                <a:lnTo>
                  <a:pt x="746" y="308"/>
                </a:lnTo>
                <a:lnTo>
                  <a:pt x="745" y="310"/>
                </a:lnTo>
                <a:lnTo>
                  <a:pt x="745" y="310"/>
                </a:lnTo>
                <a:lnTo>
                  <a:pt x="743" y="310"/>
                </a:lnTo>
                <a:lnTo>
                  <a:pt x="740" y="308"/>
                </a:lnTo>
                <a:lnTo>
                  <a:pt x="738" y="305"/>
                </a:lnTo>
                <a:lnTo>
                  <a:pt x="738" y="305"/>
                </a:lnTo>
                <a:lnTo>
                  <a:pt x="733" y="307"/>
                </a:lnTo>
                <a:lnTo>
                  <a:pt x="732" y="310"/>
                </a:lnTo>
                <a:lnTo>
                  <a:pt x="732" y="310"/>
                </a:lnTo>
                <a:lnTo>
                  <a:pt x="730" y="311"/>
                </a:lnTo>
                <a:lnTo>
                  <a:pt x="729" y="312"/>
                </a:lnTo>
                <a:lnTo>
                  <a:pt x="726" y="315"/>
                </a:lnTo>
                <a:lnTo>
                  <a:pt x="726" y="315"/>
                </a:lnTo>
                <a:lnTo>
                  <a:pt x="715" y="321"/>
                </a:lnTo>
                <a:lnTo>
                  <a:pt x="702" y="325"/>
                </a:lnTo>
                <a:lnTo>
                  <a:pt x="702" y="325"/>
                </a:lnTo>
                <a:lnTo>
                  <a:pt x="693" y="321"/>
                </a:lnTo>
                <a:lnTo>
                  <a:pt x="682" y="318"/>
                </a:lnTo>
                <a:lnTo>
                  <a:pt x="659" y="314"/>
                </a:lnTo>
                <a:lnTo>
                  <a:pt x="659" y="314"/>
                </a:lnTo>
                <a:lnTo>
                  <a:pt x="656" y="315"/>
                </a:lnTo>
                <a:lnTo>
                  <a:pt x="653" y="315"/>
                </a:lnTo>
                <a:lnTo>
                  <a:pt x="650" y="314"/>
                </a:lnTo>
                <a:lnTo>
                  <a:pt x="650" y="314"/>
                </a:lnTo>
                <a:lnTo>
                  <a:pt x="649" y="312"/>
                </a:lnTo>
                <a:lnTo>
                  <a:pt x="649" y="312"/>
                </a:lnTo>
                <a:lnTo>
                  <a:pt x="640" y="310"/>
                </a:lnTo>
                <a:lnTo>
                  <a:pt x="640" y="310"/>
                </a:lnTo>
                <a:lnTo>
                  <a:pt x="639" y="312"/>
                </a:lnTo>
                <a:lnTo>
                  <a:pt x="636" y="314"/>
                </a:lnTo>
                <a:lnTo>
                  <a:pt x="636" y="314"/>
                </a:lnTo>
                <a:lnTo>
                  <a:pt x="633" y="312"/>
                </a:lnTo>
                <a:lnTo>
                  <a:pt x="632" y="311"/>
                </a:lnTo>
                <a:lnTo>
                  <a:pt x="632" y="311"/>
                </a:lnTo>
                <a:lnTo>
                  <a:pt x="632" y="310"/>
                </a:lnTo>
                <a:lnTo>
                  <a:pt x="632" y="308"/>
                </a:lnTo>
                <a:lnTo>
                  <a:pt x="632" y="308"/>
                </a:lnTo>
                <a:lnTo>
                  <a:pt x="628" y="307"/>
                </a:lnTo>
                <a:lnTo>
                  <a:pt x="622" y="307"/>
                </a:lnTo>
                <a:lnTo>
                  <a:pt x="622" y="307"/>
                </a:lnTo>
                <a:lnTo>
                  <a:pt x="619" y="308"/>
                </a:lnTo>
                <a:lnTo>
                  <a:pt x="615" y="310"/>
                </a:lnTo>
                <a:lnTo>
                  <a:pt x="615" y="310"/>
                </a:lnTo>
                <a:lnTo>
                  <a:pt x="613" y="308"/>
                </a:lnTo>
                <a:lnTo>
                  <a:pt x="610" y="305"/>
                </a:lnTo>
                <a:lnTo>
                  <a:pt x="610" y="305"/>
                </a:lnTo>
                <a:lnTo>
                  <a:pt x="606" y="304"/>
                </a:lnTo>
                <a:lnTo>
                  <a:pt x="600" y="304"/>
                </a:lnTo>
                <a:lnTo>
                  <a:pt x="600" y="304"/>
                </a:lnTo>
                <a:lnTo>
                  <a:pt x="599" y="304"/>
                </a:lnTo>
                <a:lnTo>
                  <a:pt x="596" y="304"/>
                </a:lnTo>
                <a:lnTo>
                  <a:pt x="595" y="304"/>
                </a:lnTo>
                <a:lnTo>
                  <a:pt x="593" y="302"/>
                </a:lnTo>
                <a:lnTo>
                  <a:pt x="582" y="301"/>
                </a:lnTo>
                <a:lnTo>
                  <a:pt x="582" y="301"/>
                </a:lnTo>
                <a:lnTo>
                  <a:pt x="579" y="301"/>
                </a:lnTo>
                <a:lnTo>
                  <a:pt x="578" y="301"/>
                </a:lnTo>
                <a:lnTo>
                  <a:pt x="578" y="301"/>
                </a:lnTo>
                <a:lnTo>
                  <a:pt x="575" y="300"/>
                </a:lnTo>
                <a:lnTo>
                  <a:pt x="570" y="298"/>
                </a:lnTo>
                <a:lnTo>
                  <a:pt x="570" y="298"/>
                </a:lnTo>
                <a:lnTo>
                  <a:pt x="530" y="292"/>
                </a:lnTo>
                <a:lnTo>
                  <a:pt x="530" y="292"/>
                </a:lnTo>
                <a:lnTo>
                  <a:pt x="526" y="292"/>
                </a:lnTo>
                <a:lnTo>
                  <a:pt x="525" y="292"/>
                </a:lnTo>
                <a:lnTo>
                  <a:pt x="523" y="291"/>
                </a:lnTo>
                <a:lnTo>
                  <a:pt x="523" y="291"/>
                </a:lnTo>
                <a:lnTo>
                  <a:pt x="500" y="288"/>
                </a:lnTo>
                <a:lnTo>
                  <a:pt x="478" y="285"/>
                </a:lnTo>
                <a:lnTo>
                  <a:pt x="478" y="285"/>
                </a:lnTo>
                <a:lnTo>
                  <a:pt x="475" y="287"/>
                </a:lnTo>
                <a:lnTo>
                  <a:pt x="472" y="287"/>
                </a:lnTo>
                <a:lnTo>
                  <a:pt x="472" y="287"/>
                </a:lnTo>
                <a:lnTo>
                  <a:pt x="470" y="285"/>
                </a:lnTo>
                <a:lnTo>
                  <a:pt x="469" y="285"/>
                </a:lnTo>
                <a:lnTo>
                  <a:pt x="469" y="285"/>
                </a:lnTo>
                <a:lnTo>
                  <a:pt x="465" y="284"/>
                </a:lnTo>
                <a:lnTo>
                  <a:pt x="463" y="284"/>
                </a:lnTo>
                <a:lnTo>
                  <a:pt x="462" y="285"/>
                </a:lnTo>
                <a:lnTo>
                  <a:pt x="462" y="285"/>
                </a:lnTo>
                <a:lnTo>
                  <a:pt x="460" y="287"/>
                </a:lnTo>
                <a:lnTo>
                  <a:pt x="458" y="287"/>
                </a:lnTo>
                <a:lnTo>
                  <a:pt x="456" y="287"/>
                </a:lnTo>
                <a:lnTo>
                  <a:pt x="453" y="285"/>
                </a:lnTo>
                <a:lnTo>
                  <a:pt x="443" y="284"/>
                </a:lnTo>
                <a:lnTo>
                  <a:pt x="443" y="284"/>
                </a:lnTo>
                <a:lnTo>
                  <a:pt x="442" y="287"/>
                </a:lnTo>
                <a:lnTo>
                  <a:pt x="439" y="287"/>
                </a:lnTo>
                <a:lnTo>
                  <a:pt x="436" y="288"/>
                </a:lnTo>
                <a:lnTo>
                  <a:pt x="435" y="287"/>
                </a:lnTo>
                <a:lnTo>
                  <a:pt x="435" y="287"/>
                </a:lnTo>
                <a:lnTo>
                  <a:pt x="433" y="284"/>
                </a:lnTo>
                <a:lnTo>
                  <a:pt x="423" y="284"/>
                </a:lnTo>
                <a:lnTo>
                  <a:pt x="423" y="284"/>
                </a:lnTo>
                <a:lnTo>
                  <a:pt x="420" y="284"/>
                </a:lnTo>
                <a:lnTo>
                  <a:pt x="416" y="284"/>
                </a:lnTo>
                <a:lnTo>
                  <a:pt x="416" y="284"/>
                </a:lnTo>
                <a:lnTo>
                  <a:pt x="410" y="282"/>
                </a:lnTo>
                <a:lnTo>
                  <a:pt x="406" y="282"/>
                </a:lnTo>
                <a:lnTo>
                  <a:pt x="403" y="284"/>
                </a:lnTo>
                <a:lnTo>
                  <a:pt x="403" y="284"/>
                </a:lnTo>
                <a:lnTo>
                  <a:pt x="402" y="284"/>
                </a:lnTo>
                <a:lnTo>
                  <a:pt x="399" y="284"/>
                </a:lnTo>
                <a:lnTo>
                  <a:pt x="399" y="284"/>
                </a:lnTo>
                <a:lnTo>
                  <a:pt x="398" y="282"/>
                </a:lnTo>
                <a:lnTo>
                  <a:pt x="395" y="282"/>
                </a:lnTo>
                <a:lnTo>
                  <a:pt x="369" y="281"/>
                </a:lnTo>
                <a:lnTo>
                  <a:pt x="369" y="281"/>
                </a:lnTo>
                <a:lnTo>
                  <a:pt x="366" y="284"/>
                </a:lnTo>
                <a:lnTo>
                  <a:pt x="363" y="285"/>
                </a:lnTo>
                <a:lnTo>
                  <a:pt x="362" y="284"/>
                </a:lnTo>
                <a:lnTo>
                  <a:pt x="362" y="284"/>
                </a:lnTo>
                <a:lnTo>
                  <a:pt x="359" y="284"/>
                </a:lnTo>
                <a:lnTo>
                  <a:pt x="359" y="281"/>
                </a:lnTo>
                <a:lnTo>
                  <a:pt x="359" y="281"/>
                </a:lnTo>
                <a:lnTo>
                  <a:pt x="352" y="281"/>
                </a:lnTo>
                <a:lnTo>
                  <a:pt x="346" y="282"/>
                </a:lnTo>
                <a:lnTo>
                  <a:pt x="346" y="282"/>
                </a:lnTo>
                <a:lnTo>
                  <a:pt x="336" y="281"/>
                </a:lnTo>
                <a:lnTo>
                  <a:pt x="326" y="281"/>
                </a:lnTo>
                <a:lnTo>
                  <a:pt x="326" y="281"/>
                </a:lnTo>
                <a:lnTo>
                  <a:pt x="325" y="282"/>
                </a:lnTo>
                <a:lnTo>
                  <a:pt x="320" y="285"/>
                </a:lnTo>
                <a:lnTo>
                  <a:pt x="320" y="285"/>
                </a:lnTo>
                <a:lnTo>
                  <a:pt x="318" y="284"/>
                </a:lnTo>
                <a:lnTo>
                  <a:pt x="316" y="281"/>
                </a:lnTo>
                <a:lnTo>
                  <a:pt x="316" y="281"/>
                </a:lnTo>
                <a:lnTo>
                  <a:pt x="306" y="281"/>
                </a:lnTo>
                <a:lnTo>
                  <a:pt x="306" y="281"/>
                </a:lnTo>
                <a:lnTo>
                  <a:pt x="303" y="282"/>
                </a:lnTo>
                <a:lnTo>
                  <a:pt x="299" y="282"/>
                </a:lnTo>
                <a:lnTo>
                  <a:pt x="299" y="282"/>
                </a:lnTo>
                <a:lnTo>
                  <a:pt x="285" y="284"/>
                </a:lnTo>
                <a:lnTo>
                  <a:pt x="270" y="285"/>
                </a:lnTo>
                <a:lnTo>
                  <a:pt x="270" y="285"/>
                </a:lnTo>
                <a:lnTo>
                  <a:pt x="273" y="302"/>
                </a:lnTo>
                <a:lnTo>
                  <a:pt x="276" y="318"/>
                </a:lnTo>
                <a:lnTo>
                  <a:pt x="285" y="348"/>
                </a:lnTo>
                <a:lnTo>
                  <a:pt x="285" y="348"/>
                </a:lnTo>
                <a:lnTo>
                  <a:pt x="286" y="350"/>
                </a:lnTo>
                <a:lnTo>
                  <a:pt x="288" y="351"/>
                </a:lnTo>
                <a:lnTo>
                  <a:pt x="288" y="351"/>
                </a:lnTo>
                <a:lnTo>
                  <a:pt x="286" y="354"/>
                </a:lnTo>
                <a:lnTo>
                  <a:pt x="286" y="357"/>
                </a:lnTo>
                <a:lnTo>
                  <a:pt x="286" y="357"/>
                </a:lnTo>
                <a:lnTo>
                  <a:pt x="288" y="358"/>
                </a:lnTo>
                <a:lnTo>
                  <a:pt x="289" y="360"/>
                </a:lnTo>
                <a:lnTo>
                  <a:pt x="289" y="360"/>
                </a:lnTo>
                <a:lnTo>
                  <a:pt x="289" y="362"/>
                </a:lnTo>
                <a:lnTo>
                  <a:pt x="286" y="365"/>
                </a:lnTo>
                <a:lnTo>
                  <a:pt x="282" y="367"/>
                </a:lnTo>
                <a:lnTo>
                  <a:pt x="282" y="367"/>
                </a:lnTo>
                <a:lnTo>
                  <a:pt x="272" y="370"/>
                </a:lnTo>
                <a:lnTo>
                  <a:pt x="262" y="372"/>
                </a:lnTo>
                <a:lnTo>
                  <a:pt x="239" y="375"/>
                </a:lnTo>
                <a:lnTo>
                  <a:pt x="239" y="375"/>
                </a:lnTo>
                <a:lnTo>
                  <a:pt x="243" y="378"/>
                </a:lnTo>
                <a:lnTo>
                  <a:pt x="248" y="381"/>
                </a:lnTo>
                <a:lnTo>
                  <a:pt x="248" y="381"/>
                </a:lnTo>
                <a:lnTo>
                  <a:pt x="248" y="382"/>
                </a:lnTo>
                <a:lnTo>
                  <a:pt x="248" y="384"/>
                </a:lnTo>
                <a:lnTo>
                  <a:pt x="248" y="384"/>
                </a:lnTo>
                <a:lnTo>
                  <a:pt x="242" y="384"/>
                </a:lnTo>
                <a:lnTo>
                  <a:pt x="238" y="381"/>
                </a:lnTo>
                <a:lnTo>
                  <a:pt x="238" y="381"/>
                </a:lnTo>
                <a:lnTo>
                  <a:pt x="225" y="374"/>
                </a:lnTo>
                <a:lnTo>
                  <a:pt x="210" y="365"/>
                </a:lnTo>
                <a:lnTo>
                  <a:pt x="210" y="365"/>
                </a:lnTo>
                <a:lnTo>
                  <a:pt x="209" y="368"/>
                </a:lnTo>
                <a:lnTo>
                  <a:pt x="208" y="371"/>
                </a:lnTo>
                <a:lnTo>
                  <a:pt x="208" y="371"/>
                </a:lnTo>
                <a:lnTo>
                  <a:pt x="205" y="371"/>
                </a:lnTo>
                <a:lnTo>
                  <a:pt x="203" y="370"/>
                </a:lnTo>
                <a:lnTo>
                  <a:pt x="199" y="367"/>
                </a:lnTo>
                <a:lnTo>
                  <a:pt x="199" y="367"/>
                </a:lnTo>
                <a:lnTo>
                  <a:pt x="186" y="357"/>
                </a:lnTo>
                <a:lnTo>
                  <a:pt x="172" y="347"/>
                </a:lnTo>
                <a:lnTo>
                  <a:pt x="172" y="347"/>
                </a:lnTo>
                <a:lnTo>
                  <a:pt x="170" y="345"/>
                </a:lnTo>
                <a:lnTo>
                  <a:pt x="166" y="345"/>
                </a:lnTo>
                <a:lnTo>
                  <a:pt x="166" y="345"/>
                </a:lnTo>
                <a:lnTo>
                  <a:pt x="166" y="342"/>
                </a:lnTo>
                <a:lnTo>
                  <a:pt x="168" y="341"/>
                </a:lnTo>
                <a:lnTo>
                  <a:pt x="168" y="341"/>
                </a:lnTo>
                <a:lnTo>
                  <a:pt x="162" y="338"/>
                </a:lnTo>
                <a:lnTo>
                  <a:pt x="162" y="338"/>
                </a:lnTo>
                <a:lnTo>
                  <a:pt x="159" y="340"/>
                </a:lnTo>
                <a:lnTo>
                  <a:pt x="159" y="340"/>
                </a:lnTo>
                <a:lnTo>
                  <a:pt x="156" y="341"/>
                </a:lnTo>
                <a:lnTo>
                  <a:pt x="153" y="340"/>
                </a:lnTo>
                <a:lnTo>
                  <a:pt x="153" y="340"/>
                </a:lnTo>
                <a:lnTo>
                  <a:pt x="152" y="338"/>
                </a:lnTo>
                <a:lnTo>
                  <a:pt x="153" y="337"/>
                </a:lnTo>
                <a:lnTo>
                  <a:pt x="153" y="337"/>
                </a:lnTo>
                <a:lnTo>
                  <a:pt x="153" y="332"/>
                </a:lnTo>
                <a:lnTo>
                  <a:pt x="153" y="332"/>
                </a:lnTo>
                <a:lnTo>
                  <a:pt x="152" y="330"/>
                </a:lnTo>
                <a:lnTo>
                  <a:pt x="150" y="330"/>
                </a:lnTo>
                <a:lnTo>
                  <a:pt x="150" y="330"/>
                </a:lnTo>
                <a:lnTo>
                  <a:pt x="148" y="335"/>
                </a:lnTo>
                <a:lnTo>
                  <a:pt x="143" y="338"/>
                </a:lnTo>
                <a:lnTo>
                  <a:pt x="143" y="338"/>
                </a:lnTo>
                <a:lnTo>
                  <a:pt x="139" y="340"/>
                </a:lnTo>
                <a:lnTo>
                  <a:pt x="138" y="338"/>
                </a:lnTo>
                <a:lnTo>
                  <a:pt x="138" y="337"/>
                </a:lnTo>
                <a:lnTo>
                  <a:pt x="138" y="337"/>
                </a:lnTo>
                <a:lnTo>
                  <a:pt x="143" y="322"/>
                </a:lnTo>
                <a:lnTo>
                  <a:pt x="136" y="318"/>
                </a:lnTo>
                <a:lnTo>
                  <a:pt x="136" y="318"/>
                </a:lnTo>
                <a:lnTo>
                  <a:pt x="135" y="321"/>
                </a:lnTo>
                <a:lnTo>
                  <a:pt x="132" y="322"/>
                </a:lnTo>
                <a:lnTo>
                  <a:pt x="132" y="322"/>
                </a:lnTo>
                <a:lnTo>
                  <a:pt x="129" y="324"/>
                </a:lnTo>
                <a:lnTo>
                  <a:pt x="128" y="322"/>
                </a:lnTo>
                <a:lnTo>
                  <a:pt x="128" y="322"/>
                </a:lnTo>
                <a:lnTo>
                  <a:pt x="126" y="321"/>
                </a:lnTo>
                <a:lnTo>
                  <a:pt x="126" y="321"/>
                </a:lnTo>
                <a:lnTo>
                  <a:pt x="126" y="320"/>
                </a:lnTo>
                <a:lnTo>
                  <a:pt x="126" y="320"/>
                </a:lnTo>
                <a:lnTo>
                  <a:pt x="108" y="305"/>
                </a:lnTo>
                <a:lnTo>
                  <a:pt x="89" y="292"/>
                </a:lnTo>
                <a:lnTo>
                  <a:pt x="70" y="277"/>
                </a:lnTo>
                <a:lnTo>
                  <a:pt x="55" y="261"/>
                </a:lnTo>
                <a:lnTo>
                  <a:pt x="55" y="261"/>
                </a:lnTo>
                <a:lnTo>
                  <a:pt x="52" y="262"/>
                </a:lnTo>
                <a:lnTo>
                  <a:pt x="50" y="264"/>
                </a:lnTo>
                <a:lnTo>
                  <a:pt x="50" y="264"/>
                </a:lnTo>
                <a:lnTo>
                  <a:pt x="43" y="255"/>
                </a:lnTo>
                <a:lnTo>
                  <a:pt x="36" y="245"/>
                </a:lnTo>
                <a:lnTo>
                  <a:pt x="25" y="227"/>
                </a:lnTo>
                <a:lnTo>
                  <a:pt x="25" y="227"/>
                </a:lnTo>
                <a:lnTo>
                  <a:pt x="23" y="230"/>
                </a:lnTo>
                <a:lnTo>
                  <a:pt x="20" y="231"/>
                </a:lnTo>
                <a:lnTo>
                  <a:pt x="20" y="231"/>
                </a:lnTo>
                <a:lnTo>
                  <a:pt x="18" y="231"/>
                </a:lnTo>
                <a:lnTo>
                  <a:pt x="16" y="231"/>
                </a:lnTo>
                <a:lnTo>
                  <a:pt x="16" y="230"/>
                </a:lnTo>
                <a:lnTo>
                  <a:pt x="16" y="230"/>
                </a:lnTo>
                <a:lnTo>
                  <a:pt x="19" y="218"/>
                </a:lnTo>
                <a:lnTo>
                  <a:pt x="19" y="218"/>
                </a:lnTo>
                <a:lnTo>
                  <a:pt x="12" y="205"/>
                </a:lnTo>
                <a:lnTo>
                  <a:pt x="9" y="198"/>
                </a:lnTo>
                <a:lnTo>
                  <a:pt x="8" y="191"/>
                </a:lnTo>
                <a:lnTo>
                  <a:pt x="8" y="191"/>
                </a:lnTo>
                <a:lnTo>
                  <a:pt x="0" y="175"/>
                </a:lnTo>
                <a:lnTo>
                  <a:pt x="0" y="175"/>
                </a:lnTo>
                <a:lnTo>
                  <a:pt x="2" y="172"/>
                </a:lnTo>
                <a:lnTo>
                  <a:pt x="5" y="171"/>
                </a:lnTo>
                <a:lnTo>
                  <a:pt x="6" y="172"/>
                </a:lnTo>
                <a:lnTo>
                  <a:pt x="6" y="172"/>
                </a:lnTo>
                <a:lnTo>
                  <a:pt x="10" y="180"/>
                </a:lnTo>
                <a:lnTo>
                  <a:pt x="16" y="188"/>
                </a:lnTo>
                <a:lnTo>
                  <a:pt x="16" y="188"/>
                </a:lnTo>
                <a:lnTo>
                  <a:pt x="29" y="182"/>
                </a:lnTo>
                <a:lnTo>
                  <a:pt x="40" y="175"/>
                </a:lnTo>
                <a:lnTo>
                  <a:pt x="50" y="167"/>
                </a:lnTo>
                <a:lnTo>
                  <a:pt x="60" y="155"/>
                </a:lnTo>
                <a:lnTo>
                  <a:pt x="60" y="155"/>
                </a:lnTo>
                <a:lnTo>
                  <a:pt x="88" y="130"/>
                </a:lnTo>
                <a:lnTo>
                  <a:pt x="116" y="105"/>
                </a:lnTo>
                <a:lnTo>
                  <a:pt x="146" y="82"/>
                </a:lnTo>
                <a:lnTo>
                  <a:pt x="178" y="60"/>
                </a:lnTo>
                <a:lnTo>
                  <a:pt x="178" y="60"/>
                </a:lnTo>
                <a:lnTo>
                  <a:pt x="202" y="42"/>
                </a:lnTo>
                <a:lnTo>
                  <a:pt x="225" y="24"/>
                </a:lnTo>
                <a:lnTo>
                  <a:pt x="225" y="24"/>
                </a:lnTo>
                <a:lnTo>
                  <a:pt x="222" y="24"/>
                </a:lnTo>
                <a:lnTo>
                  <a:pt x="222" y="24"/>
                </a:lnTo>
                <a:lnTo>
                  <a:pt x="225" y="22"/>
                </a:lnTo>
                <a:lnTo>
                  <a:pt x="225" y="22"/>
                </a:lnTo>
                <a:close/>
                <a:moveTo>
                  <a:pt x="223" y="82"/>
                </a:moveTo>
                <a:lnTo>
                  <a:pt x="223" y="82"/>
                </a:lnTo>
                <a:lnTo>
                  <a:pt x="223" y="84"/>
                </a:lnTo>
                <a:lnTo>
                  <a:pt x="223" y="82"/>
                </a:lnTo>
                <a:lnTo>
                  <a:pt x="229" y="112"/>
                </a:lnTo>
                <a:lnTo>
                  <a:pt x="229" y="112"/>
                </a:lnTo>
                <a:lnTo>
                  <a:pt x="229" y="88"/>
                </a:lnTo>
                <a:lnTo>
                  <a:pt x="228" y="64"/>
                </a:lnTo>
                <a:lnTo>
                  <a:pt x="228" y="64"/>
                </a:lnTo>
                <a:lnTo>
                  <a:pt x="228" y="61"/>
                </a:lnTo>
                <a:lnTo>
                  <a:pt x="226" y="61"/>
                </a:lnTo>
                <a:lnTo>
                  <a:pt x="226" y="61"/>
                </a:lnTo>
                <a:lnTo>
                  <a:pt x="226" y="61"/>
                </a:lnTo>
                <a:lnTo>
                  <a:pt x="202" y="78"/>
                </a:lnTo>
                <a:lnTo>
                  <a:pt x="179" y="98"/>
                </a:lnTo>
                <a:lnTo>
                  <a:pt x="179" y="98"/>
                </a:lnTo>
                <a:lnTo>
                  <a:pt x="155" y="117"/>
                </a:lnTo>
                <a:lnTo>
                  <a:pt x="129" y="135"/>
                </a:lnTo>
                <a:lnTo>
                  <a:pt x="105" y="152"/>
                </a:lnTo>
                <a:lnTo>
                  <a:pt x="78" y="170"/>
                </a:lnTo>
                <a:lnTo>
                  <a:pt x="78" y="170"/>
                </a:lnTo>
                <a:lnTo>
                  <a:pt x="40" y="194"/>
                </a:lnTo>
                <a:lnTo>
                  <a:pt x="40" y="194"/>
                </a:lnTo>
                <a:lnTo>
                  <a:pt x="43" y="197"/>
                </a:lnTo>
                <a:lnTo>
                  <a:pt x="46" y="197"/>
                </a:lnTo>
                <a:lnTo>
                  <a:pt x="46" y="197"/>
                </a:lnTo>
                <a:lnTo>
                  <a:pt x="46" y="195"/>
                </a:lnTo>
                <a:lnTo>
                  <a:pt x="48" y="195"/>
                </a:lnTo>
                <a:lnTo>
                  <a:pt x="58" y="201"/>
                </a:lnTo>
                <a:lnTo>
                  <a:pt x="70" y="207"/>
                </a:lnTo>
                <a:lnTo>
                  <a:pt x="70" y="207"/>
                </a:lnTo>
                <a:lnTo>
                  <a:pt x="73" y="210"/>
                </a:lnTo>
                <a:lnTo>
                  <a:pt x="75" y="211"/>
                </a:lnTo>
                <a:lnTo>
                  <a:pt x="78" y="211"/>
                </a:lnTo>
                <a:lnTo>
                  <a:pt x="80" y="210"/>
                </a:lnTo>
                <a:lnTo>
                  <a:pt x="80" y="210"/>
                </a:lnTo>
                <a:lnTo>
                  <a:pt x="80" y="212"/>
                </a:lnTo>
                <a:lnTo>
                  <a:pt x="80" y="214"/>
                </a:lnTo>
                <a:lnTo>
                  <a:pt x="80" y="214"/>
                </a:lnTo>
                <a:lnTo>
                  <a:pt x="86" y="218"/>
                </a:lnTo>
                <a:lnTo>
                  <a:pt x="86" y="218"/>
                </a:lnTo>
                <a:lnTo>
                  <a:pt x="88" y="215"/>
                </a:lnTo>
                <a:lnTo>
                  <a:pt x="90" y="214"/>
                </a:lnTo>
                <a:lnTo>
                  <a:pt x="90" y="214"/>
                </a:lnTo>
                <a:lnTo>
                  <a:pt x="90" y="214"/>
                </a:lnTo>
                <a:lnTo>
                  <a:pt x="92" y="214"/>
                </a:lnTo>
                <a:lnTo>
                  <a:pt x="92" y="214"/>
                </a:lnTo>
                <a:lnTo>
                  <a:pt x="92" y="218"/>
                </a:lnTo>
                <a:lnTo>
                  <a:pt x="90" y="221"/>
                </a:lnTo>
                <a:lnTo>
                  <a:pt x="95" y="224"/>
                </a:lnTo>
                <a:lnTo>
                  <a:pt x="95" y="224"/>
                </a:lnTo>
                <a:lnTo>
                  <a:pt x="98" y="221"/>
                </a:lnTo>
                <a:lnTo>
                  <a:pt x="99" y="220"/>
                </a:lnTo>
                <a:lnTo>
                  <a:pt x="99" y="220"/>
                </a:lnTo>
                <a:lnTo>
                  <a:pt x="102" y="218"/>
                </a:lnTo>
                <a:lnTo>
                  <a:pt x="103" y="220"/>
                </a:lnTo>
                <a:lnTo>
                  <a:pt x="103" y="220"/>
                </a:lnTo>
                <a:lnTo>
                  <a:pt x="103" y="224"/>
                </a:lnTo>
                <a:lnTo>
                  <a:pt x="102" y="228"/>
                </a:lnTo>
                <a:lnTo>
                  <a:pt x="102" y="228"/>
                </a:lnTo>
                <a:lnTo>
                  <a:pt x="106" y="230"/>
                </a:lnTo>
                <a:lnTo>
                  <a:pt x="106" y="230"/>
                </a:lnTo>
                <a:lnTo>
                  <a:pt x="108" y="228"/>
                </a:lnTo>
                <a:lnTo>
                  <a:pt x="108" y="228"/>
                </a:lnTo>
                <a:lnTo>
                  <a:pt x="110" y="228"/>
                </a:lnTo>
                <a:lnTo>
                  <a:pt x="112" y="228"/>
                </a:lnTo>
                <a:lnTo>
                  <a:pt x="112" y="228"/>
                </a:lnTo>
                <a:lnTo>
                  <a:pt x="110" y="234"/>
                </a:lnTo>
                <a:lnTo>
                  <a:pt x="110" y="234"/>
                </a:lnTo>
                <a:lnTo>
                  <a:pt x="116" y="237"/>
                </a:lnTo>
                <a:lnTo>
                  <a:pt x="116" y="237"/>
                </a:lnTo>
                <a:lnTo>
                  <a:pt x="119" y="235"/>
                </a:lnTo>
                <a:lnTo>
                  <a:pt x="120" y="234"/>
                </a:lnTo>
                <a:lnTo>
                  <a:pt x="120" y="234"/>
                </a:lnTo>
                <a:lnTo>
                  <a:pt x="122" y="234"/>
                </a:lnTo>
                <a:lnTo>
                  <a:pt x="123" y="235"/>
                </a:lnTo>
                <a:lnTo>
                  <a:pt x="123" y="235"/>
                </a:lnTo>
                <a:lnTo>
                  <a:pt x="122" y="241"/>
                </a:lnTo>
                <a:lnTo>
                  <a:pt x="143" y="255"/>
                </a:lnTo>
                <a:lnTo>
                  <a:pt x="143" y="255"/>
                </a:lnTo>
                <a:lnTo>
                  <a:pt x="166" y="272"/>
                </a:lnTo>
                <a:lnTo>
                  <a:pt x="188" y="287"/>
                </a:lnTo>
                <a:lnTo>
                  <a:pt x="188" y="287"/>
                </a:lnTo>
                <a:lnTo>
                  <a:pt x="189" y="287"/>
                </a:lnTo>
                <a:lnTo>
                  <a:pt x="192" y="287"/>
                </a:lnTo>
                <a:lnTo>
                  <a:pt x="192" y="287"/>
                </a:lnTo>
                <a:lnTo>
                  <a:pt x="202" y="291"/>
                </a:lnTo>
                <a:lnTo>
                  <a:pt x="210" y="298"/>
                </a:lnTo>
                <a:lnTo>
                  <a:pt x="265" y="341"/>
                </a:lnTo>
                <a:lnTo>
                  <a:pt x="255" y="274"/>
                </a:lnTo>
                <a:lnTo>
                  <a:pt x="255" y="274"/>
                </a:lnTo>
                <a:lnTo>
                  <a:pt x="252" y="290"/>
                </a:lnTo>
                <a:lnTo>
                  <a:pt x="252" y="290"/>
                </a:lnTo>
                <a:lnTo>
                  <a:pt x="250" y="291"/>
                </a:lnTo>
                <a:lnTo>
                  <a:pt x="248" y="291"/>
                </a:lnTo>
                <a:lnTo>
                  <a:pt x="248" y="291"/>
                </a:lnTo>
                <a:lnTo>
                  <a:pt x="246" y="285"/>
                </a:lnTo>
                <a:lnTo>
                  <a:pt x="246" y="285"/>
                </a:lnTo>
                <a:lnTo>
                  <a:pt x="240" y="257"/>
                </a:lnTo>
                <a:lnTo>
                  <a:pt x="240" y="257"/>
                </a:lnTo>
                <a:lnTo>
                  <a:pt x="240" y="271"/>
                </a:lnTo>
                <a:lnTo>
                  <a:pt x="239" y="278"/>
                </a:lnTo>
                <a:lnTo>
                  <a:pt x="238" y="284"/>
                </a:lnTo>
                <a:lnTo>
                  <a:pt x="238" y="284"/>
                </a:lnTo>
                <a:lnTo>
                  <a:pt x="235" y="287"/>
                </a:lnTo>
                <a:lnTo>
                  <a:pt x="233" y="288"/>
                </a:lnTo>
                <a:lnTo>
                  <a:pt x="232" y="287"/>
                </a:lnTo>
                <a:lnTo>
                  <a:pt x="232" y="287"/>
                </a:lnTo>
                <a:lnTo>
                  <a:pt x="230" y="284"/>
                </a:lnTo>
                <a:lnTo>
                  <a:pt x="229" y="281"/>
                </a:lnTo>
                <a:lnTo>
                  <a:pt x="229" y="281"/>
                </a:lnTo>
                <a:lnTo>
                  <a:pt x="225" y="261"/>
                </a:lnTo>
                <a:lnTo>
                  <a:pt x="219" y="242"/>
                </a:lnTo>
                <a:lnTo>
                  <a:pt x="219" y="242"/>
                </a:lnTo>
                <a:lnTo>
                  <a:pt x="218" y="250"/>
                </a:lnTo>
                <a:lnTo>
                  <a:pt x="215" y="255"/>
                </a:lnTo>
                <a:lnTo>
                  <a:pt x="210" y="261"/>
                </a:lnTo>
                <a:lnTo>
                  <a:pt x="206" y="265"/>
                </a:lnTo>
                <a:lnTo>
                  <a:pt x="206" y="265"/>
                </a:lnTo>
                <a:lnTo>
                  <a:pt x="205" y="265"/>
                </a:lnTo>
                <a:lnTo>
                  <a:pt x="203" y="265"/>
                </a:lnTo>
                <a:lnTo>
                  <a:pt x="203" y="265"/>
                </a:lnTo>
                <a:lnTo>
                  <a:pt x="199" y="262"/>
                </a:lnTo>
                <a:lnTo>
                  <a:pt x="196" y="260"/>
                </a:lnTo>
                <a:lnTo>
                  <a:pt x="193" y="252"/>
                </a:lnTo>
                <a:lnTo>
                  <a:pt x="193" y="252"/>
                </a:lnTo>
                <a:lnTo>
                  <a:pt x="193" y="251"/>
                </a:lnTo>
                <a:lnTo>
                  <a:pt x="195" y="251"/>
                </a:lnTo>
                <a:lnTo>
                  <a:pt x="195" y="251"/>
                </a:lnTo>
                <a:lnTo>
                  <a:pt x="196" y="252"/>
                </a:lnTo>
                <a:lnTo>
                  <a:pt x="199" y="255"/>
                </a:lnTo>
                <a:lnTo>
                  <a:pt x="203" y="260"/>
                </a:lnTo>
                <a:lnTo>
                  <a:pt x="203" y="260"/>
                </a:lnTo>
                <a:lnTo>
                  <a:pt x="205" y="260"/>
                </a:lnTo>
                <a:lnTo>
                  <a:pt x="208" y="260"/>
                </a:lnTo>
                <a:lnTo>
                  <a:pt x="208" y="260"/>
                </a:lnTo>
                <a:lnTo>
                  <a:pt x="209" y="257"/>
                </a:lnTo>
                <a:lnTo>
                  <a:pt x="212" y="254"/>
                </a:lnTo>
                <a:lnTo>
                  <a:pt x="213" y="245"/>
                </a:lnTo>
                <a:lnTo>
                  <a:pt x="213" y="245"/>
                </a:lnTo>
                <a:lnTo>
                  <a:pt x="216" y="241"/>
                </a:lnTo>
                <a:lnTo>
                  <a:pt x="219" y="237"/>
                </a:lnTo>
                <a:lnTo>
                  <a:pt x="219" y="237"/>
                </a:lnTo>
                <a:lnTo>
                  <a:pt x="222" y="237"/>
                </a:lnTo>
                <a:lnTo>
                  <a:pt x="223" y="238"/>
                </a:lnTo>
                <a:lnTo>
                  <a:pt x="223" y="238"/>
                </a:lnTo>
                <a:lnTo>
                  <a:pt x="226" y="248"/>
                </a:lnTo>
                <a:lnTo>
                  <a:pt x="229" y="258"/>
                </a:lnTo>
                <a:lnTo>
                  <a:pt x="233" y="278"/>
                </a:lnTo>
                <a:lnTo>
                  <a:pt x="233" y="278"/>
                </a:lnTo>
                <a:lnTo>
                  <a:pt x="235" y="278"/>
                </a:lnTo>
                <a:lnTo>
                  <a:pt x="235" y="278"/>
                </a:lnTo>
                <a:lnTo>
                  <a:pt x="235" y="278"/>
                </a:lnTo>
                <a:lnTo>
                  <a:pt x="235" y="278"/>
                </a:lnTo>
                <a:lnTo>
                  <a:pt x="236" y="260"/>
                </a:lnTo>
                <a:lnTo>
                  <a:pt x="236" y="242"/>
                </a:lnTo>
                <a:lnTo>
                  <a:pt x="236" y="242"/>
                </a:lnTo>
                <a:lnTo>
                  <a:pt x="236" y="238"/>
                </a:lnTo>
                <a:lnTo>
                  <a:pt x="238" y="237"/>
                </a:lnTo>
                <a:lnTo>
                  <a:pt x="239" y="237"/>
                </a:lnTo>
                <a:lnTo>
                  <a:pt x="239" y="237"/>
                </a:lnTo>
                <a:lnTo>
                  <a:pt x="240" y="237"/>
                </a:lnTo>
                <a:lnTo>
                  <a:pt x="242" y="238"/>
                </a:lnTo>
                <a:lnTo>
                  <a:pt x="249" y="274"/>
                </a:lnTo>
                <a:lnTo>
                  <a:pt x="249" y="274"/>
                </a:lnTo>
                <a:lnTo>
                  <a:pt x="250" y="257"/>
                </a:lnTo>
                <a:lnTo>
                  <a:pt x="249" y="241"/>
                </a:lnTo>
                <a:lnTo>
                  <a:pt x="249" y="241"/>
                </a:lnTo>
                <a:lnTo>
                  <a:pt x="249" y="238"/>
                </a:lnTo>
                <a:lnTo>
                  <a:pt x="250" y="235"/>
                </a:lnTo>
                <a:lnTo>
                  <a:pt x="250" y="235"/>
                </a:lnTo>
                <a:lnTo>
                  <a:pt x="252" y="235"/>
                </a:lnTo>
                <a:lnTo>
                  <a:pt x="252" y="235"/>
                </a:lnTo>
                <a:lnTo>
                  <a:pt x="252" y="232"/>
                </a:lnTo>
                <a:lnTo>
                  <a:pt x="252" y="232"/>
                </a:lnTo>
                <a:lnTo>
                  <a:pt x="252" y="231"/>
                </a:lnTo>
                <a:lnTo>
                  <a:pt x="253" y="230"/>
                </a:lnTo>
                <a:lnTo>
                  <a:pt x="256" y="228"/>
                </a:lnTo>
                <a:lnTo>
                  <a:pt x="256" y="228"/>
                </a:lnTo>
                <a:lnTo>
                  <a:pt x="256" y="228"/>
                </a:lnTo>
                <a:lnTo>
                  <a:pt x="258" y="230"/>
                </a:lnTo>
                <a:lnTo>
                  <a:pt x="259" y="231"/>
                </a:lnTo>
                <a:lnTo>
                  <a:pt x="259" y="231"/>
                </a:lnTo>
                <a:lnTo>
                  <a:pt x="259" y="240"/>
                </a:lnTo>
                <a:lnTo>
                  <a:pt x="260" y="247"/>
                </a:lnTo>
                <a:lnTo>
                  <a:pt x="260" y="247"/>
                </a:lnTo>
                <a:lnTo>
                  <a:pt x="262" y="247"/>
                </a:lnTo>
                <a:lnTo>
                  <a:pt x="263" y="245"/>
                </a:lnTo>
                <a:lnTo>
                  <a:pt x="263" y="245"/>
                </a:lnTo>
                <a:lnTo>
                  <a:pt x="265" y="242"/>
                </a:lnTo>
                <a:lnTo>
                  <a:pt x="269" y="240"/>
                </a:lnTo>
                <a:lnTo>
                  <a:pt x="269" y="240"/>
                </a:lnTo>
                <a:lnTo>
                  <a:pt x="280" y="237"/>
                </a:lnTo>
                <a:lnTo>
                  <a:pt x="292" y="234"/>
                </a:lnTo>
                <a:lnTo>
                  <a:pt x="316" y="231"/>
                </a:lnTo>
                <a:lnTo>
                  <a:pt x="343" y="230"/>
                </a:lnTo>
                <a:lnTo>
                  <a:pt x="372" y="231"/>
                </a:lnTo>
                <a:lnTo>
                  <a:pt x="372" y="231"/>
                </a:lnTo>
                <a:lnTo>
                  <a:pt x="450" y="237"/>
                </a:lnTo>
                <a:lnTo>
                  <a:pt x="490" y="241"/>
                </a:lnTo>
                <a:lnTo>
                  <a:pt x="532" y="247"/>
                </a:lnTo>
                <a:lnTo>
                  <a:pt x="676" y="272"/>
                </a:lnTo>
                <a:lnTo>
                  <a:pt x="676" y="272"/>
                </a:lnTo>
                <a:lnTo>
                  <a:pt x="706" y="278"/>
                </a:lnTo>
                <a:lnTo>
                  <a:pt x="738" y="282"/>
                </a:lnTo>
                <a:lnTo>
                  <a:pt x="738" y="282"/>
                </a:lnTo>
                <a:lnTo>
                  <a:pt x="736" y="272"/>
                </a:lnTo>
                <a:lnTo>
                  <a:pt x="736" y="261"/>
                </a:lnTo>
                <a:lnTo>
                  <a:pt x="735" y="238"/>
                </a:lnTo>
                <a:lnTo>
                  <a:pt x="735" y="238"/>
                </a:lnTo>
                <a:lnTo>
                  <a:pt x="732" y="238"/>
                </a:lnTo>
                <a:lnTo>
                  <a:pt x="732" y="238"/>
                </a:lnTo>
                <a:lnTo>
                  <a:pt x="730" y="238"/>
                </a:lnTo>
                <a:lnTo>
                  <a:pt x="730" y="235"/>
                </a:lnTo>
                <a:lnTo>
                  <a:pt x="730" y="235"/>
                </a:lnTo>
                <a:lnTo>
                  <a:pt x="728" y="238"/>
                </a:lnTo>
                <a:lnTo>
                  <a:pt x="726" y="241"/>
                </a:lnTo>
                <a:lnTo>
                  <a:pt x="726" y="241"/>
                </a:lnTo>
                <a:lnTo>
                  <a:pt x="725" y="242"/>
                </a:lnTo>
                <a:lnTo>
                  <a:pt x="723" y="241"/>
                </a:lnTo>
                <a:lnTo>
                  <a:pt x="723" y="241"/>
                </a:lnTo>
                <a:lnTo>
                  <a:pt x="723" y="231"/>
                </a:lnTo>
                <a:lnTo>
                  <a:pt x="723" y="221"/>
                </a:lnTo>
                <a:lnTo>
                  <a:pt x="723" y="221"/>
                </a:lnTo>
                <a:lnTo>
                  <a:pt x="719" y="237"/>
                </a:lnTo>
                <a:lnTo>
                  <a:pt x="719" y="237"/>
                </a:lnTo>
                <a:lnTo>
                  <a:pt x="718" y="238"/>
                </a:lnTo>
                <a:lnTo>
                  <a:pt x="715" y="238"/>
                </a:lnTo>
                <a:lnTo>
                  <a:pt x="715" y="182"/>
                </a:lnTo>
                <a:lnTo>
                  <a:pt x="715" y="182"/>
                </a:lnTo>
                <a:lnTo>
                  <a:pt x="713" y="200"/>
                </a:lnTo>
                <a:lnTo>
                  <a:pt x="710" y="217"/>
                </a:lnTo>
                <a:lnTo>
                  <a:pt x="710" y="217"/>
                </a:lnTo>
                <a:lnTo>
                  <a:pt x="708" y="225"/>
                </a:lnTo>
                <a:lnTo>
                  <a:pt x="706" y="232"/>
                </a:lnTo>
                <a:lnTo>
                  <a:pt x="706" y="232"/>
                </a:lnTo>
                <a:lnTo>
                  <a:pt x="703" y="234"/>
                </a:lnTo>
                <a:lnTo>
                  <a:pt x="702" y="234"/>
                </a:lnTo>
                <a:lnTo>
                  <a:pt x="702" y="232"/>
                </a:lnTo>
                <a:lnTo>
                  <a:pt x="702" y="232"/>
                </a:lnTo>
                <a:lnTo>
                  <a:pt x="700" y="218"/>
                </a:lnTo>
                <a:lnTo>
                  <a:pt x="700" y="204"/>
                </a:lnTo>
                <a:lnTo>
                  <a:pt x="700" y="204"/>
                </a:lnTo>
                <a:lnTo>
                  <a:pt x="700" y="201"/>
                </a:lnTo>
                <a:lnTo>
                  <a:pt x="700" y="201"/>
                </a:lnTo>
                <a:lnTo>
                  <a:pt x="700" y="207"/>
                </a:lnTo>
                <a:lnTo>
                  <a:pt x="699" y="211"/>
                </a:lnTo>
                <a:lnTo>
                  <a:pt x="699" y="211"/>
                </a:lnTo>
                <a:lnTo>
                  <a:pt x="698" y="222"/>
                </a:lnTo>
                <a:lnTo>
                  <a:pt x="695" y="232"/>
                </a:lnTo>
                <a:lnTo>
                  <a:pt x="695" y="232"/>
                </a:lnTo>
                <a:lnTo>
                  <a:pt x="693" y="232"/>
                </a:lnTo>
                <a:lnTo>
                  <a:pt x="690" y="232"/>
                </a:lnTo>
                <a:lnTo>
                  <a:pt x="688" y="194"/>
                </a:lnTo>
                <a:lnTo>
                  <a:pt x="688" y="202"/>
                </a:lnTo>
                <a:lnTo>
                  <a:pt x="688" y="202"/>
                </a:lnTo>
                <a:lnTo>
                  <a:pt x="685" y="215"/>
                </a:lnTo>
                <a:lnTo>
                  <a:pt x="682" y="225"/>
                </a:lnTo>
                <a:lnTo>
                  <a:pt x="682" y="225"/>
                </a:lnTo>
                <a:lnTo>
                  <a:pt x="679" y="227"/>
                </a:lnTo>
                <a:lnTo>
                  <a:pt x="678" y="227"/>
                </a:lnTo>
                <a:lnTo>
                  <a:pt x="678" y="225"/>
                </a:lnTo>
                <a:lnTo>
                  <a:pt x="678" y="225"/>
                </a:lnTo>
                <a:lnTo>
                  <a:pt x="676" y="204"/>
                </a:lnTo>
                <a:lnTo>
                  <a:pt x="673" y="181"/>
                </a:lnTo>
                <a:lnTo>
                  <a:pt x="673" y="181"/>
                </a:lnTo>
                <a:lnTo>
                  <a:pt x="672" y="192"/>
                </a:lnTo>
                <a:lnTo>
                  <a:pt x="669" y="204"/>
                </a:lnTo>
                <a:lnTo>
                  <a:pt x="669" y="204"/>
                </a:lnTo>
                <a:lnTo>
                  <a:pt x="668" y="208"/>
                </a:lnTo>
                <a:lnTo>
                  <a:pt x="666" y="210"/>
                </a:lnTo>
                <a:lnTo>
                  <a:pt x="665" y="211"/>
                </a:lnTo>
                <a:lnTo>
                  <a:pt x="665" y="211"/>
                </a:lnTo>
                <a:lnTo>
                  <a:pt x="663" y="211"/>
                </a:lnTo>
                <a:lnTo>
                  <a:pt x="662" y="210"/>
                </a:lnTo>
                <a:lnTo>
                  <a:pt x="662" y="210"/>
                </a:lnTo>
                <a:lnTo>
                  <a:pt x="658" y="195"/>
                </a:lnTo>
                <a:lnTo>
                  <a:pt x="658" y="195"/>
                </a:lnTo>
                <a:lnTo>
                  <a:pt x="656" y="190"/>
                </a:lnTo>
                <a:lnTo>
                  <a:pt x="653" y="184"/>
                </a:lnTo>
                <a:lnTo>
                  <a:pt x="653" y="184"/>
                </a:lnTo>
                <a:lnTo>
                  <a:pt x="646" y="198"/>
                </a:lnTo>
                <a:lnTo>
                  <a:pt x="646" y="198"/>
                </a:lnTo>
                <a:lnTo>
                  <a:pt x="643" y="204"/>
                </a:lnTo>
                <a:lnTo>
                  <a:pt x="640" y="207"/>
                </a:lnTo>
                <a:lnTo>
                  <a:pt x="638" y="208"/>
                </a:lnTo>
                <a:lnTo>
                  <a:pt x="638" y="208"/>
                </a:lnTo>
                <a:lnTo>
                  <a:pt x="635" y="207"/>
                </a:lnTo>
                <a:lnTo>
                  <a:pt x="633" y="205"/>
                </a:lnTo>
                <a:lnTo>
                  <a:pt x="632" y="204"/>
                </a:lnTo>
                <a:lnTo>
                  <a:pt x="632" y="204"/>
                </a:lnTo>
                <a:lnTo>
                  <a:pt x="629" y="194"/>
                </a:lnTo>
                <a:lnTo>
                  <a:pt x="626" y="191"/>
                </a:lnTo>
                <a:lnTo>
                  <a:pt x="625" y="187"/>
                </a:lnTo>
                <a:lnTo>
                  <a:pt x="625" y="187"/>
                </a:lnTo>
                <a:lnTo>
                  <a:pt x="622" y="187"/>
                </a:lnTo>
                <a:lnTo>
                  <a:pt x="619" y="187"/>
                </a:lnTo>
                <a:lnTo>
                  <a:pt x="619" y="187"/>
                </a:lnTo>
                <a:lnTo>
                  <a:pt x="608" y="198"/>
                </a:lnTo>
                <a:lnTo>
                  <a:pt x="602" y="202"/>
                </a:lnTo>
                <a:lnTo>
                  <a:pt x="596" y="207"/>
                </a:lnTo>
                <a:lnTo>
                  <a:pt x="596" y="207"/>
                </a:lnTo>
                <a:lnTo>
                  <a:pt x="593" y="208"/>
                </a:lnTo>
                <a:lnTo>
                  <a:pt x="593" y="208"/>
                </a:lnTo>
                <a:lnTo>
                  <a:pt x="593" y="207"/>
                </a:lnTo>
                <a:lnTo>
                  <a:pt x="593" y="207"/>
                </a:lnTo>
                <a:lnTo>
                  <a:pt x="603" y="198"/>
                </a:lnTo>
                <a:lnTo>
                  <a:pt x="613" y="188"/>
                </a:lnTo>
                <a:lnTo>
                  <a:pt x="613" y="188"/>
                </a:lnTo>
                <a:lnTo>
                  <a:pt x="616" y="185"/>
                </a:lnTo>
                <a:lnTo>
                  <a:pt x="619" y="184"/>
                </a:lnTo>
                <a:lnTo>
                  <a:pt x="622" y="184"/>
                </a:lnTo>
                <a:lnTo>
                  <a:pt x="626" y="184"/>
                </a:lnTo>
                <a:lnTo>
                  <a:pt x="626" y="184"/>
                </a:lnTo>
                <a:lnTo>
                  <a:pt x="629" y="185"/>
                </a:lnTo>
                <a:lnTo>
                  <a:pt x="638" y="202"/>
                </a:lnTo>
                <a:lnTo>
                  <a:pt x="638" y="202"/>
                </a:lnTo>
                <a:lnTo>
                  <a:pt x="639" y="202"/>
                </a:lnTo>
                <a:lnTo>
                  <a:pt x="640" y="202"/>
                </a:lnTo>
                <a:lnTo>
                  <a:pt x="650" y="182"/>
                </a:lnTo>
                <a:lnTo>
                  <a:pt x="650" y="182"/>
                </a:lnTo>
                <a:lnTo>
                  <a:pt x="653" y="181"/>
                </a:lnTo>
                <a:lnTo>
                  <a:pt x="656" y="181"/>
                </a:lnTo>
                <a:lnTo>
                  <a:pt x="658" y="182"/>
                </a:lnTo>
                <a:lnTo>
                  <a:pt x="659" y="185"/>
                </a:lnTo>
                <a:lnTo>
                  <a:pt x="659" y="185"/>
                </a:lnTo>
                <a:lnTo>
                  <a:pt x="662" y="194"/>
                </a:lnTo>
                <a:lnTo>
                  <a:pt x="665" y="204"/>
                </a:lnTo>
                <a:lnTo>
                  <a:pt x="665" y="204"/>
                </a:lnTo>
                <a:lnTo>
                  <a:pt x="666" y="201"/>
                </a:lnTo>
                <a:lnTo>
                  <a:pt x="670" y="172"/>
                </a:lnTo>
                <a:lnTo>
                  <a:pt x="670" y="172"/>
                </a:lnTo>
                <a:lnTo>
                  <a:pt x="672" y="171"/>
                </a:lnTo>
                <a:lnTo>
                  <a:pt x="673" y="171"/>
                </a:lnTo>
                <a:lnTo>
                  <a:pt x="673" y="171"/>
                </a:lnTo>
                <a:lnTo>
                  <a:pt x="675" y="171"/>
                </a:lnTo>
                <a:lnTo>
                  <a:pt x="676" y="172"/>
                </a:lnTo>
                <a:lnTo>
                  <a:pt x="676" y="172"/>
                </a:lnTo>
                <a:lnTo>
                  <a:pt x="679" y="192"/>
                </a:lnTo>
                <a:lnTo>
                  <a:pt x="680" y="214"/>
                </a:lnTo>
                <a:lnTo>
                  <a:pt x="680" y="214"/>
                </a:lnTo>
                <a:lnTo>
                  <a:pt x="683" y="192"/>
                </a:lnTo>
                <a:lnTo>
                  <a:pt x="686" y="174"/>
                </a:lnTo>
                <a:lnTo>
                  <a:pt x="686" y="174"/>
                </a:lnTo>
                <a:lnTo>
                  <a:pt x="688" y="172"/>
                </a:lnTo>
                <a:lnTo>
                  <a:pt x="688" y="171"/>
                </a:lnTo>
                <a:lnTo>
                  <a:pt x="690" y="174"/>
                </a:lnTo>
                <a:lnTo>
                  <a:pt x="690" y="174"/>
                </a:lnTo>
                <a:lnTo>
                  <a:pt x="695" y="217"/>
                </a:lnTo>
                <a:lnTo>
                  <a:pt x="695" y="217"/>
                </a:lnTo>
                <a:lnTo>
                  <a:pt x="699" y="171"/>
                </a:lnTo>
                <a:lnTo>
                  <a:pt x="699" y="171"/>
                </a:lnTo>
                <a:lnTo>
                  <a:pt x="700" y="170"/>
                </a:lnTo>
                <a:lnTo>
                  <a:pt x="702" y="170"/>
                </a:lnTo>
                <a:lnTo>
                  <a:pt x="702" y="170"/>
                </a:lnTo>
                <a:lnTo>
                  <a:pt x="702" y="170"/>
                </a:lnTo>
                <a:lnTo>
                  <a:pt x="705" y="190"/>
                </a:lnTo>
                <a:lnTo>
                  <a:pt x="706" y="201"/>
                </a:lnTo>
                <a:lnTo>
                  <a:pt x="706" y="212"/>
                </a:lnTo>
                <a:lnTo>
                  <a:pt x="706" y="212"/>
                </a:lnTo>
                <a:lnTo>
                  <a:pt x="705" y="214"/>
                </a:lnTo>
                <a:lnTo>
                  <a:pt x="706" y="215"/>
                </a:lnTo>
                <a:lnTo>
                  <a:pt x="706" y="217"/>
                </a:lnTo>
                <a:lnTo>
                  <a:pt x="706" y="217"/>
                </a:lnTo>
                <a:lnTo>
                  <a:pt x="710" y="187"/>
                </a:lnTo>
                <a:lnTo>
                  <a:pt x="712" y="158"/>
                </a:lnTo>
                <a:lnTo>
                  <a:pt x="712" y="158"/>
                </a:lnTo>
                <a:lnTo>
                  <a:pt x="712" y="154"/>
                </a:lnTo>
                <a:lnTo>
                  <a:pt x="712" y="154"/>
                </a:lnTo>
                <a:lnTo>
                  <a:pt x="715" y="154"/>
                </a:lnTo>
                <a:lnTo>
                  <a:pt x="716" y="155"/>
                </a:lnTo>
                <a:lnTo>
                  <a:pt x="719" y="208"/>
                </a:lnTo>
                <a:lnTo>
                  <a:pt x="722" y="172"/>
                </a:lnTo>
                <a:lnTo>
                  <a:pt x="722" y="172"/>
                </a:lnTo>
                <a:lnTo>
                  <a:pt x="722" y="165"/>
                </a:lnTo>
                <a:lnTo>
                  <a:pt x="723" y="160"/>
                </a:lnTo>
                <a:lnTo>
                  <a:pt x="726" y="161"/>
                </a:lnTo>
                <a:lnTo>
                  <a:pt x="726" y="161"/>
                </a:lnTo>
                <a:lnTo>
                  <a:pt x="726" y="187"/>
                </a:lnTo>
                <a:lnTo>
                  <a:pt x="728" y="211"/>
                </a:lnTo>
                <a:lnTo>
                  <a:pt x="728" y="211"/>
                </a:lnTo>
                <a:lnTo>
                  <a:pt x="729" y="185"/>
                </a:lnTo>
                <a:lnTo>
                  <a:pt x="730" y="161"/>
                </a:lnTo>
                <a:lnTo>
                  <a:pt x="730" y="161"/>
                </a:lnTo>
                <a:lnTo>
                  <a:pt x="730" y="158"/>
                </a:lnTo>
                <a:lnTo>
                  <a:pt x="732" y="158"/>
                </a:lnTo>
                <a:lnTo>
                  <a:pt x="732" y="158"/>
                </a:lnTo>
                <a:lnTo>
                  <a:pt x="733" y="160"/>
                </a:lnTo>
                <a:lnTo>
                  <a:pt x="735" y="162"/>
                </a:lnTo>
                <a:lnTo>
                  <a:pt x="735" y="162"/>
                </a:lnTo>
                <a:lnTo>
                  <a:pt x="733" y="164"/>
                </a:lnTo>
                <a:lnTo>
                  <a:pt x="735" y="164"/>
                </a:lnTo>
                <a:lnTo>
                  <a:pt x="739" y="140"/>
                </a:lnTo>
                <a:lnTo>
                  <a:pt x="739" y="140"/>
                </a:lnTo>
                <a:lnTo>
                  <a:pt x="650" y="125"/>
                </a:lnTo>
                <a:lnTo>
                  <a:pt x="605" y="120"/>
                </a:lnTo>
                <a:lnTo>
                  <a:pt x="560" y="114"/>
                </a:lnTo>
                <a:lnTo>
                  <a:pt x="560" y="114"/>
                </a:lnTo>
                <a:lnTo>
                  <a:pt x="478" y="115"/>
                </a:lnTo>
                <a:lnTo>
                  <a:pt x="396" y="118"/>
                </a:lnTo>
                <a:lnTo>
                  <a:pt x="396" y="118"/>
                </a:lnTo>
                <a:lnTo>
                  <a:pt x="366" y="121"/>
                </a:lnTo>
                <a:lnTo>
                  <a:pt x="336" y="125"/>
                </a:lnTo>
                <a:lnTo>
                  <a:pt x="279" y="137"/>
                </a:lnTo>
                <a:lnTo>
                  <a:pt x="279" y="137"/>
                </a:lnTo>
                <a:lnTo>
                  <a:pt x="266" y="140"/>
                </a:lnTo>
                <a:lnTo>
                  <a:pt x="262" y="141"/>
                </a:lnTo>
                <a:lnTo>
                  <a:pt x="256" y="142"/>
                </a:lnTo>
                <a:lnTo>
                  <a:pt x="256" y="142"/>
                </a:lnTo>
                <a:lnTo>
                  <a:pt x="255" y="142"/>
                </a:lnTo>
                <a:lnTo>
                  <a:pt x="253" y="142"/>
                </a:lnTo>
                <a:lnTo>
                  <a:pt x="249" y="141"/>
                </a:lnTo>
                <a:lnTo>
                  <a:pt x="249" y="141"/>
                </a:lnTo>
                <a:lnTo>
                  <a:pt x="248" y="140"/>
                </a:lnTo>
                <a:lnTo>
                  <a:pt x="248" y="138"/>
                </a:lnTo>
                <a:lnTo>
                  <a:pt x="248" y="138"/>
                </a:lnTo>
                <a:lnTo>
                  <a:pt x="246" y="118"/>
                </a:lnTo>
                <a:lnTo>
                  <a:pt x="243" y="98"/>
                </a:lnTo>
                <a:lnTo>
                  <a:pt x="243" y="98"/>
                </a:lnTo>
                <a:lnTo>
                  <a:pt x="243" y="111"/>
                </a:lnTo>
                <a:lnTo>
                  <a:pt x="242" y="125"/>
                </a:lnTo>
                <a:lnTo>
                  <a:pt x="242" y="125"/>
                </a:lnTo>
                <a:lnTo>
                  <a:pt x="242" y="128"/>
                </a:lnTo>
                <a:lnTo>
                  <a:pt x="242" y="131"/>
                </a:lnTo>
                <a:lnTo>
                  <a:pt x="242" y="131"/>
                </a:lnTo>
                <a:lnTo>
                  <a:pt x="239" y="131"/>
                </a:lnTo>
                <a:lnTo>
                  <a:pt x="238" y="131"/>
                </a:lnTo>
                <a:lnTo>
                  <a:pt x="238" y="131"/>
                </a:lnTo>
                <a:lnTo>
                  <a:pt x="236" y="117"/>
                </a:lnTo>
                <a:lnTo>
                  <a:pt x="233" y="102"/>
                </a:lnTo>
                <a:lnTo>
                  <a:pt x="233" y="102"/>
                </a:lnTo>
                <a:lnTo>
                  <a:pt x="233" y="117"/>
                </a:lnTo>
                <a:lnTo>
                  <a:pt x="230" y="130"/>
                </a:lnTo>
                <a:lnTo>
                  <a:pt x="230" y="130"/>
                </a:lnTo>
                <a:lnTo>
                  <a:pt x="229" y="131"/>
                </a:lnTo>
                <a:lnTo>
                  <a:pt x="226" y="131"/>
                </a:lnTo>
                <a:lnTo>
                  <a:pt x="222" y="105"/>
                </a:lnTo>
                <a:lnTo>
                  <a:pt x="222" y="105"/>
                </a:lnTo>
                <a:lnTo>
                  <a:pt x="222" y="122"/>
                </a:lnTo>
                <a:lnTo>
                  <a:pt x="218" y="140"/>
                </a:lnTo>
                <a:lnTo>
                  <a:pt x="218" y="140"/>
                </a:lnTo>
                <a:lnTo>
                  <a:pt x="218" y="142"/>
                </a:lnTo>
                <a:lnTo>
                  <a:pt x="215" y="145"/>
                </a:lnTo>
                <a:lnTo>
                  <a:pt x="215" y="145"/>
                </a:lnTo>
                <a:lnTo>
                  <a:pt x="213" y="145"/>
                </a:lnTo>
                <a:lnTo>
                  <a:pt x="212" y="145"/>
                </a:lnTo>
                <a:lnTo>
                  <a:pt x="212" y="145"/>
                </a:lnTo>
                <a:lnTo>
                  <a:pt x="209" y="137"/>
                </a:lnTo>
                <a:lnTo>
                  <a:pt x="209" y="127"/>
                </a:lnTo>
                <a:lnTo>
                  <a:pt x="209" y="127"/>
                </a:lnTo>
                <a:lnTo>
                  <a:pt x="208" y="130"/>
                </a:lnTo>
                <a:lnTo>
                  <a:pt x="208" y="130"/>
                </a:lnTo>
                <a:lnTo>
                  <a:pt x="205" y="132"/>
                </a:lnTo>
                <a:lnTo>
                  <a:pt x="203" y="134"/>
                </a:lnTo>
                <a:lnTo>
                  <a:pt x="202" y="135"/>
                </a:lnTo>
                <a:lnTo>
                  <a:pt x="202" y="135"/>
                </a:lnTo>
                <a:lnTo>
                  <a:pt x="200" y="134"/>
                </a:lnTo>
                <a:lnTo>
                  <a:pt x="199" y="132"/>
                </a:lnTo>
                <a:lnTo>
                  <a:pt x="199" y="132"/>
                </a:lnTo>
                <a:lnTo>
                  <a:pt x="198" y="130"/>
                </a:lnTo>
                <a:lnTo>
                  <a:pt x="196" y="124"/>
                </a:lnTo>
                <a:lnTo>
                  <a:pt x="196" y="124"/>
                </a:lnTo>
                <a:lnTo>
                  <a:pt x="196" y="122"/>
                </a:lnTo>
                <a:lnTo>
                  <a:pt x="195" y="122"/>
                </a:lnTo>
                <a:lnTo>
                  <a:pt x="195" y="124"/>
                </a:lnTo>
                <a:lnTo>
                  <a:pt x="195" y="124"/>
                </a:lnTo>
                <a:lnTo>
                  <a:pt x="189" y="138"/>
                </a:lnTo>
                <a:lnTo>
                  <a:pt x="182" y="150"/>
                </a:lnTo>
                <a:lnTo>
                  <a:pt x="182" y="150"/>
                </a:lnTo>
                <a:lnTo>
                  <a:pt x="180" y="151"/>
                </a:lnTo>
                <a:lnTo>
                  <a:pt x="180" y="151"/>
                </a:lnTo>
                <a:lnTo>
                  <a:pt x="178" y="151"/>
                </a:lnTo>
                <a:lnTo>
                  <a:pt x="178" y="151"/>
                </a:lnTo>
                <a:lnTo>
                  <a:pt x="182" y="144"/>
                </a:lnTo>
                <a:lnTo>
                  <a:pt x="186" y="135"/>
                </a:lnTo>
                <a:lnTo>
                  <a:pt x="193" y="120"/>
                </a:lnTo>
                <a:lnTo>
                  <a:pt x="193" y="120"/>
                </a:lnTo>
                <a:lnTo>
                  <a:pt x="195" y="117"/>
                </a:lnTo>
                <a:lnTo>
                  <a:pt x="198" y="117"/>
                </a:lnTo>
                <a:lnTo>
                  <a:pt x="199" y="118"/>
                </a:lnTo>
                <a:lnTo>
                  <a:pt x="199" y="118"/>
                </a:lnTo>
                <a:lnTo>
                  <a:pt x="200" y="124"/>
                </a:lnTo>
                <a:lnTo>
                  <a:pt x="203" y="128"/>
                </a:lnTo>
                <a:lnTo>
                  <a:pt x="203" y="128"/>
                </a:lnTo>
                <a:lnTo>
                  <a:pt x="206" y="114"/>
                </a:lnTo>
                <a:lnTo>
                  <a:pt x="206" y="101"/>
                </a:lnTo>
                <a:lnTo>
                  <a:pt x="206" y="101"/>
                </a:lnTo>
                <a:lnTo>
                  <a:pt x="206" y="98"/>
                </a:lnTo>
                <a:lnTo>
                  <a:pt x="209" y="98"/>
                </a:lnTo>
                <a:lnTo>
                  <a:pt x="209" y="98"/>
                </a:lnTo>
                <a:lnTo>
                  <a:pt x="210" y="98"/>
                </a:lnTo>
                <a:lnTo>
                  <a:pt x="210" y="100"/>
                </a:lnTo>
                <a:lnTo>
                  <a:pt x="210" y="100"/>
                </a:lnTo>
                <a:lnTo>
                  <a:pt x="212" y="118"/>
                </a:lnTo>
                <a:lnTo>
                  <a:pt x="215" y="137"/>
                </a:lnTo>
                <a:lnTo>
                  <a:pt x="215" y="137"/>
                </a:lnTo>
                <a:lnTo>
                  <a:pt x="218" y="121"/>
                </a:lnTo>
                <a:lnTo>
                  <a:pt x="218" y="105"/>
                </a:lnTo>
                <a:lnTo>
                  <a:pt x="218" y="78"/>
                </a:lnTo>
                <a:lnTo>
                  <a:pt x="218" y="78"/>
                </a:lnTo>
                <a:lnTo>
                  <a:pt x="218" y="77"/>
                </a:lnTo>
                <a:lnTo>
                  <a:pt x="219" y="75"/>
                </a:lnTo>
                <a:lnTo>
                  <a:pt x="222" y="75"/>
                </a:lnTo>
                <a:lnTo>
                  <a:pt x="222" y="75"/>
                </a:lnTo>
                <a:lnTo>
                  <a:pt x="222" y="78"/>
                </a:lnTo>
                <a:lnTo>
                  <a:pt x="222" y="78"/>
                </a:lnTo>
                <a:lnTo>
                  <a:pt x="223" y="81"/>
                </a:lnTo>
                <a:lnTo>
                  <a:pt x="223" y="82"/>
                </a:lnTo>
                <a:close/>
                <a:moveTo>
                  <a:pt x="188" y="72"/>
                </a:moveTo>
                <a:lnTo>
                  <a:pt x="188" y="72"/>
                </a:lnTo>
                <a:lnTo>
                  <a:pt x="199" y="67"/>
                </a:lnTo>
                <a:lnTo>
                  <a:pt x="209" y="60"/>
                </a:lnTo>
                <a:lnTo>
                  <a:pt x="229" y="45"/>
                </a:lnTo>
                <a:lnTo>
                  <a:pt x="229" y="45"/>
                </a:lnTo>
                <a:lnTo>
                  <a:pt x="243" y="34"/>
                </a:lnTo>
                <a:lnTo>
                  <a:pt x="243" y="34"/>
                </a:lnTo>
                <a:lnTo>
                  <a:pt x="246" y="34"/>
                </a:lnTo>
                <a:lnTo>
                  <a:pt x="246" y="34"/>
                </a:lnTo>
                <a:lnTo>
                  <a:pt x="245" y="21"/>
                </a:lnTo>
                <a:lnTo>
                  <a:pt x="245" y="21"/>
                </a:lnTo>
                <a:lnTo>
                  <a:pt x="245" y="21"/>
                </a:lnTo>
                <a:lnTo>
                  <a:pt x="243" y="21"/>
                </a:lnTo>
                <a:lnTo>
                  <a:pt x="243" y="21"/>
                </a:lnTo>
                <a:lnTo>
                  <a:pt x="229" y="32"/>
                </a:lnTo>
                <a:lnTo>
                  <a:pt x="229" y="32"/>
                </a:lnTo>
                <a:lnTo>
                  <a:pt x="230" y="32"/>
                </a:lnTo>
                <a:lnTo>
                  <a:pt x="229" y="32"/>
                </a:lnTo>
                <a:lnTo>
                  <a:pt x="229" y="32"/>
                </a:lnTo>
                <a:lnTo>
                  <a:pt x="228" y="32"/>
                </a:lnTo>
                <a:lnTo>
                  <a:pt x="226" y="32"/>
                </a:lnTo>
                <a:lnTo>
                  <a:pt x="228" y="34"/>
                </a:lnTo>
                <a:lnTo>
                  <a:pt x="228" y="34"/>
                </a:lnTo>
                <a:lnTo>
                  <a:pt x="226" y="35"/>
                </a:lnTo>
                <a:lnTo>
                  <a:pt x="225" y="37"/>
                </a:lnTo>
                <a:lnTo>
                  <a:pt x="225" y="37"/>
                </a:lnTo>
                <a:lnTo>
                  <a:pt x="219" y="41"/>
                </a:lnTo>
                <a:lnTo>
                  <a:pt x="219" y="41"/>
                </a:lnTo>
                <a:lnTo>
                  <a:pt x="203" y="55"/>
                </a:lnTo>
                <a:lnTo>
                  <a:pt x="188" y="71"/>
                </a:lnTo>
                <a:lnTo>
                  <a:pt x="188" y="71"/>
                </a:lnTo>
                <a:lnTo>
                  <a:pt x="188" y="72"/>
                </a:lnTo>
                <a:lnTo>
                  <a:pt x="188" y="72"/>
                </a:lnTo>
                <a:close/>
                <a:moveTo>
                  <a:pt x="118" y="134"/>
                </a:moveTo>
                <a:lnTo>
                  <a:pt x="119" y="134"/>
                </a:lnTo>
                <a:lnTo>
                  <a:pt x="119" y="134"/>
                </a:lnTo>
                <a:lnTo>
                  <a:pt x="119" y="134"/>
                </a:lnTo>
                <a:lnTo>
                  <a:pt x="138" y="121"/>
                </a:lnTo>
                <a:lnTo>
                  <a:pt x="155" y="108"/>
                </a:lnTo>
                <a:lnTo>
                  <a:pt x="189" y="81"/>
                </a:lnTo>
                <a:lnTo>
                  <a:pt x="189" y="81"/>
                </a:lnTo>
                <a:lnTo>
                  <a:pt x="189" y="80"/>
                </a:lnTo>
                <a:lnTo>
                  <a:pt x="189" y="80"/>
                </a:lnTo>
                <a:lnTo>
                  <a:pt x="178" y="85"/>
                </a:lnTo>
                <a:lnTo>
                  <a:pt x="169" y="91"/>
                </a:lnTo>
                <a:lnTo>
                  <a:pt x="160" y="98"/>
                </a:lnTo>
                <a:lnTo>
                  <a:pt x="152" y="105"/>
                </a:lnTo>
                <a:lnTo>
                  <a:pt x="152" y="105"/>
                </a:lnTo>
                <a:lnTo>
                  <a:pt x="145" y="112"/>
                </a:lnTo>
                <a:lnTo>
                  <a:pt x="136" y="120"/>
                </a:lnTo>
                <a:lnTo>
                  <a:pt x="120" y="132"/>
                </a:lnTo>
                <a:lnTo>
                  <a:pt x="120" y="132"/>
                </a:lnTo>
                <a:lnTo>
                  <a:pt x="119" y="134"/>
                </a:lnTo>
                <a:lnTo>
                  <a:pt x="119" y="134"/>
                </a:lnTo>
                <a:lnTo>
                  <a:pt x="118" y="134"/>
                </a:lnTo>
                <a:close/>
                <a:moveTo>
                  <a:pt x="225" y="364"/>
                </a:moveTo>
                <a:lnTo>
                  <a:pt x="225" y="364"/>
                </a:lnTo>
                <a:lnTo>
                  <a:pt x="232" y="352"/>
                </a:lnTo>
                <a:lnTo>
                  <a:pt x="240" y="341"/>
                </a:lnTo>
                <a:lnTo>
                  <a:pt x="240" y="341"/>
                </a:lnTo>
                <a:lnTo>
                  <a:pt x="242" y="341"/>
                </a:lnTo>
                <a:lnTo>
                  <a:pt x="243" y="341"/>
                </a:lnTo>
                <a:lnTo>
                  <a:pt x="243" y="342"/>
                </a:lnTo>
                <a:lnTo>
                  <a:pt x="243" y="342"/>
                </a:lnTo>
                <a:lnTo>
                  <a:pt x="243" y="350"/>
                </a:lnTo>
                <a:lnTo>
                  <a:pt x="240" y="357"/>
                </a:lnTo>
                <a:lnTo>
                  <a:pt x="240" y="357"/>
                </a:lnTo>
                <a:lnTo>
                  <a:pt x="239" y="361"/>
                </a:lnTo>
                <a:lnTo>
                  <a:pt x="249" y="348"/>
                </a:lnTo>
                <a:lnTo>
                  <a:pt x="249" y="348"/>
                </a:lnTo>
                <a:lnTo>
                  <a:pt x="252" y="345"/>
                </a:lnTo>
                <a:lnTo>
                  <a:pt x="252" y="345"/>
                </a:lnTo>
                <a:lnTo>
                  <a:pt x="233" y="334"/>
                </a:lnTo>
                <a:lnTo>
                  <a:pt x="233" y="334"/>
                </a:lnTo>
                <a:lnTo>
                  <a:pt x="228" y="348"/>
                </a:lnTo>
                <a:lnTo>
                  <a:pt x="225" y="364"/>
                </a:lnTo>
                <a:lnTo>
                  <a:pt x="225" y="364"/>
                </a:lnTo>
                <a:close/>
                <a:moveTo>
                  <a:pt x="276" y="244"/>
                </a:moveTo>
                <a:lnTo>
                  <a:pt x="276" y="244"/>
                </a:lnTo>
                <a:lnTo>
                  <a:pt x="300" y="244"/>
                </a:lnTo>
                <a:lnTo>
                  <a:pt x="300" y="244"/>
                </a:lnTo>
                <a:lnTo>
                  <a:pt x="302" y="241"/>
                </a:lnTo>
                <a:lnTo>
                  <a:pt x="306" y="240"/>
                </a:lnTo>
                <a:lnTo>
                  <a:pt x="306" y="240"/>
                </a:lnTo>
                <a:lnTo>
                  <a:pt x="308" y="240"/>
                </a:lnTo>
                <a:lnTo>
                  <a:pt x="309" y="241"/>
                </a:lnTo>
                <a:lnTo>
                  <a:pt x="308" y="242"/>
                </a:lnTo>
                <a:lnTo>
                  <a:pt x="308" y="242"/>
                </a:lnTo>
                <a:lnTo>
                  <a:pt x="312" y="244"/>
                </a:lnTo>
                <a:lnTo>
                  <a:pt x="315" y="242"/>
                </a:lnTo>
                <a:lnTo>
                  <a:pt x="316" y="241"/>
                </a:lnTo>
                <a:lnTo>
                  <a:pt x="319" y="240"/>
                </a:lnTo>
                <a:lnTo>
                  <a:pt x="319" y="240"/>
                </a:lnTo>
                <a:lnTo>
                  <a:pt x="320" y="237"/>
                </a:lnTo>
                <a:lnTo>
                  <a:pt x="320" y="237"/>
                </a:lnTo>
                <a:lnTo>
                  <a:pt x="322" y="238"/>
                </a:lnTo>
                <a:lnTo>
                  <a:pt x="323" y="240"/>
                </a:lnTo>
                <a:lnTo>
                  <a:pt x="323" y="240"/>
                </a:lnTo>
                <a:lnTo>
                  <a:pt x="323" y="241"/>
                </a:lnTo>
                <a:lnTo>
                  <a:pt x="323" y="242"/>
                </a:lnTo>
                <a:lnTo>
                  <a:pt x="335" y="241"/>
                </a:lnTo>
                <a:lnTo>
                  <a:pt x="335" y="241"/>
                </a:lnTo>
                <a:lnTo>
                  <a:pt x="336" y="240"/>
                </a:lnTo>
                <a:lnTo>
                  <a:pt x="339" y="238"/>
                </a:lnTo>
                <a:lnTo>
                  <a:pt x="339" y="238"/>
                </a:lnTo>
                <a:lnTo>
                  <a:pt x="343" y="240"/>
                </a:lnTo>
                <a:lnTo>
                  <a:pt x="358" y="238"/>
                </a:lnTo>
                <a:lnTo>
                  <a:pt x="358" y="238"/>
                </a:lnTo>
                <a:lnTo>
                  <a:pt x="358" y="238"/>
                </a:lnTo>
                <a:lnTo>
                  <a:pt x="356" y="238"/>
                </a:lnTo>
                <a:lnTo>
                  <a:pt x="356" y="238"/>
                </a:lnTo>
                <a:lnTo>
                  <a:pt x="338" y="237"/>
                </a:lnTo>
                <a:lnTo>
                  <a:pt x="320" y="237"/>
                </a:lnTo>
                <a:lnTo>
                  <a:pt x="320" y="237"/>
                </a:lnTo>
                <a:lnTo>
                  <a:pt x="309" y="238"/>
                </a:lnTo>
                <a:lnTo>
                  <a:pt x="298" y="240"/>
                </a:lnTo>
                <a:lnTo>
                  <a:pt x="276" y="244"/>
                </a:lnTo>
                <a:lnTo>
                  <a:pt x="276" y="244"/>
                </a:lnTo>
                <a:close/>
                <a:moveTo>
                  <a:pt x="108" y="122"/>
                </a:moveTo>
                <a:lnTo>
                  <a:pt x="108" y="122"/>
                </a:lnTo>
                <a:lnTo>
                  <a:pt x="108" y="121"/>
                </a:lnTo>
                <a:lnTo>
                  <a:pt x="109" y="121"/>
                </a:lnTo>
                <a:lnTo>
                  <a:pt x="109" y="120"/>
                </a:lnTo>
                <a:lnTo>
                  <a:pt x="110" y="120"/>
                </a:lnTo>
                <a:lnTo>
                  <a:pt x="110" y="120"/>
                </a:lnTo>
                <a:lnTo>
                  <a:pt x="110" y="120"/>
                </a:lnTo>
                <a:lnTo>
                  <a:pt x="115" y="115"/>
                </a:lnTo>
                <a:lnTo>
                  <a:pt x="116" y="115"/>
                </a:lnTo>
                <a:lnTo>
                  <a:pt x="116" y="115"/>
                </a:lnTo>
                <a:lnTo>
                  <a:pt x="139" y="98"/>
                </a:lnTo>
                <a:lnTo>
                  <a:pt x="152" y="91"/>
                </a:lnTo>
                <a:lnTo>
                  <a:pt x="165" y="84"/>
                </a:lnTo>
                <a:lnTo>
                  <a:pt x="188" y="61"/>
                </a:lnTo>
                <a:lnTo>
                  <a:pt x="188" y="61"/>
                </a:lnTo>
                <a:lnTo>
                  <a:pt x="188" y="61"/>
                </a:lnTo>
                <a:lnTo>
                  <a:pt x="189" y="61"/>
                </a:lnTo>
                <a:lnTo>
                  <a:pt x="188" y="61"/>
                </a:lnTo>
                <a:lnTo>
                  <a:pt x="188" y="61"/>
                </a:lnTo>
                <a:lnTo>
                  <a:pt x="170" y="72"/>
                </a:lnTo>
                <a:lnTo>
                  <a:pt x="153" y="85"/>
                </a:lnTo>
                <a:lnTo>
                  <a:pt x="153" y="85"/>
                </a:lnTo>
                <a:lnTo>
                  <a:pt x="116" y="114"/>
                </a:lnTo>
                <a:lnTo>
                  <a:pt x="116" y="114"/>
                </a:lnTo>
                <a:lnTo>
                  <a:pt x="116" y="115"/>
                </a:lnTo>
                <a:lnTo>
                  <a:pt x="115" y="115"/>
                </a:lnTo>
                <a:lnTo>
                  <a:pt x="115" y="115"/>
                </a:lnTo>
                <a:lnTo>
                  <a:pt x="110" y="118"/>
                </a:lnTo>
                <a:lnTo>
                  <a:pt x="110" y="118"/>
                </a:lnTo>
                <a:lnTo>
                  <a:pt x="110" y="120"/>
                </a:lnTo>
                <a:lnTo>
                  <a:pt x="110" y="120"/>
                </a:lnTo>
                <a:lnTo>
                  <a:pt x="109" y="120"/>
                </a:lnTo>
                <a:lnTo>
                  <a:pt x="109" y="121"/>
                </a:lnTo>
                <a:lnTo>
                  <a:pt x="109" y="121"/>
                </a:lnTo>
                <a:lnTo>
                  <a:pt x="108" y="122"/>
                </a:lnTo>
                <a:lnTo>
                  <a:pt x="108" y="122"/>
                </a:lnTo>
                <a:close/>
                <a:moveTo>
                  <a:pt x="122" y="265"/>
                </a:moveTo>
                <a:lnTo>
                  <a:pt x="110" y="280"/>
                </a:lnTo>
                <a:lnTo>
                  <a:pt x="110" y="280"/>
                </a:lnTo>
                <a:lnTo>
                  <a:pt x="108" y="282"/>
                </a:lnTo>
                <a:lnTo>
                  <a:pt x="105" y="282"/>
                </a:lnTo>
                <a:lnTo>
                  <a:pt x="103" y="282"/>
                </a:lnTo>
                <a:lnTo>
                  <a:pt x="103" y="282"/>
                </a:lnTo>
                <a:lnTo>
                  <a:pt x="102" y="281"/>
                </a:lnTo>
                <a:lnTo>
                  <a:pt x="102" y="281"/>
                </a:lnTo>
                <a:lnTo>
                  <a:pt x="102" y="278"/>
                </a:lnTo>
                <a:lnTo>
                  <a:pt x="102" y="278"/>
                </a:lnTo>
                <a:lnTo>
                  <a:pt x="112" y="255"/>
                </a:lnTo>
                <a:lnTo>
                  <a:pt x="95" y="278"/>
                </a:lnTo>
                <a:lnTo>
                  <a:pt x="112" y="291"/>
                </a:lnTo>
                <a:lnTo>
                  <a:pt x="122" y="265"/>
                </a:lnTo>
                <a:close/>
                <a:moveTo>
                  <a:pt x="750" y="187"/>
                </a:moveTo>
                <a:lnTo>
                  <a:pt x="750" y="187"/>
                </a:lnTo>
                <a:lnTo>
                  <a:pt x="750" y="214"/>
                </a:lnTo>
                <a:lnTo>
                  <a:pt x="750" y="241"/>
                </a:lnTo>
                <a:lnTo>
                  <a:pt x="750" y="241"/>
                </a:lnTo>
                <a:lnTo>
                  <a:pt x="750" y="248"/>
                </a:lnTo>
                <a:lnTo>
                  <a:pt x="752" y="252"/>
                </a:lnTo>
                <a:lnTo>
                  <a:pt x="752" y="252"/>
                </a:lnTo>
                <a:lnTo>
                  <a:pt x="753" y="231"/>
                </a:lnTo>
                <a:lnTo>
                  <a:pt x="753" y="211"/>
                </a:lnTo>
                <a:lnTo>
                  <a:pt x="753" y="170"/>
                </a:lnTo>
                <a:lnTo>
                  <a:pt x="753" y="170"/>
                </a:lnTo>
                <a:lnTo>
                  <a:pt x="750" y="178"/>
                </a:lnTo>
                <a:lnTo>
                  <a:pt x="750" y="187"/>
                </a:lnTo>
                <a:lnTo>
                  <a:pt x="750" y="187"/>
                </a:lnTo>
                <a:close/>
                <a:moveTo>
                  <a:pt x="209" y="355"/>
                </a:moveTo>
                <a:lnTo>
                  <a:pt x="209" y="355"/>
                </a:lnTo>
                <a:lnTo>
                  <a:pt x="209" y="357"/>
                </a:lnTo>
                <a:lnTo>
                  <a:pt x="210" y="357"/>
                </a:lnTo>
                <a:lnTo>
                  <a:pt x="210" y="357"/>
                </a:lnTo>
                <a:lnTo>
                  <a:pt x="228" y="331"/>
                </a:lnTo>
                <a:lnTo>
                  <a:pt x="228" y="331"/>
                </a:lnTo>
                <a:lnTo>
                  <a:pt x="225" y="328"/>
                </a:lnTo>
                <a:lnTo>
                  <a:pt x="220" y="325"/>
                </a:lnTo>
                <a:lnTo>
                  <a:pt x="220" y="325"/>
                </a:lnTo>
                <a:lnTo>
                  <a:pt x="219" y="325"/>
                </a:lnTo>
                <a:lnTo>
                  <a:pt x="219" y="327"/>
                </a:lnTo>
                <a:lnTo>
                  <a:pt x="219" y="327"/>
                </a:lnTo>
                <a:lnTo>
                  <a:pt x="209" y="355"/>
                </a:lnTo>
                <a:close/>
                <a:moveTo>
                  <a:pt x="683" y="124"/>
                </a:moveTo>
                <a:lnTo>
                  <a:pt x="683" y="124"/>
                </a:lnTo>
                <a:lnTo>
                  <a:pt x="686" y="124"/>
                </a:lnTo>
                <a:lnTo>
                  <a:pt x="689" y="125"/>
                </a:lnTo>
                <a:lnTo>
                  <a:pt x="738" y="132"/>
                </a:lnTo>
                <a:lnTo>
                  <a:pt x="739" y="128"/>
                </a:lnTo>
                <a:lnTo>
                  <a:pt x="739" y="128"/>
                </a:lnTo>
                <a:lnTo>
                  <a:pt x="738" y="128"/>
                </a:lnTo>
                <a:lnTo>
                  <a:pt x="738" y="127"/>
                </a:lnTo>
                <a:lnTo>
                  <a:pt x="676" y="122"/>
                </a:lnTo>
                <a:lnTo>
                  <a:pt x="676" y="122"/>
                </a:lnTo>
                <a:lnTo>
                  <a:pt x="680" y="124"/>
                </a:lnTo>
                <a:lnTo>
                  <a:pt x="683" y="124"/>
                </a:lnTo>
                <a:lnTo>
                  <a:pt x="683" y="124"/>
                </a:lnTo>
                <a:close/>
                <a:moveTo>
                  <a:pt x="136" y="307"/>
                </a:moveTo>
                <a:lnTo>
                  <a:pt x="136" y="307"/>
                </a:lnTo>
                <a:lnTo>
                  <a:pt x="138" y="308"/>
                </a:lnTo>
                <a:lnTo>
                  <a:pt x="138" y="308"/>
                </a:lnTo>
                <a:lnTo>
                  <a:pt x="138" y="308"/>
                </a:lnTo>
                <a:lnTo>
                  <a:pt x="150" y="290"/>
                </a:lnTo>
                <a:lnTo>
                  <a:pt x="150" y="290"/>
                </a:lnTo>
                <a:lnTo>
                  <a:pt x="153" y="287"/>
                </a:lnTo>
                <a:lnTo>
                  <a:pt x="153" y="285"/>
                </a:lnTo>
                <a:lnTo>
                  <a:pt x="153" y="284"/>
                </a:lnTo>
                <a:lnTo>
                  <a:pt x="153" y="284"/>
                </a:lnTo>
                <a:lnTo>
                  <a:pt x="146" y="278"/>
                </a:lnTo>
                <a:lnTo>
                  <a:pt x="136" y="307"/>
                </a:lnTo>
                <a:lnTo>
                  <a:pt x="136" y="307"/>
                </a:lnTo>
                <a:lnTo>
                  <a:pt x="136" y="307"/>
                </a:lnTo>
                <a:lnTo>
                  <a:pt x="136" y="307"/>
                </a:lnTo>
                <a:lnTo>
                  <a:pt x="136" y="307"/>
                </a:lnTo>
                <a:close/>
                <a:moveTo>
                  <a:pt x="698" y="310"/>
                </a:moveTo>
                <a:lnTo>
                  <a:pt x="698" y="310"/>
                </a:lnTo>
                <a:lnTo>
                  <a:pt x="702" y="305"/>
                </a:lnTo>
                <a:lnTo>
                  <a:pt x="708" y="302"/>
                </a:lnTo>
                <a:lnTo>
                  <a:pt x="708" y="302"/>
                </a:lnTo>
                <a:lnTo>
                  <a:pt x="709" y="302"/>
                </a:lnTo>
                <a:lnTo>
                  <a:pt x="710" y="305"/>
                </a:lnTo>
                <a:lnTo>
                  <a:pt x="710" y="305"/>
                </a:lnTo>
                <a:lnTo>
                  <a:pt x="710" y="308"/>
                </a:lnTo>
                <a:lnTo>
                  <a:pt x="710" y="311"/>
                </a:lnTo>
                <a:lnTo>
                  <a:pt x="710" y="311"/>
                </a:lnTo>
                <a:lnTo>
                  <a:pt x="729" y="302"/>
                </a:lnTo>
                <a:lnTo>
                  <a:pt x="729" y="302"/>
                </a:lnTo>
                <a:lnTo>
                  <a:pt x="702" y="297"/>
                </a:lnTo>
                <a:lnTo>
                  <a:pt x="702" y="297"/>
                </a:lnTo>
                <a:lnTo>
                  <a:pt x="702" y="297"/>
                </a:lnTo>
                <a:lnTo>
                  <a:pt x="702" y="298"/>
                </a:lnTo>
                <a:lnTo>
                  <a:pt x="702" y="298"/>
                </a:lnTo>
                <a:lnTo>
                  <a:pt x="699" y="302"/>
                </a:lnTo>
                <a:lnTo>
                  <a:pt x="698" y="310"/>
                </a:lnTo>
                <a:lnTo>
                  <a:pt x="698" y="310"/>
                </a:lnTo>
                <a:close/>
                <a:moveTo>
                  <a:pt x="150" y="318"/>
                </a:moveTo>
                <a:lnTo>
                  <a:pt x="150" y="318"/>
                </a:lnTo>
                <a:lnTo>
                  <a:pt x="153" y="318"/>
                </a:lnTo>
                <a:lnTo>
                  <a:pt x="168" y="295"/>
                </a:lnTo>
                <a:lnTo>
                  <a:pt x="168" y="295"/>
                </a:lnTo>
                <a:lnTo>
                  <a:pt x="168" y="294"/>
                </a:lnTo>
                <a:lnTo>
                  <a:pt x="168" y="294"/>
                </a:lnTo>
                <a:lnTo>
                  <a:pt x="168" y="294"/>
                </a:lnTo>
                <a:lnTo>
                  <a:pt x="160" y="290"/>
                </a:lnTo>
                <a:lnTo>
                  <a:pt x="152" y="312"/>
                </a:lnTo>
                <a:lnTo>
                  <a:pt x="152" y="312"/>
                </a:lnTo>
                <a:lnTo>
                  <a:pt x="150" y="315"/>
                </a:lnTo>
                <a:lnTo>
                  <a:pt x="150" y="317"/>
                </a:lnTo>
                <a:lnTo>
                  <a:pt x="150" y="318"/>
                </a:lnTo>
                <a:lnTo>
                  <a:pt x="150" y="318"/>
                </a:lnTo>
                <a:close/>
                <a:moveTo>
                  <a:pt x="162" y="324"/>
                </a:moveTo>
                <a:lnTo>
                  <a:pt x="162" y="324"/>
                </a:lnTo>
                <a:lnTo>
                  <a:pt x="163" y="325"/>
                </a:lnTo>
                <a:lnTo>
                  <a:pt x="165" y="325"/>
                </a:lnTo>
                <a:lnTo>
                  <a:pt x="180" y="301"/>
                </a:lnTo>
                <a:lnTo>
                  <a:pt x="180" y="301"/>
                </a:lnTo>
                <a:lnTo>
                  <a:pt x="173" y="297"/>
                </a:lnTo>
                <a:lnTo>
                  <a:pt x="162" y="324"/>
                </a:lnTo>
                <a:close/>
                <a:moveTo>
                  <a:pt x="232" y="62"/>
                </a:moveTo>
                <a:lnTo>
                  <a:pt x="232" y="62"/>
                </a:lnTo>
                <a:lnTo>
                  <a:pt x="239" y="104"/>
                </a:lnTo>
                <a:lnTo>
                  <a:pt x="239" y="104"/>
                </a:lnTo>
                <a:lnTo>
                  <a:pt x="238" y="80"/>
                </a:lnTo>
                <a:lnTo>
                  <a:pt x="236" y="55"/>
                </a:lnTo>
                <a:lnTo>
                  <a:pt x="236" y="55"/>
                </a:lnTo>
                <a:lnTo>
                  <a:pt x="233" y="55"/>
                </a:lnTo>
                <a:lnTo>
                  <a:pt x="232" y="58"/>
                </a:lnTo>
                <a:lnTo>
                  <a:pt x="232" y="58"/>
                </a:lnTo>
                <a:lnTo>
                  <a:pt x="232" y="60"/>
                </a:lnTo>
                <a:lnTo>
                  <a:pt x="232" y="62"/>
                </a:lnTo>
                <a:lnTo>
                  <a:pt x="232" y="62"/>
                </a:lnTo>
                <a:close/>
                <a:moveTo>
                  <a:pt x="333" y="274"/>
                </a:moveTo>
                <a:lnTo>
                  <a:pt x="333" y="274"/>
                </a:lnTo>
                <a:lnTo>
                  <a:pt x="335" y="272"/>
                </a:lnTo>
                <a:lnTo>
                  <a:pt x="335" y="272"/>
                </a:lnTo>
                <a:lnTo>
                  <a:pt x="345" y="272"/>
                </a:lnTo>
                <a:lnTo>
                  <a:pt x="356" y="252"/>
                </a:lnTo>
                <a:lnTo>
                  <a:pt x="356" y="252"/>
                </a:lnTo>
                <a:lnTo>
                  <a:pt x="353" y="252"/>
                </a:lnTo>
                <a:lnTo>
                  <a:pt x="350" y="252"/>
                </a:lnTo>
                <a:lnTo>
                  <a:pt x="350" y="252"/>
                </a:lnTo>
                <a:lnTo>
                  <a:pt x="333" y="274"/>
                </a:lnTo>
                <a:lnTo>
                  <a:pt x="333" y="274"/>
                </a:lnTo>
                <a:close/>
                <a:moveTo>
                  <a:pt x="686" y="312"/>
                </a:moveTo>
                <a:lnTo>
                  <a:pt x="686" y="312"/>
                </a:lnTo>
                <a:lnTo>
                  <a:pt x="695" y="315"/>
                </a:lnTo>
                <a:lnTo>
                  <a:pt x="705" y="317"/>
                </a:lnTo>
                <a:lnTo>
                  <a:pt x="705" y="317"/>
                </a:lnTo>
                <a:lnTo>
                  <a:pt x="705" y="311"/>
                </a:lnTo>
                <a:lnTo>
                  <a:pt x="705" y="311"/>
                </a:lnTo>
                <a:lnTo>
                  <a:pt x="705" y="308"/>
                </a:lnTo>
                <a:lnTo>
                  <a:pt x="705" y="308"/>
                </a:lnTo>
                <a:lnTo>
                  <a:pt x="705" y="308"/>
                </a:lnTo>
                <a:lnTo>
                  <a:pt x="705" y="308"/>
                </a:lnTo>
                <a:lnTo>
                  <a:pt x="698" y="312"/>
                </a:lnTo>
                <a:lnTo>
                  <a:pt x="698" y="312"/>
                </a:lnTo>
                <a:lnTo>
                  <a:pt x="695" y="312"/>
                </a:lnTo>
                <a:lnTo>
                  <a:pt x="695" y="312"/>
                </a:lnTo>
                <a:lnTo>
                  <a:pt x="693" y="311"/>
                </a:lnTo>
                <a:lnTo>
                  <a:pt x="692" y="308"/>
                </a:lnTo>
                <a:lnTo>
                  <a:pt x="692" y="308"/>
                </a:lnTo>
                <a:lnTo>
                  <a:pt x="693" y="302"/>
                </a:lnTo>
                <a:lnTo>
                  <a:pt x="696" y="297"/>
                </a:lnTo>
                <a:lnTo>
                  <a:pt x="696" y="297"/>
                </a:lnTo>
                <a:lnTo>
                  <a:pt x="682" y="311"/>
                </a:lnTo>
                <a:lnTo>
                  <a:pt x="682" y="311"/>
                </a:lnTo>
                <a:lnTo>
                  <a:pt x="686" y="312"/>
                </a:lnTo>
                <a:lnTo>
                  <a:pt x="686" y="312"/>
                </a:lnTo>
                <a:close/>
                <a:moveTo>
                  <a:pt x="689" y="285"/>
                </a:moveTo>
                <a:lnTo>
                  <a:pt x="689" y="285"/>
                </a:lnTo>
                <a:lnTo>
                  <a:pt x="692" y="287"/>
                </a:lnTo>
                <a:lnTo>
                  <a:pt x="692" y="287"/>
                </a:lnTo>
                <a:lnTo>
                  <a:pt x="716" y="291"/>
                </a:lnTo>
                <a:lnTo>
                  <a:pt x="739" y="297"/>
                </a:lnTo>
                <a:lnTo>
                  <a:pt x="739" y="297"/>
                </a:lnTo>
                <a:lnTo>
                  <a:pt x="739" y="294"/>
                </a:lnTo>
                <a:lnTo>
                  <a:pt x="739" y="292"/>
                </a:lnTo>
                <a:lnTo>
                  <a:pt x="739" y="292"/>
                </a:lnTo>
                <a:lnTo>
                  <a:pt x="715" y="288"/>
                </a:lnTo>
                <a:lnTo>
                  <a:pt x="689" y="285"/>
                </a:lnTo>
                <a:lnTo>
                  <a:pt x="689" y="285"/>
                </a:lnTo>
                <a:close/>
                <a:moveTo>
                  <a:pt x="406" y="274"/>
                </a:moveTo>
                <a:lnTo>
                  <a:pt x="406" y="274"/>
                </a:lnTo>
                <a:lnTo>
                  <a:pt x="408" y="274"/>
                </a:lnTo>
                <a:lnTo>
                  <a:pt x="409" y="274"/>
                </a:lnTo>
                <a:lnTo>
                  <a:pt x="426" y="255"/>
                </a:lnTo>
                <a:lnTo>
                  <a:pt x="426" y="255"/>
                </a:lnTo>
                <a:lnTo>
                  <a:pt x="418" y="255"/>
                </a:lnTo>
                <a:lnTo>
                  <a:pt x="418" y="255"/>
                </a:lnTo>
                <a:lnTo>
                  <a:pt x="415" y="257"/>
                </a:lnTo>
                <a:lnTo>
                  <a:pt x="409" y="268"/>
                </a:lnTo>
                <a:lnTo>
                  <a:pt x="409" y="268"/>
                </a:lnTo>
                <a:lnTo>
                  <a:pt x="406" y="271"/>
                </a:lnTo>
                <a:lnTo>
                  <a:pt x="406" y="272"/>
                </a:lnTo>
                <a:lnTo>
                  <a:pt x="406" y="274"/>
                </a:lnTo>
                <a:lnTo>
                  <a:pt x="406" y="274"/>
                </a:lnTo>
                <a:close/>
                <a:moveTo>
                  <a:pt x="186" y="340"/>
                </a:moveTo>
                <a:lnTo>
                  <a:pt x="186" y="340"/>
                </a:lnTo>
                <a:lnTo>
                  <a:pt x="203" y="315"/>
                </a:lnTo>
                <a:lnTo>
                  <a:pt x="203" y="315"/>
                </a:lnTo>
                <a:lnTo>
                  <a:pt x="200" y="314"/>
                </a:lnTo>
                <a:lnTo>
                  <a:pt x="198" y="311"/>
                </a:lnTo>
                <a:lnTo>
                  <a:pt x="198" y="311"/>
                </a:lnTo>
                <a:lnTo>
                  <a:pt x="190" y="325"/>
                </a:lnTo>
                <a:lnTo>
                  <a:pt x="186" y="341"/>
                </a:lnTo>
                <a:lnTo>
                  <a:pt x="186" y="341"/>
                </a:lnTo>
                <a:lnTo>
                  <a:pt x="186" y="340"/>
                </a:lnTo>
                <a:lnTo>
                  <a:pt x="186" y="340"/>
                </a:lnTo>
                <a:close/>
                <a:moveTo>
                  <a:pt x="198" y="350"/>
                </a:moveTo>
                <a:lnTo>
                  <a:pt x="198" y="350"/>
                </a:lnTo>
                <a:lnTo>
                  <a:pt x="206" y="337"/>
                </a:lnTo>
                <a:lnTo>
                  <a:pt x="215" y="322"/>
                </a:lnTo>
                <a:lnTo>
                  <a:pt x="215" y="322"/>
                </a:lnTo>
                <a:lnTo>
                  <a:pt x="209" y="320"/>
                </a:lnTo>
                <a:lnTo>
                  <a:pt x="209" y="320"/>
                </a:lnTo>
                <a:lnTo>
                  <a:pt x="203" y="334"/>
                </a:lnTo>
                <a:lnTo>
                  <a:pt x="198" y="350"/>
                </a:lnTo>
                <a:lnTo>
                  <a:pt x="198" y="350"/>
                </a:lnTo>
                <a:close/>
                <a:moveTo>
                  <a:pt x="328" y="272"/>
                </a:moveTo>
                <a:lnTo>
                  <a:pt x="345" y="252"/>
                </a:lnTo>
                <a:lnTo>
                  <a:pt x="345" y="252"/>
                </a:lnTo>
                <a:lnTo>
                  <a:pt x="336" y="252"/>
                </a:lnTo>
                <a:lnTo>
                  <a:pt x="336" y="252"/>
                </a:lnTo>
                <a:lnTo>
                  <a:pt x="330" y="261"/>
                </a:lnTo>
                <a:lnTo>
                  <a:pt x="325" y="272"/>
                </a:lnTo>
                <a:lnTo>
                  <a:pt x="325" y="272"/>
                </a:lnTo>
                <a:lnTo>
                  <a:pt x="328" y="272"/>
                </a:lnTo>
                <a:lnTo>
                  <a:pt x="328" y="272"/>
                </a:lnTo>
                <a:close/>
                <a:moveTo>
                  <a:pt x="175" y="334"/>
                </a:moveTo>
                <a:lnTo>
                  <a:pt x="176" y="334"/>
                </a:lnTo>
                <a:lnTo>
                  <a:pt x="176" y="334"/>
                </a:lnTo>
                <a:lnTo>
                  <a:pt x="192" y="308"/>
                </a:lnTo>
                <a:lnTo>
                  <a:pt x="192" y="308"/>
                </a:lnTo>
                <a:lnTo>
                  <a:pt x="186" y="305"/>
                </a:lnTo>
                <a:lnTo>
                  <a:pt x="186" y="305"/>
                </a:lnTo>
                <a:lnTo>
                  <a:pt x="185" y="307"/>
                </a:lnTo>
                <a:lnTo>
                  <a:pt x="185" y="308"/>
                </a:lnTo>
                <a:lnTo>
                  <a:pt x="185" y="308"/>
                </a:lnTo>
                <a:lnTo>
                  <a:pt x="175" y="334"/>
                </a:lnTo>
                <a:lnTo>
                  <a:pt x="175" y="334"/>
                </a:lnTo>
                <a:close/>
                <a:moveTo>
                  <a:pt x="268" y="315"/>
                </a:moveTo>
                <a:lnTo>
                  <a:pt x="268" y="315"/>
                </a:lnTo>
                <a:lnTo>
                  <a:pt x="269" y="317"/>
                </a:lnTo>
                <a:lnTo>
                  <a:pt x="269" y="317"/>
                </a:lnTo>
                <a:lnTo>
                  <a:pt x="272" y="335"/>
                </a:lnTo>
                <a:lnTo>
                  <a:pt x="273" y="344"/>
                </a:lnTo>
                <a:lnTo>
                  <a:pt x="276" y="352"/>
                </a:lnTo>
                <a:lnTo>
                  <a:pt x="276" y="352"/>
                </a:lnTo>
                <a:lnTo>
                  <a:pt x="278" y="352"/>
                </a:lnTo>
                <a:lnTo>
                  <a:pt x="279" y="351"/>
                </a:lnTo>
                <a:lnTo>
                  <a:pt x="279" y="351"/>
                </a:lnTo>
                <a:lnTo>
                  <a:pt x="275" y="332"/>
                </a:lnTo>
                <a:lnTo>
                  <a:pt x="268" y="315"/>
                </a:lnTo>
                <a:lnTo>
                  <a:pt x="268" y="315"/>
                </a:lnTo>
                <a:close/>
                <a:moveTo>
                  <a:pt x="370" y="272"/>
                </a:moveTo>
                <a:lnTo>
                  <a:pt x="386" y="254"/>
                </a:lnTo>
                <a:lnTo>
                  <a:pt x="386" y="254"/>
                </a:lnTo>
                <a:lnTo>
                  <a:pt x="386" y="254"/>
                </a:lnTo>
                <a:lnTo>
                  <a:pt x="385" y="254"/>
                </a:lnTo>
                <a:lnTo>
                  <a:pt x="385" y="254"/>
                </a:lnTo>
                <a:lnTo>
                  <a:pt x="380" y="252"/>
                </a:lnTo>
                <a:lnTo>
                  <a:pt x="379" y="252"/>
                </a:lnTo>
                <a:lnTo>
                  <a:pt x="378" y="254"/>
                </a:lnTo>
                <a:lnTo>
                  <a:pt x="368" y="272"/>
                </a:lnTo>
                <a:lnTo>
                  <a:pt x="368" y="272"/>
                </a:lnTo>
                <a:lnTo>
                  <a:pt x="370" y="272"/>
                </a:lnTo>
                <a:lnTo>
                  <a:pt x="370" y="272"/>
                </a:lnTo>
                <a:close/>
                <a:moveTo>
                  <a:pt x="578" y="291"/>
                </a:moveTo>
                <a:lnTo>
                  <a:pt x="578" y="291"/>
                </a:lnTo>
                <a:lnTo>
                  <a:pt x="578" y="291"/>
                </a:lnTo>
                <a:lnTo>
                  <a:pt x="586" y="278"/>
                </a:lnTo>
                <a:lnTo>
                  <a:pt x="586" y="278"/>
                </a:lnTo>
                <a:lnTo>
                  <a:pt x="586" y="277"/>
                </a:lnTo>
                <a:lnTo>
                  <a:pt x="586" y="277"/>
                </a:lnTo>
                <a:lnTo>
                  <a:pt x="583" y="277"/>
                </a:lnTo>
                <a:lnTo>
                  <a:pt x="568" y="291"/>
                </a:lnTo>
                <a:lnTo>
                  <a:pt x="578" y="291"/>
                </a:lnTo>
                <a:close/>
                <a:moveTo>
                  <a:pt x="620" y="300"/>
                </a:moveTo>
                <a:lnTo>
                  <a:pt x="620" y="300"/>
                </a:lnTo>
                <a:lnTo>
                  <a:pt x="623" y="298"/>
                </a:lnTo>
                <a:lnTo>
                  <a:pt x="623" y="298"/>
                </a:lnTo>
                <a:lnTo>
                  <a:pt x="639" y="285"/>
                </a:lnTo>
                <a:lnTo>
                  <a:pt x="629" y="284"/>
                </a:lnTo>
                <a:lnTo>
                  <a:pt x="629" y="284"/>
                </a:lnTo>
                <a:lnTo>
                  <a:pt x="629" y="284"/>
                </a:lnTo>
                <a:lnTo>
                  <a:pt x="629" y="284"/>
                </a:lnTo>
                <a:lnTo>
                  <a:pt x="620" y="300"/>
                </a:lnTo>
                <a:lnTo>
                  <a:pt x="620" y="300"/>
                </a:lnTo>
                <a:close/>
                <a:moveTo>
                  <a:pt x="705" y="115"/>
                </a:moveTo>
                <a:lnTo>
                  <a:pt x="705" y="115"/>
                </a:lnTo>
                <a:lnTo>
                  <a:pt x="739" y="118"/>
                </a:lnTo>
                <a:lnTo>
                  <a:pt x="740" y="111"/>
                </a:lnTo>
                <a:lnTo>
                  <a:pt x="740" y="111"/>
                </a:lnTo>
                <a:lnTo>
                  <a:pt x="725" y="114"/>
                </a:lnTo>
                <a:lnTo>
                  <a:pt x="709" y="115"/>
                </a:lnTo>
                <a:lnTo>
                  <a:pt x="709" y="115"/>
                </a:lnTo>
                <a:lnTo>
                  <a:pt x="705" y="115"/>
                </a:lnTo>
                <a:lnTo>
                  <a:pt x="705" y="115"/>
                </a:lnTo>
                <a:close/>
                <a:moveTo>
                  <a:pt x="443" y="275"/>
                </a:moveTo>
                <a:lnTo>
                  <a:pt x="443" y="275"/>
                </a:lnTo>
                <a:lnTo>
                  <a:pt x="445" y="275"/>
                </a:lnTo>
                <a:lnTo>
                  <a:pt x="460" y="258"/>
                </a:lnTo>
                <a:lnTo>
                  <a:pt x="460" y="258"/>
                </a:lnTo>
                <a:lnTo>
                  <a:pt x="453" y="258"/>
                </a:lnTo>
                <a:lnTo>
                  <a:pt x="453" y="258"/>
                </a:lnTo>
                <a:lnTo>
                  <a:pt x="443" y="275"/>
                </a:lnTo>
                <a:lnTo>
                  <a:pt x="443" y="275"/>
                </a:lnTo>
                <a:close/>
                <a:moveTo>
                  <a:pt x="75" y="262"/>
                </a:moveTo>
                <a:lnTo>
                  <a:pt x="75" y="262"/>
                </a:lnTo>
                <a:lnTo>
                  <a:pt x="80" y="267"/>
                </a:lnTo>
                <a:lnTo>
                  <a:pt x="80" y="267"/>
                </a:lnTo>
                <a:lnTo>
                  <a:pt x="88" y="248"/>
                </a:lnTo>
                <a:lnTo>
                  <a:pt x="88" y="248"/>
                </a:lnTo>
                <a:lnTo>
                  <a:pt x="90" y="241"/>
                </a:lnTo>
                <a:lnTo>
                  <a:pt x="90" y="241"/>
                </a:lnTo>
                <a:lnTo>
                  <a:pt x="90" y="240"/>
                </a:lnTo>
                <a:lnTo>
                  <a:pt x="89" y="241"/>
                </a:lnTo>
                <a:lnTo>
                  <a:pt x="89" y="241"/>
                </a:lnTo>
                <a:lnTo>
                  <a:pt x="89" y="241"/>
                </a:lnTo>
                <a:lnTo>
                  <a:pt x="78" y="258"/>
                </a:lnTo>
                <a:lnTo>
                  <a:pt x="78" y="258"/>
                </a:lnTo>
                <a:lnTo>
                  <a:pt x="76" y="261"/>
                </a:lnTo>
                <a:lnTo>
                  <a:pt x="75" y="262"/>
                </a:lnTo>
                <a:lnTo>
                  <a:pt x="75" y="262"/>
                </a:lnTo>
                <a:close/>
                <a:moveTo>
                  <a:pt x="308" y="272"/>
                </a:moveTo>
                <a:lnTo>
                  <a:pt x="308" y="272"/>
                </a:lnTo>
                <a:lnTo>
                  <a:pt x="325" y="252"/>
                </a:lnTo>
                <a:lnTo>
                  <a:pt x="325" y="252"/>
                </a:lnTo>
                <a:lnTo>
                  <a:pt x="322" y="251"/>
                </a:lnTo>
                <a:lnTo>
                  <a:pt x="319" y="252"/>
                </a:lnTo>
                <a:lnTo>
                  <a:pt x="319" y="252"/>
                </a:lnTo>
                <a:lnTo>
                  <a:pt x="308" y="272"/>
                </a:lnTo>
                <a:lnTo>
                  <a:pt x="308" y="272"/>
                </a:lnTo>
                <a:lnTo>
                  <a:pt x="308" y="272"/>
                </a:lnTo>
                <a:lnTo>
                  <a:pt x="308" y="272"/>
                </a:lnTo>
                <a:close/>
                <a:moveTo>
                  <a:pt x="116" y="291"/>
                </a:moveTo>
                <a:lnTo>
                  <a:pt x="116" y="291"/>
                </a:lnTo>
                <a:lnTo>
                  <a:pt x="118" y="291"/>
                </a:lnTo>
                <a:lnTo>
                  <a:pt x="130" y="268"/>
                </a:lnTo>
                <a:lnTo>
                  <a:pt x="130" y="268"/>
                </a:lnTo>
                <a:lnTo>
                  <a:pt x="126" y="265"/>
                </a:lnTo>
                <a:lnTo>
                  <a:pt x="126" y="265"/>
                </a:lnTo>
                <a:lnTo>
                  <a:pt x="122" y="278"/>
                </a:lnTo>
                <a:lnTo>
                  <a:pt x="116" y="291"/>
                </a:lnTo>
                <a:lnTo>
                  <a:pt x="116" y="291"/>
                </a:lnTo>
                <a:close/>
                <a:moveTo>
                  <a:pt x="228" y="368"/>
                </a:moveTo>
                <a:lnTo>
                  <a:pt x="228" y="368"/>
                </a:lnTo>
                <a:lnTo>
                  <a:pt x="229" y="370"/>
                </a:lnTo>
                <a:lnTo>
                  <a:pt x="232" y="371"/>
                </a:lnTo>
                <a:lnTo>
                  <a:pt x="232" y="371"/>
                </a:lnTo>
                <a:lnTo>
                  <a:pt x="233" y="370"/>
                </a:lnTo>
                <a:lnTo>
                  <a:pt x="236" y="368"/>
                </a:lnTo>
                <a:lnTo>
                  <a:pt x="236" y="368"/>
                </a:lnTo>
                <a:lnTo>
                  <a:pt x="238" y="367"/>
                </a:lnTo>
                <a:lnTo>
                  <a:pt x="238" y="367"/>
                </a:lnTo>
                <a:lnTo>
                  <a:pt x="238" y="367"/>
                </a:lnTo>
                <a:lnTo>
                  <a:pt x="238" y="367"/>
                </a:lnTo>
                <a:lnTo>
                  <a:pt x="236" y="365"/>
                </a:lnTo>
                <a:lnTo>
                  <a:pt x="235" y="362"/>
                </a:lnTo>
                <a:lnTo>
                  <a:pt x="235" y="362"/>
                </a:lnTo>
                <a:lnTo>
                  <a:pt x="236" y="355"/>
                </a:lnTo>
                <a:lnTo>
                  <a:pt x="239" y="350"/>
                </a:lnTo>
                <a:lnTo>
                  <a:pt x="239" y="350"/>
                </a:lnTo>
                <a:lnTo>
                  <a:pt x="228" y="368"/>
                </a:lnTo>
                <a:lnTo>
                  <a:pt x="228" y="368"/>
                </a:lnTo>
                <a:close/>
                <a:moveTo>
                  <a:pt x="640" y="302"/>
                </a:moveTo>
                <a:lnTo>
                  <a:pt x="640" y="302"/>
                </a:lnTo>
                <a:lnTo>
                  <a:pt x="642" y="302"/>
                </a:lnTo>
                <a:lnTo>
                  <a:pt x="642" y="302"/>
                </a:lnTo>
                <a:lnTo>
                  <a:pt x="658" y="288"/>
                </a:lnTo>
                <a:lnTo>
                  <a:pt x="658" y="288"/>
                </a:lnTo>
                <a:lnTo>
                  <a:pt x="653" y="287"/>
                </a:lnTo>
                <a:lnTo>
                  <a:pt x="650" y="287"/>
                </a:lnTo>
                <a:lnTo>
                  <a:pt x="650" y="287"/>
                </a:lnTo>
                <a:lnTo>
                  <a:pt x="640" y="302"/>
                </a:lnTo>
                <a:lnTo>
                  <a:pt x="640" y="302"/>
                </a:lnTo>
                <a:close/>
                <a:moveTo>
                  <a:pt x="255" y="358"/>
                </a:moveTo>
                <a:lnTo>
                  <a:pt x="255" y="358"/>
                </a:lnTo>
                <a:lnTo>
                  <a:pt x="255" y="360"/>
                </a:lnTo>
                <a:lnTo>
                  <a:pt x="255" y="360"/>
                </a:lnTo>
                <a:lnTo>
                  <a:pt x="255" y="360"/>
                </a:lnTo>
                <a:lnTo>
                  <a:pt x="255" y="360"/>
                </a:lnTo>
                <a:lnTo>
                  <a:pt x="262" y="358"/>
                </a:lnTo>
                <a:lnTo>
                  <a:pt x="268" y="355"/>
                </a:lnTo>
                <a:lnTo>
                  <a:pt x="268" y="355"/>
                </a:lnTo>
                <a:lnTo>
                  <a:pt x="255" y="348"/>
                </a:lnTo>
                <a:lnTo>
                  <a:pt x="255" y="348"/>
                </a:lnTo>
                <a:lnTo>
                  <a:pt x="255" y="352"/>
                </a:lnTo>
                <a:lnTo>
                  <a:pt x="255" y="358"/>
                </a:lnTo>
                <a:lnTo>
                  <a:pt x="255" y="358"/>
                </a:lnTo>
                <a:close/>
                <a:moveTo>
                  <a:pt x="425" y="275"/>
                </a:moveTo>
                <a:lnTo>
                  <a:pt x="425" y="275"/>
                </a:lnTo>
                <a:lnTo>
                  <a:pt x="426" y="275"/>
                </a:lnTo>
                <a:lnTo>
                  <a:pt x="443" y="257"/>
                </a:lnTo>
                <a:lnTo>
                  <a:pt x="443" y="257"/>
                </a:lnTo>
                <a:lnTo>
                  <a:pt x="439" y="257"/>
                </a:lnTo>
                <a:lnTo>
                  <a:pt x="436" y="257"/>
                </a:lnTo>
                <a:lnTo>
                  <a:pt x="436" y="257"/>
                </a:lnTo>
                <a:lnTo>
                  <a:pt x="430" y="265"/>
                </a:lnTo>
                <a:lnTo>
                  <a:pt x="425" y="275"/>
                </a:lnTo>
                <a:lnTo>
                  <a:pt x="425" y="275"/>
                </a:lnTo>
                <a:close/>
                <a:moveTo>
                  <a:pt x="128" y="295"/>
                </a:moveTo>
                <a:lnTo>
                  <a:pt x="128" y="295"/>
                </a:lnTo>
                <a:lnTo>
                  <a:pt x="140" y="275"/>
                </a:lnTo>
                <a:lnTo>
                  <a:pt x="140" y="275"/>
                </a:lnTo>
                <a:lnTo>
                  <a:pt x="139" y="274"/>
                </a:lnTo>
                <a:lnTo>
                  <a:pt x="138" y="272"/>
                </a:lnTo>
                <a:lnTo>
                  <a:pt x="136" y="272"/>
                </a:lnTo>
                <a:lnTo>
                  <a:pt x="136" y="272"/>
                </a:lnTo>
                <a:lnTo>
                  <a:pt x="126" y="298"/>
                </a:lnTo>
                <a:lnTo>
                  <a:pt x="126" y="298"/>
                </a:lnTo>
                <a:lnTo>
                  <a:pt x="126" y="297"/>
                </a:lnTo>
                <a:lnTo>
                  <a:pt x="128" y="295"/>
                </a:lnTo>
                <a:lnTo>
                  <a:pt x="128" y="295"/>
                </a:lnTo>
                <a:close/>
                <a:moveTo>
                  <a:pt x="508" y="281"/>
                </a:moveTo>
                <a:lnTo>
                  <a:pt x="508" y="281"/>
                </a:lnTo>
                <a:lnTo>
                  <a:pt x="510" y="281"/>
                </a:lnTo>
                <a:lnTo>
                  <a:pt x="510" y="281"/>
                </a:lnTo>
                <a:lnTo>
                  <a:pt x="519" y="267"/>
                </a:lnTo>
                <a:lnTo>
                  <a:pt x="519" y="267"/>
                </a:lnTo>
                <a:lnTo>
                  <a:pt x="518" y="267"/>
                </a:lnTo>
                <a:lnTo>
                  <a:pt x="518" y="267"/>
                </a:lnTo>
                <a:lnTo>
                  <a:pt x="503" y="280"/>
                </a:lnTo>
                <a:lnTo>
                  <a:pt x="503" y="280"/>
                </a:lnTo>
                <a:lnTo>
                  <a:pt x="508" y="281"/>
                </a:lnTo>
                <a:lnTo>
                  <a:pt x="508" y="281"/>
                </a:lnTo>
                <a:close/>
                <a:moveTo>
                  <a:pt x="375" y="274"/>
                </a:moveTo>
                <a:lnTo>
                  <a:pt x="375" y="274"/>
                </a:lnTo>
                <a:lnTo>
                  <a:pt x="376" y="274"/>
                </a:lnTo>
                <a:lnTo>
                  <a:pt x="376" y="274"/>
                </a:lnTo>
                <a:lnTo>
                  <a:pt x="379" y="274"/>
                </a:lnTo>
                <a:lnTo>
                  <a:pt x="382" y="274"/>
                </a:lnTo>
                <a:lnTo>
                  <a:pt x="382" y="274"/>
                </a:lnTo>
                <a:lnTo>
                  <a:pt x="392" y="255"/>
                </a:lnTo>
                <a:lnTo>
                  <a:pt x="392" y="255"/>
                </a:lnTo>
                <a:lnTo>
                  <a:pt x="392" y="254"/>
                </a:lnTo>
                <a:lnTo>
                  <a:pt x="392" y="254"/>
                </a:lnTo>
                <a:lnTo>
                  <a:pt x="392" y="254"/>
                </a:lnTo>
                <a:lnTo>
                  <a:pt x="375" y="274"/>
                </a:lnTo>
                <a:lnTo>
                  <a:pt x="375" y="274"/>
                </a:lnTo>
                <a:close/>
                <a:moveTo>
                  <a:pt x="596" y="295"/>
                </a:moveTo>
                <a:lnTo>
                  <a:pt x="596" y="295"/>
                </a:lnTo>
                <a:lnTo>
                  <a:pt x="603" y="284"/>
                </a:lnTo>
                <a:lnTo>
                  <a:pt x="603" y="284"/>
                </a:lnTo>
                <a:lnTo>
                  <a:pt x="605" y="281"/>
                </a:lnTo>
                <a:lnTo>
                  <a:pt x="606" y="280"/>
                </a:lnTo>
                <a:lnTo>
                  <a:pt x="606" y="280"/>
                </a:lnTo>
                <a:lnTo>
                  <a:pt x="589" y="294"/>
                </a:lnTo>
                <a:lnTo>
                  <a:pt x="596" y="295"/>
                </a:lnTo>
                <a:close/>
                <a:moveTo>
                  <a:pt x="156" y="290"/>
                </a:moveTo>
                <a:lnTo>
                  <a:pt x="156" y="290"/>
                </a:lnTo>
                <a:lnTo>
                  <a:pt x="153" y="292"/>
                </a:lnTo>
                <a:lnTo>
                  <a:pt x="153" y="292"/>
                </a:lnTo>
                <a:lnTo>
                  <a:pt x="148" y="301"/>
                </a:lnTo>
                <a:lnTo>
                  <a:pt x="142" y="311"/>
                </a:lnTo>
                <a:lnTo>
                  <a:pt x="142" y="311"/>
                </a:lnTo>
                <a:lnTo>
                  <a:pt x="146" y="314"/>
                </a:lnTo>
                <a:lnTo>
                  <a:pt x="146" y="314"/>
                </a:lnTo>
                <a:lnTo>
                  <a:pt x="156" y="290"/>
                </a:lnTo>
                <a:lnTo>
                  <a:pt x="156" y="290"/>
                </a:lnTo>
                <a:close/>
                <a:moveTo>
                  <a:pt x="659" y="308"/>
                </a:moveTo>
                <a:lnTo>
                  <a:pt x="659" y="308"/>
                </a:lnTo>
                <a:lnTo>
                  <a:pt x="676" y="291"/>
                </a:lnTo>
                <a:lnTo>
                  <a:pt x="676" y="291"/>
                </a:lnTo>
                <a:lnTo>
                  <a:pt x="669" y="291"/>
                </a:lnTo>
                <a:lnTo>
                  <a:pt x="669" y="291"/>
                </a:lnTo>
                <a:lnTo>
                  <a:pt x="663" y="298"/>
                </a:lnTo>
                <a:lnTo>
                  <a:pt x="659" y="308"/>
                </a:lnTo>
                <a:lnTo>
                  <a:pt x="659" y="308"/>
                </a:lnTo>
                <a:close/>
                <a:moveTo>
                  <a:pt x="216" y="361"/>
                </a:moveTo>
                <a:lnTo>
                  <a:pt x="216" y="361"/>
                </a:lnTo>
                <a:lnTo>
                  <a:pt x="219" y="362"/>
                </a:lnTo>
                <a:lnTo>
                  <a:pt x="228" y="338"/>
                </a:lnTo>
                <a:lnTo>
                  <a:pt x="228" y="338"/>
                </a:lnTo>
                <a:lnTo>
                  <a:pt x="215" y="361"/>
                </a:lnTo>
                <a:lnTo>
                  <a:pt x="215" y="361"/>
                </a:lnTo>
                <a:lnTo>
                  <a:pt x="216" y="361"/>
                </a:lnTo>
                <a:lnTo>
                  <a:pt x="216" y="361"/>
                </a:lnTo>
                <a:close/>
                <a:moveTo>
                  <a:pt x="253" y="62"/>
                </a:moveTo>
                <a:lnTo>
                  <a:pt x="253" y="62"/>
                </a:lnTo>
                <a:lnTo>
                  <a:pt x="255" y="87"/>
                </a:lnTo>
                <a:lnTo>
                  <a:pt x="256" y="98"/>
                </a:lnTo>
                <a:lnTo>
                  <a:pt x="258" y="110"/>
                </a:lnTo>
                <a:lnTo>
                  <a:pt x="258" y="110"/>
                </a:lnTo>
                <a:lnTo>
                  <a:pt x="256" y="85"/>
                </a:lnTo>
                <a:lnTo>
                  <a:pt x="253" y="62"/>
                </a:lnTo>
                <a:lnTo>
                  <a:pt x="253" y="62"/>
                </a:lnTo>
                <a:close/>
                <a:moveTo>
                  <a:pt x="398" y="274"/>
                </a:moveTo>
                <a:lnTo>
                  <a:pt x="398" y="274"/>
                </a:lnTo>
                <a:lnTo>
                  <a:pt x="400" y="274"/>
                </a:lnTo>
                <a:lnTo>
                  <a:pt x="400" y="274"/>
                </a:lnTo>
                <a:lnTo>
                  <a:pt x="410" y="255"/>
                </a:lnTo>
                <a:lnTo>
                  <a:pt x="410" y="255"/>
                </a:lnTo>
                <a:lnTo>
                  <a:pt x="393" y="274"/>
                </a:lnTo>
                <a:lnTo>
                  <a:pt x="393" y="274"/>
                </a:lnTo>
                <a:lnTo>
                  <a:pt x="398" y="274"/>
                </a:lnTo>
                <a:lnTo>
                  <a:pt x="398" y="274"/>
                </a:lnTo>
                <a:close/>
                <a:moveTo>
                  <a:pt x="359" y="274"/>
                </a:moveTo>
                <a:lnTo>
                  <a:pt x="359" y="274"/>
                </a:lnTo>
                <a:lnTo>
                  <a:pt x="362" y="274"/>
                </a:lnTo>
                <a:lnTo>
                  <a:pt x="363" y="272"/>
                </a:lnTo>
                <a:lnTo>
                  <a:pt x="373" y="252"/>
                </a:lnTo>
                <a:lnTo>
                  <a:pt x="373" y="252"/>
                </a:lnTo>
                <a:lnTo>
                  <a:pt x="356" y="272"/>
                </a:lnTo>
                <a:lnTo>
                  <a:pt x="356" y="272"/>
                </a:lnTo>
                <a:lnTo>
                  <a:pt x="359" y="274"/>
                </a:lnTo>
                <a:lnTo>
                  <a:pt x="359" y="274"/>
                </a:lnTo>
                <a:close/>
                <a:moveTo>
                  <a:pt x="633" y="301"/>
                </a:moveTo>
                <a:lnTo>
                  <a:pt x="633" y="301"/>
                </a:lnTo>
                <a:lnTo>
                  <a:pt x="636" y="301"/>
                </a:lnTo>
                <a:lnTo>
                  <a:pt x="645" y="287"/>
                </a:lnTo>
                <a:lnTo>
                  <a:pt x="645" y="287"/>
                </a:lnTo>
                <a:lnTo>
                  <a:pt x="645" y="285"/>
                </a:lnTo>
                <a:lnTo>
                  <a:pt x="643" y="285"/>
                </a:lnTo>
                <a:lnTo>
                  <a:pt x="629" y="300"/>
                </a:lnTo>
                <a:lnTo>
                  <a:pt x="629" y="300"/>
                </a:lnTo>
                <a:lnTo>
                  <a:pt x="633" y="301"/>
                </a:lnTo>
                <a:lnTo>
                  <a:pt x="633" y="301"/>
                </a:lnTo>
                <a:close/>
                <a:moveTo>
                  <a:pt x="362" y="252"/>
                </a:moveTo>
                <a:lnTo>
                  <a:pt x="362" y="252"/>
                </a:lnTo>
                <a:lnTo>
                  <a:pt x="360" y="254"/>
                </a:lnTo>
                <a:lnTo>
                  <a:pt x="360" y="254"/>
                </a:lnTo>
                <a:lnTo>
                  <a:pt x="350" y="272"/>
                </a:lnTo>
                <a:lnTo>
                  <a:pt x="350" y="272"/>
                </a:lnTo>
                <a:lnTo>
                  <a:pt x="359" y="264"/>
                </a:lnTo>
                <a:lnTo>
                  <a:pt x="366" y="252"/>
                </a:lnTo>
                <a:lnTo>
                  <a:pt x="366" y="252"/>
                </a:lnTo>
                <a:lnTo>
                  <a:pt x="362" y="252"/>
                </a:lnTo>
                <a:lnTo>
                  <a:pt x="362" y="252"/>
                </a:lnTo>
                <a:close/>
                <a:moveTo>
                  <a:pt x="676" y="310"/>
                </a:moveTo>
                <a:lnTo>
                  <a:pt x="692" y="295"/>
                </a:lnTo>
                <a:lnTo>
                  <a:pt x="692" y="295"/>
                </a:lnTo>
                <a:lnTo>
                  <a:pt x="685" y="294"/>
                </a:lnTo>
                <a:lnTo>
                  <a:pt x="685" y="294"/>
                </a:lnTo>
                <a:lnTo>
                  <a:pt x="676" y="308"/>
                </a:lnTo>
                <a:lnTo>
                  <a:pt x="676" y="308"/>
                </a:lnTo>
                <a:lnTo>
                  <a:pt x="676" y="310"/>
                </a:lnTo>
                <a:lnTo>
                  <a:pt x="676" y="310"/>
                </a:lnTo>
                <a:close/>
                <a:moveTo>
                  <a:pt x="108" y="278"/>
                </a:moveTo>
                <a:lnTo>
                  <a:pt x="120" y="261"/>
                </a:lnTo>
                <a:lnTo>
                  <a:pt x="120" y="261"/>
                </a:lnTo>
                <a:lnTo>
                  <a:pt x="118" y="258"/>
                </a:lnTo>
                <a:lnTo>
                  <a:pt x="115" y="257"/>
                </a:lnTo>
                <a:lnTo>
                  <a:pt x="115" y="257"/>
                </a:lnTo>
                <a:lnTo>
                  <a:pt x="108" y="278"/>
                </a:lnTo>
                <a:lnTo>
                  <a:pt x="108" y="278"/>
                </a:lnTo>
                <a:close/>
                <a:moveTo>
                  <a:pt x="583" y="292"/>
                </a:moveTo>
                <a:lnTo>
                  <a:pt x="583" y="292"/>
                </a:lnTo>
                <a:lnTo>
                  <a:pt x="599" y="278"/>
                </a:lnTo>
                <a:lnTo>
                  <a:pt x="599" y="278"/>
                </a:lnTo>
                <a:lnTo>
                  <a:pt x="596" y="278"/>
                </a:lnTo>
                <a:lnTo>
                  <a:pt x="593" y="278"/>
                </a:lnTo>
                <a:lnTo>
                  <a:pt x="592" y="278"/>
                </a:lnTo>
                <a:lnTo>
                  <a:pt x="592" y="278"/>
                </a:lnTo>
                <a:lnTo>
                  <a:pt x="585" y="290"/>
                </a:lnTo>
                <a:lnTo>
                  <a:pt x="585" y="290"/>
                </a:lnTo>
                <a:lnTo>
                  <a:pt x="583" y="292"/>
                </a:lnTo>
                <a:lnTo>
                  <a:pt x="583" y="292"/>
                </a:lnTo>
                <a:lnTo>
                  <a:pt x="583" y="292"/>
                </a:lnTo>
                <a:lnTo>
                  <a:pt x="583" y="292"/>
                </a:lnTo>
                <a:close/>
                <a:moveTo>
                  <a:pt x="615" y="297"/>
                </a:moveTo>
                <a:lnTo>
                  <a:pt x="615" y="297"/>
                </a:lnTo>
                <a:lnTo>
                  <a:pt x="616" y="297"/>
                </a:lnTo>
                <a:lnTo>
                  <a:pt x="616" y="297"/>
                </a:lnTo>
                <a:lnTo>
                  <a:pt x="620" y="290"/>
                </a:lnTo>
                <a:lnTo>
                  <a:pt x="623" y="282"/>
                </a:lnTo>
                <a:lnTo>
                  <a:pt x="623" y="282"/>
                </a:lnTo>
                <a:lnTo>
                  <a:pt x="608" y="297"/>
                </a:lnTo>
                <a:lnTo>
                  <a:pt x="608" y="297"/>
                </a:lnTo>
                <a:lnTo>
                  <a:pt x="615" y="297"/>
                </a:lnTo>
                <a:lnTo>
                  <a:pt x="615" y="297"/>
                </a:lnTo>
                <a:close/>
                <a:moveTo>
                  <a:pt x="330" y="252"/>
                </a:moveTo>
                <a:lnTo>
                  <a:pt x="330" y="252"/>
                </a:lnTo>
                <a:lnTo>
                  <a:pt x="315" y="272"/>
                </a:lnTo>
                <a:lnTo>
                  <a:pt x="315" y="272"/>
                </a:lnTo>
                <a:lnTo>
                  <a:pt x="318" y="272"/>
                </a:lnTo>
                <a:lnTo>
                  <a:pt x="320" y="272"/>
                </a:lnTo>
                <a:lnTo>
                  <a:pt x="320" y="272"/>
                </a:lnTo>
                <a:lnTo>
                  <a:pt x="330" y="252"/>
                </a:lnTo>
                <a:lnTo>
                  <a:pt x="330" y="252"/>
                </a:lnTo>
                <a:close/>
                <a:moveTo>
                  <a:pt x="463" y="277"/>
                </a:moveTo>
                <a:lnTo>
                  <a:pt x="479" y="261"/>
                </a:lnTo>
                <a:lnTo>
                  <a:pt x="479" y="261"/>
                </a:lnTo>
                <a:lnTo>
                  <a:pt x="475" y="261"/>
                </a:lnTo>
                <a:lnTo>
                  <a:pt x="472" y="261"/>
                </a:lnTo>
                <a:lnTo>
                  <a:pt x="472" y="261"/>
                </a:lnTo>
                <a:lnTo>
                  <a:pt x="472" y="262"/>
                </a:lnTo>
                <a:lnTo>
                  <a:pt x="470" y="264"/>
                </a:lnTo>
                <a:lnTo>
                  <a:pt x="470" y="264"/>
                </a:lnTo>
                <a:lnTo>
                  <a:pt x="469" y="265"/>
                </a:lnTo>
                <a:lnTo>
                  <a:pt x="469" y="267"/>
                </a:lnTo>
                <a:lnTo>
                  <a:pt x="468" y="267"/>
                </a:lnTo>
                <a:lnTo>
                  <a:pt x="468" y="267"/>
                </a:lnTo>
                <a:lnTo>
                  <a:pt x="466" y="271"/>
                </a:lnTo>
                <a:lnTo>
                  <a:pt x="463" y="274"/>
                </a:lnTo>
                <a:lnTo>
                  <a:pt x="463" y="274"/>
                </a:lnTo>
                <a:lnTo>
                  <a:pt x="463" y="277"/>
                </a:lnTo>
                <a:lnTo>
                  <a:pt x="463" y="277"/>
                </a:lnTo>
                <a:lnTo>
                  <a:pt x="463" y="277"/>
                </a:lnTo>
                <a:lnTo>
                  <a:pt x="463" y="277"/>
                </a:lnTo>
                <a:close/>
                <a:moveTo>
                  <a:pt x="202" y="324"/>
                </a:moveTo>
                <a:lnTo>
                  <a:pt x="189" y="344"/>
                </a:lnTo>
                <a:lnTo>
                  <a:pt x="193" y="347"/>
                </a:lnTo>
                <a:lnTo>
                  <a:pt x="193" y="347"/>
                </a:lnTo>
                <a:lnTo>
                  <a:pt x="202" y="324"/>
                </a:lnTo>
                <a:lnTo>
                  <a:pt x="202" y="324"/>
                </a:lnTo>
                <a:close/>
                <a:moveTo>
                  <a:pt x="652" y="305"/>
                </a:moveTo>
                <a:lnTo>
                  <a:pt x="652" y="305"/>
                </a:lnTo>
                <a:lnTo>
                  <a:pt x="653" y="305"/>
                </a:lnTo>
                <a:lnTo>
                  <a:pt x="653" y="305"/>
                </a:lnTo>
                <a:lnTo>
                  <a:pt x="663" y="290"/>
                </a:lnTo>
                <a:lnTo>
                  <a:pt x="663" y="290"/>
                </a:lnTo>
                <a:lnTo>
                  <a:pt x="663" y="290"/>
                </a:lnTo>
                <a:lnTo>
                  <a:pt x="663" y="290"/>
                </a:lnTo>
                <a:lnTo>
                  <a:pt x="648" y="304"/>
                </a:lnTo>
                <a:lnTo>
                  <a:pt x="648" y="304"/>
                </a:lnTo>
                <a:lnTo>
                  <a:pt x="652" y="305"/>
                </a:lnTo>
                <a:lnTo>
                  <a:pt x="652" y="305"/>
                </a:lnTo>
                <a:close/>
                <a:moveTo>
                  <a:pt x="486" y="278"/>
                </a:moveTo>
                <a:lnTo>
                  <a:pt x="486" y="278"/>
                </a:lnTo>
                <a:lnTo>
                  <a:pt x="492" y="278"/>
                </a:lnTo>
                <a:lnTo>
                  <a:pt x="492" y="278"/>
                </a:lnTo>
                <a:lnTo>
                  <a:pt x="500" y="265"/>
                </a:lnTo>
                <a:lnTo>
                  <a:pt x="500" y="265"/>
                </a:lnTo>
                <a:lnTo>
                  <a:pt x="500" y="264"/>
                </a:lnTo>
                <a:lnTo>
                  <a:pt x="500" y="264"/>
                </a:lnTo>
                <a:lnTo>
                  <a:pt x="499" y="264"/>
                </a:lnTo>
                <a:lnTo>
                  <a:pt x="486" y="278"/>
                </a:lnTo>
                <a:lnTo>
                  <a:pt x="486" y="278"/>
                </a:lnTo>
                <a:lnTo>
                  <a:pt x="486" y="278"/>
                </a:lnTo>
                <a:lnTo>
                  <a:pt x="486" y="278"/>
                </a:lnTo>
                <a:lnTo>
                  <a:pt x="486" y="278"/>
                </a:lnTo>
                <a:close/>
                <a:moveTo>
                  <a:pt x="450" y="277"/>
                </a:moveTo>
                <a:lnTo>
                  <a:pt x="450" y="277"/>
                </a:lnTo>
                <a:lnTo>
                  <a:pt x="455" y="277"/>
                </a:lnTo>
                <a:lnTo>
                  <a:pt x="455" y="277"/>
                </a:lnTo>
                <a:lnTo>
                  <a:pt x="456" y="277"/>
                </a:lnTo>
                <a:lnTo>
                  <a:pt x="458" y="275"/>
                </a:lnTo>
                <a:lnTo>
                  <a:pt x="458" y="275"/>
                </a:lnTo>
                <a:lnTo>
                  <a:pt x="463" y="264"/>
                </a:lnTo>
                <a:lnTo>
                  <a:pt x="463" y="264"/>
                </a:lnTo>
                <a:lnTo>
                  <a:pt x="466" y="260"/>
                </a:lnTo>
                <a:lnTo>
                  <a:pt x="450" y="277"/>
                </a:lnTo>
                <a:close/>
                <a:moveTo>
                  <a:pt x="520" y="282"/>
                </a:moveTo>
                <a:lnTo>
                  <a:pt x="520" y="282"/>
                </a:lnTo>
                <a:lnTo>
                  <a:pt x="526" y="284"/>
                </a:lnTo>
                <a:lnTo>
                  <a:pt x="526" y="284"/>
                </a:lnTo>
                <a:lnTo>
                  <a:pt x="535" y="270"/>
                </a:lnTo>
                <a:lnTo>
                  <a:pt x="535" y="270"/>
                </a:lnTo>
                <a:lnTo>
                  <a:pt x="528" y="275"/>
                </a:lnTo>
                <a:lnTo>
                  <a:pt x="520" y="282"/>
                </a:lnTo>
                <a:lnTo>
                  <a:pt x="520" y="282"/>
                </a:lnTo>
                <a:close/>
                <a:moveTo>
                  <a:pt x="389" y="271"/>
                </a:moveTo>
                <a:lnTo>
                  <a:pt x="389" y="271"/>
                </a:lnTo>
                <a:lnTo>
                  <a:pt x="396" y="264"/>
                </a:lnTo>
                <a:lnTo>
                  <a:pt x="405" y="254"/>
                </a:lnTo>
                <a:lnTo>
                  <a:pt x="398" y="254"/>
                </a:lnTo>
                <a:lnTo>
                  <a:pt x="389" y="271"/>
                </a:lnTo>
                <a:close/>
                <a:moveTo>
                  <a:pt x="479" y="278"/>
                </a:moveTo>
                <a:lnTo>
                  <a:pt x="479" y="278"/>
                </a:lnTo>
                <a:lnTo>
                  <a:pt x="480" y="277"/>
                </a:lnTo>
                <a:lnTo>
                  <a:pt x="495" y="262"/>
                </a:lnTo>
                <a:lnTo>
                  <a:pt x="495" y="262"/>
                </a:lnTo>
                <a:lnTo>
                  <a:pt x="490" y="262"/>
                </a:lnTo>
                <a:lnTo>
                  <a:pt x="489" y="262"/>
                </a:lnTo>
                <a:lnTo>
                  <a:pt x="489" y="262"/>
                </a:lnTo>
                <a:lnTo>
                  <a:pt x="483" y="270"/>
                </a:lnTo>
                <a:lnTo>
                  <a:pt x="479" y="278"/>
                </a:lnTo>
                <a:lnTo>
                  <a:pt x="479" y="278"/>
                </a:lnTo>
                <a:close/>
                <a:moveTo>
                  <a:pt x="98" y="252"/>
                </a:moveTo>
                <a:lnTo>
                  <a:pt x="98" y="252"/>
                </a:lnTo>
                <a:lnTo>
                  <a:pt x="92" y="262"/>
                </a:lnTo>
                <a:lnTo>
                  <a:pt x="92" y="262"/>
                </a:lnTo>
                <a:lnTo>
                  <a:pt x="88" y="267"/>
                </a:lnTo>
                <a:lnTo>
                  <a:pt x="85" y="271"/>
                </a:lnTo>
                <a:lnTo>
                  <a:pt x="89" y="274"/>
                </a:lnTo>
                <a:lnTo>
                  <a:pt x="89" y="274"/>
                </a:lnTo>
                <a:lnTo>
                  <a:pt x="98" y="252"/>
                </a:lnTo>
                <a:lnTo>
                  <a:pt x="98" y="252"/>
                </a:lnTo>
                <a:close/>
                <a:moveTo>
                  <a:pt x="95" y="271"/>
                </a:moveTo>
                <a:lnTo>
                  <a:pt x="95" y="271"/>
                </a:lnTo>
                <a:lnTo>
                  <a:pt x="108" y="251"/>
                </a:lnTo>
                <a:lnTo>
                  <a:pt x="108" y="251"/>
                </a:lnTo>
                <a:lnTo>
                  <a:pt x="103" y="250"/>
                </a:lnTo>
                <a:lnTo>
                  <a:pt x="99" y="260"/>
                </a:lnTo>
                <a:lnTo>
                  <a:pt x="99" y="260"/>
                </a:lnTo>
                <a:lnTo>
                  <a:pt x="99" y="261"/>
                </a:lnTo>
                <a:lnTo>
                  <a:pt x="99" y="261"/>
                </a:lnTo>
                <a:lnTo>
                  <a:pt x="99" y="262"/>
                </a:lnTo>
                <a:lnTo>
                  <a:pt x="99" y="262"/>
                </a:lnTo>
                <a:lnTo>
                  <a:pt x="96" y="267"/>
                </a:lnTo>
                <a:lnTo>
                  <a:pt x="95" y="271"/>
                </a:lnTo>
                <a:lnTo>
                  <a:pt x="95" y="271"/>
                </a:lnTo>
                <a:close/>
                <a:moveTo>
                  <a:pt x="106" y="297"/>
                </a:moveTo>
                <a:lnTo>
                  <a:pt x="106" y="297"/>
                </a:lnTo>
                <a:lnTo>
                  <a:pt x="90" y="284"/>
                </a:lnTo>
                <a:lnTo>
                  <a:pt x="75" y="271"/>
                </a:lnTo>
                <a:lnTo>
                  <a:pt x="75" y="271"/>
                </a:lnTo>
                <a:lnTo>
                  <a:pt x="73" y="271"/>
                </a:lnTo>
                <a:lnTo>
                  <a:pt x="73" y="271"/>
                </a:lnTo>
                <a:lnTo>
                  <a:pt x="72" y="268"/>
                </a:lnTo>
                <a:lnTo>
                  <a:pt x="70" y="268"/>
                </a:lnTo>
                <a:lnTo>
                  <a:pt x="70" y="268"/>
                </a:lnTo>
                <a:lnTo>
                  <a:pt x="69" y="267"/>
                </a:lnTo>
                <a:lnTo>
                  <a:pt x="70" y="268"/>
                </a:lnTo>
                <a:lnTo>
                  <a:pt x="70" y="268"/>
                </a:lnTo>
                <a:lnTo>
                  <a:pt x="70" y="268"/>
                </a:lnTo>
                <a:lnTo>
                  <a:pt x="73" y="271"/>
                </a:lnTo>
                <a:lnTo>
                  <a:pt x="73" y="271"/>
                </a:lnTo>
                <a:lnTo>
                  <a:pt x="89" y="284"/>
                </a:lnTo>
                <a:lnTo>
                  <a:pt x="105" y="297"/>
                </a:lnTo>
                <a:lnTo>
                  <a:pt x="105" y="297"/>
                </a:lnTo>
                <a:lnTo>
                  <a:pt x="106" y="297"/>
                </a:lnTo>
                <a:lnTo>
                  <a:pt x="106" y="297"/>
                </a:lnTo>
                <a:close/>
                <a:moveTo>
                  <a:pt x="563" y="288"/>
                </a:moveTo>
                <a:lnTo>
                  <a:pt x="563" y="288"/>
                </a:lnTo>
                <a:lnTo>
                  <a:pt x="579" y="275"/>
                </a:lnTo>
                <a:lnTo>
                  <a:pt x="579" y="275"/>
                </a:lnTo>
                <a:lnTo>
                  <a:pt x="575" y="275"/>
                </a:lnTo>
                <a:lnTo>
                  <a:pt x="572" y="275"/>
                </a:lnTo>
                <a:lnTo>
                  <a:pt x="572" y="275"/>
                </a:lnTo>
                <a:lnTo>
                  <a:pt x="570" y="278"/>
                </a:lnTo>
                <a:lnTo>
                  <a:pt x="568" y="281"/>
                </a:lnTo>
                <a:lnTo>
                  <a:pt x="568" y="281"/>
                </a:lnTo>
                <a:lnTo>
                  <a:pt x="565" y="285"/>
                </a:lnTo>
                <a:lnTo>
                  <a:pt x="563" y="287"/>
                </a:lnTo>
                <a:lnTo>
                  <a:pt x="563" y="288"/>
                </a:lnTo>
                <a:lnTo>
                  <a:pt x="563" y="288"/>
                </a:lnTo>
                <a:close/>
                <a:moveTo>
                  <a:pt x="129" y="302"/>
                </a:moveTo>
                <a:lnTo>
                  <a:pt x="129" y="302"/>
                </a:lnTo>
                <a:lnTo>
                  <a:pt x="132" y="304"/>
                </a:lnTo>
                <a:lnTo>
                  <a:pt x="140" y="284"/>
                </a:lnTo>
                <a:lnTo>
                  <a:pt x="140" y="284"/>
                </a:lnTo>
                <a:lnTo>
                  <a:pt x="135" y="292"/>
                </a:lnTo>
                <a:lnTo>
                  <a:pt x="129" y="302"/>
                </a:lnTo>
                <a:lnTo>
                  <a:pt x="129" y="302"/>
                </a:lnTo>
                <a:close/>
                <a:moveTo>
                  <a:pt x="603" y="295"/>
                </a:moveTo>
                <a:lnTo>
                  <a:pt x="618" y="281"/>
                </a:lnTo>
                <a:lnTo>
                  <a:pt x="618" y="281"/>
                </a:lnTo>
                <a:lnTo>
                  <a:pt x="615" y="281"/>
                </a:lnTo>
                <a:lnTo>
                  <a:pt x="613" y="281"/>
                </a:lnTo>
                <a:lnTo>
                  <a:pt x="612" y="281"/>
                </a:lnTo>
                <a:lnTo>
                  <a:pt x="612" y="281"/>
                </a:lnTo>
                <a:lnTo>
                  <a:pt x="603" y="294"/>
                </a:lnTo>
                <a:lnTo>
                  <a:pt x="603" y="294"/>
                </a:lnTo>
                <a:lnTo>
                  <a:pt x="602" y="295"/>
                </a:lnTo>
                <a:lnTo>
                  <a:pt x="603" y="295"/>
                </a:lnTo>
                <a:lnTo>
                  <a:pt x="603" y="295"/>
                </a:lnTo>
                <a:close/>
                <a:moveTo>
                  <a:pt x="498" y="280"/>
                </a:moveTo>
                <a:lnTo>
                  <a:pt x="512" y="265"/>
                </a:lnTo>
                <a:lnTo>
                  <a:pt x="512" y="265"/>
                </a:lnTo>
                <a:lnTo>
                  <a:pt x="509" y="265"/>
                </a:lnTo>
                <a:lnTo>
                  <a:pt x="509" y="265"/>
                </a:lnTo>
                <a:lnTo>
                  <a:pt x="508" y="264"/>
                </a:lnTo>
                <a:lnTo>
                  <a:pt x="506" y="265"/>
                </a:lnTo>
                <a:lnTo>
                  <a:pt x="506" y="265"/>
                </a:lnTo>
                <a:lnTo>
                  <a:pt x="500" y="272"/>
                </a:lnTo>
                <a:lnTo>
                  <a:pt x="498" y="280"/>
                </a:lnTo>
                <a:lnTo>
                  <a:pt x="498" y="280"/>
                </a:lnTo>
                <a:close/>
                <a:moveTo>
                  <a:pt x="533" y="284"/>
                </a:moveTo>
                <a:lnTo>
                  <a:pt x="533" y="284"/>
                </a:lnTo>
                <a:lnTo>
                  <a:pt x="546" y="271"/>
                </a:lnTo>
                <a:lnTo>
                  <a:pt x="546" y="271"/>
                </a:lnTo>
                <a:lnTo>
                  <a:pt x="540" y="270"/>
                </a:lnTo>
                <a:lnTo>
                  <a:pt x="540" y="270"/>
                </a:lnTo>
                <a:lnTo>
                  <a:pt x="536" y="277"/>
                </a:lnTo>
                <a:lnTo>
                  <a:pt x="532" y="284"/>
                </a:lnTo>
                <a:lnTo>
                  <a:pt x="532" y="284"/>
                </a:lnTo>
                <a:lnTo>
                  <a:pt x="533" y="284"/>
                </a:lnTo>
                <a:lnTo>
                  <a:pt x="533" y="284"/>
                </a:lnTo>
                <a:close/>
                <a:moveTo>
                  <a:pt x="438" y="275"/>
                </a:moveTo>
                <a:lnTo>
                  <a:pt x="438" y="275"/>
                </a:lnTo>
                <a:lnTo>
                  <a:pt x="438" y="275"/>
                </a:lnTo>
                <a:lnTo>
                  <a:pt x="438" y="275"/>
                </a:lnTo>
                <a:lnTo>
                  <a:pt x="446" y="260"/>
                </a:lnTo>
                <a:lnTo>
                  <a:pt x="446" y="260"/>
                </a:lnTo>
                <a:lnTo>
                  <a:pt x="432" y="275"/>
                </a:lnTo>
                <a:lnTo>
                  <a:pt x="432" y="275"/>
                </a:lnTo>
                <a:lnTo>
                  <a:pt x="438" y="275"/>
                </a:lnTo>
                <a:lnTo>
                  <a:pt x="438" y="275"/>
                </a:lnTo>
                <a:close/>
                <a:moveTo>
                  <a:pt x="428" y="260"/>
                </a:moveTo>
                <a:lnTo>
                  <a:pt x="413" y="275"/>
                </a:lnTo>
                <a:lnTo>
                  <a:pt x="413" y="275"/>
                </a:lnTo>
                <a:lnTo>
                  <a:pt x="418" y="275"/>
                </a:lnTo>
                <a:lnTo>
                  <a:pt x="419" y="275"/>
                </a:lnTo>
                <a:lnTo>
                  <a:pt x="419" y="274"/>
                </a:lnTo>
                <a:lnTo>
                  <a:pt x="419" y="274"/>
                </a:lnTo>
                <a:lnTo>
                  <a:pt x="428" y="260"/>
                </a:lnTo>
                <a:lnTo>
                  <a:pt x="428" y="260"/>
                </a:lnTo>
                <a:close/>
                <a:moveTo>
                  <a:pt x="296" y="274"/>
                </a:moveTo>
                <a:lnTo>
                  <a:pt x="296" y="274"/>
                </a:lnTo>
                <a:lnTo>
                  <a:pt x="298" y="274"/>
                </a:lnTo>
                <a:lnTo>
                  <a:pt x="298" y="274"/>
                </a:lnTo>
                <a:lnTo>
                  <a:pt x="302" y="274"/>
                </a:lnTo>
                <a:lnTo>
                  <a:pt x="310" y="255"/>
                </a:lnTo>
                <a:lnTo>
                  <a:pt x="310" y="255"/>
                </a:lnTo>
                <a:lnTo>
                  <a:pt x="296" y="274"/>
                </a:lnTo>
                <a:lnTo>
                  <a:pt x="296" y="274"/>
                </a:lnTo>
                <a:close/>
                <a:moveTo>
                  <a:pt x="548" y="285"/>
                </a:moveTo>
                <a:lnTo>
                  <a:pt x="562" y="272"/>
                </a:lnTo>
                <a:lnTo>
                  <a:pt x="562" y="272"/>
                </a:lnTo>
                <a:lnTo>
                  <a:pt x="559" y="272"/>
                </a:lnTo>
                <a:lnTo>
                  <a:pt x="558" y="272"/>
                </a:lnTo>
                <a:lnTo>
                  <a:pt x="556" y="272"/>
                </a:lnTo>
                <a:lnTo>
                  <a:pt x="556" y="272"/>
                </a:lnTo>
                <a:lnTo>
                  <a:pt x="548" y="285"/>
                </a:lnTo>
                <a:lnTo>
                  <a:pt x="548" y="285"/>
                </a:lnTo>
                <a:close/>
                <a:moveTo>
                  <a:pt x="68" y="247"/>
                </a:moveTo>
                <a:lnTo>
                  <a:pt x="68" y="247"/>
                </a:lnTo>
                <a:lnTo>
                  <a:pt x="72" y="240"/>
                </a:lnTo>
                <a:lnTo>
                  <a:pt x="76" y="232"/>
                </a:lnTo>
                <a:lnTo>
                  <a:pt x="76" y="232"/>
                </a:lnTo>
                <a:lnTo>
                  <a:pt x="76" y="231"/>
                </a:lnTo>
                <a:lnTo>
                  <a:pt x="73" y="230"/>
                </a:lnTo>
                <a:lnTo>
                  <a:pt x="73" y="230"/>
                </a:lnTo>
                <a:lnTo>
                  <a:pt x="70" y="238"/>
                </a:lnTo>
                <a:lnTo>
                  <a:pt x="68" y="247"/>
                </a:lnTo>
                <a:lnTo>
                  <a:pt x="68" y="247"/>
                </a:lnTo>
                <a:close/>
                <a:moveTo>
                  <a:pt x="78" y="240"/>
                </a:moveTo>
                <a:lnTo>
                  <a:pt x="78" y="240"/>
                </a:lnTo>
                <a:lnTo>
                  <a:pt x="66" y="255"/>
                </a:lnTo>
                <a:lnTo>
                  <a:pt x="66" y="255"/>
                </a:lnTo>
                <a:lnTo>
                  <a:pt x="68" y="257"/>
                </a:lnTo>
                <a:lnTo>
                  <a:pt x="70" y="258"/>
                </a:lnTo>
                <a:lnTo>
                  <a:pt x="78" y="240"/>
                </a:lnTo>
                <a:close/>
                <a:moveTo>
                  <a:pt x="245" y="362"/>
                </a:moveTo>
                <a:lnTo>
                  <a:pt x="245" y="362"/>
                </a:lnTo>
                <a:lnTo>
                  <a:pt x="250" y="362"/>
                </a:lnTo>
                <a:lnTo>
                  <a:pt x="250" y="362"/>
                </a:lnTo>
                <a:lnTo>
                  <a:pt x="250" y="361"/>
                </a:lnTo>
                <a:lnTo>
                  <a:pt x="250" y="360"/>
                </a:lnTo>
                <a:lnTo>
                  <a:pt x="250" y="357"/>
                </a:lnTo>
                <a:lnTo>
                  <a:pt x="250" y="357"/>
                </a:lnTo>
                <a:lnTo>
                  <a:pt x="252" y="354"/>
                </a:lnTo>
                <a:lnTo>
                  <a:pt x="250" y="352"/>
                </a:lnTo>
                <a:lnTo>
                  <a:pt x="250" y="351"/>
                </a:lnTo>
                <a:lnTo>
                  <a:pt x="250" y="351"/>
                </a:lnTo>
                <a:lnTo>
                  <a:pt x="249" y="354"/>
                </a:lnTo>
                <a:lnTo>
                  <a:pt x="248" y="357"/>
                </a:lnTo>
                <a:lnTo>
                  <a:pt x="248" y="357"/>
                </a:lnTo>
                <a:lnTo>
                  <a:pt x="245" y="361"/>
                </a:lnTo>
                <a:lnTo>
                  <a:pt x="245" y="362"/>
                </a:lnTo>
                <a:lnTo>
                  <a:pt x="245" y="362"/>
                </a:lnTo>
                <a:lnTo>
                  <a:pt x="245" y="362"/>
                </a:lnTo>
                <a:close/>
                <a:moveTo>
                  <a:pt x="266" y="261"/>
                </a:moveTo>
                <a:lnTo>
                  <a:pt x="268" y="270"/>
                </a:lnTo>
                <a:lnTo>
                  <a:pt x="268" y="270"/>
                </a:lnTo>
                <a:lnTo>
                  <a:pt x="272" y="260"/>
                </a:lnTo>
                <a:lnTo>
                  <a:pt x="272" y="260"/>
                </a:lnTo>
                <a:lnTo>
                  <a:pt x="270" y="258"/>
                </a:lnTo>
                <a:lnTo>
                  <a:pt x="269" y="258"/>
                </a:lnTo>
                <a:lnTo>
                  <a:pt x="269" y="258"/>
                </a:lnTo>
                <a:lnTo>
                  <a:pt x="268" y="255"/>
                </a:lnTo>
                <a:lnTo>
                  <a:pt x="269" y="252"/>
                </a:lnTo>
                <a:lnTo>
                  <a:pt x="269" y="252"/>
                </a:lnTo>
                <a:lnTo>
                  <a:pt x="268" y="252"/>
                </a:lnTo>
                <a:lnTo>
                  <a:pt x="268" y="254"/>
                </a:lnTo>
                <a:lnTo>
                  <a:pt x="268" y="254"/>
                </a:lnTo>
                <a:lnTo>
                  <a:pt x="266" y="261"/>
                </a:lnTo>
                <a:lnTo>
                  <a:pt x="266" y="261"/>
                </a:lnTo>
                <a:close/>
                <a:moveTo>
                  <a:pt x="566" y="275"/>
                </a:moveTo>
                <a:lnTo>
                  <a:pt x="566" y="275"/>
                </a:lnTo>
                <a:lnTo>
                  <a:pt x="552" y="288"/>
                </a:lnTo>
                <a:lnTo>
                  <a:pt x="558" y="288"/>
                </a:lnTo>
                <a:lnTo>
                  <a:pt x="558" y="288"/>
                </a:lnTo>
                <a:lnTo>
                  <a:pt x="566" y="275"/>
                </a:lnTo>
                <a:lnTo>
                  <a:pt x="566" y="275"/>
                </a:lnTo>
                <a:close/>
                <a:moveTo>
                  <a:pt x="40" y="228"/>
                </a:moveTo>
                <a:lnTo>
                  <a:pt x="40" y="228"/>
                </a:lnTo>
                <a:lnTo>
                  <a:pt x="49" y="212"/>
                </a:lnTo>
                <a:lnTo>
                  <a:pt x="49" y="212"/>
                </a:lnTo>
                <a:lnTo>
                  <a:pt x="48" y="212"/>
                </a:lnTo>
                <a:lnTo>
                  <a:pt x="48" y="212"/>
                </a:lnTo>
                <a:lnTo>
                  <a:pt x="46" y="211"/>
                </a:lnTo>
                <a:lnTo>
                  <a:pt x="46" y="211"/>
                </a:lnTo>
                <a:lnTo>
                  <a:pt x="45" y="212"/>
                </a:lnTo>
                <a:lnTo>
                  <a:pt x="39" y="230"/>
                </a:lnTo>
                <a:lnTo>
                  <a:pt x="39" y="230"/>
                </a:lnTo>
                <a:lnTo>
                  <a:pt x="39" y="230"/>
                </a:lnTo>
                <a:lnTo>
                  <a:pt x="40" y="228"/>
                </a:lnTo>
                <a:lnTo>
                  <a:pt x="40" y="228"/>
                </a:lnTo>
                <a:close/>
                <a:moveTo>
                  <a:pt x="678" y="297"/>
                </a:moveTo>
                <a:lnTo>
                  <a:pt x="665" y="308"/>
                </a:lnTo>
                <a:lnTo>
                  <a:pt x="670" y="310"/>
                </a:lnTo>
                <a:lnTo>
                  <a:pt x="678" y="297"/>
                </a:lnTo>
                <a:close/>
                <a:moveTo>
                  <a:pt x="49" y="235"/>
                </a:moveTo>
                <a:lnTo>
                  <a:pt x="58" y="220"/>
                </a:lnTo>
                <a:lnTo>
                  <a:pt x="58" y="220"/>
                </a:lnTo>
                <a:lnTo>
                  <a:pt x="58" y="218"/>
                </a:lnTo>
                <a:lnTo>
                  <a:pt x="56" y="218"/>
                </a:lnTo>
                <a:lnTo>
                  <a:pt x="56" y="218"/>
                </a:lnTo>
                <a:lnTo>
                  <a:pt x="49" y="235"/>
                </a:lnTo>
                <a:lnTo>
                  <a:pt x="49" y="235"/>
                </a:lnTo>
                <a:close/>
                <a:moveTo>
                  <a:pt x="176" y="315"/>
                </a:moveTo>
                <a:lnTo>
                  <a:pt x="176" y="315"/>
                </a:lnTo>
                <a:lnTo>
                  <a:pt x="169" y="327"/>
                </a:lnTo>
                <a:lnTo>
                  <a:pt x="169" y="327"/>
                </a:lnTo>
                <a:lnTo>
                  <a:pt x="168" y="328"/>
                </a:lnTo>
                <a:lnTo>
                  <a:pt x="169" y="330"/>
                </a:lnTo>
                <a:lnTo>
                  <a:pt x="170" y="331"/>
                </a:lnTo>
                <a:lnTo>
                  <a:pt x="178" y="314"/>
                </a:lnTo>
                <a:lnTo>
                  <a:pt x="178" y="314"/>
                </a:lnTo>
                <a:lnTo>
                  <a:pt x="176" y="315"/>
                </a:lnTo>
                <a:lnTo>
                  <a:pt x="176" y="315"/>
                </a:lnTo>
                <a:lnTo>
                  <a:pt x="176" y="315"/>
                </a:lnTo>
                <a:close/>
                <a:moveTo>
                  <a:pt x="209" y="340"/>
                </a:moveTo>
                <a:lnTo>
                  <a:pt x="209" y="340"/>
                </a:lnTo>
                <a:lnTo>
                  <a:pt x="202" y="351"/>
                </a:lnTo>
                <a:lnTo>
                  <a:pt x="202" y="351"/>
                </a:lnTo>
                <a:lnTo>
                  <a:pt x="205" y="354"/>
                </a:lnTo>
                <a:lnTo>
                  <a:pt x="210" y="337"/>
                </a:lnTo>
                <a:lnTo>
                  <a:pt x="210" y="337"/>
                </a:lnTo>
                <a:lnTo>
                  <a:pt x="209" y="338"/>
                </a:lnTo>
                <a:lnTo>
                  <a:pt x="209" y="340"/>
                </a:lnTo>
                <a:lnTo>
                  <a:pt x="209" y="340"/>
                </a:lnTo>
                <a:close/>
                <a:moveTo>
                  <a:pt x="66" y="235"/>
                </a:moveTo>
                <a:lnTo>
                  <a:pt x="66" y="235"/>
                </a:lnTo>
                <a:lnTo>
                  <a:pt x="58" y="248"/>
                </a:lnTo>
                <a:lnTo>
                  <a:pt x="58" y="248"/>
                </a:lnTo>
                <a:lnTo>
                  <a:pt x="60" y="250"/>
                </a:lnTo>
                <a:lnTo>
                  <a:pt x="66" y="235"/>
                </a:lnTo>
                <a:close/>
                <a:moveTo>
                  <a:pt x="88" y="261"/>
                </a:moveTo>
                <a:lnTo>
                  <a:pt x="96" y="245"/>
                </a:lnTo>
                <a:lnTo>
                  <a:pt x="96" y="245"/>
                </a:lnTo>
                <a:lnTo>
                  <a:pt x="96" y="244"/>
                </a:lnTo>
                <a:lnTo>
                  <a:pt x="95" y="244"/>
                </a:lnTo>
                <a:lnTo>
                  <a:pt x="88" y="258"/>
                </a:lnTo>
                <a:lnTo>
                  <a:pt x="88" y="258"/>
                </a:lnTo>
                <a:lnTo>
                  <a:pt x="88" y="261"/>
                </a:lnTo>
                <a:lnTo>
                  <a:pt x="88" y="261"/>
                </a:lnTo>
                <a:close/>
                <a:moveTo>
                  <a:pt x="480" y="265"/>
                </a:moveTo>
                <a:lnTo>
                  <a:pt x="470" y="277"/>
                </a:lnTo>
                <a:lnTo>
                  <a:pt x="470" y="277"/>
                </a:lnTo>
                <a:lnTo>
                  <a:pt x="472" y="277"/>
                </a:lnTo>
                <a:lnTo>
                  <a:pt x="475" y="277"/>
                </a:lnTo>
                <a:lnTo>
                  <a:pt x="480" y="265"/>
                </a:lnTo>
                <a:close/>
                <a:moveTo>
                  <a:pt x="48" y="245"/>
                </a:moveTo>
                <a:lnTo>
                  <a:pt x="48" y="245"/>
                </a:lnTo>
                <a:lnTo>
                  <a:pt x="49" y="247"/>
                </a:lnTo>
                <a:lnTo>
                  <a:pt x="50" y="248"/>
                </a:lnTo>
                <a:lnTo>
                  <a:pt x="50" y="248"/>
                </a:lnTo>
                <a:lnTo>
                  <a:pt x="58" y="230"/>
                </a:lnTo>
                <a:lnTo>
                  <a:pt x="48" y="245"/>
                </a:lnTo>
                <a:close/>
                <a:moveTo>
                  <a:pt x="518" y="280"/>
                </a:moveTo>
                <a:lnTo>
                  <a:pt x="518" y="280"/>
                </a:lnTo>
                <a:lnTo>
                  <a:pt x="523" y="274"/>
                </a:lnTo>
                <a:lnTo>
                  <a:pt x="529" y="268"/>
                </a:lnTo>
                <a:lnTo>
                  <a:pt x="525" y="268"/>
                </a:lnTo>
                <a:lnTo>
                  <a:pt x="525" y="268"/>
                </a:lnTo>
                <a:lnTo>
                  <a:pt x="518" y="280"/>
                </a:lnTo>
                <a:lnTo>
                  <a:pt x="518" y="280"/>
                </a:lnTo>
                <a:close/>
                <a:moveTo>
                  <a:pt x="165" y="307"/>
                </a:moveTo>
                <a:lnTo>
                  <a:pt x="165" y="307"/>
                </a:lnTo>
                <a:lnTo>
                  <a:pt x="162" y="310"/>
                </a:lnTo>
                <a:lnTo>
                  <a:pt x="162" y="310"/>
                </a:lnTo>
                <a:lnTo>
                  <a:pt x="156" y="321"/>
                </a:lnTo>
                <a:lnTo>
                  <a:pt x="156" y="321"/>
                </a:lnTo>
                <a:lnTo>
                  <a:pt x="159" y="322"/>
                </a:lnTo>
                <a:lnTo>
                  <a:pt x="165" y="307"/>
                </a:lnTo>
                <a:close/>
                <a:moveTo>
                  <a:pt x="293" y="262"/>
                </a:moveTo>
                <a:lnTo>
                  <a:pt x="293" y="262"/>
                </a:lnTo>
                <a:lnTo>
                  <a:pt x="292" y="262"/>
                </a:lnTo>
                <a:lnTo>
                  <a:pt x="292" y="262"/>
                </a:lnTo>
                <a:lnTo>
                  <a:pt x="283" y="275"/>
                </a:lnTo>
                <a:lnTo>
                  <a:pt x="283" y="275"/>
                </a:lnTo>
                <a:lnTo>
                  <a:pt x="286" y="275"/>
                </a:lnTo>
                <a:lnTo>
                  <a:pt x="289" y="274"/>
                </a:lnTo>
                <a:lnTo>
                  <a:pt x="293" y="262"/>
                </a:lnTo>
                <a:close/>
                <a:moveTo>
                  <a:pt x="299" y="264"/>
                </a:moveTo>
                <a:lnTo>
                  <a:pt x="299" y="264"/>
                </a:lnTo>
                <a:lnTo>
                  <a:pt x="308" y="252"/>
                </a:lnTo>
                <a:lnTo>
                  <a:pt x="308" y="252"/>
                </a:lnTo>
                <a:lnTo>
                  <a:pt x="305" y="252"/>
                </a:lnTo>
                <a:lnTo>
                  <a:pt x="303" y="252"/>
                </a:lnTo>
                <a:lnTo>
                  <a:pt x="303" y="252"/>
                </a:lnTo>
                <a:lnTo>
                  <a:pt x="300" y="258"/>
                </a:lnTo>
                <a:lnTo>
                  <a:pt x="299" y="264"/>
                </a:lnTo>
                <a:lnTo>
                  <a:pt x="299" y="264"/>
                </a:lnTo>
                <a:close/>
                <a:moveTo>
                  <a:pt x="59" y="238"/>
                </a:moveTo>
                <a:lnTo>
                  <a:pt x="59" y="238"/>
                </a:lnTo>
                <a:lnTo>
                  <a:pt x="63" y="232"/>
                </a:lnTo>
                <a:lnTo>
                  <a:pt x="66" y="225"/>
                </a:lnTo>
                <a:lnTo>
                  <a:pt x="66" y="225"/>
                </a:lnTo>
                <a:lnTo>
                  <a:pt x="66" y="224"/>
                </a:lnTo>
                <a:lnTo>
                  <a:pt x="65" y="224"/>
                </a:lnTo>
                <a:lnTo>
                  <a:pt x="65" y="224"/>
                </a:lnTo>
                <a:lnTo>
                  <a:pt x="59" y="235"/>
                </a:lnTo>
                <a:lnTo>
                  <a:pt x="59" y="235"/>
                </a:lnTo>
                <a:lnTo>
                  <a:pt x="59" y="238"/>
                </a:lnTo>
                <a:lnTo>
                  <a:pt x="59" y="238"/>
                </a:lnTo>
                <a:close/>
                <a:moveTo>
                  <a:pt x="132" y="112"/>
                </a:moveTo>
                <a:lnTo>
                  <a:pt x="132" y="112"/>
                </a:lnTo>
                <a:lnTo>
                  <a:pt x="110" y="128"/>
                </a:lnTo>
                <a:lnTo>
                  <a:pt x="110" y="128"/>
                </a:lnTo>
                <a:lnTo>
                  <a:pt x="122" y="121"/>
                </a:lnTo>
                <a:lnTo>
                  <a:pt x="132" y="112"/>
                </a:lnTo>
                <a:lnTo>
                  <a:pt x="132" y="112"/>
                </a:lnTo>
                <a:close/>
                <a:moveTo>
                  <a:pt x="752" y="300"/>
                </a:moveTo>
                <a:lnTo>
                  <a:pt x="752" y="300"/>
                </a:lnTo>
                <a:lnTo>
                  <a:pt x="756" y="301"/>
                </a:lnTo>
                <a:lnTo>
                  <a:pt x="758" y="301"/>
                </a:lnTo>
                <a:lnTo>
                  <a:pt x="758" y="301"/>
                </a:lnTo>
                <a:lnTo>
                  <a:pt x="756" y="298"/>
                </a:lnTo>
                <a:lnTo>
                  <a:pt x="753" y="295"/>
                </a:lnTo>
                <a:lnTo>
                  <a:pt x="753" y="295"/>
                </a:lnTo>
                <a:lnTo>
                  <a:pt x="752" y="297"/>
                </a:lnTo>
                <a:lnTo>
                  <a:pt x="752" y="297"/>
                </a:lnTo>
                <a:lnTo>
                  <a:pt x="752" y="300"/>
                </a:lnTo>
                <a:lnTo>
                  <a:pt x="752" y="300"/>
                </a:lnTo>
                <a:close/>
                <a:moveTo>
                  <a:pt x="48" y="224"/>
                </a:moveTo>
                <a:lnTo>
                  <a:pt x="48" y="224"/>
                </a:lnTo>
                <a:lnTo>
                  <a:pt x="42" y="232"/>
                </a:lnTo>
                <a:lnTo>
                  <a:pt x="42" y="232"/>
                </a:lnTo>
                <a:lnTo>
                  <a:pt x="42" y="235"/>
                </a:lnTo>
                <a:lnTo>
                  <a:pt x="43" y="237"/>
                </a:lnTo>
                <a:lnTo>
                  <a:pt x="43" y="237"/>
                </a:lnTo>
                <a:lnTo>
                  <a:pt x="48" y="224"/>
                </a:lnTo>
                <a:lnTo>
                  <a:pt x="48" y="224"/>
                </a:lnTo>
                <a:close/>
                <a:moveTo>
                  <a:pt x="273" y="270"/>
                </a:moveTo>
                <a:lnTo>
                  <a:pt x="282" y="257"/>
                </a:lnTo>
                <a:lnTo>
                  <a:pt x="282" y="257"/>
                </a:lnTo>
                <a:lnTo>
                  <a:pt x="279" y="257"/>
                </a:lnTo>
                <a:lnTo>
                  <a:pt x="278" y="258"/>
                </a:lnTo>
                <a:lnTo>
                  <a:pt x="278" y="258"/>
                </a:lnTo>
                <a:lnTo>
                  <a:pt x="273" y="270"/>
                </a:lnTo>
                <a:lnTo>
                  <a:pt x="273" y="270"/>
                </a:lnTo>
                <a:close/>
                <a:moveTo>
                  <a:pt x="546" y="278"/>
                </a:moveTo>
                <a:lnTo>
                  <a:pt x="546" y="278"/>
                </a:lnTo>
                <a:lnTo>
                  <a:pt x="538" y="285"/>
                </a:lnTo>
                <a:lnTo>
                  <a:pt x="538" y="285"/>
                </a:lnTo>
                <a:lnTo>
                  <a:pt x="539" y="285"/>
                </a:lnTo>
                <a:lnTo>
                  <a:pt x="542" y="285"/>
                </a:lnTo>
                <a:lnTo>
                  <a:pt x="542" y="285"/>
                </a:lnTo>
                <a:lnTo>
                  <a:pt x="546" y="278"/>
                </a:lnTo>
                <a:lnTo>
                  <a:pt x="546" y="278"/>
                </a:lnTo>
                <a:close/>
                <a:moveTo>
                  <a:pt x="78" y="250"/>
                </a:moveTo>
                <a:lnTo>
                  <a:pt x="86" y="238"/>
                </a:lnTo>
                <a:lnTo>
                  <a:pt x="86" y="238"/>
                </a:lnTo>
                <a:lnTo>
                  <a:pt x="83" y="237"/>
                </a:lnTo>
                <a:lnTo>
                  <a:pt x="83" y="237"/>
                </a:lnTo>
                <a:lnTo>
                  <a:pt x="78" y="250"/>
                </a:lnTo>
                <a:lnTo>
                  <a:pt x="78" y="250"/>
                </a:lnTo>
                <a:close/>
                <a:moveTo>
                  <a:pt x="125" y="287"/>
                </a:moveTo>
                <a:lnTo>
                  <a:pt x="125" y="287"/>
                </a:lnTo>
                <a:lnTo>
                  <a:pt x="119" y="295"/>
                </a:lnTo>
                <a:lnTo>
                  <a:pt x="119" y="295"/>
                </a:lnTo>
                <a:lnTo>
                  <a:pt x="122" y="297"/>
                </a:lnTo>
                <a:lnTo>
                  <a:pt x="122" y="297"/>
                </a:lnTo>
                <a:lnTo>
                  <a:pt x="125" y="287"/>
                </a:lnTo>
                <a:lnTo>
                  <a:pt x="125" y="287"/>
                </a:lnTo>
                <a:close/>
                <a:moveTo>
                  <a:pt x="186" y="327"/>
                </a:moveTo>
                <a:lnTo>
                  <a:pt x="186" y="327"/>
                </a:lnTo>
                <a:lnTo>
                  <a:pt x="185" y="328"/>
                </a:lnTo>
                <a:lnTo>
                  <a:pt x="179" y="337"/>
                </a:lnTo>
                <a:lnTo>
                  <a:pt x="179" y="337"/>
                </a:lnTo>
                <a:lnTo>
                  <a:pt x="182" y="338"/>
                </a:lnTo>
                <a:lnTo>
                  <a:pt x="182" y="338"/>
                </a:lnTo>
                <a:lnTo>
                  <a:pt x="186" y="327"/>
                </a:lnTo>
                <a:lnTo>
                  <a:pt x="186" y="327"/>
                </a:lnTo>
                <a:close/>
                <a:moveTo>
                  <a:pt x="28" y="211"/>
                </a:moveTo>
                <a:lnTo>
                  <a:pt x="28" y="211"/>
                </a:lnTo>
                <a:lnTo>
                  <a:pt x="29" y="210"/>
                </a:lnTo>
                <a:lnTo>
                  <a:pt x="29" y="210"/>
                </a:lnTo>
                <a:lnTo>
                  <a:pt x="32" y="204"/>
                </a:lnTo>
                <a:lnTo>
                  <a:pt x="32" y="204"/>
                </a:lnTo>
                <a:lnTo>
                  <a:pt x="29" y="202"/>
                </a:lnTo>
                <a:lnTo>
                  <a:pt x="29" y="202"/>
                </a:lnTo>
                <a:lnTo>
                  <a:pt x="28" y="208"/>
                </a:lnTo>
                <a:lnTo>
                  <a:pt x="28" y="208"/>
                </a:lnTo>
                <a:lnTo>
                  <a:pt x="28" y="210"/>
                </a:lnTo>
                <a:lnTo>
                  <a:pt x="28" y="210"/>
                </a:lnTo>
                <a:lnTo>
                  <a:pt x="28" y="211"/>
                </a:lnTo>
                <a:lnTo>
                  <a:pt x="28" y="211"/>
                </a:lnTo>
                <a:close/>
                <a:moveTo>
                  <a:pt x="35" y="217"/>
                </a:moveTo>
                <a:lnTo>
                  <a:pt x="39" y="207"/>
                </a:lnTo>
                <a:lnTo>
                  <a:pt x="38" y="207"/>
                </a:lnTo>
                <a:lnTo>
                  <a:pt x="38" y="207"/>
                </a:lnTo>
                <a:lnTo>
                  <a:pt x="35" y="217"/>
                </a:lnTo>
                <a:lnTo>
                  <a:pt x="35" y="217"/>
                </a:lnTo>
                <a:close/>
                <a:moveTo>
                  <a:pt x="288" y="262"/>
                </a:moveTo>
                <a:lnTo>
                  <a:pt x="289" y="261"/>
                </a:lnTo>
                <a:lnTo>
                  <a:pt x="289" y="261"/>
                </a:lnTo>
                <a:lnTo>
                  <a:pt x="290" y="258"/>
                </a:lnTo>
                <a:lnTo>
                  <a:pt x="292" y="255"/>
                </a:lnTo>
                <a:lnTo>
                  <a:pt x="292" y="255"/>
                </a:lnTo>
                <a:lnTo>
                  <a:pt x="290" y="255"/>
                </a:lnTo>
                <a:lnTo>
                  <a:pt x="289" y="257"/>
                </a:lnTo>
                <a:lnTo>
                  <a:pt x="289" y="257"/>
                </a:lnTo>
                <a:lnTo>
                  <a:pt x="289" y="261"/>
                </a:lnTo>
                <a:lnTo>
                  <a:pt x="288" y="262"/>
                </a:lnTo>
                <a:close/>
                <a:moveTo>
                  <a:pt x="269" y="362"/>
                </a:moveTo>
                <a:lnTo>
                  <a:pt x="269" y="362"/>
                </a:lnTo>
                <a:lnTo>
                  <a:pt x="276" y="361"/>
                </a:lnTo>
                <a:lnTo>
                  <a:pt x="276" y="361"/>
                </a:lnTo>
                <a:lnTo>
                  <a:pt x="273" y="361"/>
                </a:lnTo>
                <a:lnTo>
                  <a:pt x="270" y="362"/>
                </a:lnTo>
                <a:lnTo>
                  <a:pt x="270" y="362"/>
                </a:lnTo>
                <a:lnTo>
                  <a:pt x="269" y="362"/>
                </a:lnTo>
                <a:lnTo>
                  <a:pt x="269" y="362"/>
                </a:lnTo>
                <a:close/>
                <a:moveTo>
                  <a:pt x="275" y="277"/>
                </a:moveTo>
                <a:lnTo>
                  <a:pt x="275" y="277"/>
                </a:lnTo>
                <a:lnTo>
                  <a:pt x="276" y="277"/>
                </a:lnTo>
                <a:lnTo>
                  <a:pt x="276" y="275"/>
                </a:lnTo>
                <a:lnTo>
                  <a:pt x="276" y="272"/>
                </a:lnTo>
                <a:lnTo>
                  <a:pt x="276" y="272"/>
                </a:lnTo>
                <a:lnTo>
                  <a:pt x="275" y="275"/>
                </a:lnTo>
                <a:lnTo>
                  <a:pt x="275" y="277"/>
                </a:lnTo>
                <a:lnTo>
                  <a:pt x="275" y="277"/>
                </a:lnTo>
                <a:close/>
                <a:moveTo>
                  <a:pt x="752" y="261"/>
                </a:moveTo>
                <a:lnTo>
                  <a:pt x="752" y="261"/>
                </a:lnTo>
                <a:lnTo>
                  <a:pt x="752" y="258"/>
                </a:lnTo>
                <a:lnTo>
                  <a:pt x="752" y="258"/>
                </a:lnTo>
                <a:lnTo>
                  <a:pt x="752" y="257"/>
                </a:lnTo>
                <a:lnTo>
                  <a:pt x="752" y="255"/>
                </a:lnTo>
                <a:lnTo>
                  <a:pt x="750" y="255"/>
                </a:lnTo>
                <a:lnTo>
                  <a:pt x="750" y="255"/>
                </a:lnTo>
                <a:lnTo>
                  <a:pt x="750" y="260"/>
                </a:lnTo>
                <a:lnTo>
                  <a:pt x="750" y="261"/>
                </a:lnTo>
                <a:lnTo>
                  <a:pt x="752" y="261"/>
                </a:lnTo>
                <a:lnTo>
                  <a:pt x="752" y="261"/>
                </a:lnTo>
                <a:close/>
                <a:moveTo>
                  <a:pt x="38" y="220"/>
                </a:moveTo>
                <a:lnTo>
                  <a:pt x="38" y="220"/>
                </a:lnTo>
                <a:lnTo>
                  <a:pt x="36" y="222"/>
                </a:lnTo>
                <a:lnTo>
                  <a:pt x="35" y="225"/>
                </a:lnTo>
                <a:lnTo>
                  <a:pt x="35" y="225"/>
                </a:lnTo>
                <a:lnTo>
                  <a:pt x="36" y="222"/>
                </a:lnTo>
                <a:lnTo>
                  <a:pt x="38" y="220"/>
                </a:lnTo>
                <a:lnTo>
                  <a:pt x="38" y="220"/>
                </a:lnTo>
                <a:close/>
                <a:moveTo>
                  <a:pt x="199" y="358"/>
                </a:moveTo>
                <a:lnTo>
                  <a:pt x="199" y="358"/>
                </a:lnTo>
                <a:lnTo>
                  <a:pt x="200" y="360"/>
                </a:lnTo>
                <a:lnTo>
                  <a:pt x="203" y="360"/>
                </a:lnTo>
                <a:lnTo>
                  <a:pt x="203" y="360"/>
                </a:lnTo>
                <a:lnTo>
                  <a:pt x="202" y="358"/>
                </a:lnTo>
                <a:lnTo>
                  <a:pt x="199" y="358"/>
                </a:lnTo>
                <a:lnTo>
                  <a:pt x="199" y="358"/>
                </a:lnTo>
                <a:close/>
                <a:moveTo>
                  <a:pt x="253" y="62"/>
                </a:moveTo>
                <a:lnTo>
                  <a:pt x="253" y="62"/>
                </a:lnTo>
                <a:lnTo>
                  <a:pt x="252" y="57"/>
                </a:lnTo>
                <a:lnTo>
                  <a:pt x="252" y="57"/>
                </a:lnTo>
                <a:lnTo>
                  <a:pt x="252" y="60"/>
                </a:lnTo>
                <a:lnTo>
                  <a:pt x="253" y="62"/>
                </a:lnTo>
                <a:lnTo>
                  <a:pt x="253" y="62"/>
                </a:lnTo>
                <a:close/>
                <a:moveTo>
                  <a:pt x="145" y="330"/>
                </a:moveTo>
                <a:lnTo>
                  <a:pt x="145" y="330"/>
                </a:lnTo>
                <a:lnTo>
                  <a:pt x="146" y="328"/>
                </a:lnTo>
                <a:lnTo>
                  <a:pt x="146" y="327"/>
                </a:lnTo>
                <a:lnTo>
                  <a:pt x="146" y="327"/>
                </a:lnTo>
                <a:lnTo>
                  <a:pt x="146" y="325"/>
                </a:lnTo>
                <a:lnTo>
                  <a:pt x="146" y="327"/>
                </a:lnTo>
                <a:lnTo>
                  <a:pt x="145" y="330"/>
                </a:lnTo>
                <a:lnTo>
                  <a:pt x="145" y="330"/>
                </a:lnTo>
                <a:close/>
                <a:moveTo>
                  <a:pt x="132" y="112"/>
                </a:moveTo>
                <a:lnTo>
                  <a:pt x="132" y="112"/>
                </a:lnTo>
                <a:lnTo>
                  <a:pt x="135" y="110"/>
                </a:lnTo>
                <a:lnTo>
                  <a:pt x="135" y="110"/>
                </a:lnTo>
                <a:lnTo>
                  <a:pt x="136" y="110"/>
                </a:lnTo>
                <a:lnTo>
                  <a:pt x="136" y="110"/>
                </a:lnTo>
                <a:lnTo>
                  <a:pt x="135" y="110"/>
                </a:lnTo>
                <a:lnTo>
                  <a:pt x="133" y="111"/>
                </a:lnTo>
                <a:lnTo>
                  <a:pt x="133" y="111"/>
                </a:lnTo>
                <a:lnTo>
                  <a:pt x="132" y="112"/>
                </a:lnTo>
                <a:lnTo>
                  <a:pt x="132" y="112"/>
                </a:lnTo>
                <a:close/>
                <a:moveTo>
                  <a:pt x="70" y="164"/>
                </a:moveTo>
                <a:lnTo>
                  <a:pt x="75" y="161"/>
                </a:lnTo>
                <a:lnTo>
                  <a:pt x="75" y="161"/>
                </a:lnTo>
                <a:lnTo>
                  <a:pt x="73" y="161"/>
                </a:lnTo>
                <a:lnTo>
                  <a:pt x="70" y="164"/>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29" name="Freeform 458"/>
          <p:cNvSpPr/>
          <p:nvPr/>
        </p:nvSpPr>
        <p:spPr bwMode="auto">
          <a:xfrm>
            <a:off x="972893" y="3806817"/>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02</a:t>
            </a:r>
            <a:endParaRPr lang="zh-CN" altLang="en-US" sz="4000" b="1" i="1" dirty="0">
              <a:solidFill>
                <a:schemeClr val="bg1"/>
              </a:solidFill>
              <a:effectLst>
                <a:outerShdw blurRad="38100" dist="38100" dir="2700000" algn="tl">
                  <a:srgbClr val="000000">
                    <a:alpha val="43137"/>
                  </a:srgbClr>
                </a:outerShdw>
              </a:effectLst>
            </a:endParaRPr>
          </a:p>
        </p:txBody>
      </p:sp>
      <p:sp>
        <p:nvSpPr>
          <p:cNvPr id="30" name="文本框 29"/>
          <p:cNvSpPr txBox="1"/>
          <p:nvPr/>
        </p:nvSpPr>
        <p:spPr>
          <a:xfrm>
            <a:off x="3117215" y="4169410"/>
            <a:ext cx="2215515" cy="829945"/>
          </a:xfrm>
          <a:prstGeom prst="rect">
            <a:avLst/>
          </a:prstGeom>
          <a:noFill/>
        </p:spPr>
        <p:txBody>
          <a:bodyPr wrap="square" rtlCol="0">
            <a:spAutoFit/>
          </a:bodyPr>
          <a:lstStyle/>
          <a:p>
            <a:pPr algn="ctr">
              <a:lnSpc>
                <a:spcPct val="150000"/>
              </a:lnSpc>
            </a:pPr>
            <a:r>
              <a:rPr lang="zh-CN" altLang="en-US" sz="3200" b="1" dirty="0">
                <a:solidFill>
                  <a:schemeClr val="accent1"/>
                </a:solidFill>
                <a:latin typeface="+mj-ea"/>
              </a:rPr>
              <a:t>测试</a:t>
            </a:r>
          </a:p>
        </p:txBody>
      </p:sp>
      <p:sp>
        <p:nvSpPr>
          <p:cNvPr id="31" name="任意多边形 30"/>
          <p:cNvSpPr/>
          <p:nvPr/>
        </p:nvSpPr>
        <p:spPr>
          <a:xfrm rot="10800000" flipH="1" flipV="1">
            <a:off x="943682" y="616467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75350" y="2033270"/>
            <a:ext cx="4805680" cy="1198880"/>
          </a:xfrm>
          <a:prstGeom prst="rect">
            <a:avLst/>
          </a:prstGeom>
          <a:noFill/>
        </p:spPr>
        <p:txBody>
          <a:bodyPr wrap="square" rtlCol="0">
            <a:spAutoFit/>
          </a:bodyPr>
          <a:lstStyle/>
          <a:p>
            <a:pPr marR="0" defTabSz="914400" eaLnBrk="1" hangingPunct="1">
              <a:buClrTx/>
              <a:buSzTx/>
              <a:buFontTx/>
              <a:buNone/>
              <a:defRPr/>
            </a:pPr>
            <a:r>
              <a:rPr lang="zh-CN" altLang="en-US" b="1" noProof="0" dirty="0">
                <a:solidFill>
                  <a:srgbClr val="FFC000"/>
                </a:solidFill>
                <a:latin typeface="+mn-ea"/>
                <a:ea typeface="宋体" panose="02010600030101010101" pitchFamily="2" charset="-122"/>
                <a:sym typeface="+mn-ea"/>
              </a:rPr>
              <a:t>编码</a:t>
            </a:r>
            <a:r>
              <a:rPr lang="zh-CN" altLang="en-US" noProof="0" dirty="0">
                <a:latin typeface="+mn-ea"/>
                <a:ea typeface="宋体" panose="02010600030101010101" pitchFamily="2" charset="-122"/>
                <a:sym typeface="+mn-ea"/>
              </a:rPr>
              <a:t>就是把软件设计结果翻译成用某种程序设计语言书写的程序，是对设计的进一步</a:t>
            </a:r>
            <a:r>
              <a:rPr lang="zh-CN" altLang="en-US" noProof="0" dirty="0" smtClean="0">
                <a:latin typeface="+mn-ea"/>
                <a:ea typeface="宋体" panose="02010600030101010101" pitchFamily="2" charset="-122"/>
                <a:sym typeface="+mn-ea"/>
              </a:rPr>
              <a:t>具体化。</a:t>
            </a:r>
            <a:endParaRPr lang="zh-CN" altLang="en-US"/>
          </a:p>
        </p:txBody>
      </p:sp>
      <p:sp>
        <p:nvSpPr>
          <p:cNvPr id="4" name="文本框 3"/>
          <p:cNvSpPr txBox="1"/>
          <p:nvPr/>
        </p:nvSpPr>
        <p:spPr>
          <a:xfrm>
            <a:off x="6012180" y="4204970"/>
            <a:ext cx="4768215" cy="1568450"/>
          </a:xfrm>
          <a:prstGeom prst="rect">
            <a:avLst/>
          </a:prstGeom>
          <a:noFill/>
        </p:spPr>
        <p:txBody>
          <a:bodyPr wrap="square" rtlCol="0">
            <a:spAutoFit/>
          </a:bodyPr>
          <a:lstStyle/>
          <a:p>
            <a:r>
              <a:rPr lang="zh-CN" altLang="en-US" noProof="0" dirty="0">
                <a:latin typeface="+mn-ea"/>
                <a:ea typeface="宋体" panose="02010600030101010101" pitchFamily="2" charset="-122"/>
                <a:sym typeface="+mn-ea"/>
              </a:rPr>
              <a:t>程序的质量主要取决于软件设计的质量</a:t>
            </a:r>
            <a:r>
              <a:rPr lang="zh-CN" altLang="en-US" noProof="0" dirty="0" smtClean="0">
                <a:latin typeface="+mn-ea"/>
                <a:ea typeface="宋体" panose="02010600030101010101" pitchFamily="2" charset="-122"/>
                <a:sym typeface="+mn-ea"/>
              </a:rPr>
              <a:t>。</a:t>
            </a:r>
            <a:r>
              <a:rPr lang="zh-CN" altLang="en-US" noProof="0" dirty="0">
                <a:latin typeface="+mn-ea"/>
                <a:ea typeface="宋体" panose="02010600030101010101" pitchFamily="2" charset="-122"/>
                <a:sym typeface="+mn-ea"/>
              </a:rPr>
              <a:t>软件</a:t>
            </a:r>
            <a:r>
              <a:rPr lang="zh-CN" altLang="en-US" b="1" noProof="0" dirty="0">
                <a:solidFill>
                  <a:srgbClr val="FFC000"/>
                </a:solidFill>
                <a:latin typeface="+mn-ea"/>
                <a:ea typeface="宋体" panose="02010600030101010101" pitchFamily="2" charset="-122"/>
                <a:sym typeface="+mn-ea"/>
              </a:rPr>
              <a:t>测试</a:t>
            </a:r>
            <a:r>
              <a:rPr lang="zh-CN" altLang="en-US" noProof="0" dirty="0">
                <a:latin typeface="+mn-ea"/>
                <a:ea typeface="宋体" panose="02010600030101010101" pitchFamily="2" charset="-122"/>
                <a:sym typeface="+mn-ea"/>
              </a:rPr>
              <a:t>是保证软件质量的关键步骤，是对软件规格说明、设计和编码的最后复审</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p>
        </p:txBody>
      </p:sp>
      <p:sp>
        <p:nvSpPr>
          <p:cNvPr id="3" name="文本框 2"/>
          <p:cNvSpPr txBox="1"/>
          <p:nvPr/>
        </p:nvSpPr>
        <p:spPr>
          <a:xfrm>
            <a:off x="1226185" y="1530985"/>
            <a:ext cx="9833610" cy="4746625"/>
          </a:xfrm>
          <a:prstGeom prst="rect">
            <a:avLst/>
          </a:prstGeom>
          <a:noFill/>
        </p:spPr>
        <p:txBody>
          <a:bodyPr wrap="square" rtlCol="0">
            <a:spAutoFit/>
          </a:bodyPr>
          <a:lstStyle/>
          <a:p>
            <a:pPr marL="0" marR="0" lvl="0" indent="0" algn="l" defTabSz="914400" rtl="0" eaLnBrk="0" fontAlgn="base" latinLnBrk="0" hangingPunct="0">
              <a:lnSpc>
                <a:spcPts val="3300"/>
              </a:lnSpc>
              <a:spcBef>
                <a:spcPct val="0"/>
              </a:spcBef>
              <a:spcAft>
                <a:spcPct val="0"/>
              </a:spcAft>
              <a:buClrTx/>
              <a:buSzTx/>
              <a:buFontTx/>
              <a:buNone/>
              <a:defRPr/>
            </a:pPr>
            <a:r>
              <a:rPr lang="en-US" altLang="zh-CN" sz="2000" noProof="0" dirty="0" smtClean="0">
                <a:ln>
                  <a:noFill/>
                </a:ln>
                <a:effectLst/>
                <a:uLnTx/>
                <a:uFillTx/>
                <a:latin typeface="+mn-ea"/>
                <a:sym typeface="+mn-ea"/>
              </a:rPr>
              <a:t>     </a:t>
            </a:r>
            <a:r>
              <a:rPr lang="zh-CN" altLang="zh-CN" noProof="0" dirty="0" smtClean="0">
                <a:ln>
                  <a:noFill/>
                </a:ln>
                <a:effectLst/>
                <a:uLnTx/>
                <a:uFillTx/>
                <a:latin typeface="+mn-ea"/>
                <a:sym typeface="+mn-ea"/>
              </a:rPr>
              <a:t>划分</a:t>
            </a:r>
            <a:r>
              <a:rPr lang="zh-CN" altLang="zh-CN" noProof="0" dirty="0">
                <a:ln>
                  <a:noFill/>
                </a:ln>
                <a:effectLst/>
                <a:uLnTx/>
                <a:uFillTx/>
                <a:latin typeface="+mn-ea"/>
                <a:sym typeface="+mn-ea"/>
              </a:rPr>
              <a:t>出等价类以后，根据等价类设计测试方案时主要使用下面</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solidFill>
                  <a:srgbClr val="D0CC1E"/>
                </a:solidFill>
                <a:effectLst/>
                <a:uLnTx/>
                <a:uFillTx/>
                <a:latin typeface="+mn-ea"/>
                <a:sym typeface="+mn-ea"/>
              </a:rPr>
              <a:t>两个步骤</a:t>
            </a:r>
            <a:r>
              <a:rPr lang="zh-CN" altLang="zh-CN" noProof="0" dirty="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a:t>
            </a:r>
            <a:r>
              <a:rPr lang="en-US" altLang="zh-CN" noProof="0" dirty="0">
                <a:ln>
                  <a:noFill/>
                </a:ln>
                <a:effectLst/>
                <a:uLnTx/>
                <a:uFillTx/>
                <a:latin typeface="+mn-ea"/>
                <a:sym typeface="+mn-ea"/>
              </a:rPr>
              <a:t>1) </a:t>
            </a:r>
            <a:r>
              <a:rPr lang="zh-CN" altLang="zh-CN" noProof="0" dirty="0">
                <a:ln>
                  <a:noFill/>
                </a:ln>
                <a:effectLst/>
                <a:uLnTx/>
                <a:uFillTx/>
                <a:latin typeface="+mn-ea"/>
                <a:sym typeface="+mn-ea"/>
              </a:rPr>
              <a:t>设计一个新的测试方案以尽可能多地覆盖尚未被覆盖的有效</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等价类，重复这一步骤直到所有有效等价类都被覆盖为止。</a:t>
            </a:r>
          </a:p>
          <a:p>
            <a:pPr marL="0" marR="0" lvl="0" indent="0" algn="l" defTabSz="914400" rtl="0" eaLnBrk="0" fontAlgn="base" latinLnBrk="0" hangingPunct="0">
              <a:lnSpc>
                <a:spcPts val="33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a:t>
            </a:r>
            <a:r>
              <a:rPr lang="en-US" altLang="zh-CN" noProof="0" dirty="0">
                <a:ln>
                  <a:noFill/>
                </a:ln>
                <a:effectLst/>
                <a:uLnTx/>
                <a:uFillTx/>
                <a:latin typeface="+mn-ea"/>
                <a:sym typeface="+mn-ea"/>
              </a:rPr>
              <a:t>2) </a:t>
            </a:r>
            <a:r>
              <a:rPr lang="zh-CN" altLang="zh-CN" noProof="0" dirty="0">
                <a:ln>
                  <a:noFill/>
                </a:ln>
                <a:effectLst/>
                <a:uLnTx/>
                <a:uFillTx/>
                <a:latin typeface="+mn-ea"/>
                <a:sym typeface="+mn-ea"/>
              </a:rPr>
              <a:t>设计一个新的测试方案，使它覆盖一个而且只覆盖一个尚未</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被覆盖的无效等价类，重复这一步骤直到所有无效等价类都</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被覆盖为止。</a:t>
            </a:r>
          </a:p>
          <a:p>
            <a:pPr marL="0" marR="0" lvl="0" indent="0" algn="l" defTabSz="914400" rtl="0" eaLnBrk="0" fontAlgn="base" latinLnBrk="0" hangingPunct="0">
              <a:lnSpc>
                <a:spcPts val="33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b="1" noProof="0" dirty="0" smtClean="0">
                <a:ln>
                  <a:noFill/>
                </a:ln>
                <a:solidFill>
                  <a:srgbClr val="C00000"/>
                </a:solidFill>
                <a:effectLst/>
                <a:uLnTx/>
                <a:uFillTx/>
                <a:latin typeface="+mn-ea"/>
                <a:sym typeface="+mn-ea"/>
              </a:rPr>
              <a:t>注意：</a:t>
            </a:r>
            <a:r>
              <a:rPr lang="zh-CN" altLang="zh-CN" noProof="0" dirty="0">
                <a:ln>
                  <a:noFill/>
                </a:ln>
                <a:effectLst/>
                <a:uLnTx/>
                <a:uFillTx/>
                <a:latin typeface="+mn-ea"/>
                <a:sym typeface="+mn-ea"/>
              </a:rPr>
              <a:t>通常程序发现一类错误后就不再检查是否还有其他错误，</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因此，应该</a:t>
            </a:r>
            <a:r>
              <a:rPr lang="zh-CN" altLang="zh-CN" noProof="0" dirty="0">
                <a:ln>
                  <a:noFill/>
                </a:ln>
                <a:solidFill>
                  <a:srgbClr val="D0CC1E"/>
                </a:solidFill>
                <a:effectLst/>
                <a:uLnTx/>
                <a:uFillTx/>
                <a:latin typeface="+mn-ea"/>
                <a:sym typeface="+mn-ea"/>
              </a:rPr>
              <a:t>使每个测试方案只覆盖一个无效的等价类</a:t>
            </a:r>
            <a:r>
              <a:rPr lang="zh-CN" altLang="zh-CN" noProof="0" dirty="0">
                <a:ln>
                  <a:noFill/>
                </a:ln>
                <a:effectLst/>
                <a:uLnTx/>
                <a:uFillTx/>
                <a:latin typeface="+mn-ea"/>
                <a:sym typeface="+mn-ea"/>
              </a:rPr>
              <a:t>。</a:t>
            </a:r>
            <a:endParaRPr lang="zh-CN" altLang="en-US" dirty="0"/>
          </a:p>
        </p:txBody>
      </p:sp>
      <p:grpSp>
        <p:nvGrpSpPr>
          <p:cNvPr id="4" name="组合 3"/>
          <p:cNvGrpSpPr/>
          <p:nvPr/>
        </p:nvGrpSpPr>
        <p:grpSpPr>
          <a:xfrm>
            <a:off x="10424160" y="479425"/>
            <a:ext cx="376555" cy="1424940"/>
            <a:chOff x="2245122" y="1301338"/>
            <a:chExt cx="1289203" cy="3888522"/>
          </a:xfrm>
        </p:grpSpPr>
        <p:sp>
          <p:nvSpPr>
            <p:cNvPr id="29" name="Freeform 115"/>
            <p:cNvSpPr>
              <a:spLocks noEditPoints="1"/>
            </p:cNvSpPr>
            <p:nvPr/>
          </p:nvSpPr>
          <p:spPr bwMode="auto">
            <a:xfrm rot="19885064">
              <a:off x="2245122" y="1301338"/>
              <a:ext cx="1289203" cy="3888522"/>
            </a:xfrm>
            <a:custGeom>
              <a:avLst/>
              <a:gdLst>
                <a:gd name="T0" fmla="*/ 80 w 93"/>
                <a:gd name="T1" fmla="*/ 173 h 280"/>
                <a:gd name="T2" fmla="*/ 83 w 93"/>
                <a:gd name="T3" fmla="*/ 216 h 280"/>
                <a:gd name="T4" fmla="*/ 90 w 93"/>
                <a:gd name="T5" fmla="*/ 248 h 280"/>
                <a:gd name="T6" fmla="*/ 83 w 93"/>
                <a:gd name="T7" fmla="*/ 280 h 280"/>
                <a:gd name="T8" fmla="*/ 67 w 93"/>
                <a:gd name="T9" fmla="*/ 231 h 280"/>
                <a:gd name="T10" fmla="*/ 43 w 93"/>
                <a:gd name="T11" fmla="*/ 185 h 280"/>
                <a:gd name="T12" fmla="*/ 58 w 93"/>
                <a:gd name="T13" fmla="*/ 183 h 280"/>
                <a:gd name="T14" fmla="*/ 75 w 93"/>
                <a:gd name="T15" fmla="*/ 177 h 280"/>
                <a:gd name="T16" fmla="*/ 44 w 93"/>
                <a:gd name="T17" fmla="*/ 178 h 280"/>
                <a:gd name="T18" fmla="*/ 24 w 93"/>
                <a:gd name="T19" fmla="*/ 115 h 280"/>
                <a:gd name="T20" fmla="*/ 19 w 93"/>
                <a:gd name="T21" fmla="*/ 95 h 280"/>
                <a:gd name="T22" fmla="*/ 7 w 93"/>
                <a:gd name="T23" fmla="*/ 44 h 280"/>
                <a:gd name="T24" fmla="*/ 4 w 93"/>
                <a:gd name="T25" fmla="*/ 16 h 280"/>
                <a:gd name="T26" fmla="*/ 21 w 93"/>
                <a:gd name="T27" fmla="*/ 3 h 280"/>
                <a:gd name="T28" fmla="*/ 36 w 93"/>
                <a:gd name="T29" fmla="*/ 34 h 280"/>
                <a:gd name="T30" fmla="*/ 55 w 93"/>
                <a:gd name="T31" fmla="*/ 84 h 280"/>
                <a:gd name="T32" fmla="*/ 71 w 93"/>
                <a:gd name="T33" fmla="*/ 139 h 280"/>
                <a:gd name="T34" fmla="*/ 4 w 93"/>
                <a:gd name="T35" fmla="*/ 7 h 280"/>
                <a:gd name="T36" fmla="*/ 17 w 93"/>
                <a:gd name="T37" fmla="*/ 11 h 280"/>
                <a:gd name="T38" fmla="*/ 17 w 93"/>
                <a:gd name="T39" fmla="*/ 11 h 280"/>
                <a:gd name="T40" fmla="*/ 23 w 93"/>
                <a:gd name="T41" fmla="*/ 9 h 280"/>
                <a:gd name="T42" fmla="*/ 6 w 93"/>
                <a:gd name="T43" fmla="*/ 16 h 280"/>
                <a:gd name="T44" fmla="*/ 6 w 93"/>
                <a:gd name="T45" fmla="*/ 35 h 280"/>
                <a:gd name="T46" fmla="*/ 29 w 93"/>
                <a:gd name="T47" fmla="*/ 96 h 280"/>
                <a:gd name="T48" fmla="*/ 33 w 93"/>
                <a:gd name="T49" fmla="*/ 84 h 280"/>
                <a:gd name="T50" fmla="*/ 21 w 93"/>
                <a:gd name="T51" fmla="*/ 47 h 280"/>
                <a:gd name="T52" fmla="*/ 17 w 93"/>
                <a:gd name="T53" fmla="*/ 14 h 280"/>
                <a:gd name="T54" fmla="*/ 55 w 93"/>
                <a:gd name="T55" fmla="*/ 92 h 280"/>
                <a:gd name="T56" fmla="*/ 24 w 93"/>
                <a:gd name="T57" fmla="*/ 14 h 280"/>
                <a:gd name="T58" fmla="*/ 21 w 93"/>
                <a:gd name="T59" fmla="*/ 42 h 280"/>
                <a:gd name="T60" fmla="*/ 36 w 93"/>
                <a:gd name="T61" fmla="*/ 96 h 280"/>
                <a:gd name="T62" fmla="*/ 19 w 93"/>
                <a:gd name="T63" fmla="*/ 87 h 280"/>
                <a:gd name="T64" fmla="*/ 30 w 93"/>
                <a:gd name="T65" fmla="*/ 133 h 280"/>
                <a:gd name="T66" fmla="*/ 74 w 93"/>
                <a:gd name="T67" fmla="*/ 169 h 280"/>
                <a:gd name="T68" fmla="*/ 58 w 93"/>
                <a:gd name="T69" fmla="*/ 99 h 280"/>
                <a:gd name="T70" fmla="*/ 83 w 93"/>
                <a:gd name="T71" fmla="*/ 224 h 280"/>
                <a:gd name="T72" fmla="*/ 74 w 93"/>
                <a:gd name="T73" fmla="*/ 179 h 280"/>
                <a:gd name="T74" fmla="*/ 65 w 93"/>
                <a:gd name="T75" fmla="*/ 190 h 280"/>
                <a:gd name="T76" fmla="*/ 70 w 93"/>
                <a:gd name="T77" fmla="*/ 215 h 280"/>
                <a:gd name="T78" fmla="*/ 53 w 93"/>
                <a:gd name="T79" fmla="*/ 186 h 280"/>
                <a:gd name="T80" fmla="*/ 69 w 93"/>
                <a:gd name="T81" fmla="*/ 225 h 280"/>
                <a:gd name="T82" fmla="*/ 54 w 93"/>
                <a:gd name="T83" fmla="*/ 196 h 280"/>
                <a:gd name="T84" fmla="*/ 65 w 93"/>
                <a:gd name="T85" fmla="*/ 223 h 280"/>
                <a:gd name="T86" fmla="*/ 81 w 93"/>
                <a:gd name="T87" fmla="*/ 229 h 280"/>
                <a:gd name="T88" fmla="*/ 71 w 93"/>
                <a:gd name="T89" fmla="*/ 234 h 280"/>
                <a:gd name="T90" fmla="*/ 81 w 93"/>
                <a:gd name="T91" fmla="*/ 229 h 280"/>
                <a:gd name="T92" fmla="*/ 90 w 93"/>
                <a:gd name="T93" fmla="*/ 251 h 280"/>
                <a:gd name="T94" fmla="*/ 82 w 93"/>
                <a:gd name="T95" fmla="*/ 234 h 280"/>
                <a:gd name="T96" fmla="*/ 82 w 93"/>
                <a:gd name="T97" fmla="*/ 255 h 280"/>
                <a:gd name="T98" fmla="*/ 76 w 93"/>
                <a:gd name="T99" fmla="*/ 251 h 280"/>
                <a:gd name="T100" fmla="*/ 72 w 93"/>
                <a:gd name="T101" fmla="*/ 249 h 280"/>
                <a:gd name="T102" fmla="*/ 79 w 93"/>
                <a:gd name="T103" fmla="*/ 26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 h="280">
                  <a:moveTo>
                    <a:pt x="75" y="168"/>
                  </a:moveTo>
                  <a:cubicBezTo>
                    <a:pt x="76" y="168"/>
                    <a:pt x="77" y="167"/>
                    <a:pt x="78" y="168"/>
                  </a:cubicBezTo>
                  <a:cubicBezTo>
                    <a:pt x="78" y="168"/>
                    <a:pt x="80" y="171"/>
                    <a:pt x="80" y="173"/>
                  </a:cubicBezTo>
                  <a:cubicBezTo>
                    <a:pt x="80" y="175"/>
                    <a:pt x="77" y="176"/>
                    <a:pt x="76" y="177"/>
                  </a:cubicBezTo>
                  <a:cubicBezTo>
                    <a:pt x="77" y="182"/>
                    <a:pt x="78" y="190"/>
                    <a:pt x="80" y="196"/>
                  </a:cubicBezTo>
                  <a:cubicBezTo>
                    <a:pt x="81" y="203"/>
                    <a:pt x="82" y="208"/>
                    <a:pt x="83" y="216"/>
                  </a:cubicBezTo>
                  <a:cubicBezTo>
                    <a:pt x="84" y="219"/>
                    <a:pt x="85" y="221"/>
                    <a:pt x="85" y="223"/>
                  </a:cubicBezTo>
                  <a:cubicBezTo>
                    <a:pt x="89" y="225"/>
                    <a:pt x="87" y="231"/>
                    <a:pt x="84" y="233"/>
                  </a:cubicBezTo>
                  <a:cubicBezTo>
                    <a:pt x="86" y="238"/>
                    <a:pt x="88" y="243"/>
                    <a:pt x="90" y="248"/>
                  </a:cubicBezTo>
                  <a:cubicBezTo>
                    <a:pt x="91" y="249"/>
                    <a:pt x="93" y="250"/>
                    <a:pt x="93" y="252"/>
                  </a:cubicBezTo>
                  <a:cubicBezTo>
                    <a:pt x="85" y="258"/>
                    <a:pt x="86" y="270"/>
                    <a:pt x="85" y="280"/>
                  </a:cubicBezTo>
                  <a:cubicBezTo>
                    <a:pt x="84" y="280"/>
                    <a:pt x="83" y="280"/>
                    <a:pt x="83" y="280"/>
                  </a:cubicBezTo>
                  <a:cubicBezTo>
                    <a:pt x="79" y="271"/>
                    <a:pt x="74" y="264"/>
                    <a:pt x="70" y="257"/>
                  </a:cubicBezTo>
                  <a:cubicBezTo>
                    <a:pt x="71" y="250"/>
                    <a:pt x="69" y="244"/>
                    <a:pt x="69" y="237"/>
                  </a:cubicBezTo>
                  <a:cubicBezTo>
                    <a:pt x="67" y="236"/>
                    <a:pt x="62" y="233"/>
                    <a:pt x="67" y="231"/>
                  </a:cubicBezTo>
                  <a:cubicBezTo>
                    <a:pt x="62" y="219"/>
                    <a:pt x="55" y="207"/>
                    <a:pt x="51" y="195"/>
                  </a:cubicBezTo>
                  <a:cubicBezTo>
                    <a:pt x="49" y="192"/>
                    <a:pt x="48" y="189"/>
                    <a:pt x="47" y="186"/>
                  </a:cubicBezTo>
                  <a:cubicBezTo>
                    <a:pt x="45" y="186"/>
                    <a:pt x="44" y="185"/>
                    <a:pt x="43" y="185"/>
                  </a:cubicBezTo>
                  <a:cubicBezTo>
                    <a:pt x="41" y="184"/>
                    <a:pt x="40" y="178"/>
                    <a:pt x="44" y="178"/>
                  </a:cubicBezTo>
                  <a:cubicBezTo>
                    <a:pt x="44" y="179"/>
                    <a:pt x="43" y="180"/>
                    <a:pt x="43" y="182"/>
                  </a:cubicBezTo>
                  <a:cubicBezTo>
                    <a:pt x="46" y="186"/>
                    <a:pt x="54" y="184"/>
                    <a:pt x="58" y="183"/>
                  </a:cubicBezTo>
                  <a:cubicBezTo>
                    <a:pt x="60" y="183"/>
                    <a:pt x="63" y="183"/>
                    <a:pt x="64" y="182"/>
                  </a:cubicBezTo>
                  <a:cubicBezTo>
                    <a:pt x="64" y="182"/>
                    <a:pt x="64" y="182"/>
                    <a:pt x="65" y="182"/>
                  </a:cubicBezTo>
                  <a:cubicBezTo>
                    <a:pt x="67" y="181"/>
                    <a:pt x="73" y="179"/>
                    <a:pt x="75" y="177"/>
                  </a:cubicBezTo>
                  <a:cubicBezTo>
                    <a:pt x="76" y="175"/>
                    <a:pt x="78" y="172"/>
                    <a:pt x="76" y="171"/>
                  </a:cubicBezTo>
                  <a:cubicBezTo>
                    <a:pt x="68" y="173"/>
                    <a:pt x="65" y="178"/>
                    <a:pt x="55" y="179"/>
                  </a:cubicBezTo>
                  <a:cubicBezTo>
                    <a:pt x="51" y="179"/>
                    <a:pt x="45" y="180"/>
                    <a:pt x="44" y="178"/>
                  </a:cubicBezTo>
                  <a:cubicBezTo>
                    <a:pt x="43" y="178"/>
                    <a:pt x="43" y="176"/>
                    <a:pt x="42" y="174"/>
                  </a:cubicBezTo>
                  <a:cubicBezTo>
                    <a:pt x="37" y="160"/>
                    <a:pt x="31" y="143"/>
                    <a:pt x="27" y="128"/>
                  </a:cubicBezTo>
                  <a:cubicBezTo>
                    <a:pt x="26" y="124"/>
                    <a:pt x="24" y="119"/>
                    <a:pt x="24" y="115"/>
                  </a:cubicBezTo>
                  <a:cubicBezTo>
                    <a:pt x="23" y="111"/>
                    <a:pt x="22" y="108"/>
                    <a:pt x="21" y="105"/>
                  </a:cubicBezTo>
                  <a:cubicBezTo>
                    <a:pt x="21" y="105"/>
                    <a:pt x="21" y="104"/>
                    <a:pt x="21" y="103"/>
                  </a:cubicBezTo>
                  <a:cubicBezTo>
                    <a:pt x="21" y="100"/>
                    <a:pt x="20" y="97"/>
                    <a:pt x="19" y="95"/>
                  </a:cubicBezTo>
                  <a:cubicBezTo>
                    <a:pt x="17" y="85"/>
                    <a:pt x="14" y="78"/>
                    <a:pt x="12" y="69"/>
                  </a:cubicBezTo>
                  <a:cubicBezTo>
                    <a:pt x="11" y="65"/>
                    <a:pt x="10" y="60"/>
                    <a:pt x="11" y="55"/>
                  </a:cubicBezTo>
                  <a:cubicBezTo>
                    <a:pt x="10" y="52"/>
                    <a:pt x="8" y="48"/>
                    <a:pt x="7" y="44"/>
                  </a:cubicBezTo>
                  <a:cubicBezTo>
                    <a:pt x="6" y="40"/>
                    <a:pt x="5" y="36"/>
                    <a:pt x="4" y="32"/>
                  </a:cubicBezTo>
                  <a:cubicBezTo>
                    <a:pt x="2" y="29"/>
                    <a:pt x="0" y="25"/>
                    <a:pt x="1" y="22"/>
                  </a:cubicBezTo>
                  <a:cubicBezTo>
                    <a:pt x="1" y="19"/>
                    <a:pt x="3" y="18"/>
                    <a:pt x="4" y="16"/>
                  </a:cubicBezTo>
                  <a:cubicBezTo>
                    <a:pt x="1" y="13"/>
                    <a:pt x="1" y="10"/>
                    <a:pt x="2" y="7"/>
                  </a:cubicBezTo>
                  <a:cubicBezTo>
                    <a:pt x="5" y="4"/>
                    <a:pt x="11" y="0"/>
                    <a:pt x="17" y="1"/>
                  </a:cubicBezTo>
                  <a:cubicBezTo>
                    <a:pt x="18" y="1"/>
                    <a:pt x="20" y="3"/>
                    <a:pt x="21" y="3"/>
                  </a:cubicBezTo>
                  <a:cubicBezTo>
                    <a:pt x="23" y="5"/>
                    <a:pt x="25" y="8"/>
                    <a:pt x="24" y="12"/>
                  </a:cubicBezTo>
                  <a:cubicBezTo>
                    <a:pt x="29" y="17"/>
                    <a:pt x="30" y="24"/>
                    <a:pt x="34" y="31"/>
                  </a:cubicBezTo>
                  <a:cubicBezTo>
                    <a:pt x="34" y="32"/>
                    <a:pt x="35" y="33"/>
                    <a:pt x="36" y="34"/>
                  </a:cubicBezTo>
                  <a:cubicBezTo>
                    <a:pt x="37" y="37"/>
                    <a:pt x="37" y="41"/>
                    <a:pt x="40" y="43"/>
                  </a:cubicBezTo>
                  <a:cubicBezTo>
                    <a:pt x="41" y="49"/>
                    <a:pt x="45" y="56"/>
                    <a:pt x="47" y="62"/>
                  </a:cubicBezTo>
                  <a:cubicBezTo>
                    <a:pt x="50" y="68"/>
                    <a:pt x="52" y="76"/>
                    <a:pt x="55" y="84"/>
                  </a:cubicBezTo>
                  <a:cubicBezTo>
                    <a:pt x="57" y="89"/>
                    <a:pt x="58" y="95"/>
                    <a:pt x="60" y="99"/>
                  </a:cubicBezTo>
                  <a:cubicBezTo>
                    <a:pt x="62" y="104"/>
                    <a:pt x="63" y="110"/>
                    <a:pt x="65" y="117"/>
                  </a:cubicBezTo>
                  <a:cubicBezTo>
                    <a:pt x="67" y="124"/>
                    <a:pt x="69" y="132"/>
                    <a:pt x="71" y="139"/>
                  </a:cubicBezTo>
                  <a:cubicBezTo>
                    <a:pt x="72" y="146"/>
                    <a:pt x="72" y="152"/>
                    <a:pt x="73" y="158"/>
                  </a:cubicBezTo>
                  <a:cubicBezTo>
                    <a:pt x="74" y="161"/>
                    <a:pt x="75" y="164"/>
                    <a:pt x="75" y="168"/>
                  </a:cubicBezTo>
                  <a:close/>
                  <a:moveTo>
                    <a:pt x="4" y="7"/>
                  </a:moveTo>
                  <a:cubicBezTo>
                    <a:pt x="8" y="6"/>
                    <a:pt x="14" y="5"/>
                    <a:pt x="17" y="3"/>
                  </a:cubicBezTo>
                  <a:cubicBezTo>
                    <a:pt x="13" y="3"/>
                    <a:pt x="6" y="4"/>
                    <a:pt x="4" y="7"/>
                  </a:cubicBezTo>
                  <a:close/>
                  <a:moveTo>
                    <a:pt x="17" y="11"/>
                  </a:moveTo>
                  <a:cubicBezTo>
                    <a:pt x="20" y="9"/>
                    <a:pt x="23" y="5"/>
                    <a:pt x="19" y="4"/>
                  </a:cubicBezTo>
                  <a:cubicBezTo>
                    <a:pt x="16" y="7"/>
                    <a:pt x="9" y="9"/>
                    <a:pt x="3" y="9"/>
                  </a:cubicBezTo>
                  <a:cubicBezTo>
                    <a:pt x="1" y="17"/>
                    <a:pt x="13" y="14"/>
                    <a:pt x="17" y="11"/>
                  </a:cubicBezTo>
                  <a:close/>
                  <a:moveTo>
                    <a:pt x="17" y="13"/>
                  </a:moveTo>
                  <a:cubicBezTo>
                    <a:pt x="19" y="14"/>
                    <a:pt x="21" y="13"/>
                    <a:pt x="22" y="12"/>
                  </a:cubicBezTo>
                  <a:cubicBezTo>
                    <a:pt x="21" y="11"/>
                    <a:pt x="22" y="10"/>
                    <a:pt x="23" y="9"/>
                  </a:cubicBezTo>
                  <a:cubicBezTo>
                    <a:pt x="22" y="9"/>
                    <a:pt x="23" y="8"/>
                    <a:pt x="22" y="8"/>
                  </a:cubicBezTo>
                  <a:cubicBezTo>
                    <a:pt x="21" y="10"/>
                    <a:pt x="19" y="12"/>
                    <a:pt x="17" y="13"/>
                  </a:cubicBezTo>
                  <a:close/>
                  <a:moveTo>
                    <a:pt x="6" y="16"/>
                  </a:moveTo>
                  <a:cubicBezTo>
                    <a:pt x="6" y="18"/>
                    <a:pt x="4" y="18"/>
                    <a:pt x="4" y="19"/>
                  </a:cubicBezTo>
                  <a:cubicBezTo>
                    <a:pt x="3" y="21"/>
                    <a:pt x="2" y="24"/>
                    <a:pt x="3" y="26"/>
                  </a:cubicBezTo>
                  <a:cubicBezTo>
                    <a:pt x="4" y="29"/>
                    <a:pt x="5" y="32"/>
                    <a:pt x="6" y="35"/>
                  </a:cubicBezTo>
                  <a:cubicBezTo>
                    <a:pt x="7" y="38"/>
                    <a:pt x="8" y="42"/>
                    <a:pt x="8" y="44"/>
                  </a:cubicBezTo>
                  <a:cubicBezTo>
                    <a:pt x="12" y="56"/>
                    <a:pt x="18" y="70"/>
                    <a:pt x="22" y="83"/>
                  </a:cubicBezTo>
                  <a:cubicBezTo>
                    <a:pt x="24" y="88"/>
                    <a:pt x="26" y="93"/>
                    <a:pt x="29" y="96"/>
                  </a:cubicBezTo>
                  <a:cubicBezTo>
                    <a:pt x="29" y="95"/>
                    <a:pt x="30" y="96"/>
                    <a:pt x="30" y="96"/>
                  </a:cubicBezTo>
                  <a:cubicBezTo>
                    <a:pt x="32" y="95"/>
                    <a:pt x="33" y="95"/>
                    <a:pt x="34" y="94"/>
                  </a:cubicBezTo>
                  <a:cubicBezTo>
                    <a:pt x="35" y="92"/>
                    <a:pt x="34" y="87"/>
                    <a:pt x="33" y="84"/>
                  </a:cubicBezTo>
                  <a:cubicBezTo>
                    <a:pt x="32" y="80"/>
                    <a:pt x="30" y="74"/>
                    <a:pt x="28" y="70"/>
                  </a:cubicBezTo>
                  <a:cubicBezTo>
                    <a:pt x="27" y="67"/>
                    <a:pt x="26" y="62"/>
                    <a:pt x="25" y="60"/>
                  </a:cubicBezTo>
                  <a:cubicBezTo>
                    <a:pt x="23" y="55"/>
                    <a:pt x="22" y="51"/>
                    <a:pt x="21" y="47"/>
                  </a:cubicBezTo>
                  <a:cubicBezTo>
                    <a:pt x="20" y="43"/>
                    <a:pt x="18" y="39"/>
                    <a:pt x="17" y="35"/>
                  </a:cubicBezTo>
                  <a:cubicBezTo>
                    <a:pt x="16" y="32"/>
                    <a:pt x="15" y="30"/>
                    <a:pt x="15" y="27"/>
                  </a:cubicBezTo>
                  <a:cubicBezTo>
                    <a:pt x="14" y="23"/>
                    <a:pt x="15" y="17"/>
                    <a:pt x="17" y="14"/>
                  </a:cubicBezTo>
                  <a:cubicBezTo>
                    <a:pt x="17" y="14"/>
                    <a:pt x="17" y="13"/>
                    <a:pt x="17" y="13"/>
                  </a:cubicBezTo>
                  <a:cubicBezTo>
                    <a:pt x="14" y="15"/>
                    <a:pt x="9" y="17"/>
                    <a:pt x="6" y="16"/>
                  </a:cubicBezTo>
                  <a:close/>
                  <a:moveTo>
                    <a:pt x="55" y="92"/>
                  </a:moveTo>
                  <a:cubicBezTo>
                    <a:pt x="53" y="86"/>
                    <a:pt x="51" y="79"/>
                    <a:pt x="49" y="73"/>
                  </a:cubicBezTo>
                  <a:cubicBezTo>
                    <a:pt x="45" y="63"/>
                    <a:pt x="41" y="53"/>
                    <a:pt x="37" y="43"/>
                  </a:cubicBezTo>
                  <a:cubicBezTo>
                    <a:pt x="32" y="33"/>
                    <a:pt x="29" y="23"/>
                    <a:pt x="24" y="14"/>
                  </a:cubicBezTo>
                  <a:cubicBezTo>
                    <a:pt x="22" y="15"/>
                    <a:pt x="19" y="15"/>
                    <a:pt x="17" y="17"/>
                  </a:cubicBezTo>
                  <a:cubicBezTo>
                    <a:pt x="16" y="18"/>
                    <a:pt x="16" y="22"/>
                    <a:pt x="16" y="24"/>
                  </a:cubicBezTo>
                  <a:cubicBezTo>
                    <a:pt x="17" y="30"/>
                    <a:pt x="19" y="36"/>
                    <a:pt x="21" y="42"/>
                  </a:cubicBezTo>
                  <a:cubicBezTo>
                    <a:pt x="26" y="54"/>
                    <a:pt x="29" y="66"/>
                    <a:pt x="33" y="77"/>
                  </a:cubicBezTo>
                  <a:cubicBezTo>
                    <a:pt x="34" y="80"/>
                    <a:pt x="35" y="83"/>
                    <a:pt x="36" y="86"/>
                  </a:cubicBezTo>
                  <a:cubicBezTo>
                    <a:pt x="37" y="89"/>
                    <a:pt x="38" y="93"/>
                    <a:pt x="36" y="96"/>
                  </a:cubicBezTo>
                  <a:cubicBezTo>
                    <a:pt x="33" y="97"/>
                    <a:pt x="30" y="98"/>
                    <a:pt x="27" y="99"/>
                  </a:cubicBezTo>
                  <a:cubicBezTo>
                    <a:pt x="22" y="90"/>
                    <a:pt x="18" y="74"/>
                    <a:pt x="13" y="63"/>
                  </a:cubicBezTo>
                  <a:cubicBezTo>
                    <a:pt x="14" y="72"/>
                    <a:pt x="17" y="80"/>
                    <a:pt x="19" y="87"/>
                  </a:cubicBezTo>
                  <a:cubicBezTo>
                    <a:pt x="20" y="90"/>
                    <a:pt x="20" y="93"/>
                    <a:pt x="21" y="96"/>
                  </a:cubicBezTo>
                  <a:cubicBezTo>
                    <a:pt x="22" y="99"/>
                    <a:pt x="23" y="101"/>
                    <a:pt x="23" y="104"/>
                  </a:cubicBezTo>
                  <a:cubicBezTo>
                    <a:pt x="25" y="114"/>
                    <a:pt x="28" y="123"/>
                    <a:pt x="30" y="133"/>
                  </a:cubicBezTo>
                  <a:cubicBezTo>
                    <a:pt x="35" y="148"/>
                    <a:pt x="40" y="162"/>
                    <a:pt x="45" y="177"/>
                  </a:cubicBezTo>
                  <a:cubicBezTo>
                    <a:pt x="49" y="177"/>
                    <a:pt x="58" y="177"/>
                    <a:pt x="63" y="175"/>
                  </a:cubicBezTo>
                  <a:cubicBezTo>
                    <a:pt x="66" y="173"/>
                    <a:pt x="70" y="171"/>
                    <a:pt x="74" y="169"/>
                  </a:cubicBezTo>
                  <a:cubicBezTo>
                    <a:pt x="70" y="148"/>
                    <a:pt x="67" y="124"/>
                    <a:pt x="59" y="101"/>
                  </a:cubicBezTo>
                  <a:cubicBezTo>
                    <a:pt x="52" y="100"/>
                    <a:pt x="43" y="103"/>
                    <a:pt x="35" y="106"/>
                  </a:cubicBezTo>
                  <a:cubicBezTo>
                    <a:pt x="39" y="100"/>
                    <a:pt x="50" y="99"/>
                    <a:pt x="58" y="99"/>
                  </a:cubicBezTo>
                  <a:cubicBezTo>
                    <a:pt x="57" y="96"/>
                    <a:pt x="56" y="94"/>
                    <a:pt x="55" y="92"/>
                  </a:cubicBezTo>
                  <a:close/>
                  <a:moveTo>
                    <a:pt x="76" y="229"/>
                  </a:moveTo>
                  <a:cubicBezTo>
                    <a:pt x="79" y="228"/>
                    <a:pt x="83" y="227"/>
                    <a:pt x="83" y="224"/>
                  </a:cubicBezTo>
                  <a:cubicBezTo>
                    <a:pt x="84" y="222"/>
                    <a:pt x="82" y="217"/>
                    <a:pt x="81" y="213"/>
                  </a:cubicBezTo>
                  <a:cubicBezTo>
                    <a:pt x="80" y="204"/>
                    <a:pt x="77" y="194"/>
                    <a:pt x="75" y="184"/>
                  </a:cubicBezTo>
                  <a:cubicBezTo>
                    <a:pt x="75" y="181"/>
                    <a:pt x="75" y="180"/>
                    <a:pt x="74" y="179"/>
                  </a:cubicBezTo>
                  <a:cubicBezTo>
                    <a:pt x="71" y="181"/>
                    <a:pt x="67" y="183"/>
                    <a:pt x="65" y="184"/>
                  </a:cubicBezTo>
                  <a:cubicBezTo>
                    <a:pt x="65" y="189"/>
                    <a:pt x="68" y="193"/>
                    <a:pt x="68" y="196"/>
                  </a:cubicBezTo>
                  <a:cubicBezTo>
                    <a:pt x="66" y="195"/>
                    <a:pt x="66" y="193"/>
                    <a:pt x="65" y="190"/>
                  </a:cubicBezTo>
                  <a:cubicBezTo>
                    <a:pt x="64" y="188"/>
                    <a:pt x="64" y="184"/>
                    <a:pt x="62" y="184"/>
                  </a:cubicBezTo>
                  <a:cubicBezTo>
                    <a:pt x="63" y="197"/>
                    <a:pt x="72" y="212"/>
                    <a:pt x="74" y="226"/>
                  </a:cubicBezTo>
                  <a:cubicBezTo>
                    <a:pt x="71" y="223"/>
                    <a:pt x="71" y="218"/>
                    <a:pt x="70" y="215"/>
                  </a:cubicBezTo>
                  <a:cubicBezTo>
                    <a:pt x="68" y="209"/>
                    <a:pt x="66" y="204"/>
                    <a:pt x="64" y="199"/>
                  </a:cubicBezTo>
                  <a:cubicBezTo>
                    <a:pt x="62" y="194"/>
                    <a:pt x="61" y="189"/>
                    <a:pt x="59" y="185"/>
                  </a:cubicBezTo>
                  <a:cubicBezTo>
                    <a:pt x="58" y="185"/>
                    <a:pt x="55" y="186"/>
                    <a:pt x="53" y="186"/>
                  </a:cubicBezTo>
                  <a:cubicBezTo>
                    <a:pt x="54" y="188"/>
                    <a:pt x="54" y="190"/>
                    <a:pt x="55" y="192"/>
                  </a:cubicBezTo>
                  <a:cubicBezTo>
                    <a:pt x="58" y="203"/>
                    <a:pt x="64" y="212"/>
                    <a:pt x="68" y="222"/>
                  </a:cubicBezTo>
                  <a:cubicBezTo>
                    <a:pt x="68" y="223"/>
                    <a:pt x="68" y="224"/>
                    <a:pt x="69" y="225"/>
                  </a:cubicBezTo>
                  <a:cubicBezTo>
                    <a:pt x="69" y="226"/>
                    <a:pt x="70" y="227"/>
                    <a:pt x="70" y="227"/>
                  </a:cubicBezTo>
                  <a:cubicBezTo>
                    <a:pt x="67" y="227"/>
                    <a:pt x="66" y="223"/>
                    <a:pt x="65" y="221"/>
                  </a:cubicBezTo>
                  <a:cubicBezTo>
                    <a:pt x="62" y="212"/>
                    <a:pt x="57" y="205"/>
                    <a:pt x="54" y="196"/>
                  </a:cubicBezTo>
                  <a:cubicBezTo>
                    <a:pt x="54" y="194"/>
                    <a:pt x="53" y="191"/>
                    <a:pt x="52" y="189"/>
                  </a:cubicBezTo>
                  <a:cubicBezTo>
                    <a:pt x="52" y="188"/>
                    <a:pt x="51" y="186"/>
                    <a:pt x="49" y="186"/>
                  </a:cubicBezTo>
                  <a:cubicBezTo>
                    <a:pt x="53" y="200"/>
                    <a:pt x="59" y="210"/>
                    <a:pt x="65" y="223"/>
                  </a:cubicBezTo>
                  <a:cubicBezTo>
                    <a:pt x="67" y="225"/>
                    <a:pt x="67" y="228"/>
                    <a:pt x="69" y="230"/>
                  </a:cubicBezTo>
                  <a:cubicBezTo>
                    <a:pt x="71" y="230"/>
                    <a:pt x="74" y="229"/>
                    <a:pt x="76" y="229"/>
                  </a:cubicBezTo>
                  <a:close/>
                  <a:moveTo>
                    <a:pt x="81" y="229"/>
                  </a:moveTo>
                  <a:cubicBezTo>
                    <a:pt x="79" y="230"/>
                    <a:pt x="71" y="232"/>
                    <a:pt x="69" y="231"/>
                  </a:cubicBezTo>
                  <a:cubicBezTo>
                    <a:pt x="68" y="232"/>
                    <a:pt x="67" y="232"/>
                    <a:pt x="67" y="233"/>
                  </a:cubicBezTo>
                  <a:cubicBezTo>
                    <a:pt x="68" y="234"/>
                    <a:pt x="70" y="234"/>
                    <a:pt x="71" y="234"/>
                  </a:cubicBezTo>
                  <a:cubicBezTo>
                    <a:pt x="77" y="234"/>
                    <a:pt x="85" y="232"/>
                    <a:pt x="86" y="227"/>
                  </a:cubicBezTo>
                  <a:cubicBezTo>
                    <a:pt x="85" y="227"/>
                    <a:pt x="85" y="226"/>
                    <a:pt x="84" y="226"/>
                  </a:cubicBezTo>
                  <a:cubicBezTo>
                    <a:pt x="83" y="227"/>
                    <a:pt x="82" y="228"/>
                    <a:pt x="81" y="229"/>
                  </a:cubicBezTo>
                  <a:close/>
                  <a:moveTo>
                    <a:pt x="84" y="268"/>
                  </a:moveTo>
                  <a:cubicBezTo>
                    <a:pt x="85" y="265"/>
                    <a:pt x="85" y="261"/>
                    <a:pt x="86" y="259"/>
                  </a:cubicBezTo>
                  <a:cubicBezTo>
                    <a:pt x="87" y="257"/>
                    <a:pt x="90" y="253"/>
                    <a:pt x="90" y="251"/>
                  </a:cubicBezTo>
                  <a:cubicBezTo>
                    <a:pt x="90" y="249"/>
                    <a:pt x="88" y="246"/>
                    <a:pt x="87" y="244"/>
                  </a:cubicBezTo>
                  <a:cubicBezTo>
                    <a:pt x="85" y="240"/>
                    <a:pt x="84" y="237"/>
                    <a:pt x="82" y="234"/>
                  </a:cubicBezTo>
                  <a:cubicBezTo>
                    <a:pt x="82" y="233"/>
                    <a:pt x="82" y="233"/>
                    <a:pt x="82" y="234"/>
                  </a:cubicBezTo>
                  <a:cubicBezTo>
                    <a:pt x="80" y="235"/>
                    <a:pt x="78" y="234"/>
                    <a:pt x="75" y="235"/>
                  </a:cubicBezTo>
                  <a:cubicBezTo>
                    <a:pt x="75" y="241"/>
                    <a:pt x="77" y="246"/>
                    <a:pt x="78" y="252"/>
                  </a:cubicBezTo>
                  <a:cubicBezTo>
                    <a:pt x="79" y="253"/>
                    <a:pt x="81" y="254"/>
                    <a:pt x="82" y="255"/>
                  </a:cubicBezTo>
                  <a:cubicBezTo>
                    <a:pt x="81" y="257"/>
                    <a:pt x="81" y="259"/>
                    <a:pt x="79" y="260"/>
                  </a:cubicBezTo>
                  <a:cubicBezTo>
                    <a:pt x="78" y="259"/>
                    <a:pt x="76" y="260"/>
                    <a:pt x="75" y="258"/>
                  </a:cubicBezTo>
                  <a:cubicBezTo>
                    <a:pt x="74" y="256"/>
                    <a:pt x="76" y="254"/>
                    <a:pt x="76" y="251"/>
                  </a:cubicBezTo>
                  <a:cubicBezTo>
                    <a:pt x="76" y="247"/>
                    <a:pt x="73" y="240"/>
                    <a:pt x="73" y="236"/>
                  </a:cubicBezTo>
                  <a:cubicBezTo>
                    <a:pt x="73" y="236"/>
                    <a:pt x="72" y="236"/>
                    <a:pt x="71" y="236"/>
                  </a:cubicBezTo>
                  <a:cubicBezTo>
                    <a:pt x="72" y="241"/>
                    <a:pt x="71" y="245"/>
                    <a:pt x="72" y="249"/>
                  </a:cubicBezTo>
                  <a:cubicBezTo>
                    <a:pt x="72" y="250"/>
                    <a:pt x="72" y="251"/>
                    <a:pt x="73" y="252"/>
                  </a:cubicBezTo>
                  <a:cubicBezTo>
                    <a:pt x="73" y="254"/>
                    <a:pt x="73" y="255"/>
                    <a:pt x="73" y="257"/>
                  </a:cubicBezTo>
                  <a:cubicBezTo>
                    <a:pt x="74" y="261"/>
                    <a:pt x="76" y="264"/>
                    <a:pt x="79" y="268"/>
                  </a:cubicBezTo>
                  <a:cubicBezTo>
                    <a:pt x="80" y="270"/>
                    <a:pt x="81" y="273"/>
                    <a:pt x="83" y="276"/>
                  </a:cubicBezTo>
                  <a:cubicBezTo>
                    <a:pt x="84" y="273"/>
                    <a:pt x="84" y="271"/>
                    <a:pt x="84" y="2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30" name="Freeform 8"/>
            <p:cNvSpPr>
              <a:spLocks noEditPoints="1" noChangeArrowheads="1"/>
            </p:cNvSpPr>
            <p:nvPr/>
          </p:nvSpPr>
          <p:spPr bwMode="auto">
            <a:xfrm rot="2839799">
              <a:off x="1683254" y="2613857"/>
              <a:ext cx="1972123" cy="645402"/>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边界值分析</a:t>
            </a:r>
            <a:endParaRPr lang="zh-CN" altLang="en-US" sz="4000" b="1" dirty="0">
              <a:latin typeface="+mn-ea"/>
              <a:ea typeface="+mn-ea"/>
            </a:endParaRPr>
          </a:p>
        </p:txBody>
      </p:sp>
      <p:pic>
        <p:nvPicPr>
          <p:cNvPr id="58371" name="Picture 7"/>
          <p:cNvPicPr>
            <a:picLocks noChangeAspect="1"/>
          </p:cNvPicPr>
          <p:nvPr/>
        </p:nvPicPr>
        <p:blipFill>
          <a:blip r:embed="rId2"/>
          <a:stretch>
            <a:fillRect/>
          </a:stretch>
        </p:blipFill>
        <p:spPr>
          <a:xfrm>
            <a:off x="7268528" y="1078865"/>
            <a:ext cx="4108450" cy="3617913"/>
          </a:xfrm>
          <a:prstGeom prst="rect">
            <a:avLst/>
          </a:prstGeom>
          <a:noFill/>
          <a:ln w="9525">
            <a:noFill/>
          </a:ln>
        </p:spPr>
      </p:pic>
      <p:sp>
        <p:nvSpPr>
          <p:cNvPr id="4" name="文本框 3"/>
          <p:cNvSpPr txBox="1"/>
          <p:nvPr/>
        </p:nvSpPr>
        <p:spPr>
          <a:xfrm>
            <a:off x="7616825" y="5194935"/>
            <a:ext cx="3243580" cy="460375"/>
          </a:xfrm>
          <a:prstGeom prst="rect">
            <a:avLst/>
          </a:prstGeom>
          <a:noFill/>
        </p:spPr>
        <p:txBody>
          <a:bodyPr wrap="none" rtlCol="0" anchor="t">
            <a:spAutoFit/>
          </a:bodyPr>
          <a:lstStyle/>
          <a:p>
            <a:pPr marL="0" lvl="0" indent="0">
              <a:spcBef>
                <a:spcPct val="0"/>
              </a:spcBef>
              <a:buNone/>
            </a:pPr>
            <a:r>
              <a:rPr lang="zh-CN" altLang="en-US" b="1" dirty="0">
                <a:solidFill>
                  <a:schemeClr val="tx2"/>
                </a:solidFill>
                <a:latin typeface="宋体" panose="02010600030101010101" pitchFamily="2" charset="-122"/>
                <a:sym typeface="+mn-ea"/>
              </a:rPr>
              <a:t>软件边界与悬崖很类似</a:t>
            </a:r>
            <a:endParaRPr lang="zh-CN" altLang="en-US"/>
          </a:p>
        </p:txBody>
      </p:sp>
      <p:sp>
        <p:nvSpPr>
          <p:cNvPr id="58373" name="Freeform 10"/>
          <p:cNvSpPr/>
          <p:nvPr/>
        </p:nvSpPr>
        <p:spPr>
          <a:xfrm>
            <a:off x="822325" y="2269490"/>
            <a:ext cx="2521585" cy="1962785"/>
          </a:xfrm>
          <a:custGeom>
            <a:avLst/>
            <a:gdLst>
              <a:gd name="txL" fmla="*/ 0 w 1108"/>
              <a:gd name="txT" fmla="*/ 0 h 1425"/>
              <a:gd name="txR" fmla="*/ 1108 w 1108"/>
              <a:gd name="txB" fmla="*/ 1425 h 142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08" h="1425">
                <a:moveTo>
                  <a:pt x="1030" y="17"/>
                </a:moveTo>
                <a:cubicBezTo>
                  <a:pt x="797" y="4"/>
                  <a:pt x="837" y="0"/>
                  <a:pt x="585" y="17"/>
                </a:cubicBezTo>
                <a:cubicBezTo>
                  <a:pt x="559" y="19"/>
                  <a:pt x="534" y="25"/>
                  <a:pt x="508" y="28"/>
                </a:cubicBezTo>
                <a:cubicBezTo>
                  <a:pt x="449" y="36"/>
                  <a:pt x="330" y="50"/>
                  <a:pt x="330" y="50"/>
                </a:cubicBezTo>
                <a:cubicBezTo>
                  <a:pt x="204" y="83"/>
                  <a:pt x="249" y="189"/>
                  <a:pt x="185" y="284"/>
                </a:cubicBezTo>
                <a:cubicBezTo>
                  <a:pt x="172" y="324"/>
                  <a:pt x="152" y="406"/>
                  <a:pt x="152" y="406"/>
                </a:cubicBezTo>
                <a:cubicBezTo>
                  <a:pt x="156" y="631"/>
                  <a:pt x="0" y="1001"/>
                  <a:pt x="263" y="1073"/>
                </a:cubicBezTo>
                <a:cubicBezTo>
                  <a:pt x="309" y="1103"/>
                  <a:pt x="356" y="1111"/>
                  <a:pt x="408" y="1128"/>
                </a:cubicBezTo>
                <a:cubicBezTo>
                  <a:pt x="428" y="1141"/>
                  <a:pt x="442" y="1162"/>
                  <a:pt x="463" y="1173"/>
                </a:cubicBezTo>
                <a:cubicBezTo>
                  <a:pt x="484" y="1184"/>
                  <a:pt x="530" y="1195"/>
                  <a:pt x="530" y="1195"/>
                </a:cubicBezTo>
                <a:cubicBezTo>
                  <a:pt x="541" y="1202"/>
                  <a:pt x="551" y="1211"/>
                  <a:pt x="563" y="1217"/>
                </a:cubicBezTo>
                <a:cubicBezTo>
                  <a:pt x="573" y="1222"/>
                  <a:pt x="586" y="1222"/>
                  <a:pt x="596" y="1228"/>
                </a:cubicBezTo>
                <a:cubicBezTo>
                  <a:pt x="605" y="1233"/>
                  <a:pt x="610" y="1245"/>
                  <a:pt x="619" y="1250"/>
                </a:cubicBezTo>
                <a:cubicBezTo>
                  <a:pt x="640" y="1261"/>
                  <a:pt x="685" y="1273"/>
                  <a:pt x="685" y="1273"/>
                </a:cubicBezTo>
                <a:cubicBezTo>
                  <a:pt x="722" y="1309"/>
                  <a:pt x="760" y="1334"/>
                  <a:pt x="808" y="1350"/>
                </a:cubicBezTo>
                <a:cubicBezTo>
                  <a:pt x="851" y="1380"/>
                  <a:pt x="901" y="1404"/>
                  <a:pt x="952" y="1417"/>
                </a:cubicBezTo>
                <a:cubicBezTo>
                  <a:pt x="1000" y="1412"/>
                  <a:pt x="1082" y="1425"/>
                  <a:pt x="1108" y="1373"/>
                </a:cubicBezTo>
              </a:path>
            </a:pathLst>
          </a:custGeom>
          <a:noFill/>
          <a:ln w="127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8374" name="Line 11"/>
          <p:cNvSpPr/>
          <p:nvPr/>
        </p:nvSpPr>
        <p:spPr>
          <a:xfrm>
            <a:off x="3272155" y="2440305"/>
            <a:ext cx="71438" cy="1620838"/>
          </a:xfrm>
          <a:prstGeom prst="line">
            <a:avLst/>
          </a:prstGeom>
          <a:ln w="12700" cap="flat" cmpd="sng">
            <a:solidFill>
              <a:schemeClr val="tx1"/>
            </a:solidFill>
            <a:prstDash val="solid"/>
            <a:headEnd type="none" w="med" len="med"/>
            <a:tailEnd type="none" w="med" len="med"/>
          </a:ln>
        </p:spPr>
      </p:sp>
      <p:sp>
        <p:nvSpPr>
          <p:cNvPr id="58383" name="Rectangle 20"/>
          <p:cNvSpPr/>
          <p:nvPr/>
        </p:nvSpPr>
        <p:spPr>
          <a:xfrm>
            <a:off x="1356043" y="2539365"/>
            <a:ext cx="1524000" cy="9540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latin typeface="宋体" panose="02010600030101010101" pitchFamily="2" charset="-122"/>
              </a:rPr>
              <a:t>被测试</a:t>
            </a:r>
          </a:p>
          <a:p>
            <a:pPr marL="0" lvl="0" indent="0">
              <a:spcBef>
                <a:spcPct val="0"/>
              </a:spcBef>
              <a:buNone/>
            </a:pPr>
            <a:r>
              <a:rPr lang="zh-CN" altLang="en-US" sz="2800" b="1" dirty="0">
                <a:latin typeface="宋体" panose="02010600030101010101" pitchFamily="2" charset="-122"/>
              </a:rPr>
              <a:t>子域</a:t>
            </a:r>
          </a:p>
        </p:txBody>
      </p:sp>
      <p:sp>
        <p:nvSpPr>
          <p:cNvPr id="58379" name="Rectangle 16"/>
          <p:cNvSpPr/>
          <p:nvPr/>
        </p:nvSpPr>
        <p:spPr>
          <a:xfrm>
            <a:off x="4383723" y="2626995"/>
            <a:ext cx="1905000" cy="52228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solidFill>
                  <a:schemeClr val="accent2"/>
                </a:solidFill>
                <a:latin typeface="宋体" panose="02010600030101010101" pitchFamily="2" charset="-122"/>
              </a:rPr>
              <a:t>测试内点</a:t>
            </a:r>
          </a:p>
        </p:txBody>
      </p:sp>
      <p:sp>
        <p:nvSpPr>
          <p:cNvPr id="58380" name="Rectangle 17"/>
          <p:cNvSpPr/>
          <p:nvPr/>
        </p:nvSpPr>
        <p:spPr>
          <a:xfrm>
            <a:off x="4832668" y="3668713"/>
            <a:ext cx="1627187" cy="52228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solidFill>
                  <a:srgbClr val="FFC000"/>
                </a:solidFill>
                <a:latin typeface="宋体" panose="02010600030101010101" pitchFamily="2" charset="-122"/>
              </a:rPr>
              <a:t>测试外点</a:t>
            </a:r>
          </a:p>
        </p:txBody>
      </p:sp>
      <p:sp>
        <p:nvSpPr>
          <p:cNvPr id="58375" name="Oval 12"/>
          <p:cNvSpPr/>
          <p:nvPr/>
        </p:nvSpPr>
        <p:spPr>
          <a:xfrm>
            <a:off x="2880360" y="3385820"/>
            <a:ext cx="228600" cy="171450"/>
          </a:xfrm>
          <a:prstGeom prst="ellipse">
            <a:avLst/>
          </a:prstGeom>
          <a:solidFill>
            <a:schemeClr val="accent4">
              <a:lumMod val="75000"/>
            </a:schemeClr>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5" name="Oval 12"/>
          <p:cNvSpPr/>
          <p:nvPr/>
        </p:nvSpPr>
        <p:spPr>
          <a:xfrm>
            <a:off x="2804795" y="2715260"/>
            <a:ext cx="228600" cy="171450"/>
          </a:xfrm>
          <a:prstGeom prst="ellipse">
            <a:avLst/>
          </a:prstGeom>
          <a:solidFill>
            <a:schemeClr val="accent2">
              <a:lumMod val="75000"/>
            </a:schemeClr>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58381" name="Oval 18"/>
          <p:cNvSpPr/>
          <p:nvPr/>
        </p:nvSpPr>
        <p:spPr>
          <a:xfrm>
            <a:off x="3442018" y="3778885"/>
            <a:ext cx="228600" cy="171450"/>
          </a:xfrm>
          <a:prstGeom prst="ellipse">
            <a:avLst/>
          </a:prstGeom>
          <a:solidFill>
            <a:srgbClr val="FFC00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p>
        </p:txBody>
      </p:sp>
      <p:sp>
        <p:nvSpPr>
          <p:cNvPr id="58382" name="Line 19"/>
          <p:cNvSpPr/>
          <p:nvPr/>
        </p:nvSpPr>
        <p:spPr>
          <a:xfrm flipH="1">
            <a:off x="3944938" y="3864293"/>
            <a:ext cx="647700" cy="0"/>
          </a:xfrm>
          <a:prstGeom prst="line">
            <a:avLst/>
          </a:prstGeom>
          <a:ln w="12700" cap="flat" cmpd="sng">
            <a:solidFill>
              <a:schemeClr val="tx1"/>
            </a:solidFill>
            <a:prstDash val="solid"/>
            <a:headEnd type="none" w="med" len="med"/>
            <a:tailEnd type="triangle" w="med" len="med"/>
          </a:ln>
        </p:spPr>
      </p:sp>
      <p:sp>
        <p:nvSpPr>
          <p:cNvPr id="58377" name="Line 14"/>
          <p:cNvSpPr/>
          <p:nvPr/>
        </p:nvSpPr>
        <p:spPr>
          <a:xfrm flipH="1" flipV="1">
            <a:off x="3172460" y="2791460"/>
            <a:ext cx="1211580" cy="18415"/>
          </a:xfrm>
          <a:prstGeom prst="line">
            <a:avLst/>
          </a:prstGeom>
          <a:ln w="12700" cap="flat" cmpd="sng">
            <a:solidFill>
              <a:schemeClr val="tx1"/>
            </a:solidFill>
            <a:prstDash val="solid"/>
            <a:headEnd type="none" w="med" len="med"/>
            <a:tailEnd type="triangle" w="med" len="med"/>
          </a:ln>
        </p:spPr>
      </p:sp>
      <p:sp>
        <p:nvSpPr>
          <p:cNvPr id="58378" name="Line 15"/>
          <p:cNvSpPr/>
          <p:nvPr/>
        </p:nvSpPr>
        <p:spPr>
          <a:xfrm flipH="1">
            <a:off x="3108960" y="3115945"/>
            <a:ext cx="1206500" cy="269875"/>
          </a:xfrm>
          <a:prstGeom prst="line">
            <a:avLst/>
          </a:prstGeom>
          <a:ln w="12700" cap="flat" cmpd="sng">
            <a:solidFill>
              <a:schemeClr val="tx1"/>
            </a:solidFill>
            <a:prstDash val="solid"/>
            <a:headEnd type="none" w="med" len="med"/>
            <a:tailEnd type="triangl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边界值分析</a:t>
            </a:r>
            <a:endParaRPr lang="zh-CN" altLang="en-US" sz="4000" b="1" dirty="0">
              <a:latin typeface="+mn-ea"/>
              <a:ea typeface="+mn-ea"/>
            </a:endParaRPr>
          </a:p>
        </p:txBody>
      </p:sp>
      <p:sp>
        <p:nvSpPr>
          <p:cNvPr id="3" name="文本框 2"/>
          <p:cNvSpPr txBox="1"/>
          <p:nvPr/>
        </p:nvSpPr>
        <p:spPr>
          <a:xfrm>
            <a:off x="1932305" y="1631950"/>
            <a:ext cx="8620125" cy="4425950"/>
          </a:xfrm>
          <a:prstGeom prst="rect">
            <a:avLst/>
          </a:prstGeom>
          <a:noFill/>
        </p:spPr>
        <p:txBody>
          <a:bodyPr wrap="square" rtlCol="0" anchor="t">
            <a:spAutoFit/>
          </a:bodyPr>
          <a:lstStyle/>
          <a:p>
            <a:pPr marL="0" marR="0" lvl="0" indent="0" algn="l" defTabSz="914400" rtl="0" eaLnBrk="0" fontAlgn="base" latinLnBrk="0" hangingPunct="0">
              <a:lnSpc>
                <a:spcPts val="32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经验</a:t>
            </a:r>
            <a:r>
              <a:rPr lang="zh-CN" altLang="zh-CN" noProof="0" dirty="0">
                <a:ln>
                  <a:noFill/>
                </a:ln>
                <a:effectLst/>
                <a:uLnTx/>
                <a:uFillTx/>
                <a:latin typeface="+mn-ea"/>
                <a:sym typeface="+mn-ea"/>
              </a:rPr>
              <a:t>表明，</a:t>
            </a:r>
            <a:r>
              <a:rPr lang="zh-CN" altLang="zh-CN" b="1" noProof="0" dirty="0">
                <a:ln>
                  <a:noFill/>
                </a:ln>
                <a:solidFill>
                  <a:srgbClr val="FFC000"/>
                </a:solidFill>
                <a:effectLst/>
                <a:uLnTx/>
                <a:uFillTx/>
                <a:latin typeface="+mn-ea"/>
                <a:sym typeface="+mn-ea"/>
              </a:rPr>
              <a:t>处理边界情况时程序最容易发生错误</a:t>
            </a:r>
            <a:r>
              <a:rPr lang="zh-CN" altLang="zh-CN" noProof="0" dirty="0" smtClean="0">
                <a:ln>
                  <a:noFill/>
                </a:ln>
                <a:effectLst/>
                <a:uLnTx/>
                <a:uFillTx/>
                <a:latin typeface="+mn-ea"/>
                <a:sym typeface="+mn-ea"/>
              </a:rPr>
              <a:t>。例如，许多程序错误出现在下标、纯量、数据结构和循环等等的边界附近。因此</a:t>
            </a:r>
            <a:r>
              <a:rPr lang="zh-CN" altLang="zh-CN" noProof="0" dirty="0">
                <a:ln>
                  <a:noFill/>
                </a:ln>
                <a:effectLst/>
                <a:uLnTx/>
                <a:uFillTx/>
                <a:latin typeface="+mn-ea"/>
                <a:sym typeface="+mn-ea"/>
              </a:rPr>
              <a:t>，设计使程序运行在边界情况附近的测试方案，暴露出程序错误的可能性更大一些</a:t>
            </a:r>
            <a:r>
              <a:rPr lang="zh-CN" altLang="zh-CN" noProof="0" dirty="0" smtClean="0">
                <a:ln>
                  <a:noFill/>
                </a:ln>
                <a:effectLst/>
                <a:uLnTx/>
                <a:uFillTx/>
                <a:latin typeface="+mn-ea"/>
                <a:sym typeface="+mn-ea"/>
              </a:rPr>
              <a:t>。</a:t>
            </a: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使用</a:t>
            </a:r>
            <a:r>
              <a:rPr lang="zh-CN" altLang="zh-CN" b="1" noProof="0" dirty="0">
                <a:ln>
                  <a:noFill/>
                </a:ln>
                <a:solidFill>
                  <a:srgbClr val="C00000"/>
                </a:solidFill>
                <a:effectLst/>
                <a:uLnTx/>
                <a:uFillTx/>
                <a:latin typeface="+mn-ea"/>
                <a:sym typeface="+mn-ea"/>
              </a:rPr>
              <a:t>边界值分析方法</a:t>
            </a:r>
            <a:r>
              <a:rPr lang="zh-CN" altLang="zh-CN" noProof="0" dirty="0">
                <a:ln>
                  <a:noFill/>
                </a:ln>
                <a:effectLst/>
                <a:uLnTx/>
                <a:uFillTx/>
                <a:latin typeface="+mn-ea"/>
                <a:sym typeface="+mn-ea"/>
              </a:rPr>
              <a:t>设计测试方案首先应该确定边界情况</a:t>
            </a:r>
            <a:r>
              <a:rPr lang="zh-CN" altLang="zh-CN" noProof="0" dirty="0" smtClean="0">
                <a:ln>
                  <a:noFill/>
                </a:ln>
                <a:effectLst/>
                <a:uLnTx/>
                <a:uFillTx/>
                <a:latin typeface="+mn-ea"/>
                <a:sym typeface="+mn-ea"/>
              </a:rPr>
              <a:t>，通常</a:t>
            </a:r>
            <a:r>
              <a:rPr lang="zh-CN" altLang="zh-CN" noProof="0" dirty="0">
                <a:ln>
                  <a:noFill/>
                </a:ln>
                <a:effectLst/>
                <a:uLnTx/>
                <a:uFillTx/>
                <a:latin typeface="+mn-ea"/>
                <a:sym typeface="+mn-ea"/>
              </a:rPr>
              <a:t>输入等价类和输出等价类的</a:t>
            </a:r>
            <a:r>
              <a:rPr lang="zh-CN" altLang="zh-CN" noProof="0" dirty="0" smtClean="0">
                <a:ln>
                  <a:noFill/>
                </a:ln>
                <a:effectLst/>
                <a:uLnTx/>
                <a:uFillTx/>
                <a:latin typeface="+mn-ea"/>
                <a:sym typeface="+mn-ea"/>
              </a:rPr>
              <a:t>边界。</a:t>
            </a:r>
            <a:r>
              <a:rPr lang="zh-CN" altLang="zh-CN" noProof="0" dirty="0">
                <a:ln>
                  <a:noFill/>
                </a:ln>
                <a:solidFill>
                  <a:srgbClr val="FFC000"/>
                </a:solidFill>
                <a:effectLst/>
                <a:uLnTx/>
                <a:uFillTx/>
                <a:latin typeface="+mn-ea"/>
                <a:sym typeface="+mn-ea"/>
              </a:rPr>
              <a:t>选取的测试数据应该刚好等于、刚刚小于和刚刚大于边界值，而不是选取每个等价类内的典型值或任意值作为测试数据。</a:t>
            </a: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ts val="1800"/>
              </a:spcBef>
              <a:spcAft>
                <a:spcPct val="0"/>
              </a:spcAft>
              <a:buClrTx/>
              <a:buSzTx/>
              <a:buFontTx/>
              <a:buNone/>
              <a:defRPr/>
            </a:pPr>
            <a:r>
              <a:rPr lang="en-US" altLang="zh-CN" b="1" noProof="0" dirty="0" smtClean="0">
                <a:ln>
                  <a:noFill/>
                </a:ln>
                <a:effectLst/>
                <a:uLnTx/>
                <a:uFillTx/>
                <a:latin typeface="+mn-ea"/>
                <a:sym typeface="+mn-ea"/>
              </a:rPr>
              <a:t>    </a:t>
            </a:r>
            <a:r>
              <a:rPr lang="zh-CN" altLang="zh-CN" b="1" noProof="0" dirty="0" smtClean="0">
                <a:ln>
                  <a:noFill/>
                </a:ln>
                <a:effectLst/>
                <a:uLnTx/>
                <a:uFillTx/>
                <a:latin typeface="+mn-ea"/>
                <a:sym typeface="+mn-ea"/>
              </a:rPr>
              <a:t>通常</a:t>
            </a:r>
            <a:r>
              <a:rPr lang="zh-CN" altLang="zh-CN" b="1" noProof="0" dirty="0">
                <a:ln>
                  <a:noFill/>
                </a:ln>
                <a:effectLst/>
                <a:uLnTx/>
                <a:uFillTx/>
                <a:latin typeface="+mn-ea"/>
                <a:sym typeface="+mn-ea"/>
              </a:rPr>
              <a:t>设计测试方案时总是</a:t>
            </a:r>
            <a:r>
              <a:rPr lang="zh-CN" altLang="zh-CN" b="1" noProof="0" dirty="0">
                <a:ln>
                  <a:noFill/>
                </a:ln>
                <a:solidFill>
                  <a:srgbClr val="FFC000"/>
                </a:solidFill>
                <a:effectLst/>
                <a:uLnTx/>
                <a:uFillTx/>
                <a:latin typeface="+mn-ea"/>
                <a:sym typeface="+mn-ea"/>
              </a:rPr>
              <a:t>联合使用</a:t>
            </a:r>
            <a:r>
              <a:rPr lang="zh-CN" altLang="zh-CN" b="1" noProof="0" dirty="0">
                <a:ln>
                  <a:noFill/>
                </a:ln>
                <a:effectLst/>
                <a:uLnTx/>
                <a:uFillTx/>
                <a:latin typeface="+mn-ea"/>
                <a:sym typeface="+mn-ea"/>
              </a:rPr>
              <a:t>等价划分和边界值分析两种技术</a:t>
            </a:r>
            <a:r>
              <a:rPr lang="zh-CN" altLang="zh-CN" noProof="0" dirty="0">
                <a:ln>
                  <a:noFill/>
                </a:ln>
                <a:effectLst/>
                <a:uLnTx/>
                <a:uFillTx/>
                <a:latin typeface="+mn-ea"/>
                <a:sym typeface="+mn-ea"/>
              </a:rPr>
              <a:t>。</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选择测试用例原则</a:t>
            </a:r>
            <a:endParaRPr lang="zh-CN" altLang="en-US" sz="4000" b="1" dirty="0">
              <a:latin typeface="+mn-ea"/>
              <a:ea typeface="+mn-ea"/>
            </a:endParaRPr>
          </a:p>
        </p:txBody>
      </p:sp>
      <p:sp>
        <p:nvSpPr>
          <p:cNvPr id="3" name="文本框 2"/>
          <p:cNvSpPr txBox="1"/>
          <p:nvPr/>
        </p:nvSpPr>
        <p:spPr>
          <a:xfrm>
            <a:off x="740410" y="1216025"/>
            <a:ext cx="10829290" cy="5169535"/>
          </a:xfrm>
          <a:prstGeom prst="rect">
            <a:avLst/>
          </a:prstGeom>
          <a:noFill/>
        </p:spPr>
        <p:txBody>
          <a:bodyPr wrap="square" rtlCol="0" anchor="t">
            <a:spAutoFit/>
          </a:bodyPr>
          <a:lstStyle/>
          <a:p>
            <a:pPr marL="265430" lvl="0" indent="-265430" eaLnBrk="1" hangingPunct="1">
              <a:lnSpc>
                <a:spcPct val="150000"/>
              </a:lnSpc>
              <a:buNone/>
            </a:pPr>
            <a:r>
              <a:rPr lang="en-US" altLang="zh-CN" sz="2000" b="1" dirty="0">
                <a:sym typeface="+mn-ea"/>
              </a:rPr>
              <a:t>(1) </a:t>
            </a:r>
            <a:r>
              <a:rPr lang="zh-CN" altLang="en-US" sz="2000" b="1" dirty="0">
                <a:sym typeface="+mn-ea"/>
              </a:rPr>
              <a:t>如果输入条件规定了值的范围，则应取刚达到这个范围的边界值以及刚刚超过这个范围</a:t>
            </a:r>
          </a:p>
          <a:p>
            <a:pPr marL="265430" lvl="0" indent="-265430" eaLnBrk="1" hangingPunct="1">
              <a:lnSpc>
                <a:spcPct val="150000"/>
              </a:lnSpc>
              <a:buNone/>
            </a:pPr>
            <a:r>
              <a:rPr lang="zh-CN" altLang="en-US" sz="2000" b="1" dirty="0">
                <a:sym typeface="+mn-ea"/>
              </a:rPr>
              <a:t>     边界的值作为测试输入数据。</a:t>
            </a:r>
            <a:endParaRPr lang="zh-CN" altLang="en-US" sz="2000" b="1" dirty="0"/>
          </a:p>
          <a:p>
            <a:pPr marL="265430" lvl="0" indent="-265430" eaLnBrk="1" hangingPunct="1">
              <a:lnSpc>
                <a:spcPct val="150000"/>
              </a:lnSpc>
              <a:buNone/>
            </a:pPr>
            <a:r>
              <a:rPr lang="en-US" altLang="zh-CN" sz="2000" b="1" dirty="0">
                <a:sym typeface="+mn-ea"/>
              </a:rPr>
              <a:t>(2) </a:t>
            </a:r>
            <a:r>
              <a:rPr lang="zh-CN" altLang="en-US" sz="2000" b="1" dirty="0">
                <a:sym typeface="+mn-ea"/>
              </a:rPr>
              <a:t>如果输入条件规定了值的个数，则用</a:t>
            </a:r>
            <a:r>
              <a:rPr lang="zh-CN" altLang="en-US" sz="2000" b="1" dirty="0">
                <a:solidFill>
                  <a:srgbClr val="D0CC1E"/>
                </a:solidFill>
                <a:sym typeface="+mn-ea"/>
              </a:rPr>
              <a:t>最大</a:t>
            </a:r>
            <a:r>
              <a:rPr lang="zh-CN" altLang="en-US" sz="2000" b="1" dirty="0">
                <a:sym typeface="+mn-ea"/>
              </a:rPr>
              <a:t>个数、</a:t>
            </a:r>
            <a:r>
              <a:rPr lang="zh-CN" altLang="en-US" sz="2000" b="1" dirty="0">
                <a:solidFill>
                  <a:srgbClr val="D0CC1E"/>
                </a:solidFill>
                <a:sym typeface="+mn-ea"/>
              </a:rPr>
              <a:t>最小</a:t>
            </a:r>
            <a:r>
              <a:rPr lang="zh-CN" altLang="en-US" sz="2000" b="1" dirty="0">
                <a:sym typeface="+mn-ea"/>
              </a:rPr>
              <a:t>个数和比</a:t>
            </a:r>
            <a:r>
              <a:rPr lang="zh-CN" altLang="en-US" sz="2000" b="1" dirty="0">
                <a:solidFill>
                  <a:srgbClr val="D0CC1E"/>
                </a:solidFill>
                <a:sym typeface="+mn-ea"/>
              </a:rPr>
              <a:t>最大个数多</a:t>
            </a:r>
            <a:r>
              <a:rPr lang="en-US" altLang="zh-CN" sz="2000" b="1" dirty="0">
                <a:solidFill>
                  <a:srgbClr val="D0CC1E"/>
                </a:solidFill>
                <a:sym typeface="+mn-ea"/>
              </a:rPr>
              <a:t>1</a:t>
            </a:r>
            <a:r>
              <a:rPr lang="zh-CN" altLang="en-US" sz="2000" b="1" dirty="0">
                <a:solidFill>
                  <a:srgbClr val="D0CC1E"/>
                </a:solidFill>
                <a:sym typeface="+mn-ea"/>
              </a:rPr>
              <a:t>个</a:t>
            </a:r>
            <a:r>
              <a:rPr lang="zh-CN" altLang="en-US" sz="2000" b="1" dirty="0">
                <a:sym typeface="+mn-ea"/>
              </a:rPr>
              <a:t>、比</a:t>
            </a:r>
            <a:r>
              <a:rPr lang="zh-CN" altLang="en-US" sz="2000" b="1" dirty="0">
                <a:solidFill>
                  <a:srgbClr val="D0CC1E"/>
                </a:solidFill>
                <a:sym typeface="+mn-ea"/>
              </a:rPr>
              <a:t>最小个</a:t>
            </a:r>
          </a:p>
          <a:p>
            <a:pPr marL="265430" lvl="0" indent="-265430" eaLnBrk="1" hangingPunct="1">
              <a:lnSpc>
                <a:spcPct val="150000"/>
              </a:lnSpc>
              <a:buNone/>
            </a:pPr>
            <a:r>
              <a:rPr lang="zh-CN" altLang="en-US" sz="2000" b="1" dirty="0">
                <a:solidFill>
                  <a:srgbClr val="D0CC1E"/>
                </a:solidFill>
                <a:sym typeface="+mn-ea"/>
              </a:rPr>
              <a:t>      数少</a:t>
            </a:r>
            <a:r>
              <a:rPr lang="en-US" altLang="zh-CN" sz="2000" b="1" dirty="0">
                <a:solidFill>
                  <a:srgbClr val="D0CC1E"/>
                </a:solidFill>
                <a:sym typeface="+mn-ea"/>
              </a:rPr>
              <a:t>1</a:t>
            </a:r>
            <a:r>
              <a:rPr lang="zh-CN" altLang="en-US" sz="2000" b="1" dirty="0">
                <a:solidFill>
                  <a:srgbClr val="D0CC1E"/>
                </a:solidFill>
                <a:sym typeface="+mn-ea"/>
              </a:rPr>
              <a:t>个</a:t>
            </a:r>
            <a:r>
              <a:rPr lang="zh-CN" altLang="en-US" sz="2000" b="1" dirty="0">
                <a:sym typeface="+mn-ea"/>
              </a:rPr>
              <a:t>的数作为测试数据。</a:t>
            </a:r>
            <a:endParaRPr lang="zh-CN" altLang="en-US" sz="2000" b="1" dirty="0"/>
          </a:p>
          <a:p>
            <a:pPr marL="265430" lvl="0" indent="-265430" eaLnBrk="1" hangingPunct="1">
              <a:lnSpc>
                <a:spcPct val="150000"/>
              </a:lnSpc>
              <a:buNone/>
            </a:pPr>
            <a:r>
              <a:rPr lang="en-US" altLang="zh-CN" sz="2000" b="1" dirty="0">
                <a:sym typeface="+mn-ea"/>
              </a:rPr>
              <a:t>(3) </a:t>
            </a:r>
            <a:r>
              <a:rPr lang="zh-CN" altLang="en-US" sz="2000" b="1" dirty="0">
                <a:sym typeface="+mn-ea"/>
              </a:rPr>
              <a:t>根据程序规格说明的每个输出条件，使用原则 </a:t>
            </a:r>
            <a:r>
              <a:rPr lang="en-US" altLang="zh-CN" sz="2000" b="1" dirty="0">
                <a:sym typeface="+mn-ea"/>
              </a:rPr>
              <a:t>(1)</a:t>
            </a:r>
            <a:r>
              <a:rPr lang="zh-CN" altLang="en-US" sz="2000" b="1" dirty="0">
                <a:sym typeface="+mn-ea"/>
              </a:rPr>
              <a:t>。</a:t>
            </a:r>
          </a:p>
          <a:p>
            <a:pPr lvl="0" eaLnBrk="1" hangingPunct="1">
              <a:lnSpc>
                <a:spcPct val="150000"/>
              </a:lnSpc>
              <a:buNone/>
            </a:pPr>
            <a:r>
              <a:rPr lang="en-US" altLang="zh-CN" sz="2000" b="1" dirty="0">
                <a:sym typeface="+mn-ea"/>
              </a:rPr>
              <a:t>(4) </a:t>
            </a:r>
            <a:r>
              <a:rPr lang="zh-CN" altLang="en-US" sz="2000" b="1" dirty="0">
                <a:sym typeface="+mn-ea"/>
              </a:rPr>
              <a:t>根据程序规格说明的每个输出条件，使用原则 </a:t>
            </a:r>
            <a:r>
              <a:rPr lang="en-US" altLang="zh-CN" sz="2000" b="1" dirty="0">
                <a:sym typeface="+mn-ea"/>
              </a:rPr>
              <a:t>(2) </a:t>
            </a:r>
            <a:r>
              <a:rPr lang="zh-CN" altLang="en-US" sz="2000" b="1" dirty="0">
                <a:sym typeface="+mn-ea"/>
              </a:rPr>
              <a:t>。</a:t>
            </a:r>
            <a:endParaRPr lang="zh-CN" altLang="en-US" sz="2000" b="1" dirty="0"/>
          </a:p>
          <a:p>
            <a:pPr lvl="0" eaLnBrk="1" hangingPunct="1">
              <a:lnSpc>
                <a:spcPct val="150000"/>
              </a:lnSpc>
              <a:buNone/>
            </a:pPr>
            <a:r>
              <a:rPr lang="en-US" altLang="zh-CN" sz="2000" b="1" dirty="0">
                <a:sym typeface="+mn-ea"/>
              </a:rPr>
              <a:t>(5) </a:t>
            </a:r>
            <a:r>
              <a:rPr lang="zh-CN" altLang="en-US" sz="2000" b="1" dirty="0">
                <a:sym typeface="+mn-ea"/>
              </a:rPr>
              <a:t>如果程序的规格说明给出的输入域或输出域是有序集合    （如有序表、顺序文件等），则</a:t>
            </a:r>
          </a:p>
          <a:p>
            <a:pPr lvl="0" eaLnBrk="1" hangingPunct="1">
              <a:lnSpc>
                <a:spcPct val="150000"/>
              </a:lnSpc>
              <a:buNone/>
            </a:pPr>
            <a:r>
              <a:rPr lang="zh-CN" altLang="en-US" sz="2000" b="1" dirty="0">
                <a:sym typeface="+mn-ea"/>
              </a:rPr>
              <a:t>      应选取集合中的</a:t>
            </a:r>
            <a:r>
              <a:rPr lang="zh-CN" altLang="en-US" sz="2000" b="1" dirty="0">
                <a:solidFill>
                  <a:srgbClr val="D0CC1E"/>
                </a:solidFill>
                <a:sym typeface="+mn-ea"/>
              </a:rPr>
              <a:t>第一个</a:t>
            </a:r>
            <a:r>
              <a:rPr lang="zh-CN" altLang="en-US" sz="2000" b="1" dirty="0">
                <a:sym typeface="+mn-ea"/>
              </a:rPr>
              <a:t>和 </a:t>
            </a:r>
            <a:r>
              <a:rPr lang="zh-CN" altLang="en-US" sz="2000" b="1" dirty="0">
                <a:solidFill>
                  <a:srgbClr val="D0CC1E"/>
                </a:solidFill>
                <a:sym typeface="+mn-ea"/>
              </a:rPr>
              <a:t>最后一个</a:t>
            </a:r>
            <a:r>
              <a:rPr lang="zh-CN" altLang="en-US" sz="2000" b="1" dirty="0">
                <a:sym typeface="+mn-ea"/>
              </a:rPr>
              <a:t>元素作为测试用例。</a:t>
            </a:r>
            <a:endParaRPr lang="zh-CN" altLang="en-US" sz="2000" b="1" dirty="0"/>
          </a:p>
          <a:p>
            <a:pPr lvl="0" eaLnBrk="1" hangingPunct="1">
              <a:lnSpc>
                <a:spcPct val="150000"/>
              </a:lnSpc>
              <a:buNone/>
            </a:pPr>
            <a:r>
              <a:rPr lang="en-US" altLang="zh-CN" sz="2000" b="1" dirty="0">
                <a:sym typeface="+mn-ea"/>
              </a:rPr>
              <a:t>(6) </a:t>
            </a:r>
            <a:r>
              <a:rPr lang="zh-CN" altLang="en-US" sz="2000" b="1" dirty="0">
                <a:sym typeface="+mn-ea"/>
              </a:rPr>
              <a:t>如果程序中使用了一个内部数据结构，则应当选择这个内部数据结构的边界上的值作为测</a:t>
            </a:r>
          </a:p>
          <a:p>
            <a:pPr lvl="0" eaLnBrk="1" hangingPunct="1">
              <a:lnSpc>
                <a:spcPct val="150000"/>
              </a:lnSpc>
              <a:buNone/>
            </a:pPr>
            <a:r>
              <a:rPr lang="zh-CN" altLang="en-US" sz="2000" b="1" dirty="0">
                <a:sym typeface="+mn-ea"/>
              </a:rPr>
              <a:t>     试用例。</a:t>
            </a:r>
            <a:endParaRPr lang="zh-CN" altLang="en-US" sz="2000" b="1" dirty="0"/>
          </a:p>
          <a:p>
            <a:pPr lvl="0" eaLnBrk="1" hangingPunct="1">
              <a:lnSpc>
                <a:spcPct val="150000"/>
              </a:lnSpc>
              <a:buNone/>
            </a:pPr>
            <a:r>
              <a:rPr lang="en-US" altLang="zh-CN" sz="2000" b="1" dirty="0">
                <a:sym typeface="+mn-ea"/>
              </a:rPr>
              <a:t>(7) </a:t>
            </a:r>
            <a:r>
              <a:rPr lang="zh-CN" altLang="en-US" sz="2000" b="1" dirty="0">
                <a:sym typeface="+mn-ea"/>
              </a:rPr>
              <a:t>分析程序规格说明，找出其它可能的边界条件。</a:t>
            </a:r>
            <a:endParaRPr lang="zh-CN" altLang="en-US" sz="2000"/>
          </a:p>
        </p:txBody>
      </p:sp>
      <p:sp>
        <p:nvSpPr>
          <p:cNvPr id="21" name="Freeform 82"/>
          <p:cNvSpPr>
            <a:spLocks noEditPoints="1" noChangeArrowheads="1"/>
          </p:cNvSpPr>
          <p:nvPr/>
        </p:nvSpPr>
        <p:spPr bwMode="auto">
          <a:xfrm>
            <a:off x="10028164" y="529004"/>
            <a:ext cx="835137" cy="687282"/>
          </a:xfrm>
          <a:custGeom>
            <a:avLst/>
            <a:gdLst>
              <a:gd name="T0" fmla="*/ 137 w 315"/>
              <a:gd name="T1" fmla="*/ 293 h 299"/>
              <a:gd name="T2" fmla="*/ 251 w 315"/>
              <a:gd name="T3" fmla="*/ 295 h 299"/>
              <a:gd name="T4" fmla="*/ 315 w 315"/>
              <a:gd name="T5" fmla="*/ 242 h 299"/>
              <a:gd name="T6" fmla="*/ 306 w 315"/>
              <a:gd name="T7" fmla="*/ 137 h 299"/>
              <a:gd name="T8" fmla="*/ 315 w 315"/>
              <a:gd name="T9" fmla="*/ 32 h 299"/>
              <a:gd name="T10" fmla="*/ 179 w 315"/>
              <a:gd name="T11" fmla="*/ 0 h 299"/>
              <a:gd name="T12" fmla="*/ 36 w 315"/>
              <a:gd name="T13" fmla="*/ 0 h 299"/>
              <a:gd name="T14" fmla="*/ 8 w 315"/>
              <a:gd name="T15" fmla="*/ 219 h 299"/>
              <a:gd name="T16" fmla="*/ 36 w 315"/>
              <a:gd name="T17" fmla="*/ 225 h 299"/>
              <a:gd name="T18" fmla="*/ 52 w 315"/>
              <a:gd name="T19" fmla="*/ 98 h 299"/>
              <a:gd name="T20" fmla="*/ 28 w 315"/>
              <a:gd name="T21" fmla="*/ 156 h 299"/>
              <a:gd name="T22" fmla="*/ 12 w 315"/>
              <a:gd name="T23" fmla="*/ 122 h 299"/>
              <a:gd name="T24" fmla="*/ 39 w 315"/>
              <a:gd name="T25" fmla="*/ 198 h 299"/>
              <a:gd name="T26" fmla="*/ 133 w 315"/>
              <a:gd name="T27" fmla="*/ 123 h 299"/>
              <a:gd name="T28" fmla="*/ 168 w 315"/>
              <a:gd name="T29" fmla="*/ 249 h 299"/>
              <a:gd name="T30" fmla="*/ 116 w 315"/>
              <a:gd name="T31" fmla="*/ 246 h 299"/>
              <a:gd name="T32" fmla="*/ 150 w 315"/>
              <a:gd name="T33" fmla="*/ 95 h 299"/>
              <a:gd name="T34" fmla="*/ 122 w 315"/>
              <a:gd name="T35" fmla="*/ 154 h 299"/>
              <a:gd name="T36" fmla="*/ 62 w 315"/>
              <a:gd name="T37" fmla="*/ 164 h 299"/>
              <a:gd name="T38" fmla="*/ 115 w 315"/>
              <a:gd name="T39" fmla="*/ 99 h 299"/>
              <a:gd name="T40" fmla="*/ 103 w 315"/>
              <a:gd name="T41" fmla="*/ 244 h 299"/>
              <a:gd name="T42" fmla="*/ 85 w 315"/>
              <a:gd name="T43" fmla="*/ 168 h 299"/>
              <a:gd name="T44" fmla="*/ 72 w 315"/>
              <a:gd name="T45" fmla="*/ 109 h 299"/>
              <a:gd name="T46" fmla="*/ 59 w 315"/>
              <a:gd name="T47" fmla="*/ 243 h 299"/>
              <a:gd name="T48" fmla="*/ 84 w 315"/>
              <a:gd name="T49" fmla="*/ 287 h 299"/>
              <a:gd name="T50" fmla="*/ 102 w 315"/>
              <a:gd name="T51" fmla="*/ 287 h 299"/>
              <a:gd name="T52" fmla="*/ 131 w 315"/>
              <a:gd name="T53" fmla="*/ 289 h 299"/>
              <a:gd name="T54" fmla="*/ 147 w 315"/>
              <a:gd name="T55" fmla="*/ 209 h 299"/>
              <a:gd name="T56" fmla="*/ 170 w 315"/>
              <a:gd name="T57" fmla="*/ 198 h 299"/>
              <a:gd name="T58" fmla="*/ 190 w 315"/>
              <a:gd name="T59" fmla="*/ 129 h 299"/>
              <a:gd name="T60" fmla="*/ 225 w 315"/>
              <a:gd name="T61" fmla="*/ 162 h 299"/>
              <a:gd name="T62" fmla="*/ 237 w 315"/>
              <a:gd name="T63" fmla="*/ 51 h 299"/>
              <a:gd name="T64" fmla="*/ 205 w 315"/>
              <a:gd name="T65" fmla="*/ 148 h 299"/>
              <a:gd name="T66" fmla="*/ 220 w 315"/>
              <a:gd name="T67" fmla="*/ 62 h 299"/>
              <a:gd name="T68" fmla="*/ 190 w 315"/>
              <a:gd name="T69" fmla="*/ 233 h 299"/>
              <a:gd name="T70" fmla="*/ 176 w 315"/>
              <a:gd name="T71" fmla="*/ 116 h 299"/>
              <a:gd name="T72" fmla="*/ 187 w 315"/>
              <a:gd name="T73" fmla="*/ 283 h 299"/>
              <a:gd name="T74" fmla="*/ 218 w 315"/>
              <a:gd name="T75" fmla="*/ 280 h 299"/>
              <a:gd name="T76" fmla="*/ 243 w 315"/>
              <a:gd name="T77" fmla="*/ 169 h 299"/>
              <a:gd name="T78" fmla="*/ 242 w 315"/>
              <a:gd name="T79" fmla="*/ 111 h 299"/>
              <a:gd name="T80" fmla="*/ 247 w 315"/>
              <a:gd name="T81" fmla="*/ 257 h 299"/>
              <a:gd name="T82" fmla="*/ 279 w 315"/>
              <a:gd name="T83" fmla="*/ 127 h 299"/>
              <a:gd name="T84" fmla="*/ 266 w 315"/>
              <a:gd name="T85" fmla="*/ 221 h 299"/>
              <a:gd name="T86" fmla="*/ 287 w 315"/>
              <a:gd name="T87" fmla="*/ 255 h 299"/>
              <a:gd name="T88" fmla="*/ 287 w 315"/>
              <a:gd name="T89" fmla="*/ 280 h 299"/>
              <a:gd name="T90" fmla="*/ 290 w 315"/>
              <a:gd name="T91" fmla="*/ 27 h 299"/>
              <a:gd name="T92" fmla="*/ 287 w 315"/>
              <a:gd name="T93" fmla="*/ 113 h 299"/>
              <a:gd name="T94" fmla="*/ 264 w 315"/>
              <a:gd name="T95" fmla="*/ 24 h 299"/>
              <a:gd name="T96" fmla="*/ 240 w 315"/>
              <a:gd name="T97" fmla="*/ 32 h 299"/>
              <a:gd name="T98" fmla="*/ 208 w 315"/>
              <a:gd name="T99" fmla="*/ 26 h 299"/>
              <a:gd name="T100" fmla="*/ 181 w 315"/>
              <a:gd name="T101" fmla="*/ 27 h 299"/>
              <a:gd name="T102" fmla="*/ 172 w 315"/>
              <a:gd name="T103" fmla="*/ 69 h 299"/>
              <a:gd name="T104" fmla="*/ 147 w 315"/>
              <a:gd name="T105" fmla="*/ 4 h 299"/>
              <a:gd name="T106" fmla="*/ 134 w 315"/>
              <a:gd name="T107" fmla="*/ 18 h 299"/>
              <a:gd name="T108" fmla="*/ 119 w 315"/>
              <a:gd name="T109" fmla="*/ 59 h 299"/>
              <a:gd name="T110" fmla="*/ 114 w 315"/>
              <a:gd name="T111" fmla="*/ 40 h 299"/>
              <a:gd name="T112" fmla="*/ 86 w 315"/>
              <a:gd name="T113" fmla="*/ 111 h 299"/>
              <a:gd name="T114" fmla="*/ 81 w 315"/>
              <a:gd name="T115" fmla="*/ 14 h 299"/>
              <a:gd name="T116" fmla="*/ 53 w 315"/>
              <a:gd name="T117" fmla="*/ 31 h 299"/>
              <a:gd name="T118" fmla="*/ 32 w 315"/>
              <a:gd name="T119" fmla="*/ 42 h 299"/>
              <a:gd name="T120" fmla="*/ 4 w 315"/>
              <a:gd name="T121" fmla="*/ 67 h 299"/>
              <a:gd name="T122" fmla="*/ 12 w 315"/>
              <a:gd name="T123" fmla="*/ 283 h 299"/>
              <a:gd name="T124" fmla="*/ 31 w 315"/>
              <a:gd name="T125" fmla="*/ 279 h 2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5"/>
              <a:gd name="T190" fmla="*/ 0 h 299"/>
              <a:gd name="T191" fmla="*/ 315 w 315"/>
              <a:gd name="T192" fmla="*/ 299 h 2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5" h="299">
                <a:moveTo>
                  <a:pt x="46" y="287"/>
                </a:moveTo>
                <a:cubicBezTo>
                  <a:pt x="51" y="290"/>
                  <a:pt x="50" y="295"/>
                  <a:pt x="49" y="299"/>
                </a:cubicBezTo>
                <a:cubicBezTo>
                  <a:pt x="56" y="299"/>
                  <a:pt x="56" y="299"/>
                  <a:pt x="56" y="299"/>
                </a:cubicBezTo>
                <a:cubicBezTo>
                  <a:pt x="54" y="293"/>
                  <a:pt x="52" y="285"/>
                  <a:pt x="64" y="289"/>
                </a:cubicBezTo>
                <a:cubicBezTo>
                  <a:pt x="66" y="293"/>
                  <a:pt x="66" y="296"/>
                  <a:pt x="65" y="299"/>
                </a:cubicBezTo>
                <a:cubicBezTo>
                  <a:pt x="72" y="299"/>
                  <a:pt x="72" y="299"/>
                  <a:pt x="72" y="299"/>
                </a:cubicBezTo>
                <a:cubicBezTo>
                  <a:pt x="71" y="296"/>
                  <a:pt x="71" y="293"/>
                  <a:pt x="71" y="289"/>
                </a:cubicBezTo>
                <a:cubicBezTo>
                  <a:pt x="72" y="292"/>
                  <a:pt x="74" y="296"/>
                  <a:pt x="73" y="299"/>
                </a:cubicBezTo>
                <a:cubicBezTo>
                  <a:pt x="80" y="299"/>
                  <a:pt x="80" y="299"/>
                  <a:pt x="80" y="299"/>
                </a:cubicBezTo>
                <a:cubicBezTo>
                  <a:pt x="78" y="296"/>
                  <a:pt x="75" y="292"/>
                  <a:pt x="77" y="290"/>
                </a:cubicBezTo>
                <a:cubicBezTo>
                  <a:pt x="78" y="290"/>
                  <a:pt x="84" y="290"/>
                  <a:pt x="85" y="291"/>
                </a:cubicBezTo>
                <a:cubicBezTo>
                  <a:pt x="87" y="292"/>
                  <a:pt x="87" y="296"/>
                  <a:pt x="87" y="299"/>
                </a:cubicBezTo>
                <a:cubicBezTo>
                  <a:pt x="92" y="299"/>
                  <a:pt x="92" y="299"/>
                  <a:pt x="92" y="299"/>
                </a:cubicBezTo>
                <a:cubicBezTo>
                  <a:pt x="91" y="296"/>
                  <a:pt x="92" y="294"/>
                  <a:pt x="91" y="291"/>
                </a:cubicBezTo>
                <a:cubicBezTo>
                  <a:pt x="93" y="290"/>
                  <a:pt x="95" y="292"/>
                  <a:pt x="96" y="291"/>
                </a:cubicBezTo>
                <a:cubicBezTo>
                  <a:pt x="98" y="294"/>
                  <a:pt x="99" y="296"/>
                  <a:pt x="99" y="299"/>
                </a:cubicBezTo>
                <a:cubicBezTo>
                  <a:pt x="104" y="299"/>
                  <a:pt x="104" y="299"/>
                  <a:pt x="104" y="299"/>
                </a:cubicBezTo>
                <a:cubicBezTo>
                  <a:pt x="103" y="297"/>
                  <a:pt x="103" y="294"/>
                  <a:pt x="102" y="291"/>
                </a:cubicBezTo>
                <a:cubicBezTo>
                  <a:pt x="105" y="291"/>
                  <a:pt x="107" y="291"/>
                  <a:pt x="110" y="292"/>
                </a:cubicBezTo>
                <a:cubicBezTo>
                  <a:pt x="110" y="295"/>
                  <a:pt x="111" y="297"/>
                  <a:pt x="111" y="299"/>
                </a:cubicBezTo>
                <a:cubicBezTo>
                  <a:pt x="117" y="299"/>
                  <a:pt x="117" y="299"/>
                  <a:pt x="117" y="299"/>
                </a:cubicBezTo>
                <a:cubicBezTo>
                  <a:pt x="116" y="297"/>
                  <a:pt x="116" y="294"/>
                  <a:pt x="116" y="292"/>
                </a:cubicBezTo>
                <a:cubicBezTo>
                  <a:pt x="117" y="292"/>
                  <a:pt x="118" y="292"/>
                  <a:pt x="119" y="292"/>
                </a:cubicBezTo>
                <a:cubicBezTo>
                  <a:pt x="121" y="295"/>
                  <a:pt x="121" y="297"/>
                  <a:pt x="121" y="299"/>
                </a:cubicBezTo>
                <a:cubicBezTo>
                  <a:pt x="126" y="299"/>
                  <a:pt x="126" y="299"/>
                  <a:pt x="126" y="299"/>
                </a:cubicBezTo>
                <a:cubicBezTo>
                  <a:pt x="126" y="297"/>
                  <a:pt x="125" y="295"/>
                  <a:pt x="125" y="293"/>
                </a:cubicBezTo>
                <a:cubicBezTo>
                  <a:pt x="127" y="292"/>
                  <a:pt x="129" y="293"/>
                  <a:pt x="132" y="293"/>
                </a:cubicBezTo>
                <a:cubicBezTo>
                  <a:pt x="133" y="295"/>
                  <a:pt x="133" y="297"/>
                  <a:pt x="133" y="299"/>
                </a:cubicBezTo>
                <a:cubicBezTo>
                  <a:pt x="138" y="299"/>
                  <a:pt x="138" y="299"/>
                  <a:pt x="138" y="299"/>
                </a:cubicBezTo>
                <a:cubicBezTo>
                  <a:pt x="137" y="297"/>
                  <a:pt x="137" y="295"/>
                  <a:pt x="137" y="293"/>
                </a:cubicBezTo>
                <a:cubicBezTo>
                  <a:pt x="143" y="292"/>
                  <a:pt x="144" y="296"/>
                  <a:pt x="144" y="299"/>
                </a:cubicBezTo>
                <a:cubicBezTo>
                  <a:pt x="149" y="299"/>
                  <a:pt x="149" y="299"/>
                  <a:pt x="149" y="299"/>
                </a:cubicBezTo>
                <a:cubicBezTo>
                  <a:pt x="149" y="297"/>
                  <a:pt x="149" y="295"/>
                  <a:pt x="150" y="293"/>
                </a:cubicBezTo>
                <a:cubicBezTo>
                  <a:pt x="156" y="293"/>
                  <a:pt x="157" y="296"/>
                  <a:pt x="158" y="299"/>
                </a:cubicBezTo>
                <a:cubicBezTo>
                  <a:pt x="163" y="299"/>
                  <a:pt x="163" y="299"/>
                  <a:pt x="163" y="299"/>
                </a:cubicBezTo>
                <a:cubicBezTo>
                  <a:pt x="163" y="297"/>
                  <a:pt x="163" y="296"/>
                  <a:pt x="162" y="294"/>
                </a:cubicBezTo>
                <a:cubicBezTo>
                  <a:pt x="164" y="294"/>
                  <a:pt x="167" y="295"/>
                  <a:pt x="169" y="294"/>
                </a:cubicBezTo>
                <a:cubicBezTo>
                  <a:pt x="171" y="296"/>
                  <a:pt x="171" y="297"/>
                  <a:pt x="171" y="299"/>
                </a:cubicBezTo>
                <a:cubicBezTo>
                  <a:pt x="177" y="299"/>
                  <a:pt x="177" y="299"/>
                  <a:pt x="177" y="299"/>
                </a:cubicBezTo>
                <a:cubicBezTo>
                  <a:pt x="177" y="298"/>
                  <a:pt x="177" y="296"/>
                  <a:pt x="176" y="295"/>
                </a:cubicBezTo>
                <a:cubicBezTo>
                  <a:pt x="178" y="294"/>
                  <a:pt x="181" y="295"/>
                  <a:pt x="183" y="295"/>
                </a:cubicBezTo>
                <a:cubicBezTo>
                  <a:pt x="184" y="296"/>
                  <a:pt x="184" y="298"/>
                  <a:pt x="184" y="299"/>
                </a:cubicBezTo>
                <a:cubicBezTo>
                  <a:pt x="189" y="299"/>
                  <a:pt x="189" y="299"/>
                  <a:pt x="189" y="299"/>
                </a:cubicBezTo>
                <a:cubicBezTo>
                  <a:pt x="189" y="298"/>
                  <a:pt x="189" y="296"/>
                  <a:pt x="189" y="295"/>
                </a:cubicBezTo>
                <a:cubicBezTo>
                  <a:pt x="192" y="294"/>
                  <a:pt x="196" y="295"/>
                  <a:pt x="199" y="295"/>
                </a:cubicBezTo>
                <a:cubicBezTo>
                  <a:pt x="199" y="296"/>
                  <a:pt x="200" y="298"/>
                  <a:pt x="200" y="299"/>
                </a:cubicBezTo>
                <a:cubicBezTo>
                  <a:pt x="206" y="299"/>
                  <a:pt x="206" y="299"/>
                  <a:pt x="206" y="299"/>
                </a:cubicBezTo>
                <a:cubicBezTo>
                  <a:pt x="206" y="298"/>
                  <a:pt x="206" y="296"/>
                  <a:pt x="205" y="295"/>
                </a:cubicBezTo>
                <a:cubicBezTo>
                  <a:pt x="207" y="294"/>
                  <a:pt x="210" y="295"/>
                  <a:pt x="213" y="294"/>
                </a:cubicBezTo>
                <a:cubicBezTo>
                  <a:pt x="214" y="296"/>
                  <a:pt x="214" y="298"/>
                  <a:pt x="214" y="299"/>
                </a:cubicBezTo>
                <a:cubicBezTo>
                  <a:pt x="220" y="299"/>
                  <a:pt x="220" y="299"/>
                  <a:pt x="220" y="299"/>
                </a:cubicBezTo>
                <a:cubicBezTo>
                  <a:pt x="220" y="297"/>
                  <a:pt x="220" y="296"/>
                  <a:pt x="220" y="294"/>
                </a:cubicBezTo>
                <a:cubicBezTo>
                  <a:pt x="221" y="293"/>
                  <a:pt x="223" y="294"/>
                  <a:pt x="225" y="294"/>
                </a:cubicBezTo>
                <a:cubicBezTo>
                  <a:pt x="226" y="296"/>
                  <a:pt x="226" y="298"/>
                  <a:pt x="226" y="299"/>
                </a:cubicBezTo>
                <a:cubicBezTo>
                  <a:pt x="232" y="299"/>
                  <a:pt x="232" y="299"/>
                  <a:pt x="232" y="299"/>
                </a:cubicBezTo>
                <a:cubicBezTo>
                  <a:pt x="233" y="298"/>
                  <a:pt x="233" y="296"/>
                  <a:pt x="233" y="295"/>
                </a:cubicBezTo>
                <a:cubicBezTo>
                  <a:pt x="236" y="294"/>
                  <a:pt x="240" y="295"/>
                  <a:pt x="244" y="295"/>
                </a:cubicBezTo>
                <a:cubicBezTo>
                  <a:pt x="245" y="296"/>
                  <a:pt x="245" y="298"/>
                  <a:pt x="245" y="299"/>
                </a:cubicBezTo>
                <a:cubicBezTo>
                  <a:pt x="251" y="299"/>
                  <a:pt x="251" y="299"/>
                  <a:pt x="251" y="299"/>
                </a:cubicBezTo>
                <a:cubicBezTo>
                  <a:pt x="251" y="298"/>
                  <a:pt x="251" y="296"/>
                  <a:pt x="251" y="295"/>
                </a:cubicBezTo>
                <a:cubicBezTo>
                  <a:pt x="255" y="294"/>
                  <a:pt x="259" y="294"/>
                  <a:pt x="264" y="294"/>
                </a:cubicBezTo>
                <a:cubicBezTo>
                  <a:pt x="265" y="296"/>
                  <a:pt x="264" y="298"/>
                  <a:pt x="264" y="299"/>
                </a:cubicBezTo>
                <a:cubicBezTo>
                  <a:pt x="271" y="299"/>
                  <a:pt x="271" y="299"/>
                  <a:pt x="271" y="299"/>
                </a:cubicBezTo>
                <a:cubicBezTo>
                  <a:pt x="271" y="298"/>
                  <a:pt x="270" y="296"/>
                  <a:pt x="270" y="295"/>
                </a:cubicBezTo>
                <a:cubicBezTo>
                  <a:pt x="274" y="294"/>
                  <a:pt x="278" y="296"/>
                  <a:pt x="281" y="294"/>
                </a:cubicBezTo>
                <a:cubicBezTo>
                  <a:pt x="282" y="296"/>
                  <a:pt x="282" y="298"/>
                  <a:pt x="282" y="299"/>
                </a:cubicBezTo>
                <a:cubicBezTo>
                  <a:pt x="288" y="299"/>
                  <a:pt x="288" y="299"/>
                  <a:pt x="288" y="299"/>
                </a:cubicBezTo>
                <a:cubicBezTo>
                  <a:pt x="288" y="297"/>
                  <a:pt x="289" y="296"/>
                  <a:pt x="288" y="294"/>
                </a:cubicBezTo>
                <a:cubicBezTo>
                  <a:pt x="291" y="294"/>
                  <a:pt x="294" y="294"/>
                  <a:pt x="297" y="294"/>
                </a:cubicBezTo>
                <a:cubicBezTo>
                  <a:pt x="299" y="296"/>
                  <a:pt x="299" y="297"/>
                  <a:pt x="299" y="299"/>
                </a:cubicBezTo>
                <a:cubicBezTo>
                  <a:pt x="304" y="299"/>
                  <a:pt x="304" y="299"/>
                  <a:pt x="304" y="299"/>
                </a:cubicBezTo>
                <a:cubicBezTo>
                  <a:pt x="304" y="297"/>
                  <a:pt x="304" y="295"/>
                  <a:pt x="304" y="294"/>
                </a:cubicBezTo>
                <a:cubicBezTo>
                  <a:pt x="307" y="293"/>
                  <a:pt x="311" y="293"/>
                  <a:pt x="315" y="293"/>
                </a:cubicBezTo>
                <a:cubicBezTo>
                  <a:pt x="315" y="290"/>
                  <a:pt x="315" y="290"/>
                  <a:pt x="315" y="290"/>
                </a:cubicBezTo>
                <a:cubicBezTo>
                  <a:pt x="311" y="290"/>
                  <a:pt x="308" y="290"/>
                  <a:pt x="304" y="290"/>
                </a:cubicBezTo>
                <a:cubicBezTo>
                  <a:pt x="303" y="288"/>
                  <a:pt x="303" y="286"/>
                  <a:pt x="303" y="284"/>
                </a:cubicBezTo>
                <a:cubicBezTo>
                  <a:pt x="307" y="283"/>
                  <a:pt x="311" y="284"/>
                  <a:pt x="315" y="284"/>
                </a:cubicBezTo>
                <a:cubicBezTo>
                  <a:pt x="315" y="280"/>
                  <a:pt x="315" y="280"/>
                  <a:pt x="315" y="280"/>
                </a:cubicBezTo>
                <a:cubicBezTo>
                  <a:pt x="311" y="280"/>
                  <a:pt x="307" y="280"/>
                  <a:pt x="303" y="280"/>
                </a:cubicBezTo>
                <a:cubicBezTo>
                  <a:pt x="302" y="278"/>
                  <a:pt x="303" y="276"/>
                  <a:pt x="303" y="273"/>
                </a:cubicBezTo>
                <a:cubicBezTo>
                  <a:pt x="307" y="274"/>
                  <a:pt x="311" y="274"/>
                  <a:pt x="315" y="273"/>
                </a:cubicBezTo>
                <a:cubicBezTo>
                  <a:pt x="315" y="270"/>
                  <a:pt x="315" y="270"/>
                  <a:pt x="315" y="270"/>
                </a:cubicBezTo>
                <a:cubicBezTo>
                  <a:pt x="311" y="270"/>
                  <a:pt x="307" y="269"/>
                  <a:pt x="304" y="271"/>
                </a:cubicBezTo>
                <a:cubicBezTo>
                  <a:pt x="301" y="266"/>
                  <a:pt x="302" y="263"/>
                  <a:pt x="302" y="259"/>
                </a:cubicBezTo>
                <a:cubicBezTo>
                  <a:pt x="306" y="258"/>
                  <a:pt x="310" y="259"/>
                  <a:pt x="315" y="258"/>
                </a:cubicBezTo>
                <a:cubicBezTo>
                  <a:pt x="315" y="255"/>
                  <a:pt x="315" y="255"/>
                  <a:pt x="315" y="255"/>
                </a:cubicBezTo>
                <a:cubicBezTo>
                  <a:pt x="311" y="255"/>
                  <a:pt x="307" y="255"/>
                  <a:pt x="303" y="255"/>
                </a:cubicBezTo>
                <a:cubicBezTo>
                  <a:pt x="301" y="251"/>
                  <a:pt x="302" y="246"/>
                  <a:pt x="302" y="242"/>
                </a:cubicBezTo>
                <a:cubicBezTo>
                  <a:pt x="306" y="242"/>
                  <a:pt x="310" y="242"/>
                  <a:pt x="314" y="241"/>
                </a:cubicBezTo>
                <a:cubicBezTo>
                  <a:pt x="314" y="242"/>
                  <a:pt x="314" y="242"/>
                  <a:pt x="315" y="242"/>
                </a:cubicBezTo>
                <a:cubicBezTo>
                  <a:pt x="315" y="238"/>
                  <a:pt x="315" y="238"/>
                  <a:pt x="315" y="238"/>
                </a:cubicBezTo>
                <a:cubicBezTo>
                  <a:pt x="310" y="238"/>
                  <a:pt x="306" y="239"/>
                  <a:pt x="302" y="238"/>
                </a:cubicBezTo>
                <a:cubicBezTo>
                  <a:pt x="300" y="233"/>
                  <a:pt x="300" y="228"/>
                  <a:pt x="301" y="223"/>
                </a:cubicBezTo>
                <a:cubicBezTo>
                  <a:pt x="305" y="222"/>
                  <a:pt x="310" y="224"/>
                  <a:pt x="314" y="223"/>
                </a:cubicBezTo>
                <a:cubicBezTo>
                  <a:pt x="315" y="224"/>
                  <a:pt x="315" y="224"/>
                  <a:pt x="315" y="224"/>
                </a:cubicBezTo>
                <a:cubicBezTo>
                  <a:pt x="315" y="219"/>
                  <a:pt x="315" y="219"/>
                  <a:pt x="315" y="219"/>
                </a:cubicBezTo>
                <a:cubicBezTo>
                  <a:pt x="310" y="220"/>
                  <a:pt x="306" y="218"/>
                  <a:pt x="302" y="219"/>
                </a:cubicBezTo>
                <a:cubicBezTo>
                  <a:pt x="300" y="214"/>
                  <a:pt x="301" y="210"/>
                  <a:pt x="301" y="205"/>
                </a:cubicBezTo>
                <a:cubicBezTo>
                  <a:pt x="305" y="204"/>
                  <a:pt x="310" y="206"/>
                  <a:pt x="314" y="206"/>
                </a:cubicBezTo>
                <a:cubicBezTo>
                  <a:pt x="314" y="206"/>
                  <a:pt x="314" y="207"/>
                  <a:pt x="315" y="207"/>
                </a:cubicBezTo>
                <a:cubicBezTo>
                  <a:pt x="315" y="200"/>
                  <a:pt x="315" y="200"/>
                  <a:pt x="315" y="200"/>
                </a:cubicBezTo>
                <a:cubicBezTo>
                  <a:pt x="312" y="202"/>
                  <a:pt x="308" y="202"/>
                  <a:pt x="302" y="201"/>
                </a:cubicBezTo>
                <a:cubicBezTo>
                  <a:pt x="300" y="198"/>
                  <a:pt x="300" y="195"/>
                  <a:pt x="300" y="192"/>
                </a:cubicBezTo>
                <a:cubicBezTo>
                  <a:pt x="305" y="191"/>
                  <a:pt x="309" y="192"/>
                  <a:pt x="314" y="192"/>
                </a:cubicBezTo>
                <a:cubicBezTo>
                  <a:pt x="314" y="192"/>
                  <a:pt x="314" y="193"/>
                  <a:pt x="315" y="193"/>
                </a:cubicBezTo>
                <a:cubicBezTo>
                  <a:pt x="315" y="188"/>
                  <a:pt x="315" y="188"/>
                  <a:pt x="315" y="188"/>
                </a:cubicBezTo>
                <a:cubicBezTo>
                  <a:pt x="310" y="187"/>
                  <a:pt x="305" y="189"/>
                  <a:pt x="300" y="187"/>
                </a:cubicBezTo>
                <a:cubicBezTo>
                  <a:pt x="301" y="182"/>
                  <a:pt x="299" y="178"/>
                  <a:pt x="301" y="174"/>
                </a:cubicBezTo>
                <a:cubicBezTo>
                  <a:pt x="305" y="175"/>
                  <a:pt x="310" y="175"/>
                  <a:pt x="315" y="175"/>
                </a:cubicBezTo>
                <a:cubicBezTo>
                  <a:pt x="315" y="171"/>
                  <a:pt x="315" y="171"/>
                  <a:pt x="315" y="171"/>
                </a:cubicBezTo>
                <a:cubicBezTo>
                  <a:pt x="310" y="171"/>
                  <a:pt x="306" y="170"/>
                  <a:pt x="302" y="170"/>
                </a:cubicBezTo>
                <a:cubicBezTo>
                  <a:pt x="300" y="168"/>
                  <a:pt x="303" y="166"/>
                  <a:pt x="303" y="164"/>
                </a:cubicBezTo>
                <a:cubicBezTo>
                  <a:pt x="306" y="164"/>
                  <a:pt x="311" y="164"/>
                  <a:pt x="315" y="165"/>
                </a:cubicBezTo>
                <a:cubicBezTo>
                  <a:pt x="315" y="161"/>
                  <a:pt x="315" y="161"/>
                  <a:pt x="315" y="161"/>
                </a:cubicBezTo>
                <a:cubicBezTo>
                  <a:pt x="311" y="161"/>
                  <a:pt x="308" y="160"/>
                  <a:pt x="304" y="160"/>
                </a:cubicBezTo>
                <a:cubicBezTo>
                  <a:pt x="301" y="157"/>
                  <a:pt x="304" y="154"/>
                  <a:pt x="303" y="151"/>
                </a:cubicBezTo>
                <a:cubicBezTo>
                  <a:pt x="307" y="151"/>
                  <a:pt x="311" y="150"/>
                  <a:pt x="315" y="151"/>
                </a:cubicBezTo>
                <a:cubicBezTo>
                  <a:pt x="315" y="147"/>
                  <a:pt x="315" y="147"/>
                  <a:pt x="315" y="147"/>
                </a:cubicBezTo>
                <a:cubicBezTo>
                  <a:pt x="311" y="147"/>
                  <a:pt x="308" y="146"/>
                  <a:pt x="304" y="145"/>
                </a:cubicBezTo>
                <a:cubicBezTo>
                  <a:pt x="307" y="143"/>
                  <a:pt x="304" y="139"/>
                  <a:pt x="306" y="137"/>
                </a:cubicBezTo>
                <a:cubicBezTo>
                  <a:pt x="309" y="136"/>
                  <a:pt x="312" y="137"/>
                  <a:pt x="315" y="138"/>
                </a:cubicBezTo>
                <a:cubicBezTo>
                  <a:pt x="315" y="133"/>
                  <a:pt x="315" y="133"/>
                  <a:pt x="315" y="133"/>
                </a:cubicBezTo>
                <a:cubicBezTo>
                  <a:pt x="312" y="133"/>
                  <a:pt x="309" y="132"/>
                  <a:pt x="307" y="132"/>
                </a:cubicBezTo>
                <a:cubicBezTo>
                  <a:pt x="305" y="128"/>
                  <a:pt x="307" y="124"/>
                  <a:pt x="307" y="120"/>
                </a:cubicBezTo>
                <a:cubicBezTo>
                  <a:pt x="309" y="119"/>
                  <a:pt x="312" y="120"/>
                  <a:pt x="315" y="120"/>
                </a:cubicBezTo>
                <a:cubicBezTo>
                  <a:pt x="315" y="116"/>
                  <a:pt x="315" y="116"/>
                  <a:pt x="315" y="116"/>
                </a:cubicBezTo>
                <a:cubicBezTo>
                  <a:pt x="312" y="116"/>
                  <a:pt x="310" y="115"/>
                  <a:pt x="308" y="115"/>
                </a:cubicBezTo>
                <a:cubicBezTo>
                  <a:pt x="306" y="112"/>
                  <a:pt x="309" y="109"/>
                  <a:pt x="308" y="106"/>
                </a:cubicBezTo>
                <a:cubicBezTo>
                  <a:pt x="310" y="107"/>
                  <a:pt x="312" y="107"/>
                  <a:pt x="315" y="107"/>
                </a:cubicBezTo>
                <a:cubicBezTo>
                  <a:pt x="315" y="103"/>
                  <a:pt x="315" y="103"/>
                  <a:pt x="315" y="103"/>
                </a:cubicBezTo>
                <a:cubicBezTo>
                  <a:pt x="313" y="103"/>
                  <a:pt x="311" y="103"/>
                  <a:pt x="309" y="102"/>
                </a:cubicBezTo>
                <a:cubicBezTo>
                  <a:pt x="308" y="99"/>
                  <a:pt x="308" y="95"/>
                  <a:pt x="309" y="92"/>
                </a:cubicBezTo>
                <a:cubicBezTo>
                  <a:pt x="311" y="92"/>
                  <a:pt x="313" y="92"/>
                  <a:pt x="315" y="93"/>
                </a:cubicBezTo>
                <a:cubicBezTo>
                  <a:pt x="315" y="89"/>
                  <a:pt x="315" y="89"/>
                  <a:pt x="315" y="89"/>
                </a:cubicBezTo>
                <a:cubicBezTo>
                  <a:pt x="313" y="88"/>
                  <a:pt x="311" y="88"/>
                  <a:pt x="309" y="88"/>
                </a:cubicBezTo>
                <a:cubicBezTo>
                  <a:pt x="309" y="84"/>
                  <a:pt x="309" y="80"/>
                  <a:pt x="310" y="77"/>
                </a:cubicBezTo>
                <a:cubicBezTo>
                  <a:pt x="311" y="77"/>
                  <a:pt x="313" y="77"/>
                  <a:pt x="315" y="77"/>
                </a:cubicBezTo>
                <a:cubicBezTo>
                  <a:pt x="315" y="73"/>
                  <a:pt x="315" y="73"/>
                  <a:pt x="315" y="73"/>
                </a:cubicBezTo>
                <a:cubicBezTo>
                  <a:pt x="313" y="72"/>
                  <a:pt x="311" y="72"/>
                  <a:pt x="310" y="72"/>
                </a:cubicBezTo>
                <a:cubicBezTo>
                  <a:pt x="310" y="69"/>
                  <a:pt x="309" y="66"/>
                  <a:pt x="311" y="63"/>
                </a:cubicBezTo>
                <a:cubicBezTo>
                  <a:pt x="312" y="63"/>
                  <a:pt x="313" y="64"/>
                  <a:pt x="315" y="64"/>
                </a:cubicBezTo>
                <a:cubicBezTo>
                  <a:pt x="315" y="60"/>
                  <a:pt x="315" y="60"/>
                  <a:pt x="315" y="60"/>
                </a:cubicBezTo>
                <a:cubicBezTo>
                  <a:pt x="313" y="59"/>
                  <a:pt x="312" y="59"/>
                  <a:pt x="311" y="58"/>
                </a:cubicBezTo>
                <a:cubicBezTo>
                  <a:pt x="312" y="56"/>
                  <a:pt x="312" y="53"/>
                  <a:pt x="312" y="51"/>
                </a:cubicBezTo>
                <a:cubicBezTo>
                  <a:pt x="313" y="50"/>
                  <a:pt x="314" y="50"/>
                  <a:pt x="315" y="50"/>
                </a:cubicBezTo>
                <a:cubicBezTo>
                  <a:pt x="315" y="46"/>
                  <a:pt x="315" y="46"/>
                  <a:pt x="315" y="46"/>
                </a:cubicBezTo>
                <a:cubicBezTo>
                  <a:pt x="314" y="46"/>
                  <a:pt x="313" y="46"/>
                  <a:pt x="313" y="46"/>
                </a:cubicBezTo>
                <a:cubicBezTo>
                  <a:pt x="312" y="43"/>
                  <a:pt x="311" y="39"/>
                  <a:pt x="314" y="37"/>
                </a:cubicBezTo>
                <a:cubicBezTo>
                  <a:pt x="315" y="37"/>
                  <a:pt x="315" y="37"/>
                  <a:pt x="315" y="37"/>
                </a:cubicBezTo>
                <a:cubicBezTo>
                  <a:pt x="315" y="32"/>
                  <a:pt x="315" y="32"/>
                  <a:pt x="315" y="32"/>
                </a:cubicBezTo>
                <a:cubicBezTo>
                  <a:pt x="314" y="32"/>
                  <a:pt x="314" y="32"/>
                  <a:pt x="314" y="32"/>
                </a:cubicBezTo>
                <a:cubicBezTo>
                  <a:pt x="315" y="31"/>
                  <a:pt x="315" y="31"/>
                  <a:pt x="315" y="31"/>
                </a:cubicBezTo>
                <a:cubicBezTo>
                  <a:pt x="315" y="29"/>
                  <a:pt x="315" y="29"/>
                  <a:pt x="315" y="29"/>
                </a:cubicBezTo>
                <a:cubicBezTo>
                  <a:pt x="314" y="27"/>
                  <a:pt x="314" y="25"/>
                  <a:pt x="315" y="23"/>
                </a:cubicBezTo>
                <a:cubicBezTo>
                  <a:pt x="315" y="23"/>
                  <a:pt x="315" y="23"/>
                  <a:pt x="315" y="23"/>
                </a:cubicBezTo>
                <a:cubicBezTo>
                  <a:pt x="315" y="0"/>
                  <a:pt x="315" y="0"/>
                  <a:pt x="315" y="0"/>
                </a:cubicBezTo>
                <a:cubicBezTo>
                  <a:pt x="310" y="0"/>
                  <a:pt x="310" y="0"/>
                  <a:pt x="310" y="0"/>
                </a:cubicBezTo>
                <a:cubicBezTo>
                  <a:pt x="310" y="1"/>
                  <a:pt x="310" y="2"/>
                  <a:pt x="310" y="3"/>
                </a:cubicBezTo>
                <a:cubicBezTo>
                  <a:pt x="305" y="2"/>
                  <a:pt x="300" y="1"/>
                  <a:pt x="296" y="0"/>
                </a:cubicBezTo>
                <a:cubicBezTo>
                  <a:pt x="276" y="0"/>
                  <a:pt x="276" y="0"/>
                  <a:pt x="276" y="0"/>
                </a:cubicBezTo>
                <a:cubicBezTo>
                  <a:pt x="280" y="1"/>
                  <a:pt x="284" y="1"/>
                  <a:pt x="288" y="2"/>
                </a:cubicBezTo>
                <a:cubicBezTo>
                  <a:pt x="289" y="6"/>
                  <a:pt x="288" y="9"/>
                  <a:pt x="287" y="13"/>
                </a:cubicBezTo>
                <a:cubicBezTo>
                  <a:pt x="282" y="12"/>
                  <a:pt x="277" y="11"/>
                  <a:pt x="272" y="9"/>
                </a:cubicBezTo>
                <a:cubicBezTo>
                  <a:pt x="273" y="6"/>
                  <a:pt x="271" y="3"/>
                  <a:pt x="273" y="0"/>
                </a:cubicBezTo>
                <a:cubicBezTo>
                  <a:pt x="267" y="0"/>
                  <a:pt x="267" y="0"/>
                  <a:pt x="267" y="0"/>
                </a:cubicBezTo>
                <a:cubicBezTo>
                  <a:pt x="267" y="3"/>
                  <a:pt x="267" y="6"/>
                  <a:pt x="266" y="8"/>
                </a:cubicBezTo>
                <a:cubicBezTo>
                  <a:pt x="261" y="9"/>
                  <a:pt x="255" y="6"/>
                  <a:pt x="250" y="6"/>
                </a:cubicBezTo>
                <a:cubicBezTo>
                  <a:pt x="249" y="4"/>
                  <a:pt x="250" y="2"/>
                  <a:pt x="251" y="0"/>
                </a:cubicBezTo>
                <a:cubicBezTo>
                  <a:pt x="245" y="0"/>
                  <a:pt x="245" y="0"/>
                  <a:pt x="245" y="0"/>
                </a:cubicBezTo>
                <a:cubicBezTo>
                  <a:pt x="244" y="1"/>
                  <a:pt x="244" y="3"/>
                  <a:pt x="244" y="4"/>
                </a:cubicBezTo>
                <a:cubicBezTo>
                  <a:pt x="241" y="5"/>
                  <a:pt x="238" y="4"/>
                  <a:pt x="235" y="3"/>
                </a:cubicBezTo>
                <a:cubicBezTo>
                  <a:pt x="235" y="2"/>
                  <a:pt x="236" y="1"/>
                  <a:pt x="236" y="0"/>
                </a:cubicBezTo>
                <a:cubicBezTo>
                  <a:pt x="230" y="0"/>
                  <a:pt x="230" y="0"/>
                  <a:pt x="230" y="0"/>
                </a:cubicBezTo>
                <a:cubicBezTo>
                  <a:pt x="230" y="1"/>
                  <a:pt x="230" y="1"/>
                  <a:pt x="230" y="2"/>
                </a:cubicBezTo>
                <a:cubicBezTo>
                  <a:pt x="227" y="2"/>
                  <a:pt x="223" y="1"/>
                  <a:pt x="219" y="0"/>
                </a:cubicBezTo>
                <a:cubicBezTo>
                  <a:pt x="192" y="0"/>
                  <a:pt x="192" y="0"/>
                  <a:pt x="192" y="0"/>
                </a:cubicBezTo>
                <a:cubicBezTo>
                  <a:pt x="193" y="2"/>
                  <a:pt x="193" y="6"/>
                  <a:pt x="192" y="8"/>
                </a:cubicBezTo>
                <a:cubicBezTo>
                  <a:pt x="190" y="10"/>
                  <a:pt x="187" y="8"/>
                  <a:pt x="185" y="7"/>
                </a:cubicBezTo>
                <a:cubicBezTo>
                  <a:pt x="183" y="5"/>
                  <a:pt x="184" y="2"/>
                  <a:pt x="184" y="0"/>
                </a:cubicBezTo>
                <a:cubicBezTo>
                  <a:pt x="179" y="0"/>
                  <a:pt x="179" y="0"/>
                  <a:pt x="179" y="0"/>
                </a:cubicBezTo>
                <a:cubicBezTo>
                  <a:pt x="178" y="2"/>
                  <a:pt x="178" y="4"/>
                  <a:pt x="179" y="5"/>
                </a:cubicBezTo>
                <a:cubicBezTo>
                  <a:pt x="176" y="6"/>
                  <a:pt x="173" y="5"/>
                  <a:pt x="170" y="4"/>
                </a:cubicBezTo>
                <a:cubicBezTo>
                  <a:pt x="169" y="3"/>
                  <a:pt x="169" y="1"/>
                  <a:pt x="169" y="0"/>
                </a:cubicBezTo>
                <a:cubicBezTo>
                  <a:pt x="163" y="0"/>
                  <a:pt x="163" y="0"/>
                  <a:pt x="163" y="0"/>
                </a:cubicBezTo>
                <a:cubicBezTo>
                  <a:pt x="163" y="1"/>
                  <a:pt x="163" y="2"/>
                  <a:pt x="163" y="3"/>
                </a:cubicBezTo>
                <a:cubicBezTo>
                  <a:pt x="158" y="2"/>
                  <a:pt x="154" y="1"/>
                  <a:pt x="150" y="0"/>
                </a:cubicBezTo>
                <a:cubicBezTo>
                  <a:pt x="129" y="0"/>
                  <a:pt x="129" y="0"/>
                  <a:pt x="129" y="0"/>
                </a:cubicBezTo>
                <a:cubicBezTo>
                  <a:pt x="129" y="4"/>
                  <a:pt x="129" y="9"/>
                  <a:pt x="129" y="13"/>
                </a:cubicBezTo>
                <a:cubicBezTo>
                  <a:pt x="126" y="12"/>
                  <a:pt x="123" y="12"/>
                  <a:pt x="119" y="11"/>
                </a:cubicBezTo>
                <a:cubicBezTo>
                  <a:pt x="118" y="7"/>
                  <a:pt x="119" y="4"/>
                  <a:pt x="119" y="0"/>
                </a:cubicBezTo>
                <a:cubicBezTo>
                  <a:pt x="114" y="0"/>
                  <a:pt x="114" y="0"/>
                  <a:pt x="114" y="0"/>
                </a:cubicBezTo>
                <a:cubicBezTo>
                  <a:pt x="114" y="3"/>
                  <a:pt x="114" y="7"/>
                  <a:pt x="113" y="10"/>
                </a:cubicBezTo>
                <a:cubicBezTo>
                  <a:pt x="108" y="9"/>
                  <a:pt x="103" y="8"/>
                  <a:pt x="98" y="6"/>
                </a:cubicBezTo>
                <a:cubicBezTo>
                  <a:pt x="98" y="4"/>
                  <a:pt x="98" y="2"/>
                  <a:pt x="98" y="0"/>
                </a:cubicBezTo>
                <a:cubicBezTo>
                  <a:pt x="93" y="0"/>
                  <a:pt x="93" y="0"/>
                  <a:pt x="93" y="0"/>
                </a:cubicBezTo>
                <a:cubicBezTo>
                  <a:pt x="93" y="2"/>
                  <a:pt x="93" y="3"/>
                  <a:pt x="93" y="5"/>
                </a:cubicBezTo>
                <a:cubicBezTo>
                  <a:pt x="91" y="5"/>
                  <a:pt x="89" y="4"/>
                  <a:pt x="87" y="3"/>
                </a:cubicBezTo>
                <a:cubicBezTo>
                  <a:pt x="87" y="2"/>
                  <a:pt x="88" y="1"/>
                  <a:pt x="88" y="0"/>
                </a:cubicBezTo>
                <a:cubicBezTo>
                  <a:pt x="82" y="0"/>
                  <a:pt x="82" y="0"/>
                  <a:pt x="82" y="0"/>
                </a:cubicBezTo>
                <a:cubicBezTo>
                  <a:pt x="82" y="1"/>
                  <a:pt x="82" y="1"/>
                  <a:pt x="82" y="2"/>
                </a:cubicBezTo>
                <a:cubicBezTo>
                  <a:pt x="79" y="3"/>
                  <a:pt x="75" y="1"/>
                  <a:pt x="72" y="0"/>
                </a:cubicBezTo>
                <a:cubicBezTo>
                  <a:pt x="59" y="0"/>
                  <a:pt x="59" y="0"/>
                  <a:pt x="59" y="0"/>
                </a:cubicBezTo>
                <a:cubicBezTo>
                  <a:pt x="60" y="3"/>
                  <a:pt x="58" y="5"/>
                  <a:pt x="60" y="8"/>
                </a:cubicBezTo>
                <a:cubicBezTo>
                  <a:pt x="57" y="9"/>
                  <a:pt x="55" y="7"/>
                  <a:pt x="52" y="7"/>
                </a:cubicBezTo>
                <a:cubicBezTo>
                  <a:pt x="51" y="4"/>
                  <a:pt x="51" y="2"/>
                  <a:pt x="51" y="0"/>
                </a:cubicBezTo>
                <a:cubicBezTo>
                  <a:pt x="46" y="0"/>
                  <a:pt x="46" y="0"/>
                  <a:pt x="46" y="0"/>
                </a:cubicBezTo>
                <a:cubicBezTo>
                  <a:pt x="46" y="2"/>
                  <a:pt x="45" y="4"/>
                  <a:pt x="45" y="5"/>
                </a:cubicBezTo>
                <a:cubicBezTo>
                  <a:pt x="44" y="5"/>
                  <a:pt x="43" y="5"/>
                  <a:pt x="42" y="5"/>
                </a:cubicBezTo>
                <a:cubicBezTo>
                  <a:pt x="42" y="3"/>
                  <a:pt x="41" y="2"/>
                  <a:pt x="41" y="0"/>
                </a:cubicBezTo>
                <a:cubicBezTo>
                  <a:pt x="36" y="0"/>
                  <a:pt x="36" y="0"/>
                  <a:pt x="36" y="0"/>
                </a:cubicBezTo>
                <a:cubicBezTo>
                  <a:pt x="36" y="1"/>
                  <a:pt x="36" y="2"/>
                  <a:pt x="36" y="3"/>
                </a:cubicBezTo>
                <a:cubicBezTo>
                  <a:pt x="34" y="4"/>
                  <a:pt x="31" y="2"/>
                  <a:pt x="28" y="2"/>
                </a:cubicBezTo>
                <a:cubicBezTo>
                  <a:pt x="28" y="1"/>
                  <a:pt x="27" y="1"/>
                  <a:pt x="27" y="0"/>
                </a:cubicBezTo>
                <a:cubicBezTo>
                  <a:pt x="7" y="0"/>
                  <a:pt x="7" y="0"/>
                  <a:pt x="7" y="0"/>
                </a:cubicBezTo>
                <a:cubicBezTo>
                  <a:pt x="8" y="0"/>
                  <a:pt x="9" y="1"/>
                  <a:pt x="10" y="1"/>
                </a:cubicBezTo>
                <a:cubicBezTo>
                  <a:pt x="9" y="7"/>
                  <a:pt x="10" y="12"/>
                  <a:pt x="10" y="18"/>
                </a:cubicBezTo>
                <a:cubicBezTo>
                  <a:pt x="7" y="18"/>
                  <a:pt x="6" y="18"/>
                  <a:pt x="4" y="17"/>
                </a:cubicBezTo>
                <a:cubicBezTo>
                  <a:pt x="4" y="20"/>
                  <a:pt x="4" y="20"/>
                  <a:pt x="4" y="20"/>
                </a:cubicBezTo>
                <a:cubicBezTo>
                  <a:pt x="6" y="21"/>
                  <a:pt x="8" y="22"/>
                  <a:pt x="10" y="22"/>
                </a:cubicBezTo>
                <a:cubicBezTo>
                  <a:pt x="11" y="25"/>
                  <a:pt x="12" y="30"/>
                  <a:pt x="11" y="32"/>
                </a:cubicBezTo>
                <a:cubicBezTo>
                  <a:pt x="8" y="32"/>
                  <a:pt x="6" y="31"/>
                  <a:pt x="4" y="31"/>
                </a:cubicBezTo>
                <a:cubicBezTo>
                  <a:pt x="4" y="34"/>
                  <a:pt x="4" y="34"/>
                  <a:pt x="4" y="34"/>
                </a:cubicBezTo>
                <a:cubicBezTo>
                  <a:pt x="6" y="34"/>
                  <a:pt x="8" y="35"/>
                  <a:pt x="10" y="35"/>
                </a:cubicBezTo>
                <a:cubicBezTo>
                  <a:pt x="13" y="39"/>
                  <a:pt x="12" y="42"/>
                  <a:pt x="12" y="46"/>
                </a:cubicBezTo>
                <a:cubicBezTo>
                  <a:pt x="9" y="46"/>
                  <a:pt x="7" y="45"/>
                  <a:pt x="4" y="44"/>
                </a:cubicBezTo>
                <a:cubicBezTo>
                  <a:pt x="4" y="48"/>
                  <a:pt x="4" y="48"/>
                  <a:pt x="4" y="48"/>
                </a:cubicBezTo>
                <a:cubicBezTo>
                  <a:pt x="16" y="47"/>
                  <a:pt x="13" y="59"/>
                  <a:pt x="13" y="64"/>
                </a:cubicBezTo>
                <a:cubicBezTo>
                  <a:pt x="10" y="64"/>
                  <a:pt x="7" y="63"/>
                  <a:pt x="4" y="62"/>
                </a:cubicBezTo>
                <a:cubicBezTo>
                  <a:pt x="4" y="104"/>
                  <a:pt x="4" y="104"/>
                  <a:pt x="4" y="104"/>
                </a:cubicBezTo>
                <a:cubicBezTo>
                  <a:pt x="5" y="108"/>
                  <a:pt x="6" y="112"/>
                  <a:pt x="6" y="116"/>
                </a:cubicBezTo>
                <a:cubicBezTo>
                  <a:pt x="5" y="115"/>
                  <a:pt x="4" y="115"/>
                  <a:pt x="4" y="115"/>
                </a:cubicBezTo>
                <a:cubicBezTo>
                  <a:pt x="4" y="119"/>
                  <a:pt x="4" y="119"/>
                  <a:pt x="4" y="119"/>
                </a:cubicBezTo>
                <a:cubicBezTo>
                  <a:pt x="10" y="120"/>
                  <a:pt x="9" y="129"/>
                  <a:pt x="8" y="133"/>
                </a:cubicBezTo>
                <a:cubicBezTo>
                  <a:pt x="5" y="132"/>
                  <a:pt x="4" y="130"/>
                  <a:pt x="4" y="128"/>
                </a:cubicBezTo>
                <a:cubicBezTo>
                  <a:pt x="4" y="173"/>
                  <a:pt x="4" y="173"/>
                  <a:pt x="4" y="173"/>
                </a:cubicBezTo>
                <a:cubicBezTo>
                  <a:pt x="5" y="176"/>
                  <a:pt x="4" y="179"/>
                  <a:pt x="5" y="184"/>
                </a:cubicBezTo>
                <a:cubicBezTo>
                  <a:pt x="6" y="188"/>
                  <a:pt x="7" y="191"/>
                  <a:pt x="4" y="192"/>
                </a:cubicBezTo>
                <a:cubicBezTo>
                  <a:pt x="4" y="196"/>
                  <a:pt x="4" y="196"/>
                  <a:pt x="4" y="196"/>
                </a:cubicBezTo>
                <a:cubicBezTo>
                  <a:pt x="5" y="196"/>
                  <a:pt x="5" y="196"/>
                  <a:pt x="6" y="195"/>
                </a:cubicBezTo>
                <a:cubicBezTo>
                  <a:pt x="8" y="203"/>
                  <a:pt x="7" y="211"/>
                  <a:pt x="8" y="219"/>
                </a:cubicBezTo>
                <a:cubicBezTo>
                  <a:pt x="7" y="219"/>
                  <a:pt x="6" y="219"/>
                  <a:pt x="4" y="219"/>
                </a:cubicBezTo>
                <a:cubicBezTo>
                  <a:pt x="4" y="221"/>
                  <a:pt x="4" y="221"/>
                  <a:pt x="4" y="221"/>
                </a:cubicBezTo>
                <a:cubicBezTo>
                  <a:pt x="13" y="223"/>
                  <a:pt x="8" y="231"/>
                  <a:pt x="10" y="235"/>
                </a:cubicBezTo>
                <a:cubicBezTo>
                  <a:pt x="9" y="236"/>
                  <a:pt x="7" y="236"/>
                  <a:pt x="6" y="236"/>
                </a:cubicBezTo>
                <a:cubicBezTo>
                  <a:pt x="5" y="233"/>
                  <a:pt x="4" y="230"/>
                  <a:pt x="4" y="228"/>
                </a:cubicBezTo>
                <a:cubicBezTo>
                  <a:pt x="4" y="267"/>
                  <a:pt x="4" y="267"/>
                  <a:pt x="4" y="267"/>
                </a:cubicBezTo>
                <a:cubicBezTo>
                  <a:pt x="4" y="269"/>
                  <a:pt x="5" y="271"/>
                  <a:pt x="5" y="273"/>
                </a:cubicBezTo>
                <a:cubicBezTo>
                  <a:pt x="4" y="273"/>
                  <a:pt x="4" y="273"/>
                  <a:pt x="4" y="273"/>
                </a:cubicBezTo>
                <a:cubicBezTo>
                  <a:pt x="4" y="277"/>
                  <a:pt x="4" y="277"/>
                  <a:pt x="4" y="277"/>
                </a:cubicBezTo>
                <a:cubicBezTo>
                  <a:pt x="6" y="278"/>
                  <a:pt x="7" y="281"/>
                  <a:pt x="5" y="283"/>
                </a:cubicBezTo>
                <a:cubicBezTo>
                  <a:pt x="5" y="283"/>
                  <a:pt x="4" y="283"/>
                  <a:pt x="4" y="283"/>
                </a:cubicBezTo>
                <a:cubicBezTo>
                  <a:pt x="4" y="286"/>
                  <a:pt x="4" y="286"/>
                  <a:pt x="4" y="286"/>
                </a:cubicBezTo>
                <a:cubicBezTo>
                  <a:pt x="5" y="286"/>
                  <a:pt x="5" y="286"/>
                  <a:pt x="6" y="286"/>
                </a:cubicBezTo>
                <a:cubicBezTo>
                  <a:pt x="7" y="290"/>
                  <a:pt x="8" y="294"/>
                  <a:pt x="8" y="297"/>
                </a:cubicBezTo>
                <a:cubicBezTo>
                  <a:pt x="6" y="298"/>
                  <a:pt x="5" y="298"/>
                  <a:pt x="4" y="298"/>
                </a:cubicBezTo>
                <a:cubicBezTo>
                  <a:pt x="4" y="299"/>
                  <a:pt x="4" y="299"/>
                  <a:pt x="4" y="299"/>
                </a:cubicBezTo>
                <a:cubicBezTo>
                  <a:pt x="38" y="299"/>
                  <a:pt x="38" y="299"/>
                  <a:pt x="38" y="299"/>
                </a:cubicBezTo>
                <a:cubicBezTo>
                  <a:pt x="37" y="299"/>
                  <a:pt x="36" y="299"/>
                  <a:pt x="35" y="299"/>
                </a:cubicBezTo>
                <a:cubicBezTo>
                  <a:pt x="33" y="295"/>
                  <a:pt x="33" y="292"/>
                  <a:pt x="34" y="288"/>
                </a:cubicBezTo>
                <a:cubicBezTo>
                  <a:pt x="35" y="287"/>
                  <a:pt x="37" y="288"/>
                  <a:pt x="39" y="288"/>
                </a:cubicBezTo>
                <a:cubicBezTo>
                  <a:pt x="41" y="291"/>
                  <a:pt x="39" y="295"/>
                  <a:pt x="41" y="298"/>
                </a:cubicBezTo>
                <a:cubicBezTo>
                  <a:pt x="41" y="299"/>
                  <a:pt x="40" y="299"/>
                  <a:pt x="39" y="299"/>
                </a:cubicBezTo>
                <a:cubicBezTo>
                  <a:pt x="48" y="299"/>
                  <a:pt x="48" y="299"/>
                  <a:pt x="48" y="299"/>
                </a:cubicBezTo>
                <a:cubicBezTo>
                  <a:pt x="45" y="296"/>
                  <a:pt x="45" y="291"/>
                  <a:pt x="46" y="287"/>
                </a:cubicBezTo>
                <a:close/>
                <a:moveTo>
                  <a:pt x="47" y="225"/>
                </a:moveTo>
                <a:cubicBezTo>
                  <a:pt x="51" y="224"/>
                  <a:pt x="54" y="225"/>
                  <a:pt x="57" y="225"/>
                </a:cubicBezTo>
                <a:cubicBezTo>
                  <a:pt x="60" y="230"/>
                  <a:pt x="58" y="235"/>
                  <a:pt x="59" y="240"/>
                </a:cubicBezTo>
                <a:cubicBezTo>
                  <a:pt x="56" y="241"/>
                  <a:pt x="53" y="238"/>
                  <a:pt x="50" y="240"/>
                </a:cubicBezTo>
                <a:cubicBezTo>
                  <a:pt x="49" y="235"/>
                  <a:pt x="48" y="230"/>
                  <a:pt x="47" y="225"/>
                </a:cubicBezTo>
                <a:close/>
                <a:moveTo>
                  <a:pt x="36" y="225"/>
                </a:moveTo>
                <a:cubicBezTo>
                  <a:pt x="37" y="223"/>
                  <a:pt x="40" y="225"/>
                  <a:pt x="42" y="224"/>
                </a:cubicBezTo>
                <a:cubicBezTo>
                  <a:pt x="43" y="229"/>
                  <a:pt x="43" y="234"/>
                  <a:pt x="44" y="239"/>
                </a:cubicBezTo>
                <a:cubicBezTo>
                  <a:pt x="42" y="238"/>
                  <a:pt x="39" y="239"/>
                  <a:pt x="37" y="238"/>
                </a:cubicBezTo>
                <a:cubicBezTo>
                  <a:pt x="38" y="234"/>
                  <a:pt x="36" y="229"/>
                  <a:pt x="36" y="225"/>
                </a:cubicBezTo>
                <a:close/>
                <a:moveTo>
                  <a:pt x="12" y="196"/>
                </a:moveTo>
                <a:cubicBezTo>
                  <a:pt x="13" y="195"/>
                  <a:pt x="14" y="197"/>
                  <a:pt x="15" y="196"/>
                </a:cubicBezTo>
                <a:cubicBezTo>
                  <a:pt x="17" y="204"/>
                  <a:pt x="18" y="212"/>
                  <a:pt x="17" y="220"/>
                </a:cubicBezTo>
                <a:cubicBezTo>
                  <a:pt x="11" y="219"/>
                  <a:pt x="15" y="215"/>
                  <a:pt x="12" y="212"/>
                </a:cubicBezTo>
                <a:cubicBezTo>
                  <a:pt x="14" y="207"/>
                  <a:pt x="12" y="202"/>
                  <a:pt x="12" y="196"/>
                </a:cubicBezTo>
                <a:close/>
                <a:moveTo>
                  <a:pt x="32" y="101"/>
                </a:moveTo>
                <a:cubicBezTo>
                  <a:pt x="29" y="102"/>
                  <a:pt x="25" y="100"/>
                  <a:pt x="22" y="100"/>
                </a:cubicBezTo>
                <a:cubicBezTo>
                  <a:pt x="20" y="95"/>
                  <a:pt x="21" y="90"/>
                  <a:pt x="20" y="85"/>
                </a:cubicBezTo>
                <a:cubicBezTo>
                  <a:pt x="23" y="84"/>
                  <a:pt x="27" y="87"/>
                  <a:pt x="30" y="86"/>
                </a:cubicBezTo>
                <a:cubicBezTo>
                  <a:pt x="33" y="91"/>
                  <a:pt x="31" y="96"/>
                  <a:pt x="32" y="101"/>
                </a:cubicBezTo>
                <a:close/>
                <a:moveTo>
                  <a:pt x="33" y="121"/>
                </a:moveTo>
                <a:cubicBezTo>
                  <a:pt x="30" y="122"/>
                  <a:pt x="26" y="121"/>
                  <a:pt x="23" y="119"/>
                </a:cubicBezTo>
                <a:cubicBezTo>
                  <a:pt x="24" y="114"/>
                  <a:pt x="22" y="109"/>
                  <a:pt x="22" y="104"/>
                </a:cubicBezTo>
                <a:cubicBezTo>
                  <a:pt x="25" y="104"/>
                  <a:pt x="29" y="105"/>
                  <a:pt x="32" y="106"/>
                </a:cubicBezTo>
                <a:cubicBezTo>
                  <a:pt x="34" y="111"/>
                  <a:pt x="33" y="116"/>
                  <a:pt x="33" y="121"/>
                </a:cubicBezTo>
                <a:close/>
                <a:moveTo>
                  <a:pt x="49" y="139"/>
                </a:moveTo>
                <a:cubicBezTo>
                  <a:pt x="46" y="139"/>
                  <a:pt x="43" y="139"/>
                  <a:pt x="40" y="137"/>
                </a:cubicBezTo>
                <a:cubicBezTo>
                  <a:pt x="41" y="134"/>
                  <a:pt x="39" y="131"/>
                  <a:pt x="40" y="127"/>
                </a:cubicBezTo>
                <a:cubicBezTo>
                  <a:pt x="43" y="127"/>
                  <a:pt x="46" y="127"/>
                  <a:pt x="49" y="129"/>
                </a:cubicBezTo>
                <a:cubicBezTo>
                  <a:pt x="49" y="133"/>
                  <a:pt x="51" y="136"/>
                  <a:pt x="49" y="139"/>
                </a:cubicBezTo>
                <a:close/>
                <a:moveTo>
                  <a:pt x="53" y="174"/>
                </a:moveTo>
                <a:cubicBezTo>
                  <a:pt x="49" y="175"/>
                  <a:pt x="45" y="173"/>
                  <a:pt x="42" y="173"/>
                </a:cubicBezTo>
                <a:cubicBezTo>
                  <a:pt x="40" y="170"/>
                  <a:pt x="41" y="166"/>
                  <a:pt x="41" y="162"/>
                </a:cubicBezTo>
                <a:cubicBezTo>
                  <a:pt x="45" y="162"/>
                  <a:pt x="48" y="162"/>
                  <a:pt x="52" y="164"/>
                </a:cubicBezTo>
                <a:cubicBezTo>
                  <a:pt x="51" y="167"/>
                  <a:pt x="53" y="171"/>
                  <a:pt x="53" y="174"/>
                </a:cubicBezTo>
                <a:close/>
                <a:moveTo>
                  <a:pt x="52" y="98"/>
                </a:moveTo>
                <a:cubicBezTo>
                  <a:pt x="51" y="96"/>
                  <a:pt x="50" y="93"/>
                  <a:pt x="51" y="91"/>
                </a:cubicBezTo>
                <a:cubicBezTo>
                  <a:pt x="52" y="93"/>
                  <a:pt x="53" y="96"/>
                  <a:pt x="52" y="98"/>
                </a:cubicBezTo>
                <a:close/>
                <a:moveTo>
                  <a:pt x="52" y="159"/>
                </a:moveTo>
                <a:cubicBezTo>
                  <a:pt x="48" y="159"/>
                  <a:pt x="45" y="158"/>
                  <a:pt x="41" y="158"/>
                </a:cubicBezTo>
                <a:cubicBezTo>
                  <a:pt x="39" y="153"/>
                  <a:pt x="40" y="147"/>
                  <a:pt x="41" y="142"/>
                </a:cubicBezTo>
                <a:cubicBezTo>
                  <a:pt x="44" y="142"/>
                  <a:pt x="47" y="143"/>
                  <a:pt x="49" y="143"/>
                </a:cubicBezTo>
                <a:cubicBezTo>
                  <a:pt x="53" y="148"/>
                  <a:pt x="51" y="154"/>
                  <a:pt x="52" y="159"/>
                </a:cubicBezTo>
                <a:close/>
                <a:moveTo>
                  <a:pt x="48" y="125"/>
                </a:moveTo>
                <a:cubicBezTo>
                  <a:pt x="45" y="123"/>
                  <a:pt x="42" y="123"/>
                  <a:pt x="39" y="123"/>
                </a:cubicBezTo>
                <a:cubicBezTo>
                  <a:pt x="38" y="118"/>
                  <a:pt x="39" y="112"/>
                  <a:pt x="38" y="107"/>
                </a:cubicBezTo>
                <a:cubicBezTo>
                  <a:pt x="52" y="104"/>
                  <a:pt x="48" y="119"/>
                  <a:pt x="48" y="125"/>
                </a:cubicBezTo>
                <a:close/>
                <a:moveTo>
                  <a:pt x="38" y="102"/>
                </a:moveTo>
                <a:cubicBezTo>
                  <a:pt x="36" y="97"/>
                  <a:pt x="37" y="93"/>
                  <a:pt x="36" y="88"/>
                </a:cubicBezTo>
                <a:cubicBezTo>
                  <a:pt x="48" y="88"/>
                  <a:pt x="45" y="98"/>
                  <a:pt x="46" y="103"/>
                </a:cubicBezTo>
                <a:cubicBezTo>
                  <a:pt x="43" y="104"/>
                  <a:pt x="40" y="102"/>
                  <a:pt x="38" y="102"/>
                </a:cubicBezTo>
                <a:close/>
                <a:moveTo>
                  <a:pt x="43" y="85"/>
                </a:moveTo>
                <a:cubicBezTo>
                  <a:pt x="41" y="85"/>
                  <a:pt x="40" y="85"/>
                  <a:pt x="38" y="84"/>
                </a:cubicBezTo>
                <a:cubicBezTo>
                  <a:pt x="36" y="81"/>
                  <a:pt x="38" y="78"/>
                  <a:pt x="36" y="75"/>
                </a:cubicBezTo>
                <a:cubicBezTo>
                  <a:pt x="45" y="72"/>
                  <a:pt x="44" y="81"/>
                  <a:pt x="43" y="85"/>
                </a:cubicBezTo>
                <a:close/>
                <a:moveTo>
                  <a:pt x="38" y="193"/>
                </a:moveTo>
                <a:cubicBezTo>
                  <a:pt x="36" y="194"/>
                  <a:pt x="34" y="193"/>
                  <a:pt x="32" y="193"/>
                </a:cubicBezTo>
                <a:cubicBezTo>
                  <a:pt x="30" y="187"/>
                  <a:pt x="31" y="182"/>
                  <a:pt x="29" y="176"/>
                </a:cubicBezTo>
                <a:cubicBezTo>
                  <a:pt x="41" y="174"/>
                  <a:pt x="37" y="188"/>
                  <a:pt x="38" y="193"/>
                </a:cubicBezTo>
                <a:close/>
                <a:moveTo>
                  <a:pt x="36" y="173"/>
                </a:moveTo>
                <a:cubicBezTo>
                  <a:pt x="34" y="172"/>
                  <a:pt x="32" y="173"/>
                  <a:pt x="30" y="171"/>
                </a:cubicBezTo>
                <a:cubicBezTo>
                  <a:pt x="27" y="167"/>
                  <a:pt x="28" y="164"/>
                  <a:pt x="28" y="160"/>
                </a:cubicBezTo>
                <a:cubicBezTo>
                  <a:pt x="30" y="160"/>
                  <a:pt x="33" y="161"/>
                  <a:pt x="35" y="161"/>
                </a:cubicBezTo>
                <a:cubicBezTo>
                  <a:pt x="36" y="165"/>
                  <a:pt x="36" y="169"/>
                  <a:pt x="36" y="173"/>
                </a:cubicBezTo>
                <a:close/>
                <a:moveTo>
                  <a:pt x="34" y="157"/>
                </a:moveTo>
                <a:cubicBezTo>
                  <a:pt x="32" y="156"/>
                  <a:pt x="30" y="157"/>
                  <a:pt x="28" y="156"/>
                </a:cubicBezTo>
                <a:cubicBezTo>
                  <a:pt x="26" y="150"/>
                  <a:pt x="28" y="145"/>
                  <a:pt x="25" y="140"/>
                </a:cubicBezTo>
                <a:cubicBezTo>
                  <a:pt x="28" y="139"/>
                  <a:pt x="31" y="141"/>
                  <a:pt x="34" y="141"/>
                </a:cubicBezTo>
                <a:cubicBezTo>
                  <a:pt x="36" y="147"/>
                  <a:pt x="35" y="152"/>
                  <a:pt x="34" y="157"/>
                </a:cubicBezTo>
                <a:close/>
                <a:moveTo>
                  <a:pt x="34" y="137"/>
                </a:moveTo>
                <a:cubicBezTo>
                  <a:pt x="31" y="136"/>
                  <a:pt x="28" y="137"/>
                  <a:pt x="26" y="136"/>
                </a:cubicBezTo>
                <a:cubicBezTo>
                  <a:pt x="23" y="132"/>
                  <a:pt x="25" y="128"/>
                  <a:pt x="24" y="124"/>
                </a:cubicBezTo>
                <a:cubicBezTo>
                  <a:pt x="27" y="124"/>
                  <a:pt x="30" y="125"/>
                  <a:pt x="34" y="126"/>
                </a:cubicBezTo>
                <a:cubicBezTo>
                  <a:pt x="35" y="130"/>
                  <a:pt x="36" y="134"/>
                  <a:pt x="34" y="137"/>
                </a:cubicBezTo>
                <a:close/>
                <a:moveTo>
                  <a:pt x="18" y="157"/>
                </a:moveTo>
                <a:cubicBezTo>
                  <a:pt x="27" y="158"/>
                  <a:pt x="21" y="166"/>
                  <a:pt x="24" y="170"/>
                </a:cubicBezTo>
                <a:cubicBezTo>
                  <a:pt x="22" y="171"/>
                  <a:pt x="21" y="170"/>
                  <a:pt x="19" y="171"/>
                </a:cubicBezTo>
                <a:cubicBezTo>
                  <a:pt x="17" y="166"/>
                  <a:pt x="18" y="162"/>
                  <a:pt x="18" y="157"/>
                </a:cubicBezTo>
                <a:close/>
                <a:moveTo>
                  <a:pt x="30" y="83"/>
                </a:moveTo>
                <a:cubicBezTo>
                  <a:pt x="27" y="82"/>
                  <a:pt x="23" y="81"/>
                  <a:pt x="19" y="80"/>
                </a:cubicBezTo>
                <a:cubicBezTo>
                  <a:pt x="19" y="77"/>
                  <a:pt x="22" y="74"/>
                  <a:pt x="19" y="70"/>
                </a:cubicBezTo>
                <a:cubicBezTo>
                  <a:pt x="22" y="69"/>
                  <a:pt x="26" y="73"/>
                  <a:pt x="30" y="72"/>
                </a:cubicBezTo>
                <a:cubicBezTo>
                  <a:pt x="32" y="76"/>
                  <a:pt x="32" y="79"/>
                  <a:pt x="30" y="83"/>
                </a:cubicBezTo>
                <a:close/>
                <a:moveTo>
                  <a:pt x="19" y="66"/>
                </a:moveTo>
                <a:cubicBezTo>
                  <a:pt x="18" y="61"/>
                  <a:pt x="17" y="56"/>
                  <a:pt x="19" y="51"/>
                </a:cubicBezTo>
                <a:cubicBezTo>
                  <a:pt x="21" y="52"/>
                  <a:pt x="25" y="54"/>
                  <a:pt x="28" y="53"/>
                </a:cubicBezTo>
                <a:cubicBezTo>
                  <a:pt x="29" y="58"/>
                  <a:pt x="28" y="63"/>
                  <a:pt x="30" y="68"/>
                </a:cubicBezTo>
                <a:cubicBezTo>
                  <a:pt x="26" y="68"/>
                  <a:pt x="23" y="67"/>
                  <a:pt x="19" y="66"/>
                </a:cubicBezTo>
                <a:close/>
                <a:moveTo>
                  <a:pt x="17" y="119"/>
                </a:moveTo>
                <a:cubicBezTo>
                  <a:pt x="16" y="118"/>
                  <a:pt x="14" y="117"/>
                  <a:pt x="12" y="117"/>
                </a:cubicBezTo>
                <a:cubicBezTo>
                  <a:pt x="10" y="112"/>
                  <a:pt x="9" y="106"/>
                  <a:pt x="9" y="101"/>
                </a:cubicBezTo>
                <a:cubicBezTo>
                  <a:pt x="11" y="102"/>
                  <a:pt x="14" y="103"/>
                  <a:pt x="16" y="102"/>
                </a:cubicBezTo>
                <a:cubicBezTo>
                  <a:pt x="18" y="108"/>
                  <a:pt x="19" y="113"/>
                  <a:pt x="17" y="119"/>
                </a:cubicBezTo>
                <a:close/>
                <a:moveTo>
                  <a:pt x="19" y="135"/>
                </a:moveTo>
                <a:cubicBezTo>
                  <a:pt x="17" y="134"/>
                  <a:pt x="16" y="135"/>
                  <a:pt x="14" y="134"/>
                </a:cubicBezTo>
                <a:cubicBezTo>
                  <a:pt x="14" y="130"/>
                  <a:pt x="14" y="126"/>
                  <a:pt x="12" y="122"/>
                </a:cubicBezTo>
                <a:cubicBezTo>
                  <a:pt x="22" y="120"/>
                  <a:pt x="18" y="131"/>
                  <a:pt x="19" y="135"/>
                </a:cubicBezTo>
                <a:close/>
                <a:moveTo>
                  <a:pt x="23" y="154"/>
                </a:moveTo>
                <a:cubicBezTo>
                  <a:pt x="21" y="155"/>
                  <a:pt x="19" y="154"/>
                  <a:pt x="17" y="153"/>
                </a:cubicBezTo>
                <a:cubicBezTo>
                  <a:pt x="15" y="148"/>
                  <a:pt x="15" y="143"/>
                  <a:pt x="14" y="138"/>
                </a:cubicBezTo>
                <a:cubicBezTo>
                  <a:pt x="26" y="138"/>
                  <a:pt x="19" y="149"/>
                  <a:pt x="23" y="154"/>
                </a:cubicBezTo>
                <a:close/>
                <a:moveTo>
                  <a:pt x="18" y="223"/>
                </a:moveTo>
                <a:cubicBezTo>
                  <a:pt x="19" y="227"/>
                  <a:pt x="19" y="232"/>
                  <a:pt x="20" y="236"/>
                </a:cubicBezTo>
                <a:cubicBezTo>
                  <a:pt x="19" y="237"/>
                  <a:pt x="18" y="236"/>
                  <a:pt x="17" y="237"/>
                </a:cubicBezTo>
                <a:cubicBezTo>
                  <a:pt x="14" y="232"/>
                  <a:pt x="12" y="224"/>
                  <a:pt x="18" y="223"/>
                </a:cubicBezTo>
                <a:close/>
                <a:moveTo>
                  <a:pt x="19" y="175"/>
                </a:moveTo>
                <a:cubicBezTo>
                  <a:pt x="20" y="173"/>
                  <a:pt x="22" y="175"/>
                  <a:pt x="23" y="174"/>
                </a:cubicBezTo>
                <a:cubicBezTo>
                  <a:pt x="25" y="180"/>
                  <a:pt x="25" y="186"/>
                  <a:pt x="26" y="192"/>
                </a:cubicBezTo>
                <a:cubicBezTo>
                  <a:pt x="15" y="195"/>
                  <a:pt x="20" y="179"/>
                  <a:pt x="19" y="175"/>
                </a:cubicBezTo>
                <a:close/>
                <a:moveTo>
                  <a:pt x="26" y="196"/>
                </a:moveTo>
                <a:cubicBezTo>
                  <a:pt x="29" y="204"/>
                  <a:pt x="28" y="212"/>
                  <a:pt x="30" y="220"/>
                </a:cubicBezTo>
                <a:cubicBezTo>
                  <a:pt x="29" y="221"/>
                  <a:pt x="25" y="220"/>
                  <a:pt x="24" y="221"/>
                </a:cubicBezTo>
                <a:cubicBezTo>
                  <a:pt x="22" y="213"/>
                  <a:pt x="21" y="205"/>
                  <a:pt x="21" y="197"/>
                </a:cubicBezTo>
                <a:cubicBezTo>
                  <a:pt x="23" y="196"/>
                  <a:pt x="24" y="197"/>
                  <a:pt x="26" y="196"/>
                </a:cubicBezTo>
                <a:close/>
                <a:moveTo>
                  <a:pt x="30" y="224"/>
                </a:moveTo>
                <a:cubicBezTo>
                  <a:pt x="31" y="228"/>
                  <a:pt x="31" y="233"/>
                  <a:pt x="32" y="237"/>
                </a:cubicBezTo>
                <a:cubicBezTo>
                  <a:pt x="30" y="238"/>
                  <a:pt x="28" y="237"/>
                  <a:pt x="26" y="237"/>
                </a:cubicBezTo>
                <a:cubicBezTo>
                  <a:pt x="24" y="233"/>
                  <a:pt x="24" y="228"/>
                  <a:pt x="24" y="224"/>
                </a:cubicBezTo>
                <a:cubicBezTo>
                  <a:pt x="26" y="222"/>
                  <a:pt x="28" y="224"/>
                  <a:pt x="30" y="224"/>
                </a:cubicBezTo>
                <a:close/>
                <a:moveTo>
                  <a:pt x="32" y="241"/>
                </a:moveTo>
                <a:cubicBezTo>
                  <a:pt x="33" y="247"/>
                  <a:pt x="34" y="252"/>
                  <a:pt x="34" y="258"/>
                </a:cubicBezTo>
                <a:cubicBezTo>
                  <a:pt x="33" y="258"/>
                  <a:pt x="32" y="258"/>
                  <a:pt x="30" y="259"/>
                </a:cubicBezTo>
                <a:cubicBezTo>
                  <a:pt x="26" y="252"/>
                  <a:pt x="29" y="247"/>
                  <a:pt x="27" y="240"/>
                </a:cubicBezTo>
                <a:cubicBezTo>
                  <a:pt x="28" y="241"/>
                  <a:pt x="30" y="240"/>
                  <a:pt x="32" y="241"/>
                </a:cubicBezTo>
                <a:close/>
                <a:moveTo>
                  <a:pt x="33" y="202"/>
                </a:moveTo>
                <a:cubicBezTo>
                  <a:pt x="32" y="198"/>
                  <a:pt x="31" y="195"/>
                  <a:pt x="39" y="198"/>
                </a:cubicBezTo>
                <a:cubicBezTo>
                  <a:pt x="40" y="206"/>
                  <a:pt x="40" y="213"/>
                  <a:pt x="42" y="221"/>
                </a:cubicBezTo>
                <a:cubicBezTo>
                  <a:pt x="40" y="222"/>
                  <a:pt x="37" y="221"/>
                  <a:pt x="35" y="220"/>
                </a:cubicBezTo>
                <a:cubicBezTo>
                  <a:pt x="34" y="216"/>
                  <a:pt x="34" y="208"/>
                  <a:pt x="33" y="202"/>
                </a:cubicBezTo>
                <a:close/>
                <a:moveTo>
                  <a:pt x="44" y="194"/>
                </a:moveTo>
                <a:cubicBezTo>
                  <a:pt x="42" y="188"/>
                  <a:pt x="43" y="183"/>
                  <a:pt x="41" y="177"/>
                </a:cubicBezTo>
                <a:cubicBezTo>
                  <a:pt x="44" y="176"/>
                  <a:pt x="49" y="179"/>
                  <a:pt x="52" y="178"/>
                </a:cubicBezTo>
                <a:cubicBezTo>
                  <a:pt x="55" y="184"/>
                  <a:pt x="53" y="189"/>
                  <a:pt x="55" y="195"/>
                </a:cubicBezTo>
                <a:cubicBezTo>
                  <a:pt x="52" y="196"/>
                  <a:pt x="48" y="194"/>
                  <a:pt x="44" y="194"/>
                </a:cubicBezTo>
                <a:close/>
                <a:moveTo>
                  <a:pt x="44" y="198"/>
                </a:moveTo>
                <a:cubicBezTo>
                  <a:pt x="48" y="198"/>
                  <a:pt x="51" y="199"/>
                  <a:pt x="55" y="199"/>
                </a:cubicBezTo>
                <a:cubicBezTo>
                  <a:pt x="57" y="207"/>
                  <a:pt x="57" y="214"/>
                  <a:pt x="57" y="222"/>
                </a:cubicBezTo>
                <a:cubicBezTo>
                  <a:pt x="54" y="222"/>
                  <a:pt x="50" y="222"/>
                  <a:pt x="47" y="222"/>
                </a:cubicBezTo>
                <a:cubicBezTo>
                  <a:pt x="46" y="214"/>
                  <a:pt x="44" y="206"/>
                  <a:pt x="44" y="198"/>
                </a:cubicBezTo>
                <a:close/>
                <a:moveTo>
                  <a:pt x="74" y="92"/>
                </a:moveTo>
                <a:cubicBezTo>
                  <a:pt x="73" y="92"/>
                  <a:pt x="71" y="91"/>
                  <a:pt x="70" y="91"/>
                </a:cubicBezTo>
                <a:cubicBezTo>
                  <a:pt x="71" y="88"/>
                  <a:pt x="66" y="82"/>
                  <a:pt x="71" y="82"/>
                </a:cubicBezTo>
                <a:cubicBezTo>
                  <a:pt x="75" y="85"/>
                  <a:pt x="73" y="88"/>
                  <a:pt x="74" y="92"/>
                </a:cubicBezTo>
                <a:close/>
                <a:moveTo>
                  <a:pt x="88" y="130"/>
                </a:moveTo>
                <a:cubicBezTo>
                  <a:pt x="86" y="131"/>
                  <a:pt x="85" y="130"/>
                  <a:pt x="83" y="130"/>
                </a:cubicBezTo>
                <a:cubicBezTo>
                  <a:pt x="81" y="126"/>
                  <a:pt x="80" y="120"/>
                  <a:pt x="80" y="117"/>
                </a:cubicBezTo>
                <a:cubicBezTo>
                  <a:pt x="80" y="115"/>
                  <a:pt x="84" y="113"/>
                  <a:pt x="87" y="116"/>
                </a:cubicBezTo>
                <a:cubicBezTo>
                  <a:pt x="89" y="117"/>
                  <a:pt x="87" y="127"/>
                  <a:pt x="88" y="130"/>
                </a:cubicBezTo>
                <a:close/>
                <a:moveTo>
                  <a:pt x="105" y="200"/>
                </a:moveTo>
                <a:cubicBezTo>
                  <a:pt x="104" y="201"/>
                  <a:pt x="103" y="200"/>
                  <a:pt x="101" y="200"/>
                </a:cubicBezTo>
                <a:cubicBezTo>
                  <a:pt x="98" y="195"/>
                  <a:pt x="99" y="190"/>
                  <a:pt x="98" y="185"/>
                </a:cubicBezTo>
                <a:cubicBezTo>
                  <a:pt x="108" y="185"/>
                  <a:pt x="104" y="195"/>
                  <a:pt x="105" y="200"/>
                </a:cubicBezTo>
                <a:close/>
                <a:moveTo>
                  <a:pt x="135" y="136"/>
                </a:moveTo>
                <a:cubicBezTo>
                  <a:pt x="130" y="137"/>
                  <a:pt x="124" y="135"/>
                  <a:pt x="120" y="135"/>
                </a:cubicBezTo>
                <a:cubicBezTo>
                  <a:pt x="119" y="130"/>
                  <a:pt x="118" y="125"/>
                  <a:pt x="119" y="120"/>
                </a:cubicBezTo>
                <a:cubicBezTo>
                  <a:pt x="124" y="122"/>
                  <a:pt x="128" y="122"/>
                  <a:pt x="133" y="123"/>
                </a:cubicBezTo>
                <a:cubicBezTo>
                  <a:pt x="136" y="127"/>
                  <a:pt x="134" y="132"/>
                  <a:pt x="135" y="136"/>
                </a:cubicBezTo>
                <a:close/>
                <a:moveTo>
                  <a:pt x="135" y="30"/>
                </a:moveTo>
                <a:cubicBezTo>
                  <a:pt x="136" y="29"/>
                  <a:pt x="138" y="31"/>
                  <a:pt x="139" y="30"/>
                </a:cubicBezTo>
                <a:cubicBezTo>
                  <a:pt x="140" y="35"/>
                  <a:pt x="140" y="41"/>
                  <a:pt x="140" y="46"/>
                </a:cubicBezTo>
                <a:cubicBezTo>
                  <a:pt x="131" y="46"/>
                  <a:pt x="136" y="34"/>
                  <a:pt x="135" y="30"/>
                </a:cubicBezTo>
                <a:close/>
                <a:moveTo>
                  <a:pt x="168" y="158"/>
                </a:moveTo>
                <a:cubicBezTo>
                  <a:pt x="165" y="153"/>
                  <a:pt x="165" y="149"/>
                  <a:pt x="167" y="146"/>
                </a:cubicBezTo>
                <a:cubicBezTo>
                  <a:pt x="168" y="146"/>
                  <a:pt x="169" y="146"/>
                  <a:pt x="169" y="146"/>
                </a:cubicBezTo>
                <a:cubicBezTo>
                  <a:pt x="169" y="150"/>
                  <a:pt x="172" y="155"/>
                  <a:pt x="168" y="158"/>
                </a:cubicBezTo>
                <a:close/>
                <a:moveTo>
                  <a:pt x="169" y="172"/>
                </a:moveTo>
                <a:cubicBezTo>
                  <a:pt x="168" y="168"/>
                  <a:pt x="166" y="165"/>
                  <a:pt x="168" y="162"/>
                </a:cubicBezTo>
                <a:cubicBezTo>
                  <a:pt x="170" y="165"/>
                  <a:pt x="170" y="168"/>
                  <a:pt x="169" y="172"/>
                </a:cubicBezTo>
                <a:close/>
                <a:moveTo>
                  <a:pt x="167" y="142"/>
                </a:moveTo>
                <a:cubicBezTo>
                  <a:pt x="166" y="137"/>
                  <a:pt x="165" y="133"/>
                  <a:pt x="167" y="129"/>
                </a:cubicBezTo>
                <a:cubicBezTo>
                  <a:pt x="172" y="130"/>
                  <a:pt x="172" y="142"/>
                  <a:pt x="167" y="142"/>
                </a:cubicBezTo>
                <a:close/>
                <a:moveTo>
                  <a:pt x="166" y="208"/>
                </a:moveTo>
                <a:cubicBezTo>
                  <a:pt x="162" y="208"/>
                  <a:pt x="159" y="207"/>
                  <a:pt x="155" y="206"/>
                </a:cubicBezTo>
                <a:cubicBezTo>
                  <a:pt x="153" y="201"/>
                  <a:pt x="155" y="196"/>
                  <a:pt x="155" y="191"/>
                </a:cubicBezTo>
                <a:cubicBezTo>
                  <a:pt x="158" y="190"/>
                  <a:pt x="161" y="192"/>
                  <a:pt x="164" y="192"/>
                </a:cubicBezTo>
                <a:cubicBezTo>
                  <a:pt x="164" y="197"/>
                  <a:pt x="166" y="203"/>
                  <a:pt x="166" y="208"/>
                </a:cubicBezTo>
                <a:close/>
                <a:moveTo>
                  <a:pt x="167" y="212"/>
                </a:moveTo>
                <a:cubicBezTo>
                  <a:pt x="166" y="218"/>
                  <a:pt x="167" y="225"/>
                  <a:pt x="168" y="231"/>
                </a:cubicBezTo>
                <a:cubicBezTo>
                  <a:pt x="164" y="232"/>
                  <a:pt x="160" y="231"/>
                  <a:pt x="155" y="230"/>
                </a:cubicBezTo>
                <a:cubicBezTo>
                  <a:pt x="153" y="223"/>
                  <a:pt x="154" y="217"/>
                  <a:pt x="154" y="211"/>
                </a:cubicBezTo>
                <a:cubicBezTo>
                  <a:pt x="158" y="210"/>
                  <a:pt x="163" y="213"/>
                  <a:pt x="167" y="212"/>
                </a:cubicBezTo>
                <a:close/>
                <a:moveTo>
                  <a:pt x="168" y="249"/>
                </a:moveTo>
                <a:cubicBezTo>
                  <a:pt x="164" y="249"/>
                  <a:pt x="161" y="248"/>
                  <a:pt x="157" y="249"/>
                </a:cubicBezTo>
                <a:cubicBezTo>
                  <a:pt x="155" y="244"/>
                  <a:pt x="155" y="239"/>
                  <a:pt x="155" y="234"/>
                </a:cubicBezTo>
                <a:cubicBezTo>
                  <a:pt x="159" y="233"/>
                  <a:pt x="163" y="235"/>
                  <a:pt x="167" y="234"/>
                </a:cubicBezTo>
                <a:cubicBezTo>
                  <a:pt x="169" y="240"/>
                  <a:pt x="169" y="245"/>
                  <a:pt x="168" y="249"/>
                </a:cubicBezTo>
                <a:close/>
                <a:moveTo>
                  <a:pt x="153" y="145"/>
                </a:moveTo>
                <a:cubicBezTo>
                  <a:pt x="163" y="143"/>
                  <a:pt x="159" y="152"/>
                  <a:pt x="161" y="156"/>
                </a:cubicBezTo>
                <a:cubicBezTo>
                  <a:pt x="159" y="157"/>
                  <a:pt x="156" y="156"/>
                  <a:pt x="154" y="155"/>
                </a:cubicBezTo>
                <a:cubicBezTo>
                  <a:pt x="154" y="152"/>
                  <a:pt x="153" y="148"/>
                  <a:pt x="153" y="145"/>
                </a:cubicBezTo>
                <a:close/>
                <a:moveTo>
                  <a:pt x="153" y="127"/>
                </a:moveTo>
                <a:cubicBezTo>
                  <a:pt x="154" y="126"/>
                  <a:pt x="157" y="128"/>
                  <a:pt x="159" y="127"/>
                </a:cubicBezTo>
                <a:cubicBezTo>
                  <a:pt x="161" y="132"/>
                  <a:pt x="160" y="136"/>
                  <a:pt x="160" y="140"/>
                </a:cubicBezTo>
                <a:cubicBezTo>
                  <a:pt x="158" y="141"/>
                  <a:pt x="156" y="140"/>
                  <a:pt x="153" y="140"/>
                </a:cubicBezTo>
                <a:cubicBezTo>
                  <a:pt x="154" y="135"/>
                  <a:pt x="153" y="131"/>
                  <a:pt x="153" y="127"/>
                </a:cubicBezTo>
                <a:close/>
                <a:moveTo>
                  <a:pt x="142" y="177"/>
                </a:moveTo>
                <a:cubicBezTo>
                  <a:pt x="151" y="174"/>
                  <a:pt x="148" y="182"/>
                  <a:pt x="149" y="186"/>
                </a:cubicBezTo>
                <a:cubicBezTo>
                  <a:pt x="148" y="186"/>
                  <a:pt x="146" y="185"/>
                  <a:pt x="144" y="185"/>
                </a:cubicBezTo>
                <a:cubicBezTo>
                  <a:pt x="142" y="182"/>
                  <a:pt x="144" y="180"/>
                  <a:pt x="142" y="177"/>
                </a:cubicBezTo>
                <a:close/>
                <a:moveTo>
                  <a:pt x="141" y="158"/>
                </a:moveTo>
                <a:cubicBezTo>
                  <a:pt x="143" y="157"/>
                  <a:pt x="146" y="158"/>
                  <a:pt x="148" y="158"/>
                </a:cubicBezTo>
                <a:cubicBezTo>
                  <a:pt x="150" y="163"/>
                  <a:pt x="148" y="167"/>
                  <a:pt x="149" y="172"/>
                </a:cubicBezTo>
                <a:cubicBezTo>
                  <a:pt x="147" y="173"/>
                  <a:pt x="145" y="172"/>
                  <a:pt x="143" y="172"/>
                </a:cubicBezTo>
                <a:cubicBezTo>
                  <a:pt x="140" y="167"/>
                  <a:pt x="142" y="163"/>
                  <a:pt x="141" y="158"/>
                </a:cubicBezTo>
                <a:close/>
                <a:moveTo>
                  <a:pt x="111" y="206"/>
                </a:moveTo>
                <a:cubicBezTo>
                  <a:pt x="113" y="204"/>
                  <a:pt x="117" y="206"/>
                  <a:pt x="120" y="206"/>
                </a:cubicBezTo>
                <a:cubicBezTo>
                  <a:pt x="123" y="214"/>
                  <a:pt x="124" y="221"/>
                  <a:pt x="123" y="228"/>
                </a:cubicBezTo>
                <a:cubicBezTo>
                  <a:pt x="120" y="226"/>
                  <a:pt x="117" y="228"/>
                  <a:pt x="114" y="227"/>
                </a:cubicBezTo>
                <a:cubicBezTo>
                  <a:pt x="112" y="220"/>
                  <a:pt x="112" y="213"/>
                  <a:pt x="111" y="206"/>
                </a:cubicBezTo>
                <a:close/>
                <a:moveTo>
                  <a:pt x="111" y="245"/>
                </a:moveTo>
                <a:cubicBezTo>
                  <a:pt x="106" y="242"/>
                  <a:pt x="108" y="235"/>
                  <a:pt x="106" y="230"/>
                </a:cubicBezTo>
                <a:cubicBezTo>
                  <a:pt x="106" y="230"/>
                  <a:pt x="107" y="230"/>
                  <a:pt x="107" y="229"/>
                </a:cubicBezTo>
                <a:cubicBezTo>
                  <a:pt x="110" y="233"/>
                  <a:pt x="110" y="240"/>
                  <a:pt x="111" y="245"/>
                </a:cubicBezTo>
                <a:close/>
                <a:moveTo>
                  <a:pt x="124" y="231"/>
                </a:moveTo>
                <a:cubicBezTo>
                  <a:pt x="125" y="236"/>
                  <a:pt x="126" y="241"/>
                  <a:pt x="126" y="246"/>
                </a:cubicBezTo>
                <a:cubicBezTo>
                  <a:pt x="123" y="246"/>
                  <a:pt x="120" y="246"/>
                  <a:pt x="116" y="246"/>
                </a:cubicBezTo>
                <a:cubicBezTo>
                  <a:pt x="115" y="241"/>
                  <a:pt x="114" y="236"/>
                  <a:pt x="114" y="231"/>
                </a:cubicBezTo>
                <a:cubicBezTo>
                  <a:pt x="117" y="230"/>
                  <a:pt x="120" y="230"/>
                  <a:pt x="124" y="231"/>
                </a:cubicBezTo>
                <a:close/>
                <a:moveTo>
                  <a:pt x="125" y="207"/>
                </a:moveTo>
                <a:cubicBezTo>
                  <a:pt x="130" y="207"/>
                  <a:pt x="135" y="208"/>
                  <a:pt x="139" y="208"/>
                </a:cubicBezTo>
                <a:cubicBezTo>
                  <a:pt x="141" y="215"/>
                  <a:pt x="142" y="222"/>
                  <a:pt x="141" y="229"/>
                </a:cubicBezTo>
                <a:cubicBezTo>
                  <a:pt x="137" y="229"/>
                  <a:pt x="133" y="228"/>
                  <a:pt x="129" y="228"/>
                </a:cubicBezTo>
                <a:cubicBezTo>
                  <a:pt x="127" y="221"/>
                  <a:pt x="127" y="214"/>
                  <a:pt x="125" y="207"/>
                </a:cubicBezTo>
                <a:close/>
                <a:moveTo>
                  <a:pt x="139" y="125"/>
                </a:moveTo>
                <a:cubicBezTo>
                  <a:pt x="150" y="123"/>
                  <a:pt x="148" y="133"/>
                  <a:pt x="148" y="138"/>
                </a:cubicBezTo>
                <a:cubicBezTo>
                  <a:pt x="146" y="140"/>
                  <a:pt x="143" y="137"/>
                  <a:pt x="140" y="137"/>
                </a:cubicBezTo>
                <a:cubicBezTo>
                  <a:pt x="138" y="133"/>
                  <a:pt x="139" y="129"/>
                  <a:pt x="139" y="125"/>
                </a:cubicBezTo>
                <a:close/>
                <a:moveTo>
                  <a:pt x="160" y="75"/>
                </a:moveTo>
                <a:cubicBezTo>
                  <a:pt x="157" y="76"/>
                  <a:pt x="152" y="74"/>
                  <a:pt x="149" y="73"/>
                </a:cubicBezTo>
                <a:cubicBezTo>
                  <a:pt x="146" y="70"/>
                  <a:pt x="148" y="67"/>
                  <a:pt x="147" y="64"/>
                </a:cubicBezTo>
                <a:cubicBezTo>
                  <a:pt x="151" y="63"/>
                  <a:pt x="155" y="66"/>
                  <a:pt x="159" y="66"/>
                </a:cubicBezTo>
                <a:cubicBezTo>
                  <a:pt x="161" y="69"/>
                  <a:pt x="160" y="72"/>
                  <a:pt x="160" y="75"/>
                </a:cubicBezTo>
                <a:close/>
                <a:moveTo>
                  <a:pt x="149" y="77"/>
                </a:moveTo>
                <a:cubicBezTo>
                  <a:pt x="152" y="77"/>
                  <a:pt x="156" y="79"/>
                  <a:pt x="159" y="79"/>
                </a:cubicBezTo>
                <a:cubicBezTo>
                  <a:pt x="161" y="83"/>
                  <a:pt x="160" y="87"/>
                  <a:pt x="161" y="92"/>
                </a:cubicBezTo>
                <a:cubicBezTo>
                  <a:pt x="157" y="93"/>
                  <a:pt x="154" y="90"/>
                  <a:pt x="150" y="90"/>
                </a:cubicBezTo>
                <a:cubicBezTo>
                  <a:pt x="148" y="86"/>
                  <a:pt x="148" y="81"/>
                  <a:pt x="149" y="77"/>
                </a:cubicBezTo>
                <a:close/>
                <a:moveTo>
                  <a:pt x="149" y="154"/>
                </a:moveTo>
                <a:cubicBezTo>
                  <a:pt x="147" y="155"/>
                  <a:pt x="144" y="153"/>
                  <a:pt x="142" y="153"/>
                </a:cubicBezTo>
                <a:cubicBezTo>
                  <a:pt x="140" y="149"/>
                  <a:pt x="140" y="145"/>
                  <a:pt x="140" y="142"/>
                </a:cubicBezTo>
                <a:cubicBezTo>
                  <a:pt x="151" y="142"/>
                  <a:pt x="146" y="149"/>
                  <a:pt x="149" y="154"/>
                </a:cubicBezTo>
                <a:close/>
                <a:moveTo>
                  <a:pt x="150" y="95"/>
                </a:moveTo>
                <a:cubicBezTo>
                  <a:pt x="153" y="94"/>
                  <a:pt x="157" y="95"/>
                  <a:pt x="161" y="97"/>
                </a:cubicBezTo>
                <a:cubicBezTo>
                  <a:pt x="160" y="101"/>
                  <a:pt x="161" y="105"/>
                  <a:pt x="160" y="109"/>
                </a:cubicBezTo>
                <a:cubicBezTo>
                  <a:pt x="157" y="107"/>
                  <a:pt x="154" y="108"/>
                  <a:pt x="151" y="107"/>
                </a:cubicBezTo>
                <a:cubicBezTo>
                  <a:pt x="151" y="103"/>
                  <a:pt x="151" y="99"/>
                  <a:pt x="150" y="95"/>
                </a:cubicBezTo>
                <a:close/>
                <a:moveTo>
                  <a:pt x="148" y="248"/>
                </a:moveTo>
                <a:cubicBezTo>
                  <a:pt x="147" y="243"/>
                  <a:pt x="147" y="238"/>
                  <a:pt x="148" y="233"/>
                </a:cubicBezTo>
                <a:cubicBezTo>
                  <a:pt x="149" y="238"/>
                  <a:pt x="152" y="245"/>
                  <a:pt x="148" y="248"/>
                </a:cubicBezTo>
                <a:close/>
                <a:moveTo>
                  <a:pt x="159" y="112"/>
                </a:moveTo>
                <a:cubicBezTo>
                  <a:pt x="162" y="116"/>
                  <a:pt x="159" y="119"/>
                  <a:pt x="160" y="123"/>
                </a:cubicBezTo>
                <a:cubicBezTo>
                  <a:pt x="158" y="124"/>
                  <a:pt x="155" y="122"/>
                  <a:pt x="153" y="122"/>
                </a:cubicBezTo>
                <a:cubicBezTo>
                  <a:pt x="151" y="119"/>
                  <a:pt x="151" y="115"/>
                  <a:pt x="151" y="112"/>
                </a:cubicBezTo>
                <a:cubicBezTo>
                  <a:pt x="154" y="111"/>
                  <a:pt x="157" y="113"/>
                  <a:pt x="159" y="112"/>
                </a:cubicBezTo>
                <a:close/>
                <a:moveTo>
                  <a:pt x="160" y="62"/>
                </a:moveTo>
                <a:cubicBezTo>
                  <a:pt x="156" y="63"/>
                  <a:pt x="151" y="60"/>
                  <a:pt x="147" y="60"/>
                </a:cubicBezTo>
                <a:cubicBezTo>
                  <a:pt x="146" y="57"/>
                  <a:pt x="146" y="54"/>
                  <a:pt x="146" y="51"/>
                </a:cubicBezTo>
                <a:cubicBezTo>
                  <a:pt x="150" y="51"/>
                  <a:pt x="155" y="53"/>
                  <a:pt x="159" y="53"/>
                </a:cubicBezTo>
                <a:cubicBezTo>
                  <a:pt x="162" y="56"/>
                  <a:pt x="160" y="59"/>
                  <a:pt x="160" y="62"/>
                </a:cubicBezTo>
                <a:close/>
                <a:moveTo>
                  <a:pt x="147" y="121"/>
                </a:moveTo>
                <a:cubicBezTo>
                  <a:pt x="145" y="121"/>
                  <a:pt x="140" y="120"/>
                  <a:pt x="139" y="120"/>
                </a:cubicBezTo>
                <a:cubicBezTo>
                  <a:pt x="138" y="116"/>
                  <a:pt x="137" y="112"/>
                  <a:pt x="140" y="109"/>
                </a:cubicBezTo>
                <a:cubicBezTo>
                  <a:pt x="149" y="110"/>
                  <a:pt x="144" y="116"/>
                  <a:pt x="147" y="121"/>
                </a:cubicBezTo>
                <a:close/>
                <a:moveTo>
                  <a:pt x="139" y="204"/>
                </a:moveTo>
                <a:cubicBezTo>
                  <a:pt x="135" y="203"/>
                  <a:pt x="130" y="202"/>
                  <a:pt x="126" y="202"/>
                </a:cubicBezTo>
                <a:cubicBezTo>
                  <a:pt x="124" y="197"/>
                  <a:pt x="124" y="192"/>
                  <a:pt x="124" y="187"/>
                </a:cubicBezTo>
                <a:cubicBezTo>
                  <a:pt x="129" y="188"/>
                  <a:pt x="133" y="189"/>
                  <a:pt x="137" y="189"/>
                </a:cubicBezTo>
                <a:cubicBezTo>
                  <a:pt x="139" y="194"/>
                  <a:pt x="140" y="199"/>
                  <a:pt x="139" y="204"/>
                </a:cubicBezTo>
                <a:close/>
                <a:moveTo>
                  <a:pt x="138" y="184"/>
                </a:moveTo>
                <a:cubicBezTo>
                  <a:pt x="133" y="185"/>
                  <a:pt x="128" y="183"/>
                  <a:pt x="123" y="182"/>
                </a:cubicBezTo>
                <a:cubicBezTo>
                  <a:pt x="123" y="179"/>
                  <a:pt x="121" y="176"/>
                  <a:pt x="122" y="174"/>
                </a:cubicBezTo>
                <a:cubicBezTo>
                  <a:pt x="127" y="173"/>
                  <a:pt x="132" y="175"/>
                  <a:pt x="137" y="176"/>
                </a:cubicBezTo>
                <a:cubicBezTo>
                  <a:pt x="137" y="178"/>
                  <a:pt x="139" y="181"/>
                  <a:pt x="138" y="184"/>
                </a:cubicBezTo>
                <a:close/>
                <a:moveTo>
                  <a:pt x="136" y="171"/>
                </a:moveTo>
                <a:cubicBezTo>
                  <a:pt x="132" y="171"/>
                  <a:pt x="125" y="168"/>
                  <a:pt x="123" y="170"/>
                </a:cubicBezTo>
                <a:cubicBezTo>
                  <a:pt x="120" y="165"/>
                  <a:pt x="120" y="159"/>
                  <a:pt x="122" y="154"/>
                </a:cubicBezTo>
                <a:cubicBezTo>
                  <a:pt x="127" y="155"/>
                  <a:pt x="131" y="155"/>
                  <a:pt x="136" y="157"/>
                </a:cubicBezTo>
                <a:cubicBezTo>
                  <a:pt x="136" y="161"/>
                  <a:pt x="138" y="168"/>
                  <a:pt x="136" y="171"/>
                </a:cubicBezTo>
                <a:close/>
                <a:moveTo>
                  <a:pt x="135" y="152"/>
                </a:moveTo>
                <a:cubicBezTo>
                  <a:pt x="131" y="152"/>
                  <a:pt x="126" y="151"/>
                  <a:pt x="120" y="149"/>
                </a:cubicBezTo>
                <a:cubicBezTo>
                  <a:pt x="120" y="146"/>
                  <a:pt x="120" y="142"/>
                  <a:pt x="119" y="139"/>
                </a:cubicBezTo>
                <a:cubicBezTo>
                  <a:pt x="124" y="139"/>
                  <a:pt x="129" y="140"/>
                  <a:pt x="134" y="141"/>
                </a:cubicBezTo>
                <a:cubicBezTo>
                  <a:pt x="136" y="145"/>
                  <a:pt x="136" y="148"/>
                  <a:pt x="135" y="152"/>
                </a:cubicBezTo>
                <a:close/>
                <a:moveTo>
                  <a:pt x="120" y="201"/>
                </a:moveTo>
                <a:cubicBezTo>
                  <a:pt x="117" y="202"/>
                  <a:pt x="114" y="201"/>
                  <a:pt x="111" y="201"/>
                </a:cubicBezTo>
                <a:cubicBezTo>
                  <a:pt x="109" y="196"/>
                  <a:pt x="109" y="191"/>
                  <a:pt x="109" y="186"/>
                </a:cubicBezTo>
                <a:cubicBezTo>
                  <a:pt x="112" y="187"/>
                  <a:pt x="115" y="187"/>
                  <a:pt x="118" y="187"/>
                </a:cubicBezTo>
                <a:cubicBezTo>
                  <a:pt x="121" y="192"/>
                  <a:pt x="119" y="196"/>
                  <a:pt x="120" y="201"/>
                </a:cubicBezTo>
                <a:close/>
                <a:moveTo>
                  <a:pt x="118" y="182"/>
                </a:moveTo>
                <a:cubicBezTo>
                  <a:pt x="115" y="182"/>
                  <a:pt x="112" y="183"/>
                  <a:pt x="108" y="181"/>
                </a:cubicBezTo>
                <a:cubicBezTo>
                  <a:pt x="109" y="178"/>
                  <a:pt x="107" y="175"/>
                  <a:pt x="108" y="171"/>
                </a:cubicBezTo>
                <a:cubicBezTo>
                  <a:pt x="111" y="171"/>
                  <a:pt x="114" y="172"/>
                  <a:pt x="116" y="172"/>
                </a:cubicBezTo>
                <a:cubicBezTo>
                  <a:pt x="119" y="176"/>
                  <a:pt x="118" y="179"/>
                  <a:pt x="118" y="182"/>
                </a:cubicBezTo>
                <a:close/>
                <a:moveTo>
                  <a:pt x="107" y="227"/>
                </a:moveTo>
                <a:cubicBezTo>
                  <a:pt x="104" y="219"/>
                  <a:pt x="103" y="212"/>
                  <a:pt x="102" y="204"/>
                </a:cubicBezTo>
                <a:cubicBezTo>
                  <a:pt x="103" y="205"/>
                  <a:pt x="104" y="205"/>
                  <a:pt x="105" y="205"/>
                </a:cubicBezTo>
                <a:cubicBezTo>
                  <a:pt x="107" y="212"/>
                  <a:pt x="110" y="220"/>
                  <a:pt x="107" y="227"/>
                </a:cubicBezTo>
                <a:close/>
                <a:moveTo>
                  <a:pt x="63" y="226"/>
                </a:moveTo>
                <a:cubicBezTo>
                  <a:pt x="66" y="230"/>
                  <a:pt x="64" y="236"/>
                  <a:pt x="67" y="241"/>
                </a:cubicBezTo>
                <a:cubicBezTo>
                  <a:pt x="62" y="238"/>
                  <a:pt x="65" y="231"/>
                  <a:pt x="63" y="226"/>
                </a:cubicBezTo>
                <a:close/>
                <a:moveTo>
                  <a:pt x="69" y="181"/>
                </a:moveTo>
                <a:cubicBezTo>
                  <a:pt x="71" y="186"/>
                  <a:pt x="71" y="192"/>
                  <a:pt x="71" y="197"/>
                </a:cubicBezTo>
                <a:cubicBezTo>
                  <a:pt x="69" y="197"/>
                  <a:pt x="67" y="196"/>
                  <a:pt x="66" y="196"/>
                </a:cubicBezTo>
                <a:cubicBezTo>
                  <a:pt x="63" y="191"/>
                  <a:pt x="65" y="186"/>
                  <a:pt x="63" y="181"/>
                </a:cubicBezTo>
                <a:cubicBezTo>
                  <a:pt x="65" y="180"/>
                  <a:pt x="67" y="181"/>
                  <a:pt x="69" y="181"/>
                </a:cubicBezTo>
                <a:close/>
                <a:moveTo>
                  <a:pt x="62" y="164"/>
                </a:moveTo>
                <a:cubicBezTo>
                  <a:pt x="64" y="164"/>
                  <a:pt x="67" y="166"/>
                  <a:pt x="69" y="165"/>
                </a:cubicBezTo>
                <a:cubicBezTo>
                  <a:pt x="69" y="170"/>
                  <a:pt x="73" y="179"/>
                  <a:pt x="64" y="176"/>
                </a:cubicBezTo>
                <a:cubicBezTo>
                  <a:pt x="61" y="172"/>
                  <a:pt x="62" y="168"/>
                  <a:pt x="62" y="164"/>
                </a:cubicBezTo>
                <a:close/>
                <a:moveTo>
                  <a:pt x="66" y="200"/>
                </a:moveTo>
                <a:cubicBezTo>
                  <a:pt x="68" y="201"/>
                  <a:pt x="70" y="202"/>
                  <a:pt x="71" y="201"/>
                </a:cubicBezTo>
                <a:cubicBezTo>
                  <a:pt x="72" y="201"/>
                  <a:pt x="72" y="202"/>
                  <a:pt x="73" y="202"/>
                </a:cubicBezTo>
                <a:cubicBezTo>
                  <a:pt x="72" y="209"/>
                  <a:pt x="75" y="217"/>
                  <a:pt x="74" y="223"/>
                </a:cubicBezTo>
                <a:cubicBezTo>
                  <a:pt x="72" y="223"/>
                  <a:pt x="70" y="222"/>
                  <a:pt x="69" y="223"/>
                </a:cubicBezTo>
                <a:cubicBezTo>
                  <a:pt x="66" y="215"/>
                  <a:pt x="67" y="208"/>
                  <a:pt x="66" y="200"/>
                </a:cubicBezTo>
                <a:close/>
                <a:moveTo>
                  <a:pt x="75" y="227"/>
                </a:moveTo>
                <a:cubicBezTo>
                  <a:pt x="77" y="231"/>
                  <a:pt x="76" y="238"/>
                  <a:pt x="78" y="242"/>
                </a:cubicBezTo>
                <a:cubicBezTo>
                  <a:pt x="78" y="242"/>
                  <a:pt x="73" y="242"/>
                  <a:pt x="71" y="241"/>
                </a:cubicBezTo>
                <a:cubicBezTo>
                  <a:pt x="71" y="236"/>
                  <a:pt x="69" y="231"/>
                  <a:pt x="69" y="226"/>
                </a:cubicBezTo>
                <a:cubicBezTo>
                  <a:pt x="71" y="225"/>
                  <a:pt x="73" y="227"/>
                  <a:pt x="75" y="227"/>
                </a:cubicBezTo>
                <a:close/>
                <a:moveTo>
                  <a:pt x="74" y="182"/>
                </a:moveTo>
                <a:cubicBezTo>
                  <a:pt x="77" y="181"/>
                  <a:pt x="80" y="183"/>
                  <a:pt x="83" y="183"/>
                </a:cubicBezTo>
                <a:cubicBezTo>
                  <a:pt x="85" y="188"/>
                  <a:pt x="83" y="193"/>
                  <a:pt x="85" y="198"/>
                </a:cubicBezTo>
                <a:cubicBezTo>
                  <a:pt x="83" y="199"/>
                  <a:pt x="80" y="197"/>
                  <a:pt x="77" y="198"/>
                </a:cubicBezTo>
                <a:cubicBezTo>
                  <a:pt x="74" y="192"/>
                  <a:pt x="75" y="187"/>
                  <a:pt x="74" y="182"/>
                </a:cubicBezTo>
                <a:close/>
                <a:moveTo>
                  <a:pt x="76" y="202"/>
                </a:moveTo>
                <a:cubicBezTo>
                  <a:pt x="79" y="201"/>
                  <a:pt x="82" y="203"/>
                  <a:pt x="85" y="202"/>
                </a:cubicBezTo>
                <a:cubicBezTo>
                  <a:pt x="86" y="205"/>
                  <a:pt x="86" y="210"/>
                  <a:pt x="87" y="216"/>
                </a:cubicBezTo>
                <a:cubicBezTo>
                  <a:pt x="87" y="218"/>
                  <a:pt x="90" y="224"/>
                  <a:pt x="89" y="225"/>
                </a:cubicBezTo>
                <a:cubicBezTo>
                  <a:pt x="88" y="226"/>
                  <a:pt x="82" y="224"/>
                  <a:pt x="80" y="223"/>
                </a:cubicBezTo>
                <a:cubicBezTo>
                  <a:pt x="77" y="216"/>
                  <a:pt x="79" y="209"/>
                  <a:pt x="76" y="202"/>
                </a:cubicBezTo>
                <a:close/>
                <a:moveTo>
                  <a:pt x="115" y="99"/>
                </a:moveTo>
                <a:cubicBezTo>
                  <a:pt x="113" y="99"/>
                  <a:pt x="105" y="99"/>
                  <a:pt x="103" y="98"/>
                </a:cubicBezTo>
                <a:cubicBezTo>
                  <a:pt x="100" y="96"/>
                  <a:pt x="104" y="91"/>
                  <a:pt x="103" y="87"/>
                </a:cubicBezTo>
                <a:cubicBezTo>
                  <a:pt x="106" y="87"/>
                  <a:pt x="110" y="88"/>
                  <a:pt x="114" y="88"/>
                </a:cubicBezTo>
                <a:cubicBezTo>
                  <a:pt x="116" y="92"/>
                  <a:pt x="113" y="96"/>
                  <a:pt x="115" y="99"/>
                </a:cubicBezTo>
                <a:close/>
                <a:moveTo>
                  <a:pt x="115" y="115"/>
                </a:moveTo>
                <a:cubicBezTo>
                  <a:pt x="111" y="116"/>
                  <a:pt x="107" y="114"/>
                  <a:pt x="104" y="115"/>
                </a:cubicBezTo>
                <a:cubicBezTo>
                  <a:pt x="104" y="113"/>
                  <a:pt x="101" y="103"/>
                  <a:pt x="102" y="102"/>
                </a:cubicBezTo>
                <a:cubicBezTo>
                  <a:pt x="104" y="100"/>
                  <a:pt x="109" y="104"/>
                  <a:pt x="113" y="104"/>
                </a:cubicBezTo>
                <a:cubicBezTo>
                  <a:pt x="115" y="108"/>
                  <a:pt x="113" y="111"/>
                  <a:pt x="115" y="115"/>
                </a:cubicBezTo>
                <a:close/>
                <a:moveTo>
                  <a:pt x="114" y="84"/>
                </a:moveTo>
                <a:cubicBezTo>
                  <a:pt x="110" y="84"/>
                  <a:pt x="106" y="84"/>
                  <a:pt x="102" y="82"/>
                </a:cubicBezTo>
                <a:cubicBezTo>
                  <a:pt x="101" y="78"/>
                  <a:pt x="102" y="74"/>
                  <a:pt x="102" y="69"/>
                </a:cubicBezTo>
                <a:cubicBezTo>
                  <a:pt x="106" y="69"/>
                  <a:pt x="109" y="70"/>
                  <a:pt x="113" y="71"/>
                </a:cubicBezTo>
                <a:cubicBezTo>
                  <a:pt x="116" y="75"/>
                  <a:pt x="113" y="79"/>
                  <a:pt x="114" y="84"/>
                </a:cubicBezTo>
                <a:close/>
                <a:moveTo>
                  <a:pt x="103" y="166"/>
                </a:moveTo>
                <a:cubicBezTo>
                  <a:pt x="101" y="167"/>
                  <a:pt x="98" y="166"/>
                  <a:pt x="95" y="165"/>
                </a:cubicBezTo>
                <a:cubicBezTo>
                  <a:pt x="93" y="160"/>
                  <a:pt x="95" y="155"/>
                  <a:pt x="94" y="149"/>
                </a:cubicBezTo>
                <a:cubicBezTo>
                  <a:pt x="95" y="148"/>
                  <a:pt x="98" y="151"/>
                  <a:pt x="100" y="149"/>
                </a:cubicBezTo>
                <a:cubicBezTo>
                  <a:pt x="102" y="155"/>
                  <a:pt x="101" y="160"/>
                  <a:pt x="103" y="166"/>
                </a:cubicBezTo>
                <a:close/>
                <a:moveTo>
                  <a:pt x="88" y="184"/>
                </a:moveTo>
                <a:cubicBezTo>
                  <a:pt x="98" y="184"/>
                  <a:pt x="93" y="194"/>
                  <a:pt x="96" y="199"/>
                </a:cubicBezTo>
                <a:cubicBezTo>
                  <a:pt x="94" y="200"/>
                  <a:pt x="92" y="199"/>
                  <a:pt x="89" y="198"/>
                </a:cubicBezTo>
                <a:cubicBezTo>
                  <a:pt x="89" y="193"/>
                  <a:pt x="88" y="188"/>
                  <a:pt x="88" y="184"/>
                </a:cubicBezTo>
                <a:close/>
                <a:moveTo>
                  <a:pt x="81" y="228"/>
                </a:moveTo>
                <a:cubicBezTo>
                  <a:pt x="93" y="226"/>
                  <a:pt x="90" y="238"/>
                  <a:pt x="91" y="243"/>
                </a:cubicBezTo>
                <a:cubicBezTo>
                  <a:pt x="88" y="244"/>
                  <a:pt x="85" y="242"/>
                  <a:pt x="83" y="243"/>
                </a:cubicBezTo>
                <a:cubicBezTo>
                  <a:pt x="82" y="238"/>
                  <a:pt x="80" y="232"/>
                  <a:pt x="81" y="228"/>
                </a:cubicBezTo>
                <a:close/>
                <a:moveTo>
                  <a:pt x="90" y="204"/>
                </a:moveTo>
                <a:cubicBezTo>
                  <a:pt x="92" y="203"/>
                  <a:pt x="94" y="204"/>
                  <a:pt x="96" y="204"/>
                </a:cubicBezTo>
                <a:cubicBezTo>
                  <a:pt x="98" y="211"/>
                  <a:pt x="101" y="219"/>
                  <a:pt x="100" y="226"/>
                </a:cubicBezTo>
                <a:cubicBezTo>
                  <a:pt x="98" y="225"/>
                  <a:pt x="96" y="225"/>
                  <a:pt x="94" y="225"/>
                </a:cubicBezTo>
                <a:cubicBezTo>
                  <a:pt x="91" y="218"/>
                  <a:pt x="92" y="211"/>
                  <a:pt x="90" y="204"/>
                </a:cubicBezTo>
                <a:close/>
                <a:moveTo>
                  <a:pt x="94" y="228"/>
                </a:moveTo>
                <a:cubicBezTo>
                  <a:pt x="106" y="229"/>
                  <a:pt x="100" y="239"/>
                  <a:pt x="103" y="244"/>
                </a:cubicBezTo>
                <a:cubicBezTo>
                  <a:pt x="101" y="244"/>
                  <a:pt x="99" y="243"/>
                  <a:pt x="97" y="244"/>
                </a:cubicBezTo>
                <a:cubicBezTo>
                  <a:pt x="96" y="238"/>
                  <a:pt x="94" y="233"/>
                  <a:pt x="94" y="228"/>
                </a:cubicBezTo>
                <a:close/>
                <a:moveTo>
                  <a:pt x="97" y="180"/>
                </a:moveTo>
                <a:cubicBezTo>
                  <a:pt x="96" y="177"/>
                  <a:pt x="97" y="173"/>
                  <a:pt x="95" y="170"/>
                </a:cubicBezTo>
                <a:cubicBezTo>
                  <a:pt x="105" y="168"/>
                  <a:pt x="103" y="177"/>
                  <a:pt x="104" y="181"/>
                </a:cubicBezTo>
                <a:cubicBezTo>
                  <a:pt x="102" y="182"/>
                  <a:pt x="99" y="181"/>
                  <a:pt x="97" y="180"/>
                </a:cubicBezTo>
                <a:close/>
                <a:moveTo>
                  <a:pt x="104" y="118"/>
                </a:moveTo>
                <a:cubicBezTo>
                  <a:pt x="107" y="119"/>
                  <a:pt x="113" y="118"/>
                  <a:pt x="114" y="121"/>
                </a:cubicBezTo>
                <a:cubicBezTo>
                  <a:pt x="115" y="125"/>
                  <a:pt x="115" y="129"/>
                  <a:pt x="115" y="134"/>
                </a:cubicBezTo>
                <a:cubicBezTo>
                  <a:pt x="112" y="134"/>
                  <a:pt x="108" y="133"/>
                  <a:pt x="105" y="133"/>
                </a:cubicBezTo>
                <a:cubicBezTo>
                  <a:pt x="104" y="128"/>
                  <a:pt x="103" y="123"/>
                  <a:pt x="104" y="118"/>
                </a:cubicBezTo>
                <a:close/>
                <a:moveTo>
                  <a:pt x="114" y="67"/>
                </a:moveTo>
                <a:cubicBezTo>
                  <a:pt x="110" y="66"/>
                  <a:pt x="106" y="66"/>
                  <a:pt x="102" y="65"/>
                </a:cubicBezTo>
                <a:cubicBezTo>
                  <a:pt x="101" y="62"/>
                  <a:pt x="100" y="58"/>
                  <a:pt x="101" y="55"/>
                </a:cubicBezTo>
                <a:cubicBezTo>
                  <a:pt x="111" y="54"/>
                  <a:pt x="119" y="60"/>
                  <a:pt x="114" y="67"/>
                </a:cubicBezTo>
                <a:close/>
                <a:moveTo>
                  <a:pt x="101" y="145"/>
                </a:moveTo>
                <a:cubicBezTo>
                  <a:pt x="99" y="147"/>
                  <a:pt x="96" y="145"/>
                  <a:pt x="94" y="145"/>
                </a:cubicBezTo>
                <a:cubicBezTo>
                  <a:pt x="92" y="142"/>
                  <a:pt x="93" y="139"/>
                  <a:pt x="92" y="135"/>
                </a:cubicBezTo>
                <a:cubicBezTo>
                  <a:pt x="101" y="133"/>
                  <a:pt x="100" y="141"/>
                  <a:pt x="101" y="145"/>
                </a:cubicBezTo>
                <a:close/>
                <a:moveTo>
                  <a:pt x="99" y="132"/>
                </a:moveTo>
                <a:cubicBezTo>
                  <a:pt x="97" y="132"/>
                  <a:pt x="95" y="131"/>
                  <a:pt x="93" y="131"/>
                </a:cubicBezTo>
                <a:cubicBezTo>
                  <a:pt x="93" y="126"/>
                  <a:pt x="91" y="121"/>
                  <a:pt x="93" y="116"/>
                </a:cubicBezTo>
                <a:cubicBezTo>
                  <a:pt x="104" y="117"/>
                  <a:pt x="98" y="126"/>
                  <a:pt x="99" y="132"/>
                </a:cubicBezTo>
                <a:close/>
                <a:moveTo>
                  <a:pt x="98" y="113"/>
                </a:moveTo>
                <a:cubicBezTo>
                  <a:pt x="97" y="114"/>
                  <a:pt x="94" y="111"/>
                  <a:pt x="92" y="112"/>
                </a:cubicBezTo>
                <a:cubicBezTo>
                  <a:pt x="90" y="108"/>
                  <a:pt x="91" y="104"/>
                  <a:pt x="91" y="100"/>
                </a:cubicBezTo>
                <a:cubicBezTo>
                  <a:pt x="101" y="98"/>
                  <a:pt x="99" y="108"/>
                  <a:pt x="98" y="113"/>
                </a:cubicBezTo>
                <a:close/>
                <a:moveTo>
                  <a:pt x="93" y="179"/>
                </a:moveTo>
                <a:cubicBezTo>
                  <a:pt x="91" y="180"/>
                  <a:pt x="89" y="179"/>
                  <a:pt x="88" y="179"/>
                </a:cubicBezTo>
                <a:cubicBezTo>
                  <a:pt x="86" y="175"/>
                  <a:pt x="86" y="172"/>
                  <a:pt x="85" y="168"/>
                </a:cubicBezTo>
                <a:cubicBezTo>
                  <a:pt x="94" y="167"/>
                  <a:pt x="91" y="175"/>
                  <a:pt x="93" y="179"/>
                </a:cubicBezTo>
                <a:close/>
                <a:moveTo>
                  <a:pt x="85" y="164"/>
                </a:moveTo>
                <a:cubicBezTo>
                  <a:pt x="84" y="159"/>
                  <a:pt x="84" y="154"/>
                  <a:pt x="84" y="148"/>
                </a:cubicBezTo>
                <a:cubicBezTo>
                  <a:pt x="85" y="147"/>
                  <a:pt x="87" y="149"/>
                  <a:pt x="88" y="148"/>
                </a:cubicBezTo>
                <a:cubicBezTo>
                  <a:pt x="90" y="153"/>
                  <a:pt x="89" y="158"/>
                  <a:pt x="90" y="164"/>
                </a:cubicBezTo>
                <a:cubicBezTo>
                  <a:pt x="89" y="165"/>
                  <a:pt x="87" y="163"/>
                  <a:pt x="85" y="164"/>
                </a:cubicBezTo>
                <a:close/>
                <a:moveTo>
                  <a:pt x="88" y="144"/>
                </a:moveTo>
                <a:cubicBezTo>
                  <a:pt x="86" y="144"/>
                  <a:pt x="85" y="145"/>
                  <a:pt x="83" y="143"/>
                </a:cubicBezTo>
                <a:cubicBezTo>
                  <a:pt x="83" y="140"/>
                  <a:pt x="82" y="137"/>
                  <a:pt x="82" y="134"/>
                </a:cubicBezTo>
                <a:cubicBezTo>
                  <a:pt x="90" y="132"/>
                  <a:pt x="89" y="141"/>
                  <a:pt x="88" y="144"/>
                </a:cubicBezTo>
                <a:close/>
                <a:moveTo>
                  <a:pt x="82" y="178"/>
                </a:moveTo>
                <a:cubicBezTo>
                  <a:pt x="79" y="179"/>
                  <a:pt x="77" y="178"/>
                  <a:pt x="74" y="177"/>
                </a:cubicBezTo>
                <a:cubicBezTo>
                  <a:pt x="74" y="173"/>
                  <a:pt x="73" y="170"/>
                  <a:pt x="74" y="166"/>
                </a:cubicBezTo>
                <a:cubicBezTo>
                  <a:pt x="83" y="166"/>
                  <a:pt x="81" y="174"/>
                  <a:pt x="82" y="178"/>
                </a:cubicBezTo>
                <a:close/>
                <a:moveTo>
                  <a:pt x="79" y="163"/>
                </a:moveTo>
                <a:cubicBezTo>
                  <a:pt x="77" y="162"/>
                  <a:pt x="75" y="163"/>
                  <a:pt x="73" y="161"/>
                </a:cubicBezTo>
                <a:cubicBezTo>
                  <a:pt x="75" y="156"/>
                  <a:pt x="72" y="151"/>
                  <a:pt x="74" y="146"/>
                </a:cubicBezTo>
                <a:cubicBezTo>
                  <a:pt x="76" y="146"/>
                  <a:pt x="77" y="147"/>
                  <a:pt x="79" y="147"/>
                </a:cubicBezTo>
                <a:cubicBezTo>
                  <a:pt x="79" y="152"/>
                  <a:pt x="80" y="158"/>
                  <a:pt x="79" y="163"/>
                </a:cubicBezTo>
                <a:close/>
                <a:moveTo>
                  <a:pt x="78" y="143"/>
                </a:moveTo>
                <a:cubicBezTo>
                  <a:pt x="77" y="143"/>
                  <a:pt x="75" y="142"/>
                  <a:pt x="74" y="142"/>
                </a:cubicBezTo>
                <a:cubicBezTo>
                  <a:pt x="72" y="139"/>
                  <a:pt x="73" y="136"/>
                  <a:pt x="72" y="133"/>
                </a:cubicBezTo>
                <a:cubicBezTo>
                  <a:pt x="80" y="132"/>
                  <a:pt x="78" y="140"/>
                  <a:pt x="78" y="143"/>
                </a:cubicBezTo>
                <a:close/>
                <a:moveTo>
                  <a:pt x="77" y="129"/>
                </a:moveTo>
                <a:cubicBezTo>
                  <a:pt x="76" y="130"/>
                  <a:pt x="74" y="128"/>
                  <a:pt x="73" y="129"/>
                </a:cubicBezTo>
                <a:cubicBezTo>
                  <a:pt x="71" y="124"/>
                  <a:pt x="72" y="118"/>
                  <a:pt x="72" y="113"/>
                </a:cubicBezTo>
                <a:cubicBezTo>
                  <a:pt x="72" y="112"/>
                  <a:pt x="74" y="114"/>
                  <a:pt x="74" y="113"/>
                </a:cubicBezTo>
                <a:cubicBezTo>
                  <a:pt x="76" y="118"/>
                  <a:pt x="77" y="124"/>
                  <a:pt x="77" y="129"/>
                </a:cubicBezTo>
                <a:close/>
                <a:moveTo>
                  <a:pt x="74" y="109"/>
                </a:moveTo>
                <a:cubicBezTo>
                  <a:pt x="74" y="109"/>
                  <a:pt x="73" y="109"/>
                  <a:pt x="72" y="109"/>
                </a:cubicBezTo>
                <a:cubicBezTo>
                  <a:pt x="70" y="104"/>
                  <a:pt x="70" y="100"/>
                  <a:pt x="71" y="95"/>
                </a:cubicBezTo>
                <a:cubicBezTo>
                  <a:pt x="72" y="96"/>
                  <a:pt x="73" y="96"/>
                  <a:pt x="73" y="96"/>
                </a:cubicBezTo>
                <a:cubicBezTo>
                  <a:pt x="75" y="100"/>
                  <a:pt x="76" y="105"/>
                  <a:pt x="74" y="109"/>
                </a:cubicBezTo>
                <a:close/>
                <a:moveTo>
                  <a:pt x="69" y="161"/>
                </a:moveTo>
                <a:cubicBezTo>
                  <a:pt x="67" y="161"/>
                  <a:pt x="64" y="161"/>
                  <a:pt x="61" y="160"/>
                </a:cubicBezTo>
                <a:cubicBezTo>
                  <a:pt x="61" y="155"/>
                  <a:pt x="61" y="150"/>
                  <a:pt x="60" y="145"/>
                </a:cubicBezTo>
                <a:cubicBezTo>
                  <a:pt x="62" y="144"/>
                  <a:pt x="66" y="146"/>
                  <a:pt x="68" y="145"/>
                </a:cubicBezTo>
                <a:cubicBezTo>
                  <a:pt x="68" y="151"/>
                  <a:pt x="70" y="156"/>
                  <a:pt x="69" y="161"/>
                </a:cubicBezTo>
                <a:close/>
                <a:moveTo>
                  <a:pt x="60" y="141"/>
                </a:moveTo>
                <a:cubicBezTo>
                  <a:pt x="58" y="137"/>
                  <a:pt x="59" y="134"/>
                  <a:pt x="58" y="130"/>
                </a:cubicBezTo>
                <a:cubicBezTo>
                  <a:pt x="61" y="129"/>
                  <a:pt x="64" y="131"/>
                  <a:pt x="67" y="132"/>
                </a:cubicBezTo>
                <a:cubicBezTo>
                  <a:pt x="69" y="135"/>
                  <a:pt x="67" y="138"/>
                  <a:pt x="69" y="141"/>
                </a:cubicBezTo>
                <a:cubicBezTo>
                  <a:pt x="66" y="142"/>
                  <a:pt x="63" y="141"/>
                  <a:pt x="60" y="141"/>
                </a:cubicBezTo>
                <a:close/>
                <a:moveTo>
                  <a:pt x="67" y="128"/>
                </a:moveTo>
                <a:cubicBezTo>
                  <a:pt x="64" y="127"/>
                  <a:pt x="61" y="127"/>
                  <a:pt x="59" y="126"/>
                </a:cubicBezTo>
                <a:cubicBezTo>
                  <a:pt x="57" y="121"/>
                  <a:pt x="58" y="116"/>
                  <a:pt x="58" y="111"/>
                </a:cubicBezTo>
                <a:cubicBezTo>
                  <a:pt x="71" y="109"/>
                  <a:pt x="67" y="123"/>
                  <a:pt x="67" y="128"/>
                </a:cubicBezTo>
                <a:close/>
                <a:moveTo>
                  <a:pt x="65" y="108"/>
                </a:moveTo>
                <a:cubicBezTo>
                  <a:pt x="63" y="106"/>
                  <a:pt x="60" y="107"/>
                  <a:pt x="57" y="106"/>
                </a:cubicBezTo>
                <a:cubicBezTo>
                  <a:pt x="57" y="101"/>
                  <a:pt x="57" y="97"/>
                  <a:pt x="57" y="93"/>
                </a:cubicBezTo>
                <a:cubicBezTo>
                  <a:pt x="69" y="91"/>
                  <a:pt x="66" y="103"/>
                  <a:pt x="65" y="108"/>
                </a:cubicBezTo>
                <a:close/>
                <a:moveTo>
                  <a:pt x="57" y="88"/>
                </a:moveTo>
                <a:cubicBezTo>
                  <a:pt x="57" y="85"/>
                  <a:pt x="56" y="82"/>
                  <a:pt x="56" y="79"/>
                </a:cubicBezTo>
                <a:cubicBezTo>
                  <a:pt x="58" y="78"/>
                  <a:pt x="61" y="81"/>
                  <a:pt x="63" y="80"/>
                </a:cubicBezTo>
                <a:cubicBezTo>
                  <a:pt x="66" y="85"/>
                  <a:pt x="67" y="92"/>
                  <a:pt x="57" y="88"/>
                </a:cubicBezTo>
                <a:close/>
                <a:moveTo>
                  <a:pt x="59" y="243"/>
                </a:moveTo>
                <a:cubicBezTo>
                  <a:pt x="61" y="249"/>
                  <a:pt x="60" y="254"/>
                  <a:pt x="61" y="260"/>
                </a:cubicBezTo>
                <a:cubicBezTo>
                  <a:pt x="59" y="261"/>
                  <a:pt x="56" y="260"/>
                  <a:pt x="53" y="260"/>
                </a:cubicBezTo>
                <a:cubicBezTo>
                  <a:pt x="52" y="254"/>
                  <a:pt x="50" y="249"/>
                  <a:pt x="51" y="243"/>
                </a:cubicBezTo>
                <a:cubicBezTo>
                  <a:pt x="53" y="242"/>
                  <a:pt x="56" y="243"/>
                  <a:pt x="59" y="243"/>
                </a:cubicBezTo>
                <a:close/>
                <a:moveTo>
                  <a:pt x="53" y="263"/>
                </a:moveTo>
                <a:cubicBezTo>
                  <a:pt x="55" y="262"/>
                  <a:pt x="59" y="264"/>
                  <a:pt x="61" y="263"/>
                </a:cubicBezTo>
                <a:cubicBezTo>
                  <a:pt x="62" y="268"/>
                  <a:pt x="65" y="273"/>
                  <a:pt x="63" y="278"/>
                </a:cubicBezTo>
                <a:cubicBezTo>
                  <a:pt x="60" y="277"/>
                  <a:pt x="57" y="277"/>
                  <a:pt x="54" y="277"/>
                </a:cubicBezTo>
                <a:cubicBezTo>
                  <a:pt x="54" y="272"/>
                  <a:pt x="53" y="268"/>
                  <a:pt x="53" y="263"/>
                </a:cubicBezTo>
                <a:close/>
                <a:moveTo>
                  <a:pt x="64" y="286"/>
                </a:moveTo>
                <a:cubicBezTo>
                  <a:pt x="62" y="285"/>
                  <a:pt x="59" y="285"/>
                  <a:pt x="56" y="285"/>
                </a:cubicBezTo>
                <a:cubicBezTo>
                  <a:pt x="54" y="284"/>
                  <a:pt x="55" y="282"/>
                  <a:pt x="55" y="281"/>
                </a:cubicBezTo>
                <a:cubicBezTo>
                  <a:pt x="58" y="280"/>
                  <a:pt x="61" y="281"/>
                  <a:pt x="65" y="282"/>
                </a:cubicBezTo>
                <a:cubicBezTo>
                  <a:pt x="65" y="283"/>
                  <a:pt x="64" y="284"/>
                  <a:pt x="64" y="286"/>
                </a:cubicBezTo>
                <a:close/>
                <a:moveTo>
                  <a:pt x="67" y="250"/>
                </a:moveTo>
                <a:cubicBezTo>
                  <a:pt x="66" y="248"/>
                  <a:pt x="65" y="246"/>
                  <a:pt x="66" y="244"/>
                </a:cubicBezTo>
                <a:cubicBezTo>
                  <a:pt x="68" y="250"/>
                  <a:pt x="68" y="255"/>
                  <a:pt x="69" y="260"/>
                </a:cubicBezTo>
                <a:cubicBezTo>
                  <a:pt x="65" y="259"/>
                  <a:pt x="67" y="253"/>
                  <a:pt x="67" y="250"/>
                </a:cubicBezTo>
                <a:close/>
                <a:moveTo>
                  <a:pt x="69" y="264"/>
                </a:moveTo>
                <a:cubicBezTo>
                  <a:pt x="70" y="268"/>
                  <a:pt x="71" y="275"/>
                  <a:pt x="70" y="278"/>
                </a:cubicBezTo>
                <a:cubicBezTo>
                  <a:pt x="68" y="275"/>
                  <a:pt x="66" y="267"/>
                  <a:pt x="69" y="264"/>
                </a:cubicBezTo>
                <a:close/>
                <a:moveTo>
                  <a:pt x="72" y="286"/>
                </a:moveTo>
                <a:cubicBezTo>
                  <a:pt x="68" y="285"/>
                  <a:pt x="70" y="282"/>
                  <a:pt x="70" y="281"/>
                </a:cubicBezTo>
                <a:cubicBezTo>
                  <a:pt x="73" y="283"/>
                  <a:pt x="70" y="284"/>
                  <a:pt x="72" y="286"/>
                </a:cubicBezTo>
                <a:close/>
                <a:moveTo>
                  <a:pt x="72" y="244"/>
                </a:moveTo>
                <a:cubicBezTo>
                  <a:pt x="74" y="245"/>
                  <a:pt x="76" y="245"/>
                  <a:pt x="78" y="245"/>
                </a:cubicBezTo>
                <a:cubicBezTo>
                  <a:pt x="80" y="250"/>
                  <a:pt x="78" y="256"/>
                  <a:pt x="81" y="262"/>
                </a:cubicBezTo>
                <a:cubicBezTo>
                  <a:pt x="79" y="261"/>
                  <a:pt x="78" y="261"/>
                  <a:pt x="75" y="261"/>
                </a:cubicBezTo>
                <a:cubicBezTo>
                  <a:pt x="72" y="256"/>
                  <a:pt x="72" y="250"/>
                  <a:pt x="72" y="244"/>
                </a:cubicBezTo>
                <a:close/>
                <a:moveTo>
                  <a:pt x="74" y="264"/>
                </a:moveTo>
                <a:cubicBezTo>
                  <a:pt x="76" y="264"/>
                  <a:pt x="78" y="265"/>
                  <a:pt x="80" y="265"/>
                </a:cubicBezTo>
                <a:cubicBezTo>
                  <a:pt x="83" y="271"/>
                  <a:pt x="87" y="280"/>
                  <a:pt x="75" y="278"/>
                </a:cubicBezTo>
                <a:cubicBezTo>
                  <a:pt x="76" y="275"/>
                  <a:pt x="74" y="269"/>
                  <a:pt x="74" y="264"/>
                </a:cubicBezTo>
                <a:close/>
                <a:moveTo>
                  <a:pt x="84" y="287"/>
                </a:moveTo>
                <a:cubicBezTo>
                  <a:pt x="82" y="288"/>
                  <a:pt x="80" y="286"/>
                  <a:pt x="77" y="287"/>
                </a:cubicBezTo>
                <a:cubicBezTo>
                  <a:pt x="77" y="285"/>
                  <a:pt x="75" y="282"/>
                  <a:pt x="76" y="281"/>
                </a:cubicBezTo>
                <a:cubicBezTo>
                  <a:pt x="76" y="280"/>
                  <a:pt x="84" y="280"/>
                  <a:pt x="85" y="283"/>
                </a:cubicBezTo>
                <a:lnTo>
                  <a:pt x="84" y="287"/>
                </a:lnTo>
                <a:close/>
                <a:moveTo>
                  <a:pt x="84" y="245"/>
                </a:moveTo>
                <a:cubicBezTo>
                  <a:pt x="86" y="246"/>
                  <a:pt x="89" y="246"/>
                  <a:pt x="91" y="246"/>
                </a:cubicBezTo>
                <a:cubicBezTo>
                  <a:pt x="93" y="252"/>
                  <a:pt x="93" y="257"/>
                  <a:pt x="94" y="263"/>
                </a:cubicBezTo>
                <a:cubicBezTo>
                  <a:pt x="92" y="263"/>
                  <a:pt x="89" y="261"/>
                  <a:pt x="86" y="262"/>
                </a:cubicBezTo>
                <a:cubicBezTo>
                  <a:pt x="85" y="256"/>
                  <a:pt x="84" y="251"/>
                  <a:pt x="84" y="245"/>
                </a:cubicBezTo>
                <a:close/>
                <a:moveTo>
                  <a:pt x="87" y="265"/>
                </a:moveTo>
                <a:cubicBezTo>
                  <a:pt x="89" y="266"/>
                  <a:pt x="92" y="266"/>
                  <a:pt x="94" y="266"/>
                </a:cubicBezTo>
                <a:cubicBezTo>
                  <a:pt x="95" y="270"/>
                  <a:pt x="95" y="274"/>
                  <a:pt x="95" y="278"/>
                </a:cubicBezTo>
                <a:cubicBezTo>
                  <a:pt x="93" y="279"/>
                  <a:pt x="91" y="278"/>
                  <a:pt x="88" y="278"/>
                </a:cubicBezTo>
                <a:cubicBezTo>
                  <a:pt x="88" y="274"/>
                  <a:pt x="86" y="269"/>
                  <a:pt x="87" y="265"/>
                </a:cubicBezTo>
                <a:close/>
                <a:moveTo>
                  <a:pt x="90" y="287"/>
                </a:moveTo>
                <a:cubicBezTo>
                  <a:pt x="90" y="285"/>
                  <a:pt x="89" y="283"/>
                  <a:pt x="89" y="282"/>
                </a:cubicBezTo>
                <a:cubicBezTo>
                  <a:pt x="91" y="281"/>
                  <a:pt x="93" y="281"/>
                  <a:pt x="95" y="281"/>
                </a:cubicBezTo>
                <a:cubicBezTo>
                  <a:pt x="97" y="283"/>
                  <a:pt x="96" y="286"/>
                  <a:pt x="96" y="288"/>
                </a:cubicBezTo>
                <a:cubicBezTo>
                  <a:pt x="94" y="288"/>
                  <a:pt x="93" y="289"/>
                  <a:pt x="90" y="287"/>
                </a:cubicBezTo>
                <a:close/>
                <a:moveTo>
                  <a:pt x="96" y="247"/>
                </a:moveTo>
                <a:cubicBezTo>
                  <a:pt x="98" y="246"/>
                  <a:pt x="101" y="249"/>
                  <a:pt x="104" y="248"/>
                </a:cubicBezTo>
                <a:cubicBezTo>
                  <a:pt x="105" y="253"/>
                  <a:pt x="106" y="258"/>
                  <a:pt x="105" y="263"/>
                </a:cubicBezTo>
                <a:cubicBezTo>
                  <a:pt x="103" y="263"/>
                  <a:pt x="101" y="263"/>
                  <a:pt x="98" y="263"/>
                </a:cubicBezTo>
                <a:cubicBezTo>
                  <a:pt x="101" y="263"/>
                  <a:pt x="94" y="249"/>
                  <a:pt x="96" y="247"/>
                </a:cubicBezTo>
                <a:close/>
                <a:moveTo>
                  <a:pt x="100" y="266"/>
                </a:moveTo>
                <a:cubicBezTo>
                  <a:pt x="102" y="266"/>
                  <a:pt x="104" y="266"/>
                  <a:pt x="106" y="267"/>
                </a:cubicBezTo>
                <a:cubicBezTo>
                  <a:pt x="107" y="270"/>
                  <a:pt x="107" y="274"/>
                  <a:pt x="108" y="278"/>
                </a:cubicBezTo>
                <a:cubicBezTo>
                  <a:pt x="105" y="279"/>
                  <a:pt x="103" y="278"/>
                  <a:pt x="101" y="278"/>
                </a:cubicBezTo>
                <a:cubicBezTo>
                  <a:pt x="100" y="274"/>
                  <a:pt x="100" y="270"/>
                  <a:pt x="100" y="266"/>
                </a:cubicBezTo>
                <a:close/>
                <a:moveTo>
                  <a:pt x="102" y="287"/>
                </a:moveTo>
                <a:cubicBezTo>
                  <a:pt x="100" y="285"/>
                  <a:pt x="101" y="283"/>
                  <a:pt x="101" y="281"/>
                </a:cubicBezTo>
                <a:cubicBezTo>
                  <a:pt x="103" y="281"/>
                  <a:pt x="106" y="282"/>
                  <a:pt x="108" y="281"/>
                </a:cubicBezTo>
                <a:cubicBezTo>
                  <a:pt x="110" y="284"/>
                  <a:pt x="108" y="286"/>
                  <a:pt x="109" y="288"/>
                </a:cubicBezTo>
                <a:cubicBezTo>
                  <a:pt x="107" y="289"/>
                  <a:pt x="104" y="288"/>
                  <a:pt x="102" y="287"/>
                </a:cubicBezTo>
                <a:close/>
                <a:moveTo>
                  <a:pt x="109" y="249"/>
                </a:moveTo>
                <a:cubicBezTo>
                  <a:pt x="110" y="248"/>
                  <a:pt x="111" y="248"/>
                  <a:pt x="111" y="248"/>
                </a:cubicBezTo>
                <a:cubicBezTo>
                  <a:pt x="111" y="253"/>
                  <a:pt x="116" y="260"/>
                  <a:pt x="112" y="264"/>
                </a:cubicBezTo>
                <a:cubicBezTo>
                  <a:pt x="109" y="260"/>
                  <a:pt x="112" y="254"/>
                  <a:pt x="109" y="249"/>
                </a:cubicBezTo>
                <a:close/>
                <a:moveTo>
                  <a:pt x="112" y="266"/>
                </a:moveTo>
                <a:cubicBezTo>
                  <a:pt x="113" y="267"/>
                  <a:pt x="114" y="267"/>
                  <a:pt x="115" y="267"/>
                </a:cubicBezTo>
                <a:cubicBezTo>
                  <a:pt x="115" y="271"/>
                  <a:pt x="118" y="275"/>
                  <a:pt x="116" y="278"/>
                </a:cubicBezTo>
                <a:cubicBezTo>
                  <a:pt x="115" y="278"/>
                  <a:pt x="115" y="278"/>
                  <a:pt x="114" y="278"/>
                </a:cubicBezTo>
                <a:cubicBezTo>
                  <a:pt x="112" y="274"/>
                  <a:pt x="111" y="270"/>
                  <a:pt x="112" y="266"/>
                </a:cubicBezTo>
                <a:close/>
                <a:moveTo>
                  <a:pt x="118" y="289"/>
                </a:moveTo>
                <a:cubicBezTo>
                  <a:pt x="117" y="288"/>
                  <a:pt x="116" y="288"/>
                  <a:pt x="115" y="288"/>
                </a:cubicBezTo>
                <a:cubicBezTo>
                  <a:pt x="115" y="286"/>
                  <a:pt x="112" y="282"/>
                  <a:pt x="116" y="281"/>
                </a:cubicBezTo>
                <a:cubicBezTo>
                  <a:pt x="119" y="284"/>
                  <a:pt x="120" y="286"/>
                  <a:pt x="118" y="289"/>
                </a:cubicBezTo>
                <a:close/>
                <a:moveTo>
                  <a:pt x="116" y="249"/>
                </a:moveTo>
                <a:cubicBezTo>
                  <a:pt x="119" y="248"/>
                  <a:pt x="123" y="251"/>
                  <a:pt x="126" y="249"/>
                </a:cubicBezTo>
                <a:cubicBezTo>
                  <a:pt x="128" y="255"/>
                  <a:pt x="128" y="260"/>
                  <a:pt x="128" y="265"/>
                </a:cubicBezTo>
                <a:cubicBezTo>
                  <a:pt x="125" y="264"/>
                  <a:pt x="122" y="264"/>
                  <a:pt x="120" y="264"/>
                </a:cubicBezTo>
                <a:cubicBezTo>
                  <a:pt x="118" y="259"/>
                  <a:pt x="118" y="254"/>
                  <a:pt x="116" y="249"/>
                </a:cubicBezTo>
                <a:close/>
                <a:moveTo>
                  <a:pt x="121" y="268"/>
                </a:moveTo>
                <a:cubicBezTo>
                  <a:pt x="130" y="265"/>
                  <a:pt x="129" y="273"/>
                  <a:pt x="130" y="278"/>
                </a:cubicBezTo>
                <a:cubicBezTo>
                  <a:pt x="128" y="279"/>
                  <a:pt x="125" y="279"/>
                  <a:pt x="122" y="278"/>
                </a:cubicBezTo>
                <a:cubicBezTo>
                  <a:pt x="122" y="275"/>
                  <a:pt x="121" y="271"/>
                  <a:pt x="121" y="268"/>
                </a:cubicBezTo>
                <a:close/>
                <a:moveTo>
                  <a:pt x="125" y="289"/>
                </a:moveTo>
                <a:cubicBezTo>
                  <a:pt x="123" y="287"/>
                  <a:pt x="124" y="285"/>
                  <a:pt x="123" y="282"/>
                </a:cubicBezTo>
                <a:cubicBezTo>
                  <a:pt x="125" y="280"/>
                  <a:pt x="128" y="283"/>
                  <a:pt x="130" y="282"/>
                </a:cubicBezTo>
                <a:cubicBezTo>
                  <a:pt x="131" y="284"/>
                  <a:pt x="130" y="287"/>
                  <a:pt x="131" y="289"/>
                </a:cubicBezTo>
                <a:cubicBezTo>
                  <a:pt x="130" y="290"/>
                  <a:pt x="127" y="289"/>
                  <a:pt x="125" y="289"/>
                </a:cubicBezTo>
                <a:close/>
                <a:moveTo>
                  <a:pt x="130" y="231"/>
                </a:moveTo>
                <a:cubicBezTo>
                  <a:pt x="134" y="232"/>
                  <a:pt x="137" y="231"/>
                  <a:pt x="141" y="232"/>
                </a:cubicBezTo>
                <a:cubicBezTo>
                  <a:pt x="143" y="237"/>
                  <a:pt x="142" y="242"/>
                  <a:pt x="142" y="247"/>
                </a:cubicBezTo>
                <a:cubicBezTo>
                  <a:pt x="139" y="248"/>
                  <a:pt x="135" y="246"/>
                  <a:pt x="132" y="247"/>
                </a:cubicBezTo>
                <a:cubicBezTo>
                  <a:pt x="130" y="242"/>
                  <a:pt x="129" y="236"/>
                  <a:pt x="130" y="231"/>
                </a:cubicBezTo>
                <a:close/>
                <a:moveTo>
                  <a:pt x="132" y="250"/>
                </a:moveTo>
                <a:cubicBezTo>
                  <a:pt x="135" y="249"/>
                  <a:pt x="138" y="251"/>
                  <a:pt x="142" y="251"/>
                </a:cubicBezTo>
                <a:cubicBezTo>
                  <a:pt x="144" y="256"/>
                  <a:pt x="143" y="261"/>
                  <a:pt x="143" y="265"/>
                </a:cubicBezTo>
                <a:cubicBezTo>
                  <a:pt x="140" y="266"/>
                  <a:pt x="137" y="265"/>
                  <a:pt x="134" y="265"/>
                </a:cubicBezTo>
                <a:cubicBezTo>
                  <a:pt x="132" y="260"/>
                  <a:pt x="133" y="255"/>
                  <a:pt x="132" y="250"/>
                </a:cubicBezTo>
                <a:close/>
                <a:moveTo>
                  <a:pt x="143" y="269"/>
                </a:moveTo>
                <a:cubicBezTo>
                  <a:pt x="142" y="272"/>
                  <a:pt x="144" y="276"/>
                  <a:pt x="142" y="279"/>
                </a:cubicBezTo>
                <a:cubicBezTo>
                  <a:pt x="140" y="280"/>
                  <a:pt x="138" y="277"/>
                  <a:pt x="136" y="279"/>
                </a:cubicBezTo>
                <a:cubicBezTo>
                  <a:pt x="133" y="275"/>
                  <a:pt x="134" y="272"/>
                  <a:pt x="134" y="269"/>
                </a:cubicBezTo>
                <a:cubicBezTo>
                  <a:pt x="136" y="268"/>
                  <a:pt x="140" y="269"/>
                  <a:pt x="143" y="269"/>
                </a:cubicBezTo>
                <a:close/>
                <a:moveTo>
                  <a:pt x="143" y="290"/>
                </a:moveTo>
                <a:cubicBezTo>
                  <a:pt x="141" y="290"/>
                  <a:pt x="139" y="290"/>
                  <a:pt x="137" y="290"/>
                </a:cubicBezTo>
                <a:cubicBezTo>
                  <a:pt x="134" y="287"/>
                  <a:pt x="136" y="285"/>
                  <a:pt x="136" y="282"/>
                </a:cubicBezTo>
                <a:cubicBezTo>
                  <a:pt x="138" y="281"/>
                  <a:pt x="140" y="283"/>
                  <a:pt x="142" y="282"/>
                </a:cubicBezTo>
                <a:cubicBezTo>
                  <a:pt x="144" y="285"/>
                  <a:pt x="143" y="287"/>
                  <a:pt x="143" y="290"/>
                </a:cubicBezTo>
                <a:close/>
                <a:moveTo>
                  <a:pt x="144" y="189"/>
                </a:moveTo>
                <a:cubicBezTo>
                  <a:pt x="145" y="189"/>
                  <a:pt x="146" y="191"/>
                  <a:pt x="147" y="190"/>
                </a:cubicBezTo>
                <a:cubicBezTo>
                  <a:pt x="148" y="190"/>
                  <a:pt x="148" y="190"/>
                  <a:pt x="149" y="191"/>
                </a:cubicBezTo>
                <a:cubicBezTo>
                  <a:pt x="146" y="195"/>
                  <a:pt x="151" y="202"/>
                  <a:pt x="146" y="206"/>
                </a:cubicBezTo>
                <a:cubicBezTo>
                  <a:pt x="143" y="200"/>
                  <a:pt x="144" y="195"/>
                  <a:pt x="144" y="189"/>
                </a:cubicBezTo>
                <a:close/>
                <a:moveTo>
                  <a:pt x="147" y="209"/>
                </a:moveTo>
                <a:cubicBezTo>
                  <a:pt x="147" y="216"/>
                  <a:pt x="149" y="223"/>
                  <a:pt x="148" y="230"/>
                </a:cubicBezTo>
                <a:cubicBezTo>
                  <a:pt x="147" y="226"/>
                  <a:pt x="145" y="221"/>
                  <a:pt x="145" y="217"/>
                </a:cubicBezTo>
                <a:cubicBezTo>
                  <a:pt x="145" y="214"/>
                  <a:pt x="145" y="209"/>
                  <a:pt x="147" y="209"/>
                </a:cubicBezTo>
                <a:close/>
                <a:moveTo>
                  <a:pt x="147" y="252"/>
                </a:moveTo>
                <a:cubicBezTo>
                  <a:pt x="148" y="251"/>
                  <a:pt x="149" y="252"/>
                  <a:pt x="150" y="251"/>
                </a:cubicBezTo>
                <a:cubicBezTo>
                  <a:pt x="151" y="256"/>
                  <a:pt x="154" y="263"/>
                  <a:pt x="150" y="266"/>
                </a:cubicBezTo>
                <a:cubicBezTo>
                  <a:pt x="146" y="261"/>
                  <a:pt x="149" y="257"/>
                  <a:pt x="147" y="252"/>
                </a:cubicBezTo>
                <a:close/>
                <a:moveTo>
                  <a:pt x="148" y="269"/>
                </a:moveTo>
                <a:cubicBezTo>
                  <a:pt x="156" y="268"/>
                  <a:pt x="154" y="275"/>
                  <a:pt x="155" y="278"/>
                </a:cubicBezTo>
                <a:cubicBezTo>
                  <a:pt x="153" y="279"/>
                  <a:pt x="151" y="278"/>
                  <a:pt x="149" y="279"/>
                </a:cubicBezTo>
                <a:cubicBezTo>
                  <a:pt x="147" y="276"/>
                  <a:pt x="149" y="273"/>
                  <a:pt x="148" y="269"/>
                </a:cubicBezTo>
                <a:close/>
                <a:moveTo>
                  <a:pt x="155" y="290"/>
                </a:moveTo>
                <a:cubicBezTo>
                  <a:pt x="153" y="291"/>
                  <a:pt x="151" y="289"/>
                  <a:pt x="150" y="291"/>
                </a:cubicBezTo>
                <a:cubicBezTo>
                  <a:pt x="148" y="288"/>
                  <a:pt x="149" y="285"/>
                  <a:pt x="149" y="282"/>
                </a:cubicBezTo>
                <a:cubicBezTo>
                  <a:pt x="151" y="282"/>
                  <a:pt x="153" y="283"/>
                  <a:pt x="155" y="282"/>
                </a:cubicBezTo>
                <a:cubicBezTo>
                  <a:pt x="156" y="285"/>
                  <a:pt x="157" y="288"/>
                  <a:pt x="155" y="290"/>
                </a:cubicBezTo>
                <a:close/>
                <a:moveTo>
                  <a:pt x="157" y="252"/>
                </a:moveTo>
                <a:cubicBezTo>
                  <a:pt x="161" y="251"/>
                  <a:pt x="164" y="253"/>
                  <a:pt x="167" y="252"/>
                </a:cubicBezTo>
                <a:cubicBezTo>
                  <a:pt x="169" y="257"/>
                  <a:pt x="170" y="262"/>
                  <a:pt x="169" y="267"/>
                </a:cubicBezTo>
                <a:cubicBezTo>
                  <a:pt x="165" y="267"/>
                  <a:pt x="162" y="267"/>
                  <a:pt x="159" y="266"/>
                </a:cubicBezTo>
                <a:cubicBezTo>
                  <a:pt x="157" y="261"/>
                  <a:pt x="157" y="257"/>
                  <a:pt x="157" y="252"/>
                </a:cubicBezTo>
                <a:close/>
                <a:moveTo>
                  <a:pt x="159" y="270"/>
                </a:moveTo>
                <a:cubicBezTo>
                  <a:pt x="162" y="270"/>
                  <a:pt x="165" y="270"/>
                  <a:pt x="169" y="270"/>
                </a:cubicBezTo>
                <a:cubicBezTo>
                  <a:pt x="171" y="273"/>
                  <a:pt x="170" y="276"/>
                  <a:pt x="169" y="279"/>
                </a:cubicBezTo>
                <a:cubicBezTo>
                  <a:pt x="167" y="279"/>
                  <a:pt x="166" y="279"/>
                  <a:pt x="161" y="279"/>
                </a:cubicBezTo>
                <a:cubicBezTo>
                  <a:pt x="158" y="276"/>
                  <a:pt x="160" y="273"/>
                  <a:pt x="159" y="270"/>
                </a:cubicBezTo>
                <a:close/>
                <a:moveTo>
                  <a:pt x="163" y="291"/>
                </a:moveTo>
                <a:cubicBezTo>
                  <a:pt x="162" y="288"/>
                  <a:pt x="161" y="285"/>
                  <a:pt x="162" y="283"/>
                </a:cubicBezTo>
                <a:cubicBezTo>
                  <a:pt x="164" y="281"/>
                  <a:pt x="167" y="284"/>
                  <a:pt x="169" y="282"/>
                </a:cubicBezTo>
                <a:cubicBezTo>
                  <a:pt x="171" y="285"/>
                  <a:pt x="170" y="288"/>
                  <a:pt x="171" y="290"/>
                </a:cubicBezTo>
                <a:cubicBezTo>
                  <a:pt x="168" y="292"/>
                  <a:pt x="164" y="290"/>
                  <a:pt x="163" y="291"/>
                </a:cubicBezTo>
                <a:close/>
                <a:moveTo>
                  <a:pt x="171" y="202"/>
                </a:moveTo>
                <a:cubicBezTo>
                  <a:pt x="170" y="200"/>
                  <a:pt x="171" y="199"/>
                  <a:pt x="170" y="198"/>
                </a:cubicBezTo>
                <a:cubicBezTo>
                  <a:pt x="171" y="198"/>
                  <a:pt x="172" y="201"/>
                  <a:pt x="171" y="202"/>
                </a:cubicBezTo>
                <a:close/>
                <a:moveTo>
                  <a:pt x="173" y="214"/>
                </a:moveTo>
                <a:cubicBezTo>
                  <a:pt x="173" y="220"/>
                  <a:pt x="176" y="228"/>
                  <a:pt x="174" y="232"/>
                </a:cubicBezTo>
                <a:cubicBezTo>
                  <a:pt x="171" y="226"/>
                  <a:pt x="173" y="220"/>
                  <a:pt x="173" y="214"/>
                </a:cubicBezTo>
                <a:close/>
                <a:moveTo>
                  <a:pt x="175" y="235"/>
                </a:moveTo>
                <a:cubicBezTo>
                  <a:pt x="178" y="240"/>
                  <a:pt x="176" y="245"/>
                  <a:pt x="178" y="250"/>
                </a:cubicBezTo>
                <a:cubicBezTo>
                  <a:pt x="177" y="251"/>
                  <a:pt x="176" y="250"/>
                  <a:pt x="175" y="249"/>
                </a:cubicBezTo>
                <a:cubicBezTo>
                  <a:pt x="175" y="245"/>
                  <a:pt x="173" y="238"/>
                  <a:pt x="175" y="235"/>
                </a:cubicBezTo>
                <a:close/>
                <a:moveTo>
                  <a:pt x="175" y="163"/>
                </a:moveTo>
                <a:cubicBezTo>
                  <a:pt x="187" y="161"/>
                  <a:pt x="183" y="172"/>
                  <a:pt x="183" y="177"/>
                </a:cubicBezTo>
                <a:cubicBezTo>
                  <a:pt x="181" y="178"/>
                  <a:pt x="178" y="176"/>
                  <a:pt x="176" y="176"/>
                </a:cubicBezTo>
                <a:cubicBezTo>
                  <a:pt x="174" y="172"/>
                  <a:pt x="176" y="167"/>
                  <a:pt x="175" y="163"/>
                </a:cubicBezTo>
                <a:close/>
                <a:moveTo>
                  <a:pt x="176" y="83"/>
                </a:moveTo>
                <a:cubicBezTo>
                  <a:pt x="179" y="84"/>
                  <a:pt x="182" y="83"/>
                  <a:pt x="185" y="85"/>
                </a:cubicBezTo>
                <a:cubicBezTo>
                  <a:pt x="184" y="89"/>
                  <a:pt x="185" y="92"/>
                  <a:pt x="184" y="96"/>
                </a:cubicBezTo>
                <a:cubicBezTo>
                  <a:pt x="181" y="95"/>
                  <a:pt x="178" y="96"/>
                  <a:pt x="175" y="94"/>
                </a:cubicBezTo>
                <a:cubicBezTo>
                  <a:pt x="176" y="91"/>
                  <a:pt x="176" y="87"/>
                  <a:pt x="176" y="83"/>
                </a:cubicBezTo>
                <a:close/>
                <a:moveTo>
                  <a:pt x="191" y="87"/>
                </a:moveTo>
                <a:cubicBezTo>
                  <a:pt x="193" y="86"/>
                  <a:pt x="196" y="87"/>
                  <a:pt x="199" y="87"/>
                </a:cubicBezTo>
                <a:cubicBezTo>
                  <a:pt x="201" y="91"/>
                  <a:pt x="198" y="94"/>
                  <a:pt x="199" y="98"/>
                </a:cubicBezTo>
                <a:cubicBezTo>
                  <a:pt x="196" y="99"/>
                  <a:pt x="194" y="98"/>
                  <a:pt x="191" y="97"/>
                </a:cubicBezTo>
                <a:cubicBezTo>
                  <a:pt x="189" y="93"/>
                  <a:pt x="191" y="90"/>
                  <a:pt x="191" y="87"/>
                </a:cubicBezTo>
                <a:close/>
                <a:moveTo>
                  <a:pt x="191" y="102"/>
                </a:moveTo>
                <a:cubicBezTo>
                  <a:pt x="193" y="101"/>
                  <a:pt x="196" y="103"/>
                  <a:pt x="198" y="103"/>
                </a:cubicBezTo>
                <a:cubicBezTo>
                  <a:pt x="199" y="107"/>
                  <a:pt x="197" y="111"/>
                  <a:pt x="199" y="115"/>
                </a:cubicBezTo>
                <a:cubicBezTo>
                  <a:pt x="196" y="115"/>
                  <a:pt x="193" y="114"/>
                  <a:pt x="190" y="113"/>
                </a:cubicBezTo>
                <a:cubicBezTo>
                  <a:pt x="189" y="110"/>
                  <a:pt x="190" y="106"/>
                  <a:pt x="191" y="102"/>
                </a:cubicBezTo>
                <a:close/>
                <a:moveTo>
                  <a:pt x="190" y="119"/>
                </a:moveTo>
                <a:cubicBezTo>
                  <a:pt x="201" y="117"/>
                  <a:pt x="198" y="125"/>
                  <a:pt x="199" y="130"/>
                </a:cubicBezTo>
                <a:cubicBezTo>
                  <a:pt x="196" y="131"/>
                  <a:pt x="193" y="129"/>
                  <a:pt x="190" y="129"/>
                </a:cubicBezTo>
                <a:cubicBezTo>
                  <a:pt x="188" y="125"/>
                  <a:pt x="190" y="122"/>
                  <a:pt x="190" y="119"/>
                </a:cubicBezTo>
                <a:close/>
                <a:moveTo>
                  <a:pt x="189" y="133"/>
                </a:moveTo>
                <a:cubicBezTo>
                  <a:pt x="193" y="135"/>
                  <a:pt x="196" y="133"/>
                  <a:pt x="200" y="136"/>
                </a:cubicBezTo>
                <a:cubicBezTo>
                  <a:pt x="198" y="139"/>
                  <a:pt x="201" y="144"/>
                  <a:pt x="198" y="147"/>
                </a:cubicBezTo>
                <a:cubicBezTo>
                  <a:pt x="195" y="146"/>
                  <a:pt x="192" y="146"/>
                  <a:pt x="189" y="146"/>
                </a:cubicBezTo>
                <a:cubicBezTo>
                  <a:pt x="189" y="141"/>
                  <a:pt x="189" y="137"/>
                  <a:pt x="189" y="133"/>
                </a:cubicBezTo>
                <a:close/>
                <a:moveTo>
                  <a:pt x="190" y="149"/>
                </a:moveTo>
                <a:cubicBezTo>
                  <a:pt x="193" y="151"/>
                  <a:pt x="198" y="150"/>
                  <a:pt x="200" y="154"/>
                </a:cubicBezTo>
                <a:cubicBezTo>
                  <a:pt x="198" y="155"/>
                  <a:pt x="200" y="159"/>
                  <a:pt x="198" y="161"/>
                </a:cubicBezTo>
                <a:cubicBezTo>
                  <a:pt x="195" y="159"/>
                  <a:pt x="192" y="161"/>
                  <a:pt x="189" y="159"/>
                </a:cubicBezTo>
                <a:cubicBezTo>
                  <a:pt x="189" y="156"/>
                  <a:pt x="188" y="152"/>
                  <a:pt x="190" y="149"/>
                </a:cubicBezTo>
                <a:close/>
                <a:moveTo>
                  <a:pt x="202" y="193"/>
                </a:moveTo>
                <a:cubicBezTo>
                  <a:pt x="199" y="192"/>
                  <a:pt x="195" y="193"/>
                  <a:pt x="191" y="191"/>
                </a:cubicBezTo>
                <a:cubicBezTo>
                  <a:pt x="191" y="188"/>
                  <a:pt x="189" y="185"/>
                  <a:pt x="191" y="182"/>
                </a:cubicBezTo>
                <a:cubicBezTo>
                  <a:pt x="194" y="184"/>
                  <a:pt x="197" y="183"/>
                  <a:pt x="200" y="184"/>
                </a:cubicBezTo>
                <a:cubicBezTo>
                  <a:pt x="204" y="187"/>
                  <a:pt x="201" y="190"/>
                  <a:pt x="202" y="193"/>
                </a:cubicBezTo>
                <a:close/>
                <a:moveTo>
                  <a:pt x="204" y="213"/>
                </a:moveTo>
                <a:cubicBezTo>
                  <a:pt x="201" y="213"/>
                  <a:pt x="197" y="212"/>
                  <a:pt x="194" y="212"/>
                </a:cubicBezTo>
                <a:cubicBezTo>
                  <a:pt x="191" y="207"/>
                  <a:pt x="193" y="202"/>
                  <a:pt x="191" y="197"/>
                </a:cubicBezTo>
                <a:cubicBezTo>
                  <a:pt x="194" y="196"/>
                  <a:pt x="198" y="197"/>
                  <a:pt x="202" y="197"/>
                </a:cubicBezTo>
                <a:cubicBezTo>
                  <a:pt x="204" y="203"/>
                  <a:pt x="203" y="208"/>
                  <a:pt x="204" y="213"/>
                </a:cubicBezTo>
                <a:close/>
                <a:moveTo>
                  <a:pt x="225" y="63"/>
                </a:moveTo>
                <a:cubicBezTo>
                  <a:pt x="228" y="62"/>
                  <a:pt x="232" y="65"/>
                  <a:pt x="235" y="64"/>
                </a:cubicBezTo>
                <a:cubicBezTo>
                  <a:pt x="238" y="69"/>
                  <a:pt x="236" y="73"/>
                  <a:pt x="235" y="77"/>
                </a:cubicBezTo>
                <a:cubicBezTo>
                  <a:pt x="231" y="75"/>
                  <a:pt x="228" y="75"/>
                  <a:pt x="225" y="75"/>
                </a:cubicBezTo>
                <a:cubicBezTo>
                  <a:pt x="224" y="71"/>
                  <a:pt x="225" y="67"/>
                  <a:pt x="225" y="63"/>
                </a:cubicBezTo>
                <a:close/>
                <a:moveTo>
                  <a:pt x="223" y="155"/>
                </a:moveTo>
                <a:cubicBezTo>
                  <a:pt x="228" y="155"/>
                  <a:pt x="232" y="154"/>
                  <a:pt x="236" y="157"/>
                </a:cubicBezTo>
                <a:cubicBezTo>
                  <a:pt x="235" y="159"/>
                  <a:pt x="238" y="163"/>
                  <a:pt x="237" y="164"/>
                </a:cubicBezTo>
                <a:cubicBezTo>
                  <a:pt x="234" y="166"/>
                  <a:pt x="229" y="162"/>
                  <a:pt x="225" y="162"/>
                </a:cubicBezTo>
                <a:cubicBezTo>
                  <a:pt x="223" y="160"/>
                  <a:pt x="224" y="157"/>
                  <a:pt x="223" y="155"/>
                </a:cubicBezTo>
                <a:close/>
                <a:moveTo>
                  <a:pt x="223" y="139"/>
                </a:moveTo>
                <a:cubicBezTo>
                  <a:pt x="227" y="138"/>
                  <a:pt x="231" y="141"/>
                  <a:pt x="235" y="141"/>
                </a:cubicBezTo>
                <a:cubicBezTo>
                  <a:pt x="235" y="144"/>
                  <a:pt x="236" y="148"/>
                  <a:pt x="235" y="152"/>
                </a:cubicBezTo>
                <a:cubicBezTo>
                  <a:pt x="231" y="151"/>
                  <a:pt x="227" y="151"/>
                  <a:pt x="223" y="150"/>
                </a:cubicBezTo>
                <a:cubicBezTo>
                  <a:pt x="224" y="146"/>
                  <a:pt x="223" y="143"/>
                  <a:pt x="223" y="139"/>
                </a:cubicBezTo>
                <a:close/>
                <a:moveTo>
                  <a:pt x="222" y="108"/>
                </a:moveTo>
                <a:cubicBezTo>
                  <a:pt x="227" y="108"/>
                  <a:pt x="231" y="108"/>
                  <a:pt x="235" y="110"/>
                </a:cubicBezTo>
                <a:cubicBezTo>
                  <a:pt x="236" y="114"/>
                  <a:pt x="235" y="118"/>
                  <a:pt x="235" y="122"/>
                </a:cubicBezTo>
                <a:cubicBezTo>
                  <a:pt x="230" y="120"/>
                  <a:pt x="226" y="121"/>
                  <a:pt x="222" y="119"/>
                </a:cubicBezTo>
                <a:cubicBezTo>
                  <a:pt x="223" y="115"/>
                  <a:pt x="221" y="111"/>
                  <a:pt x="222" y="108"/>
                </a:cubicBezTo>
                <a:close/>
                <a:moveTo>
                  <a:pt x="222" y="124"/>
                </a:moveTo>
                <a:cubicBezTo>
                  <a:pt x="226" y="124"/>
                  <a:pt x="231" y="124"/>
                  <a:pt x="235" y="127"/>
                </a:cubicBezTo>
                <a:cubicBezTo>
                  <a:pt x="234" y="127"/>
                  <a:pt x="237" y="136"/>
                  <a:pt x="236" y="137"/>
                </a:cubicBezTo>
                <a:cubicBezTo>
                  <a:pt x="234" y="138"/>
                  <a:pt x="227" y="134"/>
                  <a:pt x="223" y="135"/>
                </a:cubicBezTo>
                <a:cubicBezTo>
                  <a:pt x="221" y="131"/>
                  <a:pt x="223" y="128"/>
                  <a:pt x="222" y="124"/>
                </a:cubicBezTo>
                <a:close/>
                <a:moveTo>
                  <a:pt x="225" y="167"/>
                </a:moveTo>
                <a:cubicBezTo>
                  <a:pt x="229" y="168"/>
                  <a:pt x="233" y="167"/>
                  <a:pt x="237" y="169"/>
                </a:cubicBezTo>
                <a:cubicBezTo>
                  <a:pt x="236" y="174"/>
                  <a:pt x="238" y="178"/>
                  <a:pt x="236" y="183"/>
                </a:cubicBezTo>
                <a:cubicBezTo>
                  <a:pt x="233" y="183"/>
                  <a:pt x="229" y="182"/>
                  <a:pt x="226" y="182"/>
                </a:cubicBezTo>
                <a:cubicBezTo>
                  <a:pt x="224" y="177"/>
                  <a:pt x="224" y="172"/>
                  <a:pt x="225" y="167"/>
                </a:cubicBezTo>
                <a:close/>
                <a:moveTo>
                  <a:pt x="226" y="187"/>
                </a:moveTo>
                <a:cubicBezTo>
                  <a:pt x="229" y="186"/>
                  <a:pt x="233" y="187"/>
                  <a:pt x="237" y="187"/>
                </a:cubicBezTo>
                <a:cubicBezTo>
                  <a:pt x="237" y="190"/>
                  <a:pt x="238" y="193"/>
                  <a:pt x="237" y="195"/>
                </a:cubicBezTo>
                <a:cubicBezTo>
                  <a:pt x="234" y="197"/>
                  <a:pt x="230" y="195"/>
                  <a:pt x="226" y="195"/>
                </a:cubicBezTo>
                <a:cubicBezTo>
                  <a:pt x="224" y="192"/>
                  <a:pt x="226" y="189"/>
                  <a:pt x="226" y="187"/>
                </a:cubicBezTo>
                <a:close/>
                <a:moveTo>
                  <a:pt x="237" y="60"/>
                </a:moveTo>
                <a:cubicBezTo>
                  <a:pt x="233" y="61"/>
                  <a:pt x="229" y="60"/>
                  <a:pt x="225" y="58"/>
                </a:cubicBezTo>
                <a:cubicBezTo>
                  <a:pt x="226" y="55"/>
                  <a:pt x="225" y="52"/>
                  <a:pt x="227" y="50"/>
                </a:cubicBezTo>
                <a:cubicBezTo>
                  <a:pt x="230" y="49"/>
                  <a:pt x="234" y="51"/>
                  <a:pt x="237" y="51"/>
                </a:cubicBezTo>
                <a:cubicBezTo>
                  <a:pt x="239" y="54"/>
                  <a:pt x="236" y="57"/>
                  <a:pt x="237" y="60"/>
                </a:cubicBezTo>
                <a:close/>
                <a:moveTo>
                  <a:pt x="235" y="80"/>
                </a:moveTo>
                <a:cubicBezTo>
                  <a:pt x="238" y="83"/>
                  <a:pt x="235" y="86"/>
                  <a:pt x="237" y="90"/>
                </a:cubicBezTo>
                <a:cubicBezTo>
                  <a:pt x="232" y="90"/>
                  <a:pt x="228" y="88"/>
                  <a:pt x="223" y="87"/>
                </a:cubicBezTo>
                <a:cubicBezTo>
                  <a:pt x="223" y="84"/>
                  <a:pt x="223" y="82"/>
                  <a:pt x="224" y="79"/>
                </a:cubicBezTo>
                <a:cubicBezTo>
                  <a:pt x="227" y="78"/>
                  <a:pt x="232" y="81"/>
                  <a:pt x="235" y="80"/>
                </a:cubicBezTo>
                <a:close/>
                <a:moveTo>
                  <a:pt x="237" y="95"/>
                </a:moveTo>
                <a:cubicBezTo>
                  <a:pt x="236" y="98"/>
                  <a:pt x="236" y="102"/>
                  <a:pt x="236" y="105"/>
                </a:cubicBezTo>
                <a:cubicBezTo>
                  <a:pt x="232" y="105"/>
                  <a:pt x="227" y="103"/>
                  <a:pt x="222" y="103"/>
                </a:cubicBezTo>
                <a:cubicBezTo>
                  <a:pt x="220" y="99"/>
                  <a:pt x="222" y="95"/>
                  <a:pt x="223" y="91"/>
                </a:cubicBezTo>
                <a:cubicBezTo>
                  <a:pt x="227" y="92"/>
                  <a:pt x="232" y="93"/>
                  <a:pt x="237" y="95"/>
                </a:cubicBezTo>
                <a:close/>
                <a:moveTo>
                  <a:pt x="222" y="235"/>
                </a:moveTo>
                <a:cubicBezTo>
                  <a:pt x="219" y="236"/>
                  <a:pt x="216" y="235"/>
                  <a:pt x="213" y="235"/>
                </a:cubicBezTo>
                <a:cubicBezTo>
                  <a:pt x="211" y="229"/>
                  <a:pt x="211" y="224"/>
                  <a:pt x="210" y="218"/>
                </a:cubicBezTo>
                <a:cubicBezTo>
                  <a:pt x="214" y="218"/>
                  <a:pt x="217" y="218"/>
                  <a:pt x="221" y="218"/>
                </a:cubicBezTo>
                <a:cubicBezTo>
                  <a:pt x="222" y="224"/>
                  <a:pt x="221" y="229"/>
                  <a:pt x="222" y="235"/>
                </a:cubicBezTo>
                <a:close/>
                <a:moveTo>
                  <a:pt x="206" y="166"/>
                </a:moveTo>
                <a:cubicBezTo>
                  <a:pt x="210" y="165"/>
                  <a:pt x="214" y="167"/>
                  <a:pt x="218" y="167"/>
                </a:cubicBezTo>
                <a:cubicBezTo>
                  <a:pt x="218" y="172"/>
                  <a:pt x="219" y="176"/>
                  <a:pt x="219" y="181"/>
                </a:cubicBezTo>
                <a:cubicBezTo>
                  <a:pt x="215" y="181"/>
                  <a:pt x="212" y="180"/>
                  <a:pt x="208" y="181"/>
                </a:cubicBezTo>
                <a:cubicBezTo>
                  <a:pt x="206" y="176"/>
                  <a:pt x="207" y="171"/>
                  <a:pt x="206" y="166"/>
                </a:cubicBezTo>
                <a:close/>
                <a:moveTo>
                  <a:pt x="208" y="253"/>
                </a:moveTo>
                <a:cubicBezTo>
                  <a:pt x="204" y="252"/>
                  <a:pt x="202" y="252"/>
                  <a:pt x="198" y="251"/>
                </a:cubicBezTo>
                <a:cubicBezTo>
                  <a:pt x="199" y="247"/>
                  <a:pt x="197" y="242"/>
                  <a:pt x="197" y="237"/>
                </a:cubicBezTo>
                <a:cubicBezTo>
                  <a:pt x="200" y="236"/>
                  <a:pt x="204" y="239"/>
                  <a:pt x="207" y="238"/>
                </a:cubicBezTo>
                <a:cubicBezTo>
                  <a:pt x="208" y="243"/>
                  <a:pt x="208" y="248"/>
                  <a:pt x="208" y="253"/>
                </a:cubicBezTo>
                <a:close/>
                <a:moveTo>
                  <a:pt x="205" y="137"/>
                </a:moveTo>
                <a:cubicBezTo>
                  <a:pt x="208" y="136"/>
                  <a:pt x="212" y="138"/>
                  <a:pt x="215" y="137"/>
                </a:cubicBezTo>
                <a:cubicBezTo>
                  <a:pt x="218" y="142"/>
                  <a:pt x="217" y="145"/>
                  <a:pt x="216" y="149"/>
                </a:cubicBezTo>
                <a:cubicBezTo>
                  <a:pt x="213" y="149"/>
                  <a:pt x="209" y="149"/>
                  <a:pt x="205" y="148"/>
                </a:cubicBezTo>
                <a:cubicBezTo>
                  <a:pt x="206" y="144"/>
                  <a:pt x="205" y="140"/>
                  <a:pt x="205" y="137"/>
                </a:cubicBezTo>
                <a:close/>
                <a:moveTo>
                  <a:pt x="206" y="132"/>
                </a:moveTo>
                <a:cubicBezTo>
                  <a:pt x="204" y="128"/>
                  <a:pt x="204" y="124"/>
                  <a:pt x="205" y="121"/>
                </a:cubicBezTo>
                <a:cubicBezTo>
                  <a:pt x="208" y="121"/>
                  <a:pt x="212" y="122"/>
                  <a:pt x="216" y="122"/>
                </a:cubicBezTo>
                <a:cubicBezTo>
                  <a:pt x="216" y="126"/>
                  <a:pt x="215" y="129"/>
                  <a:pt x="217" y="133"/>
                </a:cubicBezTo>
                <a:cubicBezTo>
                  <a:pt x="213" y="134"/>
                  <a:pt x="209" y="132"/>
                  <a:pt x="206" y="132"/>
                </a:cubicBezTo>
                <a:close/>
                <a:moveTo>
                  <a:pt x="206" y="153"/>
                </a:moveTo>
                <a:cubicBezTo>
                  <a:pt x="209" y="152"/>
                  <a:pt x="213" y="154"/>
                  <a:pt x="216" y="153"/>
                </a:cubicBezTo>
                <a:cubicBezTo>
                  <a:pt x="218" y="156"/>
                  <a:pt x="218" y="159"/>
                  <a:pt x="218" y="162"/>
                </a:cubicBezTo>
                <a:cubicBezTo>
                  <a:pt x="214" y="163"/>
                  <a:pt x="210" y="162"/>
                  <a:pt x="206" y="162"/>
                </a:cubicBezTo>
                <a:cubicBezTo>
                  <a:pt x="204" y="158"/>
                  <a:pt x="205" y="156"/>
                  <a:pt x="206" y="153"/>
                </a:cubicBezTo>
                <a:close/>
                <a:moveTo>
                  <a:pt x="219" y="185"/>
                </a:moveTo>
                <a:cubicBezTo>
                  <a:pt x="220" y="188"/>
                  <a:pt x="219" y="191"/>
                  <a:pt x="219" y="194"/>
                </a:cubicBezTo>
                <a:cubicBezTo>
                  <a:pt x="216" y="195"/>
                  <a:pt x="212" y="194"/>
                  <a:pt x="208" y="193"/>
                </a:cubicBezTo>
                <a:cubicBezTo>
                  <a:pt x="208" y="190"/>
                  <a:pt x="208" y="188"/>
                  <a:pt x="208" y="185"/>
                </a:cubicBezTo>
                <a:cubicBezTo>
                  <a:pt x="211" y="184"/>
                  <a:pt x="215" y="186"/>
                  <a:pt x="219" y="185"/>
                </a:cubicBezTo>
                <a:close/>
                <a:moveTo>
                  <a:pt x="219" y="199"/>
                </a:moveTo>
                <a:cubicBezTo>
                  <a:pt x="220" y="204"/>
                  <a:pt x="221" y="209"/>
                  <a:pt x="220" y="214"/>
                </a:cubicBezTo>
                <a:cubicBezTo>
                  <a:pt x="217" y="214"/>
                  <a:pt x="214" y="213"/>
                  <a:pt x="211" y="214"/>
                </a:cubicBezTo>
                <a:cubicBezTo>
                  <a:pt x="209" y="208"/>
                  <a:pt x="204" y="193"/>
                  <a:pt x="219" y="199"/>
                </a:cubicBezTo>
                <a:close/>
                <a:moveTo>
                  <a:pt x="219" y="57"/>
                </a:moveTo>
                <a:cubicBezTo>
                  <a:pt x="216" y="58"/>
                  <a:pt x="213" y="56"/>
                  <a:pt x="210" y="56"/>
                </a:cubicBezTo>
                <a:cubicBezTo>
                  <a:pt x="208" y="53"/>
                  <a:pt x="210" y="49"/>
                  <a:pt x="212" y="46"/>
                </a:cubicBezTo>
                <a:cubicBezTo>
                  <a:pt x="215" y="48"/>
                  <a:pt x="218" y="47"/>
                  <a:pt x="221" y="49"/>
                </a:cubicBezTo>
                <a:cubicBezTo>
                  <a:pt x="221" y="52"/>
                  <a:pt x="218" y="54"/>
                  <a:pt x="219" y="57"/>
                </a:cubicBezTo>
                <a:close/>
                <a:moveTo>
                  <a:pt x="220" y="62"/>
                </a:moveTo>
                <a:cubicBezTo>
                  <a:pt x="217" y="66"/>
                  <a:pt x="220" y="69"/>
                  <a:pt x="218" y="73"/>
                </a:cubicBezTo>
                <a:cubicBezTo>
                  <a:pt x="214" y="73"/>
                  <a:pt x="210" y="72"/>
                  <a:pt x="206" y="71"/>
                </a:cubicBezTo>
                <a:cubicBezTo>
                  <a:pt x="208" y="67"/>
                  <a:pt x="207" y="64"/>
                  <a:pt x="209" y="61"/>
                </a:cubicBezTo>
                <a:cubicBezTo>
                  <a:pt x="212" y="60"/>
                  <a:pt x="216" y="61"/>
                  <a:pt x="220" y="62"/>
                </a:cubicBezTo>
                <a:close/>
                <a:moveTo>
                  <a:pt x="207" y="76"/>
                </a:moveTo>
                <a:cubicBezTo>
                  <a:pt x="210" y="75"/>
                  <a:pt x="214" y="77"/>
                  <a:pt x="217" y="77"/>
                </a:cubicBezTo>
                <a:cubicBezTo>
                  <a:pt x="218" y="80"/>
                  <a:pt x="217" y="83"/>
                  <a:pt x="216" y="86"/>
                </a:cubicBezTo>
                <a:cubicBezTo>
                  <a:pt x="213" y="85"/>
                  <a:pt x="210" y="85"/>
                  <a:pt x="206" y="84"/>
                </a:cubicBezTo>
                <a:cubicBezTo>
                  <a:pt x="205" y="81"/>
                  <a:pt x="206" y="79"/>
                  <a:pt x="207" y="76"/>
                </a:cubicBezTo>
                <a:close/>
                <a:moveTo>
                  <a:pt x="216" y="91"/>
                </a:moveTo>
                <a:cubicBezTo>
                  <a:pt x="217" y="94"/>
                  <a:pt x="215" y="98"/>
                  <a:pt x="215" y="101"/>
                </a:cubicBezTo>
                <a:cubicBezTo>
                  <a:pt x="212" y="102"/>
                  <a:pt x="208" y="101"/>
                  <a:pt x="204" y="99"/>
                </a:cubicBezTo>
                <a:cubicBezTo>
                  <a:pt x="206" y="96"/>
                  <a:pt x="205" y="92"/>
                  <a:pt x="206" y="88"/>
                </a:cubicBezTo>
                <a:cubicBezTo>
                  <a:pt x="209" y="89"/>
                  <a:pt x="212" y="88"/>
                  <a:pt x="216" y="91"/>
                </a:cubicBezTo>
                <a:close/>
                <a:moveTo>
                  <a:pt x="204" y="105"/>
                </a:moveTo>
                <a:cubicBezTo>
                  <a:pt x="208" y="104"/>
                  <a:pt x="212" y="105"/>
                  <a:pt x="216" y="107"/>
                </a:cubicBezTo>
                <a:cubicBezTo>
                  <a:pt x="215" y="111"/>
                  <a:pt x="216" y="114"/>
                  <a:pt x="216" y="118"/>
                </a:cubicBezTo>
                <a:cubicBezTo>
                  <a:pt x="213" y="118"/>
                  <a:pt x="209" y="117"/>
                  <a:pt x="205" y="116"/>
                </a:cubicBezTo>
                <a:cubicBezTo>
                  <a:pt x="203" y="112"/>
                  <a:pt x="205" y="109"/>
                  <a:pt x="204" y="105"/>
                </a:cubicBezTo>
                <a:close/>
                <a:moveTo>
                  <a:pt x="207" y="234"/>
                </a:moveTo>
                <a:cubicBezTo>
                  <a:pt x="203" y="235"/>
                  <a:pt x="199" y="233"/>
                  <a:pt x="196" y="234"/>
                </a:cubicBezTo>
                <a:cubicBezTo>
                  <a:pt x="196" y="228"/>
                  <a:pt x="194" y="222"/>
                  <a:pt x="194" y="216"/>
                </a:cubicBezTo>
                <a:cubicBezTo>
                  <a:pt x="197" y="216"/>
                  <a:pt x="200" y="217"/>
                  <a:pt x="203" y="217"/>
                </a:cubicBezTo>
                <a:cubicBezTo>
                  <a:pt x="206" y="223"/>
                  <a:pt x="206" y="228"/>
                  <a:pt x="207" y="234"/>
                </a:cubicBezTo>
                <a:close/>
                <a:moveTo>
                  <a:pt x="193" y="251"/>
                </a:moveTo>
                <a:cubicBezTo>
                  <a:pt x="190" y="252"/>
                  <a:pt x="187" y="251"/>
                  <a:pt x="184" y="251"/>
                </a:cubicBezTo>
                <a:cubicBezTo>
                  <a:pt x="182" y="246"/>
                  <a:pt x="184" y="241"/>
                  <a:pt x="182" y="236"/>
                </a:cubicBezTo>
                <a:cubicBezTo>
                  <a:pt x="194" y="233"/>
                  <a:pt x="192" y="245"/>
                  <a:pt x="193" y="251"/>
                </a:cubicBezTo>
                <a:close/>
                <a:moveTo>
                  <a:pt x="201" y="179"/>
                </a:moveTo>
                <a:cubicBezTo>
                  <a:pt x="197" y="179"/>
                  <a:pt x="193" y="179"/>
                  <a:pt x="189" y="178"/>
                </a:cubicBezTo>
                <a:cubicBezTo>
                  <a:pt x="190" y="173"/>
                  <a:pt x="189" y="169"/>
                  <a:pt x="189" y="164"/>
                </a:cubicBezTo>
                <a:cubicBezTo>
                  <a:pt x="192" y="164"/>
                  <a:pt x="196" y="164"/>
                  <a:pt x="199" y="165"/>
                </a:cubicBezTo>
                <a:cubicBezTo>
                  <a:pt x="202" y="170"/>
                  <a:pt x="201" y="175"/>
                  <a:pt x="201" y="179"/>
                </a:cubicBezTo>
                <a:close/>
                <a:moveTo>
                  <a:pt x="190" y="233"/>
                </a:moveTo>
                <a:cubicBezTo>
                  <a:pt x="187" y="234"/>
                  <a:pt x="184" y="232"/>
                  <a:pt x="181" y="233"/>
                </a:cubicBezTo>
                <a:cubicBezTo>
                  <a:pt x="180" y="227"/>
                  <a:pt x="180" y="221"/>
                  <a:pt x="179" y="214"/>
                </a:cubicBezTo>
                <a:cubicBezTo>
                  <a:pt x="181" y="214"/>
                  <a:pt x="185" y="215"/>
                  <a:pt x="188" y="215"/>
                </a:cubicBezTo>
                <a:cubicBezTo>
                  <a:pt x="190" y="221"/>
                  <a:pt x="189" y="227"/>
                  <a:pt x="190" y="233"/>
                </a:cubicBezTo>
                <a:close/>
                <a:moveTo>
                  <a:pt x="178" y="210"/>
                </a:moveTo>
                <a:cubicBezTo>
                  <a:pt x="176" y="205"/>
                  <a:pt x="177" y="200"/>
                  <a:pt x="177" y="195"/>
                </a:cubicBezTo>
                <a:cubicBezTo>
                  <a:pt x="179" y="194"/>
                  <a:pt x="182" y="194"/>
                  <a:pt x="185" y="195"/>
                </a:cubicBezTo>
                <a:cubicBezTo>
                  <a:pt x="187" y="201"/>
                  <a:pt x="186" y="206"/>
                  <a:pt x="187" y="211"/>
                </a:cubicBezTo>
                <a:cubicBezTo>
                  <a:pt x="184" y="210"/>
                  <a:pt x="181" y="211"/>
                  <a:pt x="178" y="210"/>
                </a:cubicBezTo>
                <a:close/>
                <a:moveTo>
                  <a:pt x="176" y="189"/>
                </a:moveTo>
                <a:cubicBezTo>
                  <a:pt x="175" y="186"/>
                  <a:pt x="175" y="183"/>
                  <a:pt x="176" y="180"/>
                </a:cubicBezTo>
                <a:cubicBezTo>
                  <a:pt x="188" y="178"/>
                  <a:pt x="189" y="196"/>
                  <a:pt x="176" y="189"/>
                </a:cubicBezTo>
                <a:close/>
                <a:moveTo>
                  <a:pt x="176" y="78"/>
                </a:moveTo>
                <a:cubicBezTo>
                  <a:pt x="177" y="75"/>
                  <a:pt x="176" y="72"/>
                  <a:pt x="177" y="70"/>
                </a:cubicBezTo>
                <a:cubicBezTo>
                  <a:pt x="180" y="70"/>
                  <a:pt x="183" y="70"/>
                  <a:pt x="186" y="73"/>
                </a:cubicBezTo>
                <a:cubicBezTo>
                  <a:pt x="184" y="78"/>
                  <a:pt x="187" y="83"/>
                  <a:pt x="176" y="78"/>
                </a:cubicBezTo>
                <a:close/>
                <a:moveTo>
                  <a:pt x="183" y="112"/>
                </a:moveTo>
                <a:cubicBezTo>
                  <a:pt x="181" y="112"/>
                  <a:pt x="179" y="112"/>
                  <a:pt x="176" y="111"/>
                </a:cubicBezTo>
                <a:cubicBezTo>
                  <a:pt x="175" y="107"/>
                  <a:pt x="176" y="103"/>
                  <a:pt x="175" y="99"/>
                </a:cubicBezTo>
                <a:cubicBezTo>
                  <a:pt x="187" y="98"/>
                  <a:pt x="184" y="107"/>
                  <a:pt x="183" y="112"/>
                </a:cubicBezTo>
                <a:close/>
                <a:moveTo>
                  <a:pt x="175" y="148"/>
                </a:moveTo>
                <a:cubicBezTo>
                  <a:pt x="178" y="147"/>
                  <a:pt x="180" y="149"/>
                  <a:pt x="183" y="148"/>
                </a:cubicBezTo>
                <a:cubicBezTo>
                  <a:pt x="184" y="152"/>
                  <a:pt x="183" y="155"/>
                  <a:pt x="182" y="158"/>
                </a:cubicBezTo>
                <a:cubicBezTo>
                  <a:pt x="180" y="159"/>
                  <a:pt x="178" y="158"/>
                  <a:pt x="176" y="158"/>
                </a:cubicBezTo>
                <a:cubicBezTo>
                  <a:pt x="174" y="155"/>
                  <a:pt x="176" y="151"/>
                  <a:pt x="175" y="148"/>
                </a:cubicBezTo>
                <a:close/>
                <a:moveTo>
                  <a:pt x="182" y="145"/>
                </a:moveTo>
                <a:cubicBezTo>
                  <a:pt x="180" y="143"/>
                  <a:pt x="178" y="144"/>
                  <a:pt x="175" y="143"/>
                </a:cubicBezTo>
                <a:cubicBezTo>
                  <a:pt x="175" y="139"/>
                  <a:pt x="176" y="135"/>
                  <a:pt x="176" y="131"/>
                </a:cubicBezTo>
                <a:cubicBezTo>
                  <a:pt x="187" y="130"/>
                  <a:pt x="183" y="140"/>
                  <a:pt x="182" y="145"/>
                </a:cubicBezTo>
                <a:close/>
                <a:moveTo>
                  <a:pt x="176" y="116"/>
                </a:moveTo>
                <a:cubicBezTo>
                  <a:pt x="178" y="115"/>
                  <a:pt x="181" y="117"/>
                  <a:pt x="183" y="117"/>
                </a:cubicBezTo>
                <a:cubicBezTo>
                  <a:pt x="184" y="120"/>
                  <a:pt x="182" y="124"/>
                  <a:pt x="183" y="127"/>
                </a:cubicBezTo>
                <a:cubicBezTo>
                  <a:pt x="181" y="127"/>
                  <a:pt x="178" y="126"/>
                  <a:pt x="176" y="126"/>
                </a:cubicBezTo>
                <a:cubicBezTo>
                  <a:pt x="176" y="123"/>
                  <a:pt x="175" y="120"/>
                  <a:pt x="176" y="116"/>
                </a:cubicBezTo>
                <a:close/>
                <a:moveTo>
                  <a:pt x="175" y="253"/>
                </a:moveTo>
                <a:cubicBezTo>
                  <a:pt x="176" y="253"/>
                  <a:pt x="177" y="253"/>
                  <a:pt x="178" y="253"/>
                </a:cubicBezTo>
                <a:cubicBezTo>
                  <a:pt x="180" y="258"/>
                  <a:pt x="177" y="264"/>
                  <a:pt x="181" y="267"/>
                </a:cubicBezTo>
                <a:cubicBezTo>
                  <a:pt x="181" y="268"/>
                  <a:pt x="177" y="267"/>
                  <a:pt x="175" y="267"/>
                </a:cubicBezTo>
                <a:cubicBezTo>
                  <a:pt x="175" y="262"/>
                  <a:pt x="173" y="257"/>
                  <a:pt x="175" y="253"/>
                </a:cubicBezTo>
                <a:close/>
                <a:moveTo>
                  <a:pt x="176" y="271"/>
                </a:moveTo>
                <a:cubicBezTo>
                  <a:pt x="182" y="268"/>
                  <a:pt x="181" y="276"/>
                  <a:pt x="181" y="279"/>
                </a:cubicBezTo>
                <a:cubicBezTo>
                  <a:pt x="179" y="280"/>
                  <a:pt x="178" y="279"/>
                  <a:pt x="177" y="280"/>
                </a:cubicBezTo>
                <a:cubicBezTo>
                  <a:pt x="175" y="277"/>
                  <a:pt x="176" y="274"/>
                  <a:pt x="176" y="271"/>
                </a:cubicBezTo>
                <a:close/>
                <a:moveTo>
                  <a:pt x="177" y="292"/>
                </a:moveTo>
                <a:cubicBezTo>
                  <a:pt x="175" y="289"/>
                  <a:pt x="177" y="286"/>
                  <a:pt x="176" y="283"/>
                </a:cubicBezTo>
                <a:cubicBezTo>
                  <a:pt x="177" y="282"/>
                  <a:pt x="179" y="283"/>
                  <a:pt x="181" y="282"/>
                </a:cubicBezTo>
                <a:cubicBezTo>
                  <a:pt x="183" y="285"/>
                  <a:pt x="182" y="288"/>
                  <a:pt x="183" y="291"/>
                </a:cubicBezTo>
                <a:cubicBezTo>
                  <a:pt x="182" y="292"/>
                  <a:pt x="179" y="291"/>
                  <a:pt x="177" y="292"/>
                </a:cubicBezTo>
                <a:close/>
                <a:moveTo>
                  <a:pt x="184" y="255"/>
                </a:moveTo>
                <a:cubicBezTo>
                  <a:pt x="187" y="253"/>
                  <a:pt x="190" y="256"/>
                  <a:pt x="192" y="254"/>
                </a:cubicBezTo>
                <a:cubicBezTo>
                  <a:pt x="195" y="259"/>
                  <a:pt x="195" y="264"/>
                  <a:pt x="195" y="268"/>
                </a:cubicBezTo>
                <a:cubicBezTo>
                  <a:pt x="192" y="267"/>
                  <a:pt x="189" y="269"/>
                  <a:pt x="186" y="268"/>
                </a:cubicBezTo>
                <a:cubicBezTo>
                  <a:pt x="184" y="263"/>
                  <a:pt x="185" y="259"/>
                  <a:pt x="184" y="255"/>
                </a:cubicBezTo>
                <a:close/>
                <a:moveTo>
                  <a:pt x="196" y="271"/>
                </a:moveTo>
                <a:cubicBezTo>
                  <a:pt x="198" y="274"/>
                  <a:pt x="197" y="277"/>
                  <a:pt x="198" y="279"/>
                </a:cubicBezTo>
                <a:cubicBezTo>
                  <a:pt x="194" y="279"/>
                  <a:pt x="191" y="279"/>
                  <a:pt x="188" y="279"/>
                </a:cubicBezTo>
                <a:cubicBezTo>
                  <a:pt x="186" y="277"/>
                  <a:pt x="187" y="274"/>
                  <a:pt x="186" y="271"/>
                </a:cubicBezTo>
                <a:cubicBezTo>
                  <a:pt x="189" y="271"/>
                  <a:pt x="193" y="271"/>
                  <a:pt x="196" y="271"/>
                </a:cubicBezTo>
                <a:close/>
                <a:moveTo>
                  <a:pt x="189" y="292"/>
                </a:moveTo>
                <a:cubicBezTo>
                  <a:pt x="186" y="289"/>
                  <a:pt x="188" y="286"/>
                  <a:pt x="187" y="283"/>
                </a:cubicBezTo>
                <a:cubicBezTo>
                  <a:pt x="191" y="282"/>
                  <a:pt x="194" y="283"/>
                  <a:pt x="197" y="283"/>
                </a:cubicBezTo>
                <a:cubicBezTo>
                  <a:pt x="199" y="285"/>
                  <a:pt x="198" y="288"/>
                  <a:pt x="199" y="291"/>
                </a:cubicBezTo>
                <a:cubicBezTo>
                  <a:pt x="196" y="292"/>
                  <a:pt x="192" y="290"/>
                  <a:pt x="189" y="292"/>
                </a:cubicBezTo>
                <a:close/>
                <a:moveTo>
                  <a:pt x="199" y="256"/>
                </a:moveTo>
                <a:cubicBezTo>
                  <a:pt x="202" y="255"/>
                  <a:pt x="205" y="256"/>
                  <a:pt x="209" y="256"/>
                </a:cubicBezTo>
                <a:cubicBezTo>
                  <a:pt x="209" y="260"/>
                  <a:pt x="211" y="264"/>
                  <a:pt x="210" y="268"/>
                </a:cubicBezTo>
                <a:cubicBezTo>
                  <a:pt x="208" y="269"/>
                  <a:pt x="205" y="268"/>
                  <a:pt x="202" y="268"/>
                </a:cubicBezTo>
                <a:cubicBezTo>
                  <a:pt x="200" y="264"/>
                  <a:pt x="200" y="260"/>
                  <a:pt x="199" y="256"/>
                </a:cubicBezTo>
                <a:close/>
                <a:moveTo>
                  <a:pt x="202" y="271"/>
                </a:moveTo>
                <a:cubicBezTo>
                  <a:pt x="205" y="271"/>
                  <a:pt x="208" y="272"/>
                  <a:pt x="210" y="272"/>
                </a:cubicBezTo>
                <a:cubicBezTo>
                  <a:pt x="213" y="274"/>
                  <a:pt x="211" y="277"/>
                  <a:pt x="212" y="280"/>
                </a:cubicBezTo>
                <a:cubicBezTo>
                  <a:pt x="209" y="280"/>
                  <a:pt x="206" y="280"/>
                  <a:pt x="203" y="279"/>
                </a:cubicBezTo>
                <a:cubicBezTo>
                  <a:pt x="204" y="276"/>
                  <a:pt x="202" y="274"/>
                  <a:pt x="202" y="271"/>
                </a:cubicBezTo>
                <a:close/>
                <a:moveTo>
                  <a:pt x="213" y="291"/>
                </a:moveTo>
                <a:cubicBezTo>
                  <a:pt x="210" y="292"/>
                  <a:pt x="207" y="290"/>
                  <a:pt x="206" y="292"/>
                </a:cubicBezTo>
                <a:cubicBezTo>
                  <a:pt x="204" y="289"/>
                  <a:pt x="204" y="286"/>
                  <a:pt x="204" y="283"/>
                </a:cubicBezTo>
                <a:cubicBezTo>
                  <a:pt x="211" y="281"/>
                  <a:pt x="215" y="287"/>
                  <a:pt x="213" y="291"/>
                </a:cubicBezTo>
                <a:close/>
                <a:moveTo>
                  <a:pt x="214" y="238"/>
                </a:moveTo>
                <a:cubicBezTo>
                  <a:pt x="217" y="239"/>
                  <a:pt x="219" y="238"/>
                  <a:pt x="222" y="239"/>
                </a:cubicBezTo>
                <a:cubicBezTo>
                  <a:pt x="223" y="243"/>
                  <a:pt x="222" y="247"/>
                  <a:pt x="223" y="252"/>
                </a:cubicBezTo>
                <a:cubicBezTo>
                  <a:pt x="221" y="253"/>
                  <a:pt x="218" y="252"/>
                  <a:pt x="215" y="252"/>
                </a:cubicBezTo>
                <a:cubicBezTo>
                  <a:pt x="213" y="247"/>
                  <a:pt x="213" y="243"/>
                  <a:pt x="214" y="238"/>
                </a:cubicBezTo>
                <a:close/>
                <a:moveTo>
                  <a:pt x="224" y="268"/>
                </a:moveTo>
                <a:cubicBezTo>
                  <a:pt x="222" y="269"/>
                  <a:pt x="220" y="269"/>
                  <a:pt x="217" y="269"/>
                </a:cubicBezTo>
                <a:cubicBezTo>
                  <a:pt x="215" y="264"/>
                  <a:pt x="216" y="260"/>
                  <a:pt x="215" y="256"/>
                </a:cubicBezTo>
                <a:cubicBezTo>
                  <a:pt x="226" y="253"/>
                  <a:pt x="224" y="263"/>
                  <a:pt x="224" y="268"/>
                </a:cubicBezTo>
                <a:close/>
                <a:moveTo>
                  <a:pt x="217" y="272"/>
                </a:moveTo>
                <a:cubicBezTo>
                  <a:pt x="219" y="271"/>
                  <a:pt x="221" y="273"/>
                  <a:pt x="223" y="272"/>
                </a:cubicBezTo>
                <a:cubicBezTo>
                  <a:pt x="225" y="275"/>
                  <a:pt x="224" y="277"/>
                  <a:pt x="224" y="280"/>
                </a:cubicBezTo>
                <a:cubicBezTo>
                  <a:pt x="222" y="281"/>
                  <a:pt x="220" y="280"/>
                  <a:pt x="218" y="280"/>
                </a:cubicBezTo>
                <a:cubicBezTo>
                  <a:pt x="217" y="277"/>
                  <a:pt x="217" y="275"/>
                  <a:pt x="217" y="272"/>
                </a:cubicBezTo>
                <a:close/>
                <a:moveTo>
                  <a:pt x="225" y="290"/>
                </a:moveTo>
                <a:cubicBezTo>
                  <a:pt x="223" y="292"/>
                  <a:pt x="222" y="290"/>
                  <a:pt x="220" y="290"/>
                </a:cubicBezTo>
                <a:cubicBezTo>
                  <a:pt x="219" y="288"/>
                  <a:pt x="218" y="286"/>
                  <a:pt x="218" y="284"/>
                </a:cubicBezTo>
                <a:cubicBezTo>
                  <a:pt x="224" y="281"/>
                  <a:pt x="227" y="288"/>
                  <a:pt x="225" y="290"/>
                </a:cubicBezTo>
                <a:close/>
                <a:moveTo>
                  <a:pt x="226" y="200"/>
                </a:moveTo>
                <a:cubicBezTo>
                  <a:pt x="230" y="199"/>
                  <a:pt x="234" y="200"/>
                  <a:pt x="237" y="200"/>
                </a:cubicBezTo>
                <a:cubicBezTo>
                  <a:pt x="238" y="205"/>
                  <a:pt x="237" y="210"/>
                  <a:pt x="239" y="215"/>
                </a:cubicBezTo>
                <a:cubicBezTo>
                  <a:pt x="235" y="216"/>
                  <a:pt x="231" y="214"/>
                  <a:pt x="228" y="215"/>
                </a:cubicBezTo>
                <a:cubicBezTo>
                  <a:pt x="226" y="210"/>
                  <a:pt x="227" y="205"/>
                  <a:pt x="226" y="200"/>
                </a:cubicBezTo>
                <a:close/>
                <a:moveTo>
                  <a:pt x="238" y="220"/>
                </a:moveTo>
                <a:cubicBezTo>
                  <a:pt x="240" y="226"/>
                  <a:pt x="239" y="231"/>
                  <a:pt x="240" y="236"/>
                </a:cubicBezTo>
                <a:cubicBezTo>
                  <a:pt x="237" y="237"/>
                  <a:pt x="233" y="236"/>
                  <a:pt x="230" y="236"/>
                </a:cubicBezTo>
                <a:cubicBezTo>
                  <a:pt x="227" y="230"/>
                  <a:pt x="228" y="225"/>
                  <a:pt x="227" y="219"/>
                </a:cubicBezTo>
                <a:cubicBezTo>
                  <a:pt x="231" y="219"/>
                  <a:pt x="234" y="219"/>
                  <a:pt x="238" y="220"/>
                </a:cubicBezTo>
                <a:close/>
                <a:moveTo>
                  <a:pt x="229" y="240"/>
                </a:moveTo>
                <a:cubicBezTo>
                  <a:pt x="233" y="238"/>
                  <a:pt x="236" y="240"/>
                  <a:pt x="240" y="239"/>
                </a:cubicBezTo>
                <a:cubicBezTo>
                  <a:pt x="242" y="244"/>
                  <a:pt x="241" y="248"/>
                  <a:pt x="242" y="253"/>
                </a:cubicBezTo>
                <a:cubicBezTo>
                  <a:pt x="238" y="254"/>
                  <a:pt x="234" y="253"/>
                  <a:pt x="230" y="253"/>
                </a:cubicBezTo>
                <a:cubicBezTo>
                  <a:pt x="229" y="248"/>
                  <a:pt x="229" y="244"/>
                  <a:pt x="229" y="240"/>
                </a:cubicBezTo>
                <a:close/>
                <a:moveTo>
                  <a:pt x="244" y="196"/>
                </a:moveTo>
                <a:cubicBezTo>
                  <a:pt x="243" y="193"/>
                  <a:pt x="243" y="191"/>
                  <a:pt x="244" y="188"/>
                </a:cubicBezTo>
                <a:cubicBezTo>
                  <a:pt x="248" y="187"/>
                  <a:pt x="252" y="189"/>
                  <a:pt x="257" y="188"/>
                </a:cubicBezTo>
                <a:cubicBezTo>
                  <a:pt x="264" y="197"/>
                  <a:pt x="252" y="198"/>
                  <a:pt x="244" y="196"/>
                </a:cubicBezTo>
                <a:close/>
                <a:moveTo>
                  <a:pt x="258" y="216"/>
                </a:moveTo>
                <a:cubicBezTo>
                  <a:pt x="254" y="217"/>
                  <a:pt x="250" y="216"/>
                  <a:pt x="245" y="216"/>
                </a:cubicBezTo>
                <a:cubicBezTo>
                  <a:pt x="244" y="211"/>
                  <a:pt x="243" y="206"/>
                  <a:pt x="244" y="201"/>
                </a:cubicBezTo>
                <a:cubicBezTo>
                  <a:pt x="248" y="200"/>
                  <a:pt x="252" y="200"/>
                  <a:pt x="256" y="201"/>
                </a:cubicBezTo>
                <a:cubicBezTo>
                  <a:pt x="259" y="206"/>
                  <a:pt x="259" y="211"/>
                  <a:pt x="258" y="216"/>
                </a:cubicBezTo>
                <a:close/>
                <a:moveTo>
                  <a:pt x="243" y="169"/>
                </a:moveTo>
                <a:cubicBezTo>
                  <a:pt x="248" y="170"/>
                  <a:pt x="252" y="170"/>
                  <a:pt x="256" y="170"/>
                </a:cubicBezTo>
                <a:cubicBezTo>
                  <a:pt x="259" y="175"/>
                  <a:pt x="255" y="179"/>
                  <a:pt x="258" y="184"/>
                </a:cubicBezTo>
                <a:cubicBezTo>
                  <a:pt x="253" y="184"/>
                  <a:pt x="248" y="184"/>
                  <a:pt x="243" y="183"/>
                </a:cubicBezTo>
                <a:cubicBezTo>
                  <a:pt x="244" y="178"/>
                  <a:pt x="242" y="174"/>
                  <a:pt x="243" y="169"/>
                </a:cubicBezTo>
                <a:close/>
                <a:moveTo>
                  <a:pt x="242" y="157"/>
                </a:moveTo>
                <a:cubicBezTo>
                  <a:pt x="246" y="156"/>
                  <a:pt x="251" y="159"/>
                  <a:pt x="256" y="158"/>
                </a:cubicBezTo>
                <a:cubicBezTo>
                  <a:pt x="259" y="161"/>
                  <a:pt x="256" y="163"/>
                  <a:pt x="257" y="166"/>
                </a:cubicBezTo>
                <a:cubicBezTo>
                  <a:pt x="253" y="166"/>
                  <a:pt x="248" y="165"/>
                  <a:pt x="243" y="165"/>
                </a:cubicBezTo>
                <a:cubicBezTo>
                  <a:pt x="241" y="162"/>
                  <a:pt x="243" y="160"/>
                  <a:pt x="242" y="157"/>
                </a:cubicBezTo>
                <a:close/>
                <a:moveTo>
                  <a:pt x="257" y="140"/>
                </a:moveTo>
                <a:cubicBezTo>
                  <a:pt x="253" y="140"/>
                  <a:pt x="247" y="138"/>
                  <a:pt x="242" y="138"/>
                </a:cubicBezTo>
                <a:cubicBezTo>
                  <a:pt x="241" y="134"/>
                  <a:pt x="241" y="130"/>
                  <a:pt x="242" y="127"/>
                </a:cubicBezTo>
                <a:cubicBezTo>
                  <a:pt x="247" y="129"/>
                  <a:pt x="252" y="128"/>
                  <a:pt x="256" y="129"/>
                </a:cubicBezTo>
                <a:cubicBezTo>
                  <a:pt x="258" y="133"/>
                  <a:pt x="257" y="136"/>
                  <a:pt x="257" y="140"/>
                </a:cubicBezTo>
                <a:close/>
                <a:moveTo>
                  <a:pt x="242" y="142"/>
                </a:moveTo>
                <a:cubicBezTo>
                  <a:pt x="246" y="141"/>
                  <a:pt x="251" y="144"/>
                  <a:pt x="256" y="144"/>
                </a:cubicBezTo>
                <a:cubicBezTo>
                  <a:pt x="258" y="147"/>
                  <a:pt x="257" y="151"/>
                  <a:pt x="257" y="154"/>
                </a:cubicBezTo>
                <a:cubicBezTo>
                  <a:pt x="252" y="155"/>
                  <a:pt x="247" y="153"/>
                  <a:pt x="242" y="153"/>
                </a:cubicBezTo>
                <a:cubicBezTo>
                  <a:pt x="242" y="149"/>
                  <a:pt x="241" y="146"/>
                  <a:pt x="242" y="142"/>
                </a:cubicBezTo>
                <a:close/>
                <a:moveTo>
                  <a:pt x="258" y="93"/>
                </a:moveTo>
                <a:cubicBezTo>
                  <a:pt x="255" y="95"/>
                  <a:pt x="248" y="92"/>
                  <a:pt x="244" y="91"/>
                </a:cubicBezTo>
                <a:cubicBezTo>
                  <a:pt x="241" y="88"/>
                  <a:pt x="243" y="85"/>
                  <a:pt x="242" y="82"/>
                </a:cubicBezTo>
                <a:cubicBezTo>
                  <a:pt x="247" y="82"/>
                  <a:pt x="253" y="85"/>
                  <a:pt x="258" y="84"/>
                </a:cubicBezTo>
                <a:cubicBezTo>
                  <a:pt x="258" y="87"/>
                  <a:pt x="260" y="91"/>
                  <a:pt x="258" y="93"/>
                </a:cubicBezTo>
                <a:close/>
                <a:moveTo>
                  <a:pt x="243" y="95"/>
                </a:moveTo>
                <a:cubicBezTo>
                  <a:pt x="248" y="97"/>
                  <a:pt x="253" y="97"/>
                  <a:pt x="257" y="98"/>
                </a:cubicBezTo>
                <a:cubicBezTo>
                  <a:pt x="259" y="102"/>
                  <a:pt x="257" y="105"/>
                  <a:pt x="258" y="108"/>
                </a:cubicBezTo>
                <a:cubicBezTo>
                  <a:pt x="253" y="108"/>
                  <a:pt x="248" y="106"/>
                  <a:pt x="243" y="106"/>
                </a:cubicBezTo>
                <a:cubicBezTo>
                  <a:pt x="241" y="102"/>
                  <a:pt x="242" y="99"/>
                  <a:pt x="243" y="95"/>
                </a:cubicBezTo>
                <a:close/>
                <a:moveTo>
                  <a:pt x="242" y="111"/>
                </a:moveTo>
                <a:cubicBezTo>
                  <a:pt x="247" y="110"/>
                  <a:pt x="252" y="111"/>
                  <a:pt x="257" y="113"/>
                </a:cubicBezTo>
                <a:cubicBezTo>
                  <a:pt x="257" y="117"/>
                  <a:pt x="257" y="121"/>
                  <a:pt x="257" y="125"/>
                </a:cubicBezTo>
                <a:cubicBezTo>
                  <a:pt x="255" y="125"/>
                  <a:pt x="243" y="124"/>
                  <a:pt x="242" y="123"/>
                </a:cubicBezTo>
                <a:cubicBezTo>
                  <a:pt x="239" y="121"/>
                  <a:pt x="245" y="114"/>
                  <a:pt x="242" y="111"/>
                </a:cubicBezTo>
                <a:close/>
                <a:moveTo>
                  <a:pt x="241" y="257"/>
                </a:moveTo>
                <a:cubicBezTo>
                  <a:pt x="243" y="261"/>
                  <a:pt x="241" y="265"/>
                  <a:pt x="243" y="269"/>
                </a:cubicBezTo>
                <a:cubicBezTo>
                  <a:pt x="239" y="270"/>
                  <a:pt x="235" y="268"/>
                  <a:pt x="231" y="269"/>
                </a:cubicBezTo>
                <a:cubicBezTo>
                  <a:pt x="229" y="265"/>
                  <a:pt x="230" y="261"/>
                  <a:pt x="229" y="257"/>
                </a:cubicBezTo>
                <a:cubicBezTo>
                  <a:pt x="233" y="255"/>
                  <a:pt x="237" y="257"/>
                  <a:pt x="241" y="257"/>
                </a:cubicBezTo>
                <a:close/>
                <a:moveTo>
                  <a:pt x="242" y="272"/>
                </a:moveTo>
                <a:cubicBezTo>
                  <a:pt x="244" y="275"/>
                  <a:pt x="243" y="278"/>
                  <a:pt x="244" y="280"/>
                </a:cubicBezTo>
                <a:cubicBezTo>
                  <a:pt x="240" y="281"/>
                  <a:pt x="235" y="280"/>
                  <a:pt x="231" y="281"/>
                </a:cubicBezTo>
                <a:cubicBezTo>
                  <a:pt x="229" y="278"/>
                  <a:pt x="230" y="275"/>
                  <a:pt x="230" y="272"/>
                </a:cubicBezTo>
                <a:cubicBezTo>
                  <a:pt x="234" y="271"/>
                  <a:pt x="238" y="273"/>
                  <a:pt x="242" y="272"/>
                </a:cubicBezTo>
                <a:close/>
                <a:moveTo>
                  <a:pt x="233" y="291"/>
                </a:moveTo>
                <a:cubicBezTo>
                  <a:pt x="231" y="289"/>
                  <a:pt x="232" y="287"/>
                  <a:pt x="231" y="284"/>
                </a:cubicBezTo>
                <a:cubicBezTo>
                  <a:pt x="234" y="284"/>
                  <a:pt x="239" y="284"/>
                  <a:pt x="242" y="284"/>
                </a:cubicBezTo>
                <a:cubicBezTo>
                  <a:pt x="246" y="286"/>
                  <a:pt x="244" y="289"/>
                  <a:pt x="245" y="291"/>
                </a:cubicBezTo>
                <a:cubicBezTo>
                  <a:pt x="241" y="291"/>
                  <a:pt x="236" y="290"/>
                  <a:pt x="233" y="291"/>
                </a:cubicBezTo>
                <a:close/>
                <a:moveTo>
                  <a:pt x="246" y="221"/>
                </a:moveTo>
                <a:cubicBezTo>
                  <a:pt x="250" y="221"/>
                  <a:pt x="254" y="221"/>
                  <a:pt x="258" y="221"/>
                </a:cubicBezTo>
                <a:cubicBezTo>
                  <a:pt x="260" y="226"/>
                  <a:pt x="258" y="231"/>
                  <a:pt x="260" y="237"/>
                </a:cubicBezTo>
                <a:cubicBezTo>
                  <a:pt x="256" y="237"/>
                  <a:pt x="252" y="237"/>
                  <a:pt x="247" y="236"/>
                </a:cubicBezTo>
                <a:cubicBezTo>
                  <a:pt x="244" y="231"/>
                  <a:pt x="245" y="226"/>
                  <a:pt x="246" y="221"/>
                </a:cubicBezTo>
                <a:close/>
                <a:moveTo>
                  <a:pt x="247" y="240"/>
                </a:moveTo>
                <a:cubicBezTo>
                  <a:pt x="251" y="240"/>
                  <a:pt x="256" y="240"/>
                  <a:pt x="261" y="241"/>
                </a:cubicBezTo>
                <a:cubicBezTo>
                  <a:pt x="260" y="246"/>
                  <a:pt x="261" y="250"/>
                  <a:pt x="261" y="254"/>
                </a:cubicBezTo>
                <a:cubicBezTo>
                  <a:pt x="258" y="254"/>
                  <a:pt x="252" y="254"/>
                  <a:pt x="248" y="254"/>
                </a:cubicBezTo>
                <a:cubicBezTo>
                  <a:pt x="247" y="249"/>
                  <a:pt x="246" y="245"/>
                  <a:pt x="247" y="240"/>
                </a:cubicBezTo>
                <a:close/>
                <a:moveTo>
                  <a:pt x="247" y="257"/>
                </a:moveTo>
                <a:cubicBezTo>
                  <a:pt x="251" y="257"/>
                  <a:pt x="255" y="257"/>
                  <a:pt x="259" y="257"/>
                </a:cubicBezTo>
                <a:cubicBezTo>
                  <a:pt x="263" y="261"/>
                  <a:pt x="261" y="265"/>
                  <a:pt x="261" y="269"/>
                </a:cubicBezTo>
                <a:cubicBezTo>
                  <a:pt x="257" y="269"/>
                  <a:pt x="253" y="270"/>
                  <a:pt x="248" y="268"/>
                </a:cubicBezTo>
                <a:cubicBezTo>
                  <a:pt x="249" y="265"/>
                  <a:pt x="247" y="261"/>
                  <a:pt x="247" y="257"/>
                </a:cubicBezTo>
                <a:close/>
                <a:moveTo>
                  <a:pt x="250" y="272"/>
                </a:moveTo>
                <a:cubicBezTo>
                  <a:pt x="253" y="273"/>
                  <a:pt x="257" y="272"/>
                  <a:pt x="260" y="273"/>
                </a:cubicBezTo>
                <a:cubicBezTo>
                  <a:pt x="263" y="275"/>
                  <a:pt x="262" y="278"/>
                  <a:pt x="262" y="280"/>
                </a:cubicBezTo>
                <a:cubicBezTo>
                  <a:pt x="258" y="281"/>
                  <a:pt x="254" y="280"/>
                  <a:pt x="250" y="281"/>
                </a:cubicBezTo>
                <a:cubicBezTo>
                  <a:pt x="249" y="278"/>
                  <a:pt x="249" y="275"/>
                  <a:pt x="250" y="272"/>
                </a:cubicBezTo>
                <a:close/>
                <a:moveTo>
                  <a:pt x="263" y="291"/>
                </a:moveTo>
                <a:cubicBezTo>
                  <a:pt x="259" y="291"/>
                  <a:pt x="255" y="291"/>
                  <a:pt x="251" y="291"/>
                </a:cubicBezTo>
                <a:cubicBezTo>
                  <a:pt x="249" y="289"/>
                  <a:pt x="252" y="286"/>
                  <a:pt x="250" y="284"/>
                </a:cubicBezTo>
                <a:cubicBezTo>
                  <a:pt x="254" y="284"/>
                  <a:pt x="258" y="284"/>
                  <a:pt x="262" y="284"/>
                </a:cubicBezTo>
                <a:cubicBezTo>
                  <a:pt x="263" y="286"/>
                  <a:pt x="264" y="289"/>
                  <a:pt x="263" y="291"/>
                </a:cubicBezTo>
                <a:close/>
                <a:moveTo>
                  <a:pt x="264" y="167"/>
                </a:moveTo>
                <a:cubicBezTo>
                  <a:pt x="263" y="164"/>
                  <a:pt x="263" y="162"/>
                  <a:pt x="263" y="160"/>
                </a:cubicBezTo>
                <a:cubicBezTo>
                  <a:pt x="268" y="159"/>
                  <a:pt x="273" y="160"/>
                  <a:pt x="278" y="161"/>
                </a:cubicBezTo>
                <a:cubicBezTo>
                  <a:pt x="279" y="163"/>
                  <a:pt x="279" y="165"/>
                  <a:pt x="279" y="168"/>
                </a:cubicBezTo>
                <a:cubicBezTo>
                  <a:pt x="274" y="168"/>
                  <a:pt x="269" y="167"/>
                  <a:pt x="264" y="167"/>
                </a:cubicBezTo>
                <a:close/>
                <a:moveTo>
                  <a:pt x="279" y="185"/>
                </a:moveTo>
                <a:cubicBezTo>
                  <a:pt x="274" y="186"/>
                  <a:pt x="269" y="184"/>
                  <a:pt x="264" y="185"/>
                </a:cubicBezTo>
                <a:cubicBezTo>
                  <a:pt x="263" y="180"/>
                  <a:pt x="263" y="175"/>
                  <a:pt x="264" y="171"/>
                </a:cubicBezTo>
                <a:cubicBezTo>
                  <a:pt x="269" y="173"/>
                  <a:pt x="273" y="171"/>
                  <a:pt x="278" y="172"/>
                </a:cubicBezTo>
                <a:cubicBezTo>
                  <a:pt x="279" y="177"/>
                  <a:pt x="279" y="181"/>
                  <a:pt x="279" y="185"/>
                </a:cubicBezTo>
                <a:close/>
                <a:moveTo>
                  <a:pt x="279" y="142"/>
                </a:moveTo>
                <a:cubicBezTo>
                  <a:pt x="274" y="143"/>
                  <a:pt x="269" y="141"/>
                  <a:pt x="265" y="141"/>
                </a:cubicBezTo>
                <a:cubicBezTo>
                  <a:pt x="263" y="137"/>
                  <a:pt x="264" y="134"/>
                  <a:pt x="263" y="130"/>
                </a:cubicBezTo>
                <a:cubicBezTo>
                  <a:pt x="269" y="131"/>
                  <a:pt x="274" y="131"/>
                  <a:pt x="280" y="134"/>
                </a:cubicBezTo>
                <a:cubicBezTo>
                  <a:pt x="278" y="136"/>
                  <a:pt x="279" y="139"/>
                  <a:pt x="279" y="142"/>
                </a:cubicBezTo>
                <a:close/>
                <a:moveTo>
                  <a:pt x="279" y="127"/>
                </a:moveTo>
                <a:cubicBezTo>
                  <a:pt x="274" y="128"/>
                  <a:pt x="269" y="126"/>
                  <a:pt x="264" y="126"/>
                </a:cubicBezTo>
                <a:cubicBezTo>
                  <a:pt x="263" y="122"/>
                  <a:pt x="263" y="118"/>
                  <a:pt x="263" y="114"/>
                </a:cubicBezTo>
                <a:cubicBezTo>
                  <a:pt x="268" y="114"/>
                  <a:pt x="274" y="116"/>
                  <a:pt x="279" y="116"/>
                </a:cubicBezTo>
                <a:cubicBezTo>
                  <a:pt x="282" y="120"/>
                  <a:pt x="279" y="124"/>
                  <a:pt x="279" y="127"/>
                </a:cubicBezTo>
                <a:close/>
                <a:moveTo>
                  <a:pt x="264" y="109"/>
                </a:moveTo>
                <a:cubicBezTo>
                  <a:pt x="263" y="106"/>
                  <a:pt x="263" y="102"/>
                  <a:pt x="264" y="99"/>
                </a:cubicBezTo>
                <a:cubicBezTo>
                  <a:pt x="269" y="101"/>
                  <a:pt x="274" y="102"/>
                  <a:pt x="279" y="102"/>
                </a:cubicBezTo>
                <a:cubicBezTo>
                  <a:pt x="281" y="105"/>
                  <a:pt x="280" y="108"/>
                  <a:pt x="280" y="111"/>
                </a:cubicBezTo>
                <a:cubicBezTo>
                  <a:pt x="275" y="112"/>
                  <a:pt x="270" y="110"/>
                  <a:pt x="264" y="109"/>
                </a:cubicBezTo>
                <a:close/>
                <a:moveTo>
                  <a:pt x="280" y="99"/>
                </a:moveTo>
                <a:cubicBezTo>
                  <a:pt x="274" y="97"/>
                  <a:pt x="269" y="97"/>
                  <a:pt x="263" y="95"/>
                </a:cubicBezTo>
                <a:cubicBezTo>
                  <a:pt x="264" y="92"/>
                  <a:pt x="264" y="89"/>
                  <a:pt x="265" y="86"/>
                </a:cubicBezTo>
                <a:cubicBezTo>
                  <a:pt x="270" y="86"/>
                  <a:pt x="276" y="86"/>
                  <a:pt x="281" y="89"/>
                </a:cubicBezTo>
                <a:cubicBezTo>
                  <a:pt x="280" y="92"/>
                  <a:pt x="281" y="95"/>
                  <a:pt x="280" y="99"/>
                </a:cubicBezTo>
                <a:close/>
                <a:moveTo>
                  <a:pt x="263" y="145"/>
                </a:moveTo>
                <a:cubicBezTo>
                  <a:pt x="268" y="145"/>
                  <a:pt x="273" y="146"/>
                  <a:pt x="277" y="147"/>
                </a:cubicBezTo>
                <a:cubicBezTo>
                  <a:pt x="280" y="150"/>
                  <a:pt x="278" y="153"/>
                  <a:pt x="279" y="156"/>
                </a:cubicBezTo>
                <a:cubicBezTo>
                  <a:pt x="277" y="156"/>
                  <a:pt x="266" y="157"/>
                  <a:pt x="264" y="155"/>
                </a:cubicBezTo>
                <a:cubicBezTo>
                  <a:pt x="261" y="153"/>
                  <a:pt x="265" y="149"/>
                  <a:pt x="263" y="145"/>
                </a:cubicBezTo>
                <a:close/>
                <a:moveTo>
                  <a:pt x="264" y="189"/>
                </a:moveTo>
                <a:cubicBezTo>
                  <a:pt x="268" y="188"/>
                  <a:pt x="273" y="189"/>
                  <a:pt x="278" y="190"/>
                </a:cubicBezTo>
                <a:cubicBezTo>
                  <a:pt x="280" y="193"/>
                  <a:pt x="279" y="196"/>
                  <a:pt x="280" y="199"/>
                </a:cubicBezTo>
                <a:cubicBezTo>
                  <a:pt x="274" y="198"/>
                  <a:pt x="269" y="198"/>
                  <a:pt x="264" y="197"/>
                </a:cubicBezTo>
                <a:cubicBezTo>
                  <a:pt x="265" y="194"/>
                  <a:pt x="264" y="192"/>
                  <a:pt x="264" y="189"/>
                </a:cubicBezTo>
                <a:close/>
                <a:moveTo>
                  <a:pt x="264" y="202"/>
                </a:moveTo>
                <a:cubicBezTo>
                  <a:pt x="268" y="201"/>
                  <a:pt x="273" y="202"/>
                  <a:pt x="278" y="203"/>
                </a:cubicBezTo>
                <a:cubicBezTo>
                  <a:pt x="279" y="205"/>
                  <a:pt x="281" y="216"/>
                  <a:pt x="280" y="217"/>
                </a:cubicBezTo>
                <a:cubicBezTo>
                  <a:pt x="278" y="219"/>
                  <a:pt x="267" y="216"/>
                  <a:pt x="264" y="216"/>
                </a:cubicBezTo>
                <a:cubicBezTo>
                  <a:pt x="265" y="211"/>
                  <a:pt x="264" y="207"/>
                  <a:pt x="264" y="202"/>
                </a:cubicBezTo>
                <a:close/>
                <a:moveTo>
                  <a:pt x="266" y="221"/>
                </a:moveTo>
                <a:cubicBezTo>
                  <a:pt x="270" y="221"/>
                  <a:pt x="275" y="221"/>
                  <a:pt x="279" y="222"/>
                </a:cubicBezTo>
                <a:cubicBezTo>
                  <a:pt x="280" y="227"/>
                  <a:pt x="280" y="232"/>
                  <a:pt x="280" y="237"/>
                </a:cubicBezTo>
                <a:cubicBezTo>
                  <a:pt x="275" y="238"/>
                  <a:pt x="270" y="236"/>
                  <a:pt x="266" y="237"/>
                </a:cubicBezTo>
                <a:cubicBezTo>
                  <a:pt x="266" y="232"/>
                  <a:pt x="264" y="226"/>
                  <a:pt x="266" y="221"/>
                </a:cubicBezTo>
                <a:close/>
                <a:moveTo>
                  <a:pt x="266" y="241"/>
                </a:moveTo>
                <a:cubicBezTo>
                  <a:pt x="270" y="240"/>
                  <a:pt x="275" y="241"/>
                  <a:pt x="279" y="241"/>
                </a:cubicBezTo>
                <a:cubicBezTo>
                  <a:pt x="282" y="246"/>
                  <a:pt x="280" y="250"/>
                  <a:pt x="280" y="254"/>
                </a:cubicBezTo>
                <a:cubicBezTo>
                  <a:pt x="276" y="255"/>
                  <a:pt x="272" y="254"/>
                  <a:pt x="268" y="254"/>
                </a:cubicBezTo>
                <a:cubicBezTo>
                  <a:pt x="266" y="250"/>
                  <a:pt x="268" y="245"/>
                  <a:pt x="266" y="241"/>
                </a:cubicBezTo>
                <a:close/>
                <a:moveTo>
                  <a:pt x="267" y="258"/>
                </a:moveTo>
                <a:cubicBezTo>
                  <a:pt x="271" y="258"/>
                  <a:pt x="275" y="258"/>
                  <a:pt x="279" y="258"/>
                </a:cubicBezTo>
                <a:cubicBezTo>
                  <a:pt x="281" y="262"/>
                  <a:pt x="280" y="266"/>
                  <a:pt x="280" y="270"/>
                </a:cubicBezTo>
                <a:cubicBezTo>
                  <a:pt x="276" y="271"/>
                  <a:pt x="272" y="269"/>
                  <a:pt x="269" y="270"/>
                </a:cubicBezTo>
                <a:cubicBezTo>
                  <a:pt x="267" y="266"/>
                  <a:pt x="267" y="262"/>
                  <a:pt x="267" y="258"/>
                </a:cubicBezTo>
                <a:close/>
                <a:moveTo>
                  <a:pt x="268" y="274"/>
                </a:moveTo>
                <a:cubicBezTo>
                  <a:pt x="272" y="272"/>
                  <a:pt x="276" y="273"/>
                  <a:pt x="279" y="273"/>
                </a:cubicBezTo>
                <a:cubicBezTo>
                  <a:pt x="285" y="282"/>
                  <a:pt x="274" y="280"/>
                  <a:pt x="269" y="281"/>
                </a:cubicBezTo>
                <a:cubicBezTo>
                  <a:pt x="268" y="278"/>
                  <a:pt x="268" y="276"/>
                  <a:pt x="268" y="274"/>
                </a:cubicBezTo>
                <a:close/>
                <a:moveTo>
                  <a:pt x="270" y="291"/>
                </a:moveTo>
                <a:cubicBezTo>
                  <a:pt x="269" y="288"/>
                  <a:pt x="269" y="286"/>
                  <a:pt x="270" y="283"/>
                </a:cubicBezTo>
                <a:cubicBezTo>
                  <a:pt x="273" y="284"/>
                  <a:pt x="277" y="284"/>
                  <a:pt x="281" y="283"/>
                </a:cubicBezTo>
                <a:cubicBezTo>
                  <a:pt x="283" y="286"/>
                  <a:pt x="280" y="288"/>
                  <a:pt x="282" y="291"/>
                </a:cubicBezTo>
                <a:cubicBezTo>
                  <a:pt x="278" y="291"/>
                  <a:pt x="274" y="291"/>
                  <a:pt x="270" y="291"/>
                </a:cubicBezTo>
                <a:close/>
                <a:moveTo>
                  <a:pt x="284" y="162"/>
                </a:moveTo>
                <a:cubicBezTo>
                  <a:pt x="288" y="162"/>
                  <a:pt x="292" y="163"/>
                  <a:pt x="296" y="163"/>
                </a:cubicBezTo>
                <a:cubicBezTo>
                  <a:pt x="296" y="165"/>
                  <a:pt x="296" y="167"/>
                  <a:pt x="295" y="169"/>
                </a:cubicBezTo>
                <a:cubicBezTo>
                  <a:pt x="292" y="168"/>
                  <a:pt x="288" y="169"/>
                  <a:pt x="285" y="168"/>
                </a:cubicBezTo>
                <a:cubicBezTo>
                  <a:pt x="283" y="166"/>
                  <a:pt x="285" y="164"/>
                  <a:pt x="284" y="162"/>
                </a:cubicBezTo>
                <a:close/>
                <a:moveTo>
                  <a:pt x="296" y="255"/>
                </a:moveTo>
                <a:cubicBezTo>
                  <a:pt x="293" y="256"/>
                  <a:pt x="290" y="254"/>
                  <a:pt x="287" y="255"/>
                </a:cubicBezTo>
                <a:cubicBezTo>
                  <a:pt x="286" y="250"/>
                  <a:pt x="286" y="246"/>
                  <a:pt x="287" y="241"/>
                </a:cubicBezTo>
                <a:cubicBezTo>
                  <a:pt x="289" y="241"/>
                  <a:pt x="292" y="241"/>
                  <a:pt x="295" y="241"/>
                </a:cubicBezTo>
                <a:cubicBezTo>
                  <a:pt x="297" y="246"/>
                  <a:pt x="295" y="250"/>
                  <a:pt x="296" y="255"/>
                </a:cubicBezTo>
                <a:close/>
                <a:moveTo>
                  <a:pt x="284" y="173"/>
                </a:moveTo>
                <a:cubicBezTo>
                  <a:pt x="288" y="172"/>
                  <a:pt x="291" y="173"/>
                  <a:pt x="294" y="173"/>
                </a:cubicBezTo>
                <a:cubicBezTo>
                  <a:pt x="297" y="178"/>
                  <a:pt x="294" y="182"/>
                  <a:pt x="295" y="187"/>
                </a:cubicBezTo>
                <a:cubicBezTo>
                  <a:pt x="292" y="188"/>
                  <a:pt x="288" y="186"/>
                  <a:pt x="285" y="186"/>
                </a:cubicBezTo>
                <a:cubicBezTo>
                  <a:pt x="284" y="182"/>
                  <a:pt x="284" y="177"/>
                  <a:pt x="284" y="173"/>
                </a:cubicBezTo>
                <a:close/>
                <a:moveTo>
                  <a:pt x="294" y="191"/>
                </a:moveTo>
                <a:cubicBezTo>
                  <a:pt x="295" y="194"/>
                  <a:pt x="295" y="197"/>
                  <a:pt x="295" y="200"/>
                </a:cubicBezTo>
                <a:cubicBezTo>
                  <a:pt x="291" y="200"/>
                  <a:pt x="288" y="200"/>
                  <a:pt x="285" y="199"/>
                </a:cubicBezTo>
                <a:cubicBezTo>
                  <a:pt x="283" y="193"/>
                  <a:pt x="285" y="188"/>
                  <a:pt x="294" y="191"/>
                </a:cubicBezTo>
                <a:close/>
                <a:moveTo>
                  <a:pt x="295" y="204"/>
                </a:moveTo>
                <a:cubicBezTo>
                  <a:pt x="296" y="209"/>
                  <a:pt x="295" y="213"/>
                  <a:pt x="295" y="218"/>
                </a:cubicBezTo>
                <a:cubicBezTo>
                  <a:pt x="292" y="219"/>
                  <a:pt x="289" y="218"/>
                  <a:pt x="286" y="218"/>
                </a:cubicBezTo>
                <a:cubicBezTo>
                  <a:pt x="286" y="213"/>
                  <a:pt x="286" y="208"/>
                  <a:pt x="285" y="204"/>
                </a:cubicBezTo>
                <a:cubicBezTo>
                  <a:pt x="288" y="204"/>
                  <a:pt x="292" y="205"/>
                  <a:pt x="295" y="204"/>
                </a:cubicBezTo>
                <a:close/>
                <a:moveTo>
                  <a:pt x="285" y="223"/>
                </a:moveTo>
                <a:cubicBezTo>
                  <a:pt x="288" y="222"/>
                  <a:pt x="291" y="223"/>
                  <a:pt x="294" y="223"/>
                </a:cubicBezTo>
                <a:cubicBezTo>
                  <a:pt x="295" y="229"/>
                  <a:pt x="300" y="240"/>
                  <a:pt x="287" y="238"/>
                </a:cubicBezTo>
                <a:cubicBezTo>
                  <a:pt x="284" y="233"/>
                  <a:pt x="287" y="228"/>
                  <a:pt x="285" y="223"/>
                </a:cubicBezTo>
                <a:close/>
                <a:moveTo>
                  <a:pt x="286" y="258"/>
                </a:moveTo>
                <a:cubicBezTo>
                  <a:pt x="289" y="258"/>
                  <a:pt x="292" y="258"/>
                  <a:pt x="295" y="258"/>
                </a:cubicBezTo>
                <a:cubicBezTo>
                  <a:pt x="297" y="262"/>
                  <a:pt x="296" y="266"/>
                  <a:pt x="296" y="270"/>
                </a:cubicBezTo>
                <a:cubicBezTo>
                  <a:pt x="293" y="270"/>
                  <a:pt x="290" y="270"/>
                  <a:pt x="287" y="270"/>
                </a:cubicBezTo>
                <a:cubicBezTo>
                  <a:pt x="284" y="266"/>
                  <a:pt x="287" y="262"/>
                  <a:pt x="286" y="258"/>
                </a:cubicBezTo>
                <a:close/>
                <a:moveTo>
                  <a:pt x="287" y="273"/>
                </a:moveTo>
                <a:cubicBezTo>
                  <a:pt x="290" y="274"/>
                  <a:pt x="293" y="274"/>
                  <a:pt x="296" y="273"/>
                </a:cubicBezTo>
                <a:cubicBezTo>
                  <a:pt x="298" y="276"/>
                  <a:pt x="296" y="277"/>
                  <a:pt x="297" y="280"/>
                </a:cubicBezTo>
                <a:cubicBezTo>
                  <a:pt x="294" y="280"/>
                  <a:pt x="289" y="280"/>
                  <a:pt x="287" y="280"/>
                </a:cubicBezTo>
                <a:cubicBezTo>
                  <a:pt x="286" y="278"/>
                  <a:pt x="286" y="275"/>
                  <a:pt x="287" y="273"/>
                </a:cubicBezTo>
                <a:close/>
                <a:moveTo>
                  <a:pt x="289" y="291"/>
                </a:moveTo>
                <a:cubicBezTo>
                  <a:pt x="287" y="288"/>
                  <a:pt x="287" y="286"/>
                  <a:pt x="287" y="284"/>
                </a:cubicBezTo>
                <a:cubicBezTo>
                  <a:pt x="290" y="283"/>
                  <a:pt x="293" y="283"/>
                  <a:pt x="296" y="283"/>
                </a:cubicBezTo>
                <a:cubicBezTo>
                  <a:pt x="298" y="286"/>
                  <a:pt x="297" y="288"/>
                  <a:pt x="298" y="290"/>
                </a:cubicBezTo>
                <a:cubicBezTo>
                  <a:pt x="295" y="291"/>
                  <a:pt x="292" y="290"/>
                  <a:pt x="289" y="291"/>
                </a:cubicBezTo>
                <a:close/>
                <a:moveTo>
                  <a:pt x="297" y="158"/>
                </a:moveTo>
                <a:cubicBezTo>
                  <a:pt x="293" y="159"/>
                  <a:pt x="289" y="158"/>
                  <a:pt x="285" y="157"/>
                </a:cubicBezTo>
                <a:cubicBezTo>
                  <a:pt x="283" y="154"/>
                  <a:pt x="284" y="151"/>
                  <a:pt x="285" y="148"/>
                </a:cubicBezTo>
                <a:cubicBezTo>
                  <a:pt x="289" y="148"/>
                  <a:pt x="294" y="149"/>
                  <a:pt x="298" y="150"/>
                </a:cubicBezTo>
                <a:cubicBezTo>
                  <a:pt x="297" y="153"/>
                  <a:pt x="297" y="156"/>
                  <a:pt x="297" y="158"/>
                </a:cubicBezTo>
                <a:close/>
                <a:moveTo>
                  <a:pt x="298" y="145"/>
                </a:moveTo>
                <a:cubicBezTo>
                  <a:pt x="294" y="145"/>
                  <a:pt x="289" y="144"/>
                  <a:pt x="285" y="143"/>
                </a:cubicBezTo>
                <a:cubicBezTo>
                  <a:pt x="284" y="140"/>
                  <a:pt x="285" y="137"/>
                  <a:pt x="285" y="134"/>
                </a:cubicBezTo>
                <a:cubicBezTo>
                  <a:pt x="289" y="133"/>
                  <a:pt x="294" y="136"/>
                  <a:pt x="299" y="135"/>
                </a:cubicBezTo>
                <a:cubicBezTo>
                  <a:pt x="300" y="139"/>
                  <a:pt x="299" y="142"/>
                  <a:pt x="298" y="145"/>
                </a:cubicBezTo>
                <a:close/>
                <a:moveTo>
                  <a:pt x="299" y="131"/>
                </a:moveTo>
                <a:cubicBezTo>
                  <a:pt x="294" y="130"/>
                  <a:pt x="290" y="131"/>
                  <a:pt x="285" y="128"/>
                </a:cubicBezTo>
                <a:cubicBezTo>
                  <a:pt x="286" y="124"/>
                  <a:pt x="285" y="120"/>
                  <a:pt x="286" y="117"/>
                </a:cubicBezTo>
                <a:cubicBezTo>
                  <a:pt x="291" y="117"/>
                  <a:pt x="296" y="118"/>
                  <a:pt x="301" y="119"/>
                </a:cubicBezTo>
                <a:cubicBezTo>
                  <a:pt x="301" y="123"/>
                  <a:pt x="301" y="127"/>
                  <a:pt x="299" y="131"/>
                </a:cubicBezTo>
                <a:close/>
                <a:moveTo>
                  <a:pt x="293" y="5"/>
                </a:moveTo>
                <a:cubicBezTo>
                  <a:pt x="298" y="3"/>
                  <a:pt x="304" y="7"/>
                  <a:pt x="309" y="6"/>
                </a:cubicBezTo>
                <a:cubicBezTo>
                  <a:pt x="310" y="10"/>
                  <a:pt x="308" y="13"/>
                  <a:pt x="309" y="17"/>
                </a:cubicBezTo>
                <a:cubicBezTo>
                  <a:pt x="304" y="17"/>
                  <a:pt x="299" y="15"/>
                  <a:pt x="293" y="14"/>
                </a:cubicBezTo>
                <a:cubicBezTo>
                  <a:pt x="290" y="10"/>
                  <a:pt x="295" y="9"/>
                  <a:pt x="293" y="5"/>
                </a:cubicBezTo>
                <a:close/>
                <a:moveTo>
                  <a:pt x="291" y="18"/>
                </a:moveTo>
                <a:cubicBezTo>
                  <a:pt x="297" y="18"/>
                  <a:pt x="303" y="21"/>
                  <a:pt x="308" y="21"/>
                </a:cubicBezTo>
                <a:cubicBezTo>
                  <a:pt x="309" y="24"/>
                  <a:pt x="309" y="28"/>
                  <a:pt x="308" y="32"/>
                </a:cubicBezTo>
                <a:cubicBezTo>
                  <a:pt x="302" y="30"/>
                  <a:pt x="296" y="31"/>
                  <a:pt x="290" y="27"/>
                </a:cubicBezTo>
                <a:cubicBezTo>
                  <a:pt x="289" y="24"/>
                  <a:pt x="292" y="21"/>
                  <a:pt x="291" y="18"/>
                </a:cubicBezTo>
                <a:close/>
                <a:moveTo>
                  <a:pt x="288" y="36"/>
                </a:moveTo>
                <a:cubicBezTo>
                  <a:pt x="290" y="37"/>
                  <a:pt x="291" y="34"/>
                  <a:pt x="289" y="33"/>
                </a:cubicBezTo>
                <a:cubicBezTo>
                  <a:pt x="295" y="32"/>
                  <a:pt x="301" y="35"/>
                  <a:pt x="307" y="35"/>
                </a:cubicBezTo>
                <a:cubicBezTo>
                  <a:pt x="308" y="39"/>
                  <a:pt x="307" y="42"/>
                  <a:pt x="306" y="45"/>
                </a:cubicBezTo>
                <a:cubicBezTo>
                  <a:pt x="300" y="43"/>
                  <a:pt x="293" y="44"/>
                  <a:pt x="288" y="39"/>
                </a:cubicBezTo>
                <a:cubicBezTo>
                  <a:pt x="288" y="38"/>
                  <a:pt x="290" y="37"/>
                  <a:pt x="288" y="36"/>
                </a:cubicBezTo>
                <a:close/>
                <a:moveTo>
                  <a:pt x="305" y="49"/>
                </a:moveTo>
                <a:cubicBezTo>
                  <a:pt x="307" y="52"/>
                  <a:pt x="306" y="55"/>
                  <a:pt x="306" y="58"/>
                </a:cubicBezTo>
                <a:cubicBezTo>
                  <a:pt x="300" y="57"/>
                  <a:pt x="295" y="57"/>
                  <a:pt x="289" y="55"/>
                </a:cubicBezTo>
                <a:cubicBezTo>
                  <a:pt x="287" y="52"/>
                  <a:pt x="289" y="49"/>
                  <a:pt x="288" y="46"/>
                </a:cubicBezTo>
                <a:cubicBezTo>
                  <a:pt x="293" y="46"/>
                  <a:pt x="299" y="48"/>
                  <a:pt x="305" y="49"/>
                </a:cubicBezTo>
                <a:close/>
                <a:moveTo>
                  <a:pt x="287" y="59"/>
                </a:moveTo>
                <a:cubicBezTo>
                  <a:pt x="292" y="59"/>
                  <a:pt x="298" y="61"/>
                  <a:pt x="304" y="62"/>
                </a:cubicBezTo>
                <a:cubicBezTo>
                  <a:pt x="306" y="66"/>
                  <a:pt x="305" y="69"/>
                  <a:pt x="304" y="72"/>
                </a:cubicBezTo>
                <a:cubicBezTo>
                  <a:pt x="299" y="71"/>
                  <a:pt x="293" y="70"/>
                  <a:pt x="288" y="70"/>
                </a:cubicBezTo>
                <a:cubicBezTo>
                  <a:pt x="285" y="66"/>
                  <a:pt x="289" y="63"/>
                  <a:pt x="287" y="59"/>
                </a:cubicBezTo>
                <a:close/>
                <a:moveTo>
                  <a:pt x="305" y="77"/>
                </a:moveTo>
                <a:cubicBezTo>
                  <a:pt x="302" y="80"/>
                  <a:pt x="306" y="84"/>
                  <a:pt x="303" y="86"/>
                </a:cubicBezTo>
                <a:cubicBezTo>
                  <a:pt x="300" y="88"/>
                  <a:pt x="293" y="84"/>
                  <a:pt x="288" y="84"/>
                </a:cubicBezTo>
                <a:cubicBezTo>
                  <a:pt x="287" y="81"/>
                  <a:pt x="286" y="77"/>
                  <a:pt x="286" y="74"/>
                </a:cubicBezTo>
                <a:cubicBezTo>
                  <a:pt x="292" y="73"/>
                  <a:pt x="299" y="75"/>
                  <a:pt x="305" y="77"/>
                </a:cubicBezTo>
                <a:close/>
                <a:moveTo>
                  <a:pt x="288" y="89"/>
                </a:moveTo>
                <a:cubicBezTo>
                  <a:pt x="293" y="89"/>
                  <a:pt x="298" y="90"/>
                  <a:pt x="303" y="91"/>
                </a:cubicBezTo>
                <a:cubicBezTo>
                  <a:pt x="302" y="94"/>
                  <a:pt x="303" y="98"/>
                  <a:pt x="302" y="101"/>
                </a:cubicBezTo>
                <a:cubicBezTo>
                  <a:pt x="297" y="100"/>
                  <a:pt x="292" y="100"/>
                  <a:pt x="287" y="99"/>
                </a:cubicBezTo>
                <a:cubicBezTo>
                  <a:pt x="286" y="96"/>
                  <a:pt x="287" y="92"/>
                  <a:pt x="288" y="89"/>
                </a:cubicBezTo>
                <a:close/>
                <a:moveTo>
                  <a:pt x="301" y="105"/>
                </a:moveTo>
                <a:cubicBezTo>
                  <a:pt x="303" y="108"/>
                  <a:pt x="302" y="111"/>
                  <a:pt x="302" y="114"/>
                </a:cubicBezTo>
                <a:cubicBezTo>
                  <a:pt x="297" y="114"/>
                  <a:pt x="292" y="114"/>
                  <a:pt x="287" y="113"/>
                </a:cubicBezTo>
                <a:cubicBezTo>
                  <a:pt x="285" y="109"/>
                  <a:pt x="287" y="107"/>
                  <a:pt x="286" y="104"/>
                </a:cubicBezTo>
                <a:cubicBezTo>
                  <a:pt x="291" y="103"/>
                  <a:pt x="296" y="105"/>
                  <a:pt x="301" y="105"/>
                </a:cubicBezTo>
                <a:close/>
                <a:moveTo>
                  <a:pt x="271" y="14"/>
                </a:moveTo>
                <a:cubicBezTo>
                  <a:pt x="275" y="14"/>
                  <a:pt x="280" y="16"/>
                  <a:pt x="285" y="16"/>
                </a:cubicBezTo>
                <a:cubicBezTo>
                  <a:pt x="287" y="20"/>
                  <a:pt x="284" y="24"/>
                  <a:pt x="284" y="27"/>
                </a:cubicBezTo>
                <a:cubicBezTo>
                  <a:pt x="279" y="26"/>
                  <a:pt x="274" y="26"/>
                  <a:pt x="269" y="24"/>
                </a:cubicBezTo>
                <a:cubicBezTo>
                  <a:pt x="269" y="21"/>
                  <a:pt x="271" y="17"/>
                  <a:pt x="271" y="14"/>
                </a:cubicBezTo>
                <a:close/>
                <a:moveTo>
                  <a:pt x="269" y="29"/>
                </a:moveTo>
                <a:cubicBezTo>
                  <a:pt x="273" y="28"/>
                  <a:pt x="279" y="31"/>
                  <a:pt x="284" y="31"/>
                </a:cubicBezTo>
                <a:cubicBezTo>
                  <a:pt x="285" y="34"/>
                  <a:pt x="283" y="37"/>
                  <a:pt x="284" y="40"/>
                </a:cubicBezTo>
                <a:cubicBezTo>
                  <a:pt x="279" y="40"/>
                  <a:pt x="273" y="39"/>
                  <a:pt x="268" y="37"/>
                </a:cubicBezTo>
                <a:cubicBezTo>
                  <a:pt x="268" y="34"/>
                  <a:pt x="269" y="32"/>
                  <a:pt x="269" y="29"/>
                </a:cubicBezTo>
                <a:close/>
                <a:moveTo>
                  <a:pt x="283" y="45"/>
                </a:moveTo>
                <a:cubicBezTo>
                  <a:pt x="284" y="48"/>
                  <a:pt x="284" y="51"/>
                  <a:pt x="282" y="54"/>
                </a:cubicBezTo>
                <a:cubicBezTo>
                  <a:pt x="277" y="53"/>
                  <a:pt x="273" y="54"/>
                  <a:pt x="268" y="51"/>
                </a:cubicBezTo>
                <a:cubicBezTo>
                  <a:pt x="268" y="48"/>
                  <a:pt x="268" y="45"/>
                  <a:pt x="268" y="42"/>
                </a:cubicBezTo>
                <a:cubicBezTo>
                  <a:pt x="272" y="42"/>
                  <a:pt x="278" y="44"/>
                  <a:pt x="283" y="45"/>
                </a:cubicBezTo>
                <a:close/>
                <a:moveTo>
                  <a:pt x="268" y="56"/>
                </a:moveTo>
                <a:cubicBezTo>
                  <a:pt x="272" y="56"/>
                  <a:pt x="277" y="58"/>
                  <a:pt x="282" y="58"/>
                </a:cubicBezTo>
                <a:cubicBezTo>
                  <a:pt x="283" y="61"/>
                  <a:pt x="282" y="64"/>
                  <a:pt x="282" y="68"/>
                </a:cubicBezTo>
                <a:cubicBezTo>
                  <a:pt x="277" y="69"/>
                  <a:pt x="272" y="66"/>
                  <a:pt x="267" y="66"/>
                </a:cubicBezTo>
                <a:cubicBezTo>
                  <a:pt x="265" y="62"/>
                  <a:pt x="269" y="59"/>
                  <a:pt x="268" y="56"/>
                </a:cubicBezTo>
                <a:close/>
                <a:moveTo>
                  <a:pt x="266" y="70"/>
                </a:moveTo>
                <a:cubicBezTo>
                  <a:pt x="271" y="71"/>
                  <a:pt x="276" y="71"/>
                  <a:pt x="281" y="72"/>
                </a:cubicBezTo>
                <a:cubicBezTo>
                  <a:pt x="283" y="76"/>
                  <a:pt x="281" y="80"/>
                  <a:pt x="282" y="84"/>
                </a:cubicBezTo>
                <a:cubicBezTo>
                  <a:pt x="276" y="83"/>
                  <a:pt x="271" y="83"/>
                  <a:pt x="265" y="81"/>
                </a:cubicBezTo>
                <a:cubicBezTo>
                  <a:pt x="265" y="77"/>
                  <a:pt x="265" y="73"/>
                  <a:pt x="266" y="70"/>
                </a:cubicBezTo>
                <a:close/>
                <a:moveTo>
                  <a:pt x="249" y="10"/>
                </a:moveTo>
                <a:cubicBezTo>
                  <a:pt x="254" y="9"/>
                  <a:pt x="260" y="12"/>
                  <a:pt x="265" y="12"/>
                </a:cubicBezTo>
                <a:cubicBezTo>
                  <a:pt x="265" y="16"/>
                  <a:pt x="264" y="20"/>
                  <a:pt x="264" y="24"/>
                </a:cubicBezTo>
                <a:cubicBezTo>
                  <a:pt x="259" y="23"/>
                  <a:pt x="253" y="22"/>
                  <a:pt x="248" y="20"/>
                </a:cubicBezTo>
                <a:cubicBezTo>
                  <a:pt x="249" y="17"/>
                  <a:pt x="248" y="13"/>
                  <a:pt x="249" y="10"/>
                </a:cubicBezTo>
                <a:close/>
                <a:moveTo>
                  <a:pt x="248" y="25"/>
                </a:moveTo>
                <a:cubicBezTo>
                  <a:pt x="253" y="25"/>
                  <a:pt x="258" y="25"/>
                  <a:pt x="264" y="28"/>
                </a:cubicBezTo>
                <a:cubicBezTo>
                  <a:pt x="262" y="31"/>
                  <a:pt x="263" y="34"/>
                  <a:pt x="263" y="37"/>
                </a:cubicBezTo>
                <a:cubicBezTo>
                  <a:pt x="257" y="37"/>
                  <a:pt x="252" y="35"/>
                  <a:pt x="246" y="34"/>
                </a:cubicBezTo>
                <a:cubicBezTo>
                  <a:pt x="246" y="31"/>
                  <a:pt x="246" y="28"/>
                  <a:pt x="248" y="25"/>
                </a:cubicBezTo>
                <a:close/>
                <a:moveTo>
                  <a:pt x="246" y="38"/>
                </a:moveTo>
                <a:cubicBezTo>
                  <a:pt x="251" y="38"/>
                  <a:pt x="257" y="40"/>
                  <a:pt x="262" y="42"/>
                </a:cubicBezTo>
                <a:cubicBezTo>
                  <a:pt x="261" y="44"/>
                  <a:pt x="261" y="47"/>
                  <a:pt x="261" y="50"/>
                </a:cubicBezTo>
                <a:cubicBezTo>
                  <a:pt x="256" y="51"/>
                  <a:pt x="250" y="48"/>
                  <a:pt x="245" y="49"/>
                </a:cubicBezTo>
                <a:cubicBezTo>
                  <a:pt x="244" y="45"/>
                  <a:pt x="246" y="42"/>
                  <a:pt x="246" y="38"/>
                </a:cubicBezTo>
                <a:close/>
                <a:moveTo>
                  <a:pt x="245" y="52"/>
                </a:moveTo>
                <a:cubicBezTo>
                  <a:pt x="250" y="53"/>
                  <a:pt x="255" y="54"/>
                  <a:pt x="261" y="55"/>
                </a:cubicBezTo>
                <a:cubicBezTo>
                  <a:pt x="263" y="58"/>
                  <a:pt x="260" y="61"/>
                  <a:pt x="260" y="64"/>
                </a:cubicBezTo>
                <a:cubicBezTo>
                  <a:pt x="255" y="64"/>
                  <a:pt x="249" y="61"/>
                  <a:pt x="244" y="61"/>
                </a:cubicBezTo>
                <a:cubicBezTo>
                  <a:pt x="243" y="58"/>
                  <a:pt x="243" y="55"/>
                  <a:pt x="245" y="52"/>
                </a:cubicBezTo>
                <a:close/>
                <a:moveTo>
                  <a:pt x="259" y="68"/>
                </a:moveTo>
                <a:cubicBezTo>
                  <a:pt x="261" y="73"/>
                  <a:pt x="259" y="76"/>
                  <a:pt x="259" y="81"/>
                </a:cubicBezTo>
                <a:cubicBezTo>
                  <a:pt x="254" y="81"/>
                  <a:pt x="248" y="78"/>
                  <a:pt x="243" y="78"/>
                </a:cubicBezTo>
                <a:cubicBezTo>
                  <a:pt x="242" y="74"/>
                  <a:pt x="242" y="70"/>
                  <a:pt x="243" y="66"/>
                </a:cubicBezTo>
                <a:cubicBezTo>
                  <a:pt x="248" y="65"/>
                  <a:pt x="254" y="67"/>
                  <a:pt x="259" y="68"/>
                </a:cubicBezTo>
                <a:close/>
                <a:moveTo>
                  <a:pt x="235" y="7"/>
                </a:moveTo>
                <a:cubicBezTo>
                  <a:pt x="237" y="7"/>
                  <a:pt x="240" y="8"/>
                  <a:pt x="242" y="8"/>
                </a:cubicBezTo>
                <a:cubicBezTo>
                  <a:pt x="244" y="12"/>
                  <a:pt x="242" y="15"/>
                  <a:pt x="242" y="19"/>
                </a:cubicBezTo>
                <a:cubicBezTo>
                  <a:pt x="239" y="20"/>
                  <a:pt x="236" y="19"/>
                  <a:pt x="233" y="17"/>
                </a:cubicBezTo>
                <a:cubicBezTo>
                  <a:pt x="234" y="14"/>
                  <a:pt x="234" y="10"/>
                  <a:pt x="235" y="7"/>
                </a:cubicBezTo>
                <a:close/>
                <a:moveTo>
                  <a:pt x="232" y="22"/>
                </a:moveTo>
                <a:cubicBezTo>
                  <a:pt x="235" y="21"/>
                  <a:pt x="238" y="23"/>
                  <a:pt x="241" y="23"/>
                </a:cubicBezTo>
                <a:cubicBezTo>
                  <a:pt x="242" y="26"/>
                  <a:pt x="240" y="29"/>
                  <a:pt x="240" y="32"/>
                </a:cubicBezTo>
                <a:cubicBezTo>
                  <a:pt x="236" y="32"/>
                  <a:pt x="233" y="32"/>
                  <a:pt x="230" y="30"/>
                </a:cubicBezTo>
                <a:cubicBezTo>
                  <a:pt x="231" y="27"/>
                  <a:pt x="232" y="25"/>
                  <a:pt x="232" y="22"/>
                </a:cubicBezTo>
                <a:close/>
                <a:moveTo>
                  <a:pt x="239" y="37"/>
                </a:moveTo>
                <a:cubicBezTo>
                  <a:pt x="239" y="40"/>
                  <a:pt x="238" y="43"/>
                  <a:pt x="239" y="47"/>
                </a:cubicBezTo>
                <a:cubicBezTo>
                  <a:pt x="235" y="47"/>
                  <a:pt x="231" y="46"/>
                  <a:pt x="228" y="46"/>
                </a:cubicBezTo>
                <a:cubicBezTo>
                  <a:pt x="227" y="42"/>
                  <a:pt x="229" y="38"/>
                  <a:pt x="229" y="35"/>
                </a:cubicBezTo>
                <a:cubicBezTo>
                  <a:pt x="232" y="34"/>
                  <a:pt x="236" y="35"/>
                  <a:pt x="239" y="37"/>
                </a:cubicBezTo>
                <a:close/>
                <a:moveTo>
                  <a:pt x="218" y="4"/>
                </a:moveTo>
                <a:cubicBezTo>
                  <a:pt x="222" y="4"/>
                  <a:pt x="226" y="5"/>
                  <a:pt x="230" y="7"/>
                </a:cubicBezTo>
                <a:cubicBezTo>
                  <a:pt x="227" y="10"/>
                  <a:pt x="231" y="14"/>
                  <a:pt x="227" y="17"/>
                </a:cubicBezTo>
                <a:cubicBezTo>
                  <a:pt x="223" y="15"/>
                  <a:pt x="220" y="16"/>
                  <a:pt x="216" y="14"/>
                </a:cubicBezTo>
                <a:cubicBezTo>
                  <a:pt x="217" y="11"/>
                  <a:pt x="217" y="8"/>
                  <a:pt x="218" y="4"/>
                </a:cubicBezTo>
                <a:close/>
                <a:moveTo>
                  <a:pt x="215" y="18"/>
                </a:moveTo>
                <a:cubicBezTo>
                  <a:pt x="219" y="19"/>
                  <a:pt x="223" y="19"/>
                  <a:pt x="227" y="21"/>
                </a:cubicBezTo>
                <a:cubicBezTo>
                  <a:pt x="226" y="24"/>
                  <a:pt x="225" y="26"/>
                  <a:pt x="224" y="29"/>
                </a:cubicBezTo>
                <a:cubicBezTo>
                  <a:pt x="221" y="29"/>
                  <a:pt x="217" y="29"/>
                  <a:pt x="213" y="27"/>
                </a:cubicBezTo>
                <a:cubicBezTo>
                  <a:pt x="214" y="24"/>
                  <a:pt x="214" y="21"/>
                  <a:pt x="215" y="18"/>
                </a:cubicBezTo>
                <a:close/>
                <a:moveTo>
                  <a:pt x="223" y="34"/>
                </a:moveTo>
                <a:cubicBezTo>
                  <a:pt x="222" y="37"/>
                  <a:pt x="223" y="41"/>
                  <a:pt x="221" y="44"/>
                </a:cubicBezTo>
                <a:cubicBezTo>
                  <a:pt x="218" y="45"/>
                  <a:pt x="215" y="44"/>
                  <a:pt x="211" y="42"/>
                </a:cubicBezTo>
                <a:cubicBezTo>
                  <a:pt x="213" y="39"/>
                  <a:pt x="211" y="35"/>
                  <a:pt x="212" y="32"/>
                </a:cubicBezTo>
                <a:cubicBezTo>
                  <a:pt x="216" y="31"/>
                  <a:pt x="219" y="32"/>
                  <a:pt x="223" y="34"/>
                </a:cubicBezTo>
                <a:close/>
                <a:moveTo>
                  <a:pt x="199" y="0"/>
                </a:moveTo>
                <a:cubicBezTo>
                  <a:pt x="203" y="0"/>
                  <a:pt x="207" y="2"/>
                  <a:pt x="211" y="2"/>
                </a:cubicBezTo>
                <a:cubicBezTo>
                  <a:pt x="212" y="6"/>
                  <a:pt x="211" y="10"/>
                  <a:pt x="209" y="13"/>
                </a:cubicBezTo>
                <a:cubicBezTo>
                  <a:pt x="206" y="12"/>
                  <a:pt x="202" y="11"/>
                  <a:pt x="199" y="10"/>
                </a:cubicBezTo>
                <a:cubicBezTo>
                  <a:pt x="197" y="7"/>
                  <a:pt x="200" y="4"/>
                  <a:pt x="199" y="0"/>
                </a:cubicBezTo>
                <a:close/>
                <a:moveTo>
                  <a:pt x="198" y="14"/>
                </a:moveTo>
                <a:cubicBezTo>
                  <a:pt x="202" y="15"/>
                  <a:pt x="206" y="15"/>
                  <a:pt x="210" y="18"/>
                </a:cubicBezTo>
                <a:cubicBezTo>
                  <a:pt x="208" y="20"/>
                  <a:pt x="209" y="23"/>
                  <a:pt x="208" y="26"/>
                </a:cubicBezTo>
                <a:cubicBezTo>
                  <a:pt x="204" y="27"/>
                  <a:pt x="200" y="25"/>
                  <a:pt x="196" y="24"/>
                </a:cubicBezTo>
                <a:cubicBezTo>
                  <a:pt x="196" y="21"/>
                  <a:pt x="197" y="17"/>
                  <a:pt x="198" y="14"/>
                </a:cubicBezTo>
                <a:close/>
                <a:moveTo>
                  <a:pt x="195" y="29"/>
                </a:moveTo>
                <a:cubicBezTo>
                  <a:pt x="198" y="28"/>
                  <a:pt x="202" y="30"/>
                  <a:pt x="206" y="30"/>
                </a:cubicBezTo>
                <a:cubicBezTo>
                  <a:pt x="208" y="37"/>
                  <a:pt x="207" y="45"/>
                  <a:pt x="195" y="40"/>
                </a:cubicBezTo>
                <a:cubicBezTo>
                  <a:pt x="194" y="36"/>
                  <a:pt x="195" y="33"/>
                  <a:pt x="195" y="29"/>
                </a:cubicBezTo>
                <a:close/>
                <a:moveTo>
                  <a:pt x="194" y="44"/>
                </a:moveTo>
                <a:cubicBezTo>
                  <a:pt x="197" y="43"/>
                  <a:pt x="201" y="46"/>
                  <a:pt x="204" y="45"/>
                </a:cubicBezTo>
                <a:cubicBezTo>
                  <a:pt x="206" y="49"/>
                  <a:pt x="203" y="52"/>
                  <a:pt x="202" y="55"/>
                </a:cubicBezTo>
                <a:cubicBezTo>
                  <a:pt x="200" y="55"/>
                  <a:pt x="197" y="54"/>
                  <a:pt x="194" y="54"/>
                </a:cubicBezTo>
                <a:cubicBezTo>
                  <a:pt x="193" y="50"/>
                  <a:pt x="194" y="47"/>
                  <a:pt x="194" y="44"/>
                </a:cubicBezTo>
                <a:close/>
                <a:moveTo>
                  <a:pt x="193" y="58"/>
                </a:moveTo>
                <a:cubicBezTo>
                  <a:pt x="196" y="58"/>
                  <a:pt x="199" y="58"/>
                  <a:pt x="202" y="60"/>
                </a:cubicBezTo>
                <a:cubicBezTo>
                  <a:pt x="202" y="63"/>
                  <a:pt x="202" y="67"/>
                  <a:pt x="201" y="70"/>
                </a:cubicBezTo>
                <a:cubicBezTo>
                  <a:pt x="198" y="70"/>
                  <a:pt x="195" y="69"/>
                  <a:pt x="192" y="69"/>
                </a:cubicBezTo>
                <a:cubicBezTo>
                  <a:pt x="192" y="65"/>
                  <a:pt x="193" y="62"/>
                  <a:pt x="193" y="58"/>
                </a:cubicBezTo>
                <a:close/>
                <a:moveTo>
                  <a:pt x="201" y="74"/>
                </a:moveTo>
                <a:cubicBezTo>
                  <a:pt x="201" y="77"/>
                  <a:pt x="200" y="80"/>
                  <a:pt x="201" y="83"/>
                </a:cubicBezTo>
                <a:cubicBezTo>
                  <a:pt x="198" y="84"/>
                  <a:pt x="195" y="82"/>
                  <a:pt x="192" y="82"/>
                </a:cubicBezTo>
                <a:cubicBezTo>
                  <a:pt x="190" y="79"/>
                  <a:pt x="191" y="76"/>
                  <a:pt x="192" y="73"/>
                </a:cubicBezTo>
                <a:cubicBezTo>
                  <a:pt x="195" y="72"/>
                  <a:pt x="198" y="74"/>
                  <a:pt x="201" y="74"/>
                </a:cubicBezTo>
                <a:close/>
                <a:moveTo>
                  <a:pt x="184" y="11"/>
                </a:moveTo>
                <a:cubicBezTo>
                  <a:pt x="195" y="11"/>
                  <a:pt x="191" y="19"/>
                  <a:pt x="190" y="24"/>
                </a:cubicBezTo>
                <a:cubicBezTo>
                  <a:pt x="187" y="24"/>
                  <a:pt x="184" y="23"/>
                  <a:pt x="181" y="22"/>
                </a:cubicBezTo>
                <a:cubicBezTo>
                  <a:pt x="183" y="18"/>
                  <a:pt x="182" y="14"/>
                  <a:pt x="184" y="11"/>
                </a:cubicBezTo>
                <a:close/>
                <a:moveTo>
                  <a:pt x="181" y="27"/>
                </a:moveTo>
                <a:cubicBezTo>
                  <a:pt x="183" y="26"/>
                  <a:pt x="186" y="28"/>
                  <a:pt x="189" y="27"/>
                </a:cubicBezTo>
                <a:cubicBezTo>
                  <a:pt x="191" y="32"/>
                  <a:pt x="189" y="35"/>
                  <a:pt x="188" y="39"/>
                </a:cubicBezTo>
                <a:cubicBezTo>
                  <a:pt x="186" y="37"/>
                  <a:pt x="184" y="38"/>
                  <a:pt x="181" y="37"/>
                </a:cubicBezTo>
                <a:cubicBezTo>
                  <a:pt x="179" y="33"/>
                  <a:pt x="182" y="30"/>
                  <a:pt x="181" y="27"/>
                </a:cubicBezTo>
                <a:close/>
                <a:moveTo>
                  <a:pt x="180" y="41"/>
                </a:moveTo>
                <a:cubicBezTo>
                  <a:pt x="182" y="40"/>
                  <a:pt x="186" y="43"/>
                  <a:pt x="188" y="42"/>
                </a:cubicBezTo>
                <a:cubicBezTo>
                  <a:pt x="188" y="46"/>
                  <a:pt x="189" y="49"/>
                  <a:pt x="187" y="53"/>
                </a:cubicBezTo>
                <a:cubicBezTo>
                  <a:pt x="185" y="53"/>
                  <a:pt x="182" y="52"/>
                  <a:pt x="180" y="52"/>
                </a:cubicBezTo>
                <a:cubicBezTo>
                  <a:pt x="180" y="48"/>
                  <a:pt x="180" y="45"/>
                  <a:pt x="180" y="41"/>
                </a:cubicBezTo>
                <a:close/>
                <a:moveTo>
                  <a:pt x="179" y="56"/>
                </a:moveTo>
                <a:cubicBezTo>
                  <a:pt x="182" y="55"/>
                  <a:pt x="185" y="55"/>
                  <a:pt x="188" y="58"/>
                </a:cubicBezTo>
                <a:cubicBezTo>
                  <a:pt x="185" y="61"/>
                  <a:pt x="189" y="64"/>
                  <a:pt x="186" y="67"/>
                </a:cubicBezTo>
                <a:cubicBezTo>
                  <a:pt x="183" y="66"/>
                  <a:pt x="181" y="67"/>
                  <a:pt x="178" y="65"/>
                </a:cubicBezTo>
                <a:cubicBezTo>
                  <a:pt x="178" y="62"/>
                  <a:pt x="179" y="59"/>
                  <a:pt x="179" y="56"/>
                </a:cubicBezTo>
                <a:close/>
                <a:moveTo>
                  <a:pt x="169" y="8"/>
                </a:moveTo>
                <a:cubicBezTo>
                  <a:pt x="172" y="9"/>
                  <a:pt x="175" y="9"/>
                  <a:pt x="177" y="9"/>
                </a:cubicBezTo>
                <a:cubicBezTo>
                  <a:pt x="178" y="13"/>
                  <a:pt x="176" y="17"/>
                  <a:pt x="176" y="21"/>
                </a:cubicBezTo>
                <a:cubicBezTo>
                  <a:pt x="174" y="22"/>
                  <a:pt x="170" y="21"/>
                  <a:pt x="167" y="20"/>
                </a:cubicBezTo>
                <a:cubicBezTo>
                  <a:pt x="168" y="16"/>
                  <a:pt x="168" y="12"/>
                  <a:pt x="169" y="8"/>
                </a:cubicBezTo>
                <a:close/>
                <a:moveTo>
                  <a:pt x="168" y="24"/>
                </a:moveTo>
                <a:cubicBezTo>
                  <a:pt x="170" y="24"/>
                  <a:pt x="173" y="25"/>
                  <a:pt x="176" y="27"/>
                </a:cubicBezTo>
                <a:cubicBezTo>
                  <a:pt x="175" y="29"/>
                  <a:pt x="176" y="32"/>
                  <a:pt x="175" y="35"/>
                </a:cubicBezTo>
                <a:cubicBezTo>
                  <a:pt x="173" y="36"/>
                  <a:pt x="170" y="34"/>
                  <a:pt x="168" y="34"/>
                </a:cubicBezTo>
                <a:cubicBezTo>
                  <a:pt x="166" y="31"/>
                  <a:pt x="167" y="27"/>
                  <a:pt x="168" y="24"/>
                </a:cubicBezTo>
                <a:close/>
                <a:moveTo>
                  <a:pt x="167" y="38"/>
                </a:moveTo>
                <a:cubicBezTo>
                  <a:pt x="170" y="38"/>
                  <a:pt x="172" y="38"/>
                  <a:pt x="175" y="40"/>
                </a:cubicBezTo>
                <a:cubicBezTo>
                  <a:pt x="173" y="44"/>
                  <a:pt x="175" y="48"/>
                  <a:pt x="173" y="51"/>
                </a:cubicBezTo>
                <a:cubicBezTo>
                  <a:pt x="171" y="50"/>
                  <a:pt x="169" y="51"/>
                  <a:pt x="166" y="50"/>
                </a:cubicBezTo>
                <a:cubicBezTo>
                  <a:pt x="167" y="46"/>
                  <a:pt x="167" y="42"/>
                  <a:pt x="167" y="38"/>
                </a:cubicBezTo>
                <a:close/>
                <a:moveTo>
                  <a:pt x="167" y="54"/>
                </a:moveTo>
                <a:cubicBezTo>
                  <a:pt x="176" y="51"/>
                  <a:pt x="176" y="68"/>
                  <a:pt x="167" y="63"/>
                </a:cubicBezTo>
                <a:cubicBezTo>
                  <a:pt x="165" y="60"/>
                  <a:pt x="166" y="57"/>
                  <a:pt x="167" y="54"/>
                </a:cubicBezTo>
                <a:close/>
                <a:moveTo>
                  <a:pt x="166" y="67"/>
                </a:moveTo>
                <a:cubicBezTo>
                  <a:pt x="168" y="68"/>
                  <a:pt x="170" y="68"/>
                  <a:pt x="172" y="69"/>
                </a:cubicBezTo>
                <a:cubicBezTo>
                  <a:pt x="170" y="72"/>
                  <a:pt x="170" y="75"/>
                  <a:pt x="171" y="78"/>
                </a:cubicBezTo>
                <a:cubicBezTo>
                  <a:pt x="169" y="78"/>
                  <a:pt x="168" y="77"/>
                  <a:pt x="167" y="77"/>
                </a:cubicBezTo>
                <a:cubicBezTo>
                  <a:pt x="164" y="74"/>
                  <a:pt x="166" y="70"/>
                  <a:pt x="166" y="67"/>
                </a:cubicBezTo>
                <a:close/>
                <a:moveTo>
                  <a:pt x="167" y="93"/>
                </a:moveTo>
                <a:cubicBezTo>
                  <a:pt x="165" y="89"/>
                  <a:pt x="166" y="85"/>
                  <a:pt x="166" y="81"/>
                </a:cubicBezTo>
                <a:cubicBezTo>
                  <a:pt x="174" y="81"/>
                  <a:pt x="168" y="89"/>
                  <a:pt x="171" y="93"/>
                </a:cubicBezTo>
                <a:cubicBezTo>
                  <a:pt x="170" y="94"/>
                  <a:pt x="168" y="93"/>
                  <a:pt x="167" y="93"/>
                </a:cubicBezTo>
                <a:close/>
                <a:moveTo>
                  <a:pt x="170" y="110"/>
                </a:moveTo>
                <a:cubicBezTo>
                  <a:pt x="168" y="109"/>
                  <a:pt x="168" y="111"/>
                  <a:pt x="166" y="109"/>
                </a:cubicBezTo>
                <a:cubicBezTo>
                  <a:pt x="165" y="105"/>
                  <a:pt x="166" y="101"/>
                  <a:pt x="166" y="97"/>
                </a:cubicBezTo>
                <a:cubicBezTo>
                  <a:pt x="173" y="99"/>
                  <a:pt x="170" y="106"/>
                  <a:pt x="170" y="110"/>
                </a:cubicBezTo>
                <a:close/>
                <a:moveTo>
                  <a:pt x="166" y="114"/>
                </a:moveTo>
                <a:cubicBezTo>
                  <a:pt x="174" y="113"/>
                  <a:pt x="170" y="122"/>
                  <a:pt x="169" y="125"/>
                </a:cubicBezTo>
                <a:cubicBezTo>
                  <a:pt x="168" y="124"/>
                  <a:pt x="167" y="125"/>
                  <a:pt x="166" y="124"/>
                </a:cubicBezTo>
                <a:cubicBezTo>
                  <a:pt x="164" y="121"/>
                  <a:pt x="165" y="117"/>
                  <a:pt x="166" y="114"/>
                </a:cubicBezTo>
                <a:close/>
                <a:moveTo>
                  <a:pt x="164" y="187"/>
                </a:moveTo>
                <a:cubicBezTo>
                  <a:pt x="161" y="188"/>
                  <a:pt x="158" y="187"/>
                  <a:pt x="155" y="187"/>
                </a:cubicBezTo>
                <a:cubicBezTo>
                  <a:pt x="153" y="183"/>
                  <a:pt x="155" y="180"/>
                  <a:pt x="155" y="177"/>
                </a:cubicBezTo>
                <a:cubicBezTo>
                  <a:pt x="158" y="178"/>
                  <a:pt x="161" y="179"/>
                  <a:pt x="163" y="179"/>
                </a:cubicBezTo>
                <a:cubicBezTo>
                  <a:pt x="165" y="182"/>
                  <a:pt x="164" y="184"/>
                  <a:pt x="164" y="187"/>
                </a:cubicBezTo>
                <a:close/>
                <a:moveTo>
                  <a:pt x="163" y="174"/>
                </a:moveTo>
                <a:cubicBezTo>
                  <a:pt x="161" y="175"/>
                  <a:pt x="158" y="174"/>
                  <a:pt x="155" y="173"/>
                </a:cubicBezTo>
                <a:cubicBezTo>
                  <a:pt x="153" y="169"/>
                  <a:pt x="154" y="164"/>
                  <a:pt x="154" y="159"/>
                </a:cubicBezTo>
                <a:cubicBezTo>
                  <a:pt x="156" y="160"/>
                  <a:pt x="158" y="161"/>
                  <a:pt x="160" y="161"/>
                </a:cubicBezTo>
                <a:cubicBezTo>
                  <a:pt x="163" y="166"/>
                  <a:pt x="161" y="170"/>
                  <a:pt x="163" y="174"/>
                </a:cubicBezTo>
                <a:close/>
                <a:moveTo>
                  <a:pt x="147" y="4"/>
                </a:moveTo>
                <a:cubicBezTo>
                  <a:pt x="152" y="3"/>
                  <a:pt x="157" y="6"/>
                  <a:pt x="162" y="6"/>
                </a:cubicBezTo>
                <a:cubicBezTo>
                  <a:pt x="163" y="10"/>
                  <a:pt x="162" y="14"/>
                  <a:pt x="162" y="18"/>
                </a:cubicBezTo>
                <a:cubicBezTo>
                  <a:pt x="157" y="19"/>
                  <a:pt x="150" y="17"/>
                  <a:pt x="146" y="15"/>
                </a:cubicBezTo>
                <a:cubicBezTo>
                  <a:pt x="145" y="11"/>
                  <a:pt x="147" y="8"/>
                  <a:pt x="147" y="4"/>
                </a:cubicBezTo>
                <a:close/>
                <a:moveTo>
                  <a:pt x="146" y="20"/>
                </a:moveTo>
                <a:cubicBezTo>
                  <a:pt x="151" y="21"/>
                  <a:pt x="156" y="22"/>
                  <a:pt x="161" y="23"/>
                </a:cubicBezTo>
                <a:cubicBezTo>
                  <a:pt x="163" y="26"/>
                  <a:pt x="160" y="29"/>
                  <a:pt x="162" y="32"/>
                </a:cubicBezTo>
                <a:cubicBezTo>
                  <a:pt x="156" y="31"/>
                  <a:pt x="151" y="30"/>
                  <a:pt x="145" y="28"/>
                </a:cubicBezTo>
                <a:cubicBezTo>
                  <a:pt x="147" y="25"/>
                  <a:pt x="145" y="22"/>
                  <a:pt x="146" y="20"/>
                </a:cubicBezTo>
                <a:close/>
                <a:moveTo>
                  <a:pt x="146" y="33"/>
                </a:moveTo>
                <a:cubicBezTo>
                  <a:pt x="151" y="33"/>
                  <a:pt x="156" y="35"/>
                  <a:pt x="162" y="37"/>
                </a:cubicBezTo>
                <a:cubicBezTo>
                  <a:pt x="161" y="41"/>
                  <a:pt x="162" y="45"/>
                  <a:pt x="160" y="49"/>
                </a:cubicBezTo>
                <a:cubicBezTo>
                  <a:pt x="156" y="49"/>
                  <a:pt x="151" y="48"/>
                  <a:pt x="147" y="47"/>
                </a:cubicBezTo>
                <a:cubicBezTo>
                  <a:pt x="145" y="42"/>
                  <a:pt x="145" y="37"/>
                  <a:pt x="146" y="33"/>
                </a:cubicBezTo>
                <a:close/>
                <a:moveTo>
                  <a:pt x="145" y="106"/>
                </a:moveTo>
                <a:cubicBezTo>
                  <a:pt x="143" y="107"/>
                  <a:pt x="141" y="104"/>
                  <a:pt x="139" y="104"/>
                </a:cubicBezTo>
                <a:cubicBezTo>
                  <a:pt x="138" y="100"/>
                  <a:pt x="137" y="96"/>
                  <a:pt x="138" y="92"/>
                </a:cubicBezTo>
                <a:cubicBezTo>
                  <a:pt x="148" y="93"/>
                  <a:pt x="144" y="101"/>
                  <a:pt x="145" y="106"/>
                </a:cubicBezTo>
                <a:close/>
                <a:moveTo>
                  <a:pt x="137" y="88"/>
                </a:moveTo>
                <a:cubicBezTo>
                  <a:pt x="137" y="84"/>
                  <a:pt x="137" y="80"/>
                  <a:pt x="136" y="76"/>
                </a:cubicBezTo>
                <a:cubicBezTo>
                  <a:pt x="147" y="74"/>
                  <a:pt x="142" y="84"/>
                  <a:pt x="145" y="89"/>
                </a:cubicBezTo>
                <a:cubicBezTo>
                  <a:pt x="142" y="90"/>
                  <a:pt x="140" y="89"/>
                  <a:pt x="137" y="88"/>
                </a:cubicBezTo>
                <a:close/>
                <a:moveTo>
                  <a:pt x="142" y="71"/>
                </a:moveTo>
                <a:cubicBezTo>
                  <a:pt x="141" y="72"/>
                  <a:pt x="139" y="71"/>
                  <a:pt x="137" y="71"/>
                </a:cubicBezTo>
                <a:cubicBezTo>
                  <a:pt x="134" y="68"/>
                  <a:pt x="137" y="65"/>
                  <a:pt x="136" y="62"/>
                </a:cubicBezTo>
                <a:cubicBezTo>
                  <a:pt x="143" y="61"/>
                  <a:pt x="143" y="68"/>
                  <a:pt x="142" y="71"/>
                </a:cubicBezTo>
                <a:close/>
                <a:moveTo>
                  <a:pt x="140" y="59"/>
                </a:moveTo>
                <a:cubicBezTo>
                  <a:pt x="139" y="58"/>
                  <a:pt x="138" y="58"/>
                  <a:pt x="136" y="58"/>
                </a:cubicBezTo>
                <a:cubicBezTo>
                  <a:pt x="134" y="54"/>
                  <a:pt x="136" y="52"/>
                  <a:pt x="135" y="49"/>
                </a:cubicBezTo>
                <a:cubicBezTo>
                  <a:pt x="137" y="48"/>
                  <a:pt x="138" y="50"/>
                  <a:pt x="140" y="49"/>
                </a:cubicBezTo>
                <a:cubicBezTo>
                  <a:pt x="140" y="52"/>
                  <a:pt x="142" y="56"/>
                  <a:pt x="140" y="59"/>
                </a:cubicBezTo>
                <a:close/>
                <a:moveTo>
                  <a:pt x="140" y="26"/>
                </a:moveTo>
                <a:cubicBezTo>
                  <a:pt x="139" y="27"/>
                  <a:pt x="137" y="26"/>
                  <a:pt x="136" y="26"/>
                </a:cubicBezTo>
                <a:cubicBezTo>
                  <a:pt x="133" y="23"/>
                  <a:pt x="135" y="21"/>
                  <a:pt x="134" y="18"/>
                </a:cubicBezTo>
                <a:cubicBezTo>
                  <a:pt x="141" y="17"/>
                  <a:pt x="141" y="24"/>
                  <a:pt x="140" y="26"/>
                </a:cubicBezTo>
                <a:close/>
                <a:moveTo>
                  <a:pt x="134" y="1"/>
                </a:moveTo>
                <a:cubicBezTo>
                  <a:pt x="136" y="0"/>
                  <a:pt x="138" y="2"/>
                  <a:pt x="140" y="1"/>
                </a:cubicBezTo>
                <a:cubicBezTo>
                  <a:pt x="139" y="6"/>
                  <a:pt x="144" y="17"/>
                  <a:pt x="134" y="13"/>
                </a:cubicBezTo>
                <a:cubicBezTo>
                  <a:pt x="134" y="9"/>
                  <a:pt x="133" y="5"/>
                  <a:pt x="134" y="1"/>
                </a:cubicBezTo>
                <a:close/>
                <a:moveTo>
                  <a:pt x="134" y="103"/>
                </a:moveTo>
                <a:cubicBezTo>
                  <a:pt x="129" y="104"/>
                  <a:pt x="124" y="101"/>
                  <a:pt x="119" y="101"/>
                </a:cubicBezTo>
                <a:cubicBezTo>
                  <a:pt x="118" y="97"/>
                  <a:pt x="119" y="94"/>
                  <a:pt x="119" y="90"/>
                </a:cubicBezTo>
                <a:cubicBezTo>
                  <a:pt x="123" y="89"/>
                  <a:pt x="128" y="92"/>
                  <a:pt x="132" y="91"/>
                </a:cubicBezTo>
                <a:cubicBezTo>
                  <a:pt x="135" y="95"/>
                  <a:pt x="132" y="99"/>
                  <a:pt x="134" y="103"/>
                </a:cubicBezTo>
                <a:close/>
                <a:moveTo>
                  <a:pt x="130" y="57"/>
                </a:moveTo>
                <a:cubicBezTo>
                  <a:pt x="127" y="56"/>
                  <a:pt x="123" y="56"/>
                  <a:pt x="119" y="54"/>
                </a:cubicBezTo>
                <a:cubicBezTo>
                  <a:pt x="118" y="51"/>
                  <a:pt x="118" y="48"/>
                  <a:pt x="119" y="46"/>
                </a:cubicBezTo>
                <a:cubicBezTo>
                  <a:pt x="123" y="45"/>
                  <a:pt x="127" y="46"/>
                  <a:pt x="131" y="48"/>
                </a:cubicBezTo>
                <a:cubicBezTo>
                  <a:pt x="130" y="51"/>
                  <a:pt x="132" y="54"/>
                  <a:pt x="130" y="57"/>
                </a:cubicBezTo>
                <a:close/>
                <a:moveTo>
                  <a:pt x="129" y="43"/>
                </a:moveTo>
                <a:cubicBezTo>
                  <a:pt x="126" y="42"/>
                  <a:pt x="123" y="42"/>
                  <a:pt x="119" y="41"/>
                </a:cubicBezTo>
                <a:cubicBezTo>
                  <a:pt x="119" y="36"/>
                  <a:pt x="119" y="31"/>
                  <a:pt x="119" y="26"/>
                </a:cubicBezTo>
                <a:cubicBezTo>
                  <a:pt x="122" y="25"/>
                  <a:pt x="126" y="29"/>
                  <a:pt x="129" y="28"/>
                </a:cubicBezTo>
                <a:cubicBezTo>
                  <a:pt x="130" y="33"/>
                  <a:pt x="131" y="38"/>
                  <a:pt x="129" y="43"/>
                </a:cubicBezTo>
                <a:close/>
                <a:moveTo>
                  <a:pt x="128" y="17"/>
                </a:moveTo>
                <a:cubicBezTo>
                  <a:pt x="131" y="19"/>
                  <a:pt x="129" y="22"/>
                  <a:pt x="130" y="25"/>
                </a:cubicBezTo>
                <a:cubicBezTo>
                  <a:pt x="127" y="24"/>
                  <a:pt x="123" y="23"/>
                  <a:pt x="119" y="22"/>
                </a:cubicBezTo>
                <a:cubicBezTo>
                  <a:pt x="118" y="20"/>
                  <a:pt x="119" y="18"/>
                  <a:pt x="118" y="16"/>
                </a:cubicBezTo>
                <a:cubicBezTo>
                  <a:pt x="121" y="15"/>
                  <a:pt x="125" y="16"/>
                  <a:pt x="128" y="17"/>
                </a:cubicBezTo>
                <a:close/>
                <a:moveTo>
                  <a:pt x="119" y="59"/>
                </a:moveTo>
                <a:cubicBezTo>
                  <a:pt x="123" y="58"/>
                  <a:pt x="127" y="60"/>
                  <a:pt x="131" y="60"/>
                </a:cubicBezTo>
                <a:cubicBezTo>
                  <a:pt x="132" y="64"/>
                  <a:pt x="131" y="67"/>
                  <a:pt x="132" y="70"/>
                </a:cubicBezTo>
                <a:cubicBezTo>
                  <a:pt x="128" y="70"/>
                  <a:pt x="123" y="68"/>
                  <a:pt x="118" y="67"/>
                </a:cubicBezTo>
                <a:cubicBezTo>
                  <a:pt x="118" y="64"/>
                  <a:pt x="118" y="61"/>
                  <a:pt x="119" y="59"/>
                </a:cubicBezTo>
                <a:close/>
                <a:moveTo>
                  <a:pt x="118" y="71"/>
                </a:moveTo>
                <a:cubicBezTo>
                  <a:pt x="123" y="72"/>
                  <a:pt x="127" y="74"/>
                  <a:pt x="132" y="74"/>
                </a:cubicBezTo>
                <a:cubicBezTo>
                  <a:pt x="132" y="79"/>
                  <a:pt x="132" y="83"/>
                  <a:pt x="132" y="88"/>
                </a:cubicBezTo>
                <a:cubicBezTo>
                  <a:pt x="128" y="87"/>
                  <a:pt x="124" y="87"/>
                  <a:pt x="119" y="86"/>
                </a:cubicBezTo>
                <a:cubicBezTo>
                  <a:pt x="118" y="81"/>
                  <a:pt x="118" y="76"/>
                  <a:pt x="118" y="71"/>
                </a:cubicBezTo>
                <a:close/>
                <a:moveTo>
                  <a:pt x="132" y="107"/>
                </a:moveTo>
                <a:cubicBezTo>
                  <a:pt x="135" y="111"/>
                  <a:pt x="134" y="115"/>
                  <a:pt x="133" y="119"/>
                </a:cubicBezTo>
                <a:cubicBezTo>
                  <a:pt x="128" y="118"/>
                  <a:pt x="123" y="118"/>
                  <a:pt x="119" y="116"/>
                </a:cubicBezTo>
                <a:cubicBezTo>
                  <a:pt x="118" y="113"/>
                  <a:pt x="119" y="109"/>
                  <a:pt x="118" y="105"/>
                </a:cubicBezTo>
                <a:cubicBezTo>
                  <a:pt x="122" y="104"/>
                  <a:pt x="127" y="107"/>
                  <a:pt x="132" y="107"/>
                </a:cubicBezTo>
                <a:close/>
                <a:moveTo>
                  <a:pt x="108" y="167"/>
                </a:moveTo>
                <a:cubicBezTo>
                  <a:pt x="106" y="162"/>
                  <a:pt x="106" y="157"/>
                  <a:pt x="106" y="151"/>
                </a:cubicBezTo>
                <a:cubicBezTo>
                  <a:pt x="109" y="151"/>
                  <a:pt x="112" y="153"/>
                  <a:pt x="116" y="153"/>
                </a:cubicBezTo>
                <a:cubicBezTo>
                  <a:pt x="117" y="158"/>
                  <a:pt x="117" y="163"/>
                  <a:pt x="117" y="169"/>
                </a:cubicBezTo>
                <a:cubicBezTo>
                  <a:pt x="114" y="169"/>
                  <a:pt x="111" y="168"/>
                  <a:pt x="108" y="167"/>
                </a:cubicBezTo>
                <a:close/>
                <a:moveTo>
                  <a:pt x="116" y="149"/>
                </a:moveTo>
                <a:cubicBezTo>
                  <a:pt x="113" y="149"/>
                  <a:pt x="109" y="147"/>
                  <a:pt x="106" y="146"/>
                </a:cubicBezTo>
                <a:cubicBezTo>
                  <a:pt x="104" y="143"/>
                  <a:pt x="104" y="140"/>
                  <a:pt x="104" y="137"/>
                </a:cubicBezTo>
                <a:cubicBezTo>
                  <a:pt x="108" y="137"/>
                  <a:pt x="112" y="139"/>
                  <a:pt x="116" y="138"/>
                </a:cubicBezTo>
                <a:cubicBezTo>
                  <a:pt x="116" y="141"/>
                  <a:pt x="116" y="145"/>
                  <a:pt x="116" y="149"/>
                </a:cubicBezTo>
                <a:close/>
                <a:moveTo>
                  <a:pt x="114" y="53"/>
                </a:moveTo>
                <a:cubicBezTo>
                  <a:pt x="112" y="55"/>
                  <a:pt x="104" y="51"/>
                  <a:pt x="100" y="50"/>
                </a:cubicBezTo>
                <a:cubicBezTo>
                  <a:pt x="99" y="47"/>
                  <a:pt x="100" y="44"/>
                  <a:pt x="99" y="41"/>
                </a:cubicBezTo>
                <a:cubicBezTo>
                  <a:pt x="104" y="43"/>
                  <a:pt x="109" y="43"/>
                  <a:pt x="114" y="44"/>
                </a:cubicBezTo>
                <a:cubicBezTo>
                  <a:pt x="114" y="47"/>
                  <a:pt x="116" y="52"/>
                  <a:pt x="114" y="53"/>
                </a:cubicBezTo>
                <a:close/>
                <a:moveTo>
                  <a:pt x="114" y="40"/>
                </a:moveTo>
                <a:cubicBezTo>
                  <a:pt x="110" y="41"/>
                  <a:pt x="105" y="38"/>
                  <a:pt x="100" y="38"/>
                </a:cubicBezTo>
                <a:cubicBezTo>
                  <a:pt x="99" y="33"/>
                  <a:pt x="99" y="27"/>
                  <a:pt x="99" y="22"/>
                </a:cubicBezTo>
                <a:cubicBezTo>
                  <a:pt x="104" y="22"/>
                  <a:pt x="109" y="23"/>
                  <a:pt x="115" y="25"/>
                </a:cubicBezTo>
                <a:cubicBezTo>
                  <a:pt x="115" y="30"/>
                  <a:pt x="116" y="35"/>
                  <a:pt x="114" y="40"/>
                </a:cubicBezTo>
                <a:close/>
                <a:moveTo>
                  <a:pt x="100" y="10"/>
                </a:moveTo>
                <a:cubicBezTo>
                  <a:pt x="104" y="12"/>
                  <a:pt x="109" y="13"/>
                  <a:pt x="113" y="13"/>
                </a:cubicBezTo>
                <a:cubicBezTo>
                  <a:pt x="114" y="16"/>
                  <a:pt x="114" y="18"/>
                  <a:pt x="114" y="20"/>
                </a:cubicBezTo>
                <a:cubicBezTo>
                  <a:pt x="109" y="21"/>
                  <a:pt x="104" y="18"/>
                  <a:pt x="99" y="18"/>
                </a:cubicBezTo>
                <a:cubicBezTo>
                  <a:pt x="97" y="15"/>
                  <a:pt x="98" y="13"/>
                  <a:pt x="100" y="10"/>
                </a:cubicBezTo>
                <a:close/>
                <a:moveTo>
                  <a:pt x="98" y="96"/>
                </a:moveTo>
                <a:cubicBezTo>
                  <a:pt x="96" y="97"/>
                  <a:pt x="94" y="96"/>
                  <a:pt x="91" y="95"/>
                </a:cubicBezTo>
                <a:cubicBezTo>
                  <a:pt x="89" y="92"/>
                  <a:pt x="92" y="89"/>
                  <a:pt x="90" y="86"/>
                </a:cubicBezTo>
                <a:cubicBezTo>
                  <a:pt x="100" y="84"/>
                  <a:pt x="97" y="92"/>
                  <a:pt x="98" y="96"/>
                </a:cubicBezTo>
                <a:close/>
                <a:moveTo>
                  <a:pt x="97" y="82"/>
                </a:moveTo>
                <a:cubicBezTo>
                  <a:pt x="95" y="83"/>
                  <a:pt x="92" y="82"/>
                  <a:pt x="90" y="81"/>
                </a:cubicBezTo>
                <a:cubicBezTo>
                  <a:pt x="90" y="76"/>
                  <a:pt x="90" y="71"/>
                  <a:pt x="90" y="66"/>
                </a:cubicBezTo>
                <a:cubicBezTo>
                  <a:pt x="102" y="66"/>
                  <a:pt x="95" y="76"/>
                  <a:pt x="97" y="82"/>
                </a:cubicBezTo>
                <a:close/>
                <a:moveTo>
                  <a:pt x="96" y="63"/>
                </a:moveTo>
                <a:cubicBezTo>
                  <a:pt x="94" y="64"/>
                  <a:pt x="92" y="63"/>
                  <a:pt x="89" y="62"/>
                </a:cubicBezTo>
                <a:cubicBezTo>
                  <a:pt x="90" y="59"/>
                  <a:pt x="88" y="56"/>
                  <a:pt x="88" y="54"/>
                </a:cubicBezTo>
                <a:cubicBezTo>
                  <a:pt x="97" y="52"/>
                  <a:pt x="97" y="59"/>
                  <a:pt x="96" y="63"/>
                </a:cubicBezTo>
                <a:close/>
                <a:moveTo>
                  <a:pt x="95" y="50"/>
                </a:moveTo>
                <a:cubicBezTo>
                  <a:pt x="92" y="49"/>
                  <a:pt x="90" y="50"/>
                  <a:pt x="88" y="48"/>
                </a:cubicBezTo>
                <a:cubicBezTo>
                  <a:pt x="88" y="45"/>
                  <a:pt x="87" y="42"/>
                  <a:pt x="88" y="39"/>
                </a:cubicBezTo>
                <a:cubicBezTo>
                  <a:pt x="97" y="38"/>
                  <a:pt x="95" y="46"/>
                  <a:pt x="95" y="50"/>
                </a:cubicBezTo>
                <a:close/>
                <a:moveTo>
                  <a:pt x="88" y="8"/>
                </a:moveTo>
                <a:cubicBezTo>
                  <a:pt x="95" y="8"/>
                  <a:pt x="94" y="13"/>
                  <a:pt x="93" y="16"/>
                </a:cubicBezTo>
                <a:cubicBezTo>
                  <a:pt x="91" y="15"/>
                  <a:pt x="90" y="16"/>
                  <a:pt x="88" y="15"/>
                </a:cubicBezTo>
                <a:cubicBezTo>
                  <a:pt x="87" y="12"/>
                  <a:pt x="87" y="10"/>
                  <a:pt x="88" y="8"/>
                </a:cubicBezTo>
                <a:close/>
                <a:moveTo>
                  <a:pt x="88" y="19"/>
                </a:moveTo>
                <a:cubicBezTo>
                  <a:pt x="99" y="21"/>
                  <a:pt x="91" y="30"/>
                  <a:pt x="95" y="36"/>
                </a:cubicBezTo>
                <a:cubicBezTo>
                  <a:pt x="92" y="37"/>
                  <a:pt x="90" y="35"/>
                  <a:pt x="87" y="34"/>
                </a:cubicBezTo>
                <a:cubicBezTo>
                  <a:pt x="87" y="29"/>
                  <a:pt x="86" y="24"/>
                  <a:pt x="88" y="19"/>
                </a:cubicBezTo>
                <a:close/>
                <a:moveTo>
                  <a:pt x="86" y="111"/>
                </a:moveTo>
                <a:cubicBezTo>
                  <a:pt x="84" y="110"/>
                  <a:pt x="83" y="110"/>
                  <a:pt x="81" y="110"/>
                </a:cubicBezTo>
                <a:cubicBezTo>
                  <a:pt x="78" y="106"/>
                  <a:pt x="82" y="102"/>
                  <a:pt x="80" y="97"/>
                </a:cubicBezTo>
                <a:cubicBezTo>
                  <a:pt x="81" y="97"/>
                  <a:pt x="83" y="99"/>
                  <a:pt x="85" y="99"/>
                </a:cubicBezTo>
                <a:cubicBezTo>
                  <a:pt x="86" y="103"/>
                  <a:pt x="87" y="107"/>
                  <a:pt x="86" y="111"/>
                </a:cubicBezTo>
                <a:close/>
                <a:moveTo>
                  <a:pt x="85" y="94"/>
                </a:moveTo>
                <a:cubicBezTo>
                  <a:pt x="83" y="94"/>
                  <a:pt x="81" y="94"/>
                  <a:pt x="79" y="93"/>
                </a:cubicBezTo>
                <a:cubicBezTo>
                  <a:pt x="78" y="89"/>
                  <a:pt x="79" y="86"/>
                  <a:pt x="78" y="83"/>
                </a:cubicBezTo>
                <a:cubicBezTo>
                  <a:pt x="80" y="83"/>
                  <a:pt x="82" y="84"/>
                  <a:pt x="85" y="84"/>
                </a:cubicBezTo>
                <a:cubicBezTo>
                  <a:pt x="86" y="88"/>
                  <a:pt x="86" y="91"/>
                  <a:pt x="85" y="94"/>
                </a:cubicBezTo>
                <a:close/>
                <a:moveTo>
                  <a:pt x="85" y="80"/>
                </a:moveTo>
                <a:cubicBezTo>
                  <a:pt x="83" y="81"/>
                  <a:pt x="80" y="79"/>
                  <a:pt x="78" y="78"/>
                </a:cubicBezTo>
                <a:cubicBezTo>
                  <a:pt x="76" y="74"/>
                  <a:pt x="76" y="69"/>
                  <a:pt x="75" y="64"/>
                </a:cubicBezTo>
                <a:cubicBezTo>
                  <a:pt x="88" y="62"/>
                  <a:pt x="84" y="74"/>
                  <a:pt x="85" y="80"/>
                </a:cubicBezTo>
                <a:close/>
                <a:moveTo>
                  <a:pt x="84" y="60"/>
                </a:moveTo>
                <a:cubicBezTo>
                  <a:pt x="81" y="61"/>
                  <a:pt x="78" y="59"/>
                  <a:pt x="75" y="59"/>
                </a:cubicBezTo>
                <a:cubicBezTo>
                  <a:pt x="73" y="56"/>
                  <a:pt x="74" y="53"/>
                  <a:pt x="74" y="50"/>
                </a:cubicBezTo>
                <a:cubicBezTo>
                  <a:pt x="76" y="49"/>
                  <a:pt x="80" y="52"/>
                  <a:pt x="83" y="51"/>
                </a:cubicBezTo>
                <a:cubicBezTo>
                  <a:pt x="84" y="54"/>
                  <a:pt x="84" y="57"/>
                  <a:pt x="84" y="60"/>
                </a:cubicBezTo>
                <a:close/>
                <a:moveTo>
                  <a:pt x="74" y="46"/>
                </a:moveTo>
                <a:cubicBezTo>
                  <a:pt x="73" y="42"/>
                  <a:pt x="73" y="38"/>
                  <a:pt x="73" y="35"/>
                </a:cubicBezTo>
                <a:cubicBezTo>
                  <a:pt x="76" y="33"/>
                  <a:pt x="79" y="36"/>
                  <a:pt x="81" y="36"/>
                </a:cubicBezTo>
                <a:cubicBezTo>
                  <a:pt x="84" y="40"/>
                  <a:pt x="83" y="44"/>
                  <a:pt x="83" y="47"/>
                </a:cubicBezTo>
                <a:cubicBezTo>
                  <a:pt x="81" y="49"/>
                  <a:pt x="77" y="46"/>
                  <a:pt x="74" y="46"/>
                </a:cubicBezTo>
                <a:close/>
                <a:moveTo>
                  <a:pt x="82" y="32"/>
                </a:moveTo>
                <a:cubicBezTo>
                  <a:pt x="79" y="32"/>
                  <a:pt x="76" y="31"/>
                  <a:pt x="73" y="30"/>
                </a:cubicBezTo>
                <a:cubicBezTo>
                  <a:pt x="73" y="25"/>
                  <a:pt x="74" y="21"/>
                  <a:pt x="72" y="16"/>
                </a:cubicBezTo>
                <a:cubicBezTo>
                  <a:pt x="75" y="16"/>
                  <a:pt x="79" y="17"/>
                  <a:pt x="82" y="17"/>
                </a:cubicBezTo>
                <a:cubicBezTo>
                  <a:pt x="84" y="22"/>
                  <a:pt x="80" y="27"/>
                  <a:pt x="82" y="32"/>
                </a:cubicBezTo>
                <a:close/>
                <a:moveTo>
                  <a:pt x="73" y="4"/>
                </a:moveTo>
                <a:cubicBezTo>
                  <a:pt x="80" y="5"/>
                  <a:pt x="85" y="9"/>
                  <a:pt x="81" y="14"/>
                </a:cubicBezTo>
                <a:cubicBezTo>
                  <a:pt x="78" y="13"/>
                  <a:pt x="75" y="13"/>
                  <a:pt x="72" y="11"/>
                </a:cubicBezTo>
                <a:cubicBezTo>
                  <a:pt x="72" y="9"/>
                  <a:pt x="70" y="6"/>
                  <a:pt x="73" y="4"/>
                </a:cubicBezTo>
                <a:close/>
                <a:moveTo>
                  <a:pt x="69" y="77"/>
                </a:moveTo>
                <a:cubicBezTo>
                  <a:pt x="69" y="72"/>
                  <a:pt x="67" y="67"/>
                  <a:pt x="69" y="62"/>
                </a:cubicBezTo>
                <a:cubicBezTo>
                  <a:pt x="71" y="65"/>
                  <a:pt x="71" y="68"/>
                  <a:pt x="71" y="71"/>
                </a:cubicBezTo>
                <a:cubicBezTo>
                  <a:pt x="72" y="74"/>
                  <a:pt x="74" y="78"/>
                  <a:pt x="69" y="77"/>
                </a:cubicBezTo>
                <a:close/>
                <a:moveTo>
                  <a:pt x="69" y="56"/>
                </a:moveTo>
                <a:cubicBezTo>
                  <a:pt x="69" y="54"/>
                  <a:pt x="68" y="53"/>
                  <a:pt x="69" y="51"/>
                </a:cubicBezTo>
                <a:cubicBezTo>
                  <a:pt x="70" y="53"/>
                  <a:pt x="70" y="54"/>
                  <a:pt x="69" y="56"/>
                </a:cubicBezTo>
                <a:close/>
                <a:moveTo>
                  <a:pt x="69" y="37"/>
                </a:moveTo>
                <a:cubicBezTo>
                  <a:pt x="67" y="37"/>
                  <a:pt x="67" y="34"/>
                  <a:pt x="68" y="34"/>
                </a:cubicBezTo>
                <a:cubicBezTo>
                  <a:pt x="70" y="35"/>
                  <a:pt x="67" y="36"/>
                  <a:pt x="69" y="37"/>
                </a:cubicBezTo>
                <a:close/>
                <a:moveTo>
                  <a:pt x="67" y="28"/>
                </a:moveTo>
                <a:cubicBezTo>
                  <a:pt x="67" y="23"/>
                  <a:pt x="65" y="18"/>
                  <a:pt x="66" y="14"/>
                </a:cubicBezTo>
                <a:cubicBezTo>
                  <a:pt x="69" y="19"/>
                  <a:pt x="68" y="23"/>
                  <a:pt x="67" y="28"/>
                </a:cubicBezTo>
                <a:close/>
                <a:moveTo>
                  <a:pt x="67" y="11"/>
                </a:moveTo>
                <a:cubicBezTo>
                  <a:pt x="63" y="8"/>
                  <a:pt x="66" y="5"/>
                  <a:pt x="64" y="2"/>
                </a:cubicBezTo>
                <a:cubicBezTo>
                  <a:pt x="68" y="4"/>
                  <a:pt x="67" y="8"/>
                  <a:pt x="67" y="11"/>
                </a:cubicBezTo>
                <a:close/>
                <a:moveTo>
                  <a:pt x="63" y="77"/>
                </a:moveTo>
                <a:cubicBezTo>
                  <a:pt x="61" y="75"/>
                  <a:pt x="59" y="77"/>
                  <a:pt x="56" y="75"/>
                </a:cubicBezTo>
                <a:cubicBezTo>
                  <a:pt x="54" y="70"/>
                  <a:pt x="54" y="65"/>
                  <a:pt x="55" y="60"/>
                </a:cubicBezTo>
                <a:cubicBezTo>
                  <a:pt x="57" y="59"/>
                  <a:pt x="60" y="61"/>
                  <a:pt x="63" y="61"/>
                </a:cubicBezTo>
                <a:cubicBezTo>
                  <a:pt x="64" y="67"/>
                  <a:pt x="64" y="72"/>
                  <a:pt x="63" y="77"/>
                </a:cubicBezTo>
                <a:close/>
                <a:moveTo>
                  <a:pt x="63" y="57"/>
                </a:moveTo>
                <a:cubicBezTo>
                  <a:pt x="61" y="57"/>
                  <a:pt x="58" y="56"/>
                  <a:pt x="55" y="56"/>
                </a:cubicBezTo>
                <a:cubicBezTo>
                  <a:pt x="54" y="52"/>
                  <a:pt x="54" y="49"/>
                  <a:pt x="54" y="46"/>
                </a:cubicBezTo>
                <a:cubicBezTo>
                  <a:pt x="63" y="45"/>
                  <a:pt x="64" y="52"/>
                  <a:pt x="63" y="57"/>
                </a:cubicBezTo>
                <a:close/>
                <a:moveTo>
                  <a:pt x="62" y="43"/>
                </a:moveTo>
                <a:cubicBezTo>
                  <a:pt x="59" y="43"/>
                  <a:pt x="56" y="43"/>
                  <a:pt x="53" y="42"/>
                </a:cubicBezTo>
                <a:cubicBezTo>
                  <a:pt x="53" y="38"/>
                  <a:pt x="52" y="34"/>
                  <a:pt x="53" y="31"/>
                </a:cubicBezTo>
                <a:cubicBezTo>
                  <a:pt x="56" y="32"/>
                  <a:pt x="58" y="32"/>
                  <a:pt x="61" y="32"/>
                </a:cubicBezTo>
                <a:cubicBezTo>
                  <a:pt x="63" y="36"/>
                  <a:pt x="61" y="40"/>
                  <a:pt x="62" y="43"/>
                </a:cubicBezTo>
                <a:close/>
                <a:moveTo>
                  <a:pt x="52" y="11"/>
                </a:moveTo>
                <a:cubicBezTo>
                  <a:pt x="64" y="11"/>
                  <a:pt x="60" y="22"/>
                  <a:pt x="61" y="28"/>
                </a:cubicBezTo>
                <a:cubicBezTo>
                  <a:pt x="58" y="28"/>
                  <a:pt x="55" y="28"/>
                  <a:pt x="52" y="27"/>
                </a:cubicBezTo>
                <a:cubicBezTo>
                  <a:pt x="53" y="22"/>
                  <a:pt x="50" y="16"/>
                  <a:pt x="52" y="11"/>
                </a:cubicBezTo>
                <a:close/>
                <a:moveTo>
                  <a:pt x="51" y="87"/>
                </a:moveTo>
                <a:cubicBezTo>
                  <a:pt x="48" y="85"/>
                  <a:pt x="48" y="79"/>
                  <a:pt x="50" y="77"/>
                </a:cubicBezTo>
                <a:cubicBezTo>
                  <a:pt x="52" y="80"/>
                  <a:pt x="51" y="84"/>
                  <a:pt x="51" y="87"/>
                </a:cubicBezTo>
                <a:close/>
                <a:moveTo>
                  <a:pt x="49" y="73"/>
                </a:moveTo>
                <a:cubicBezTo>
                  <a:pt x="45" y="68"/>
                  <a:pt x="49" y="64"/>
                  <a:pt x="46" y="59"/>
                </a:cubicBezTo>
                <a:cubicBezTo>
                  <a:pt x="47" y="58"/>
                  <a:pt x="48" y="59"/>
                  <a:pt x="49" y="58"/>
                </a:cubicBezTo>
                <a:cubicBezTo>
                  <a:pt x="49" y="63"/>
                  <a:pt x="50" y="68"/>
                  <a:pt x="49" y="73"/>
                </a:cubicBezTo>
                <a:close/>
                <a:moveTo>
                  <a:pt x="48" y="54"/>
                </a:moveTo>
                <a:cubicBezTo>
                  <a:pt x="43" y="52"/>
                  <a:pt x="41" y="43"/>
                  <a:pt x="48" y="44"/>
                </a:cubicBezTo>
                <a:cubicBezTo>
                  <a:pt x="49" y="47"/>
                  <a:pt x="50" y="51"/>
                  <a:pt x="48" y="54"/>
                </a:cubicBezTo>
                <a:close/>
                <a:moveTo>
                  <a:pt x="49" y="40"/>
                </a:moveTo>
                <a:cubicBezTo>
                  <a:pt x="41" y="44"/>
                  <a:pt x="43" y="29"/>
                  <a:pt x="46" y="29"/>
                </a:cubicBezTo>
                <a:cubicBezTo>
                  <a:pt x="50" y="33"/>
                  <a:pt x="46" y="36"/>
                  <a:pt x="49" y="40"/>
                </a:cubicBezTo>
                <a:close/>
                <a:moveTo>
                  <a:pt x="43" y="9"/>
                </a:moveTo>
                <a:cubicBezTo>
                  <a:pt x="44" y="9"/>
                  <a:pt x="45" y="9"/>
                  <a:pt x="47" y="10"/>
                </a:cubicBezTo>
                <a:cubicBezTo>
                  <a:pt x="45" y="15"/>
                  <a:pt x="49" y="23"/>
                  <a:pt x="45" y="26"/>
                </a:cubicBezTo>
                <a:cubicBezTo>
                  <a:pt x="41" y="21"/>
                  <a:pt x="43" y="14"/>
                  <a:pt x="43" y="9"/>
                </a:cubicBezTo>
                <a:close/>
                <a:moveTo>
                  <a:pt x="42" y="71"/>
                </a:moveTo>
                <a:cubicBezTo>
                  <a:pt x="40" y="71"/>
                  <a:pt x="38" y="70"/>
                  <a:pt x="36" y="70"/>
                </a:cubicBezTo>
                <a:cubicBezTo>
                  <a:pt x="33" y="65"/>
                  <a:pt x="34" y="60"/>
                  <a:pt x="33" y="55"/>
                </a:cubicBezTo>
                <a:cubicBezTo>
                  <a:pt x="35" y="55"/>
                  <a:pt x="38" y="56"/>
                  <a:pt x="40" y="56"/>
                </a:cubicBezTo>
                <a:cubicBezTo>
                  <a:pt x="42" y="61"/>
                  <a:pt x="42" y="66"/>
                  <a:pt x="42" y="71"/>
                </a:cubicBezTo>
                <a:close/>
                <a:moveTo>
                  <a:pt x="39" y="52"/>
                </a:moveTo>
                <a:cubicBezTo>
                  <a:pt x="31" y="51"/>
                  <a:pt x="32" y="46"/>
                  <a:pt x="32" y="42"/>
                </a:cubicBezTo>
                <a:cubicBezTo>
                  <a:pt x="34" y="41"/>
                  <a:pt x="36" y="42"/>
                  <a:pt x="38" y="42"/>
                </a:cubicBezTo>
                <a:cubicBezTo>
                  <a:pt x="39" y="45"/>
                  <a:pt x="40" y="49"/>
                  <a:pt x="39" y="52"/>
                </a:cubicBezTo>
                <a:close/>
                <a:moveTo>
                  <a:pt x="32" y="37"/>
                </a:moveTo>
                <a:cubicBezTo>
                  <a:pt x="30" y="34"/>
                  <a:pt x="30" y="31"/>
                  <a:pt x="31" y="27"/>
                </a:cubicBezTo>
                <a:cubicBezTo>
                  <a:pt x="40" y="26"/>
                  <a:pt x="37" y="34"/>
                  <a:pt x="39" y="38"/>
                </a:cubicBezTo>
                <a:cubicBezTo>
                  <a:pt x="37" y="39"/>
                  <a:pt x="34" y="38"/>
                  <a:pt x="32" y="37"/>
                </a:cubicBezTo>
                <a:close/>
                <a:moveTo>
                  <a:pt x="28" y="5"/>
                </a:moveTo>
                <a:cubicBezTo>
                  <a:pt x="32" y="7"/>
                  <a:pt x="34" y="6"/>
                  <a:pt x="38" y="8"/>
                </a:cubicBezTo>
                <a:cubicBezTo>
                  <a:pt x="36" y="13"/>
                  <a:pt x="38" y="19"/>
                  <a:pt x="37" y="24"/>
                </a:cubicBezTo>
                <a:cubicBezTo>
                  <a:pt x="35" y="24"/>
                  <a:pt x="33" y="24"/>
                  <a:pt x="30" y="23"/>
                </a:cubicBezTo>
                <a:cubicBezTo>
                  <a:pt x="28" y="17"/>
                  <a:pt x="27" y="11"/>
                  <a:pt x="28" y="5"/>
                </a:cubicBezTo>
                <a:close/>
                <a:moveTo>
                  <a:pt x="27" y="49"/>
                </a:moveTo>
                <a:cubicBezTo>
                  <a:pt x="25" y="50"/>
                  <a:pt x="21" y="47"/>
                  <a:pt x="19" y="48"/>
                </a:cubicBezTo>
                <a:cubicBezTo>
                  <a:pt x="16" y="44"/>
                  <a:pt x="17" y="41"/>
                  <a:pt x="16" y="38"/>
                </a:cubicBezTo>
                <a:cubicBezTo>
                  <a:pt x="20" y="38"/>
                  <a:pt x="23" y="38"/>
                  <a:pt x="27" y="40"/>
                </a:cubicBezTo>
                <a:cubicBezTo>
                  <a:pt x="27" y="43"/>
                  <a:pt x="27" y="46"/>
                  <a:pt x="27" y="49"/>
                </a:cubicBezTo>
                <a:close/>
                <a:moveTo>
                  <a:pt x="26" y="36"/>
                </a:moveTo>
                <a:cubicBezTo>
                  <a:pt x="23" y="34"/>
                  <a:pt x="20" y="35"/>
                  <a:pt x="17" y="34"/>
                </a:cubicBezTo>
                <a:cubicBezTo>
                  <a:pt x="16" y="30"/>
                  <a:pt x="16" y="26"/>
                  <a:pt x="17" y="23"/>
                </a:cubicBezTo>
                <a:cubicBezTo>
                  <a:pt x="20" y="25"/>
                  <a:pt x="23" y="24"/>
                  <a:pt x="26" y="26"/>
                </a:cubicBezTo>
                <a:cubicBezTo>
                  <a:pt x="24" y="29"/>
                  <a:pt x="27" y="33"/>
                  <a:pt x="26" y="36"/>
                </a:cubicBezTo>
                <a:close/>
                <a:moveTo>
                  <a:pt x="15" y="2"/>
                </a:moveTo>
                <a:cubicBezTo>
                  <a:pt x="17" y="1"/>
                  <a:pt x="19" y="4"/>
                  <a:pt x="21" y="3"/>
                </a:cubicBezTo>
                <a:cubicBezTo>
                  <a:pt x="23" y="10"/>
                  <a:pt x="24" y="16"/>
                  <a:pt x="24" y="22"/>
                </a:cubicBezTo>
                <a:cubicBezTo>
                  <a:pt x="21" y="21"/>
                  <a:pt x="18" y="20"/>
                  <a:pt x="16" y="20"/>
                </a:cubicBezTo>
                <a:cubicBezTo>
                  <a:pt x="15" y="14"/>
                  <a:pt x="14" y="8"/>
                  <a:pt x="15" y="2"/>
                </a:cubicBezTo>
                <a:close/>
                <a:moveTo>
                  <a:pt x="4" y="67"/>
                </a:moveTo>
                <a:cubicBezTo>
                  <a:pt x="14" y="66"/>
                  <a:pt x="15" y="73"/>
                  <a:pt x="15" y="79"/>
                </a:cubicBezTo>
                <a:cubicBezTo>
                  <a:pt x="12" y="79"/>
                  <a:pt x="8" y="78"/>
                  <a:pt x="5" y="77"/>
                </a:cubicBezTo>
                <a:cubicBezTo>
                  <a:pt x="5" y="74"/>
                  <a:pt x="4" y="70"/>
                  <a:pt x="4" y="67"/>
                </a:cubicBezTo>
                <a:close/>
                <a:moveTo>
                  <a:pt x="8" y="97"/>
                </a:moveTo>
                <a:cubicBezTo>
                  <a:pt x="7" y="91"/>
                  <a:pt x="0" y="76"/>
                  <a:pt x="15" y="84"/>
                </a:cubicBezTo>
                <a:cubicBezTo>
                  <a:pt x="15" y="89"/>
                  <a:pt x="16" y="94"/>
                  <a:pt x="16" y="99"/>
                </a:cubicBezTo>
                <a:cubicBezTo>
                  <a:pt x="13" y="98"/>
                  <a:pt x="11" y="98"/>
                  <a:pt x="8" y="97"/>
                </a:cubicBezTo>
                <a:close/>
                <a:moveTo>
                  <a:pt x="6" y="136"/>
                </a:moveTo>
                <a:cubicBezTo>
                  <a:pt x="13" y="139"/>
                  <a:pt x="10" y="147"/>
                  <a:pt x="11" y="153"/>
                </a:cubicBezTo>
                <a:cubicBezTo>
                  <a:pt x="4" y="148"/>
                  <a:pt x="7" y="141"/>
                  <a:pt x="6" y="136"/>
                </a:cubicBezTo>
                <a:close/>
                <a:moveTo>
                  <a:pt x="11" y="156"/>
                </a:moveTo>
                <a:cubicBezTo>
                  <a:pt x="13" y="160"/>
                  <a:pt x="15" y="167"/>
                  <a:pt x="12" y="170"/>
                </a:cubicBezTo>
                <a:cubicBezTo>
                  <a:pt x="11" y="169"/>
                  <a:pt x="11" y="169"/>
                  <a:pt x="11" y="169"/>
                </a:cubicBezTo>
                <a:cubicBezTo>
                  <a:pt x="10" y="165"/>
                  <a:pt x="6" y="159"/>
                  <a:pt x="11" y="156"/>
                </a:cubicBezTo>
                <a:close/>
                <a:moveTo>
                  <a:pt x="11" y="173"/>
                </a:moveTo>
                <a:cubicBezTo>
                  <a:pt x="12" y="173"/>
                  <a:pt x="12" y="173"/>
                  <a:pt x="13" y="174"/>
                </a:cubicBezTo>
                <a:cubicBezTo>
                  <a:pt x="15" y="176"/>
                  <a:pt x="14" y="178"/>
                  <a:pt x="14" y="181"/>
                </a:cubicBezTo>
                <a:cubicBezTo>
                  <a:pt x="14" y="185"/>
                  <a:pt x="17" y="190"/>
                  <a:pt x="13" y="192"/>
                </a:cubicBezTo>
                <a:cubicBezTo>
                  <a:pt x="10" y="186"/>
                  <a:pt x="9" y="179"/>
                  <a:pt x="11" y="173"/>
                </a:cubicBezTo>
                <a:close/>
                <a:moveTo>
                  <a:pt x="7" y="256"/>
                </a:moveTo>
                <a:cubicBezTo>
                  <a:pt x="8" y="251"/>
                  <a:pt x="6" y="245"/>
                  <a:pt x="5" y="239"/>
                </a:cubicBezTo>
                <a:cubicBezTo>
                  <a:pt x="7" y="238"/>
                  <a:pt x="9" y="240"/>
                  <a:pt x="11" y="238"/>
                </a:cubicBezTo>
                <a:cubicBezTo>
                  <a:pt x="12" y="244"/>
                  <a:pt x="13" y="250"/>
                  <a:pt x="13" y="256"/>
                </a:cubicBezTo>
                <a:cubicBezTo>
                  <a:pt x="11" y="257"/>
                  <a:pt x="9" y="257"/>
                  <a:pt x="7" y="256"/>
                </a:cubicBezTo>
                <a:close/>
                <a:moveTo>
                  <a:pt x="13" y="260"/>
                </a:moveTo>
                <a:cubicBezTo>
                  <a:pt x="13" y="264"/>
                  <a:pt x="20" y="275"/>
                  <a:pt x="11" y="274"/>
                </a:cubicBezTo>
                <a:cubicBezTo>
                  <a:pt x="9" y="269"/>
                  <a:pt x="9" y="265"/>
                  <a:pt x="8" y="260"/>
                </a:cubicBezTo>
                <a:cubicBezTo>
                  <a:pt x="10" y="259"/>
                  <a:pt x="12" y="260"/>
                  <a:pt x="13" y="260"/>
                </a:cubicBezTo>
                <a:close/>
                <a:moveTo>
                  <a:pt x="17" y="298"/>
                </a:moveTo>
                <a:cubicBezTo>
                  <a:pt x="16" y="298"/>
                  <a:pt x="14" y="297"/>
                  <a:pt x="13" y="298"/>
                </a:cubicBezTo>
                <a:cubicBezTo>
                  <a:pt x="12" y="294"/>
                  <a:pt x="12" y="290"/>
                  <a:pt x="12" y="287"/>
                </a:cubicBezTo>
                <a:cubicBezTo>
                  <a:pt x="21" y="286"/>
                  <a:pt x="17" y="295"/>
                  <a:pt x="17" y="298"/>
                </a:cubicBezTo>
                <a:close/>
                <a:moveTo>
                  <a:pt x="12" y="283"/>
                </a:moveTo>
                <a:cubicBezTo>
                  <a:pt x="12" y="283"/>
                  <a:pt x="12" y="283"/>
                  <a:pt x="12" y="283"/>
                </a:cubicBezTo>
                <a:cubicBezTo>
                  <a:pt x="12" y="283"/>
                  <a:pt x="12" y="283"/>
                  <a:pt x="12" y="283"/>
                </a:cubicBezTo>
                <a:cubicBezTo>
                  <a:pt x="12" y="283"/>
                  <a:pt x="10" y="280"/>
                  <a:pt x="11" y="278"/>
                </a:cubicBezTo>
                <a:cubicBezTo>
                  <a:pt x="12" y="277"/>
                  <a:pt x="14" y="277"/>
                  <a:pt x="16" y="278"/>
                </a:cubicBezTo>
                <a:cubicBezTo>
                  <a:pt x="16" y="280"/>
                  <a:pt x="16" y="283"/>
                  <a:pt x="18" y="283"/>
                </a:cubicBezTo>
                <a:cubicBezTo>
                  <a:pt x="18" y="284"/>
                  <a:pt x="14" y="283"/>
                  <a:pt x="12" y="283"/>
                </a:cubicBezTo>
                <a:close/>
                <a:moveTo>
                  <a:pt x="16" y="240"/>
                </a:moveTo>
                <a:cubicBezTo>
                  <a:pt x="17" y="238"/>
                  <a:pt x="19" y="241"/>
                  <a:pt x="21" y="239"/>
                </a:cubicBezTo>
                <a:cubicBezTo>
                  <a:pt x="23" y="246"/>
                  <a:pt x="22" y="251"/>
                  <a:pt x="24" y="257"/>
                </a:cubicBezTo>
                <a:cubicBezTo>
                  <a:pt x="22" y="258"/>
                  <a:pt x="20" y="258"/>
                  <a:pt x="18" y="257"/>
                </a:cubicBezTo>
                <a:cubicBezTo>
                  <a:pt x="18" y="251"/>
                  <a:pt x="18" y="245"/>
                  <a:pt x="16" y="240"/>
                </a:cubicBezTo>
                <a:close/>
                <a:moveTo>
                  <a:pt x="19" y="261"/>
                </a:moveTo>
                <a:cubicBezTo>
                  <a:pt x="25" y="258"/>
                  <a:pt x="26" y="273"/>
                  <a:pt x="25" y="274"/>
                </a:cubicBezTo>
                <a:cubicBezTo>
                  <a:pt x="24" y="275"/>
                  <a:pt x="22" y="274"/>
                  <a:pt x="21" y="275"/>
                </a:cubicBezTo>
                <a:cubicBezTo>
                  <a:pt x="21" y="270"/>
                  <a:pt x="18" y="265"/>
                  <a:pt x="19" y="261"/>
                </a:cubicBezTo>
                <a:close/>
                <a:moveTo>
                  <a:pt x="21" y="278"/>
                </a:moveTo>
                <a:cubicBezTo>
                  <a:pt x="26" y="276"/>
                  <a:pt x="28" y="281"/>
                  <a:pt x="28" y="284"/>
                </a:cubicBezTo>
                <a:cubicBezTo>
                  <a:pt x="27" y="285"/>
                  <a:pt x="25" y="283"/>
                  <a:pt x="23" y="285"/>
                </a:cubicBezTo>
                <a:cubicBezTo>
                  <a:pt x="20" y="282"/>
                  <a:pt x="22" y="280"/>
                  <a:pt x="21" y="278"/>
                </a:cubicBezTo>
                <a:close/>
                <a:moveTo>
                  <a:pt x="24" y="298"/>
                </a:moveTo>
                <a:cubicBezTo>
                  <a:pt x="21" y="294"/>
                  <a:pt x="22" y="291"/>
                  <a:pt x="22" y="287"/>
                </a:cubicBezTo>
                <a:cubicBezTo>
                  <a:pt x="23" y="286"/>
                  <a:pt x="26" y="288"/>
                  <a:pt x="27" y="287"/>
                </a:cubicBezTo>
                <a:cubicBezTo>
                  <a:pt x="29" y="291"/>
                  <a:pt x="29" y="294"/>
                  <a:pt x="29" y="298"/>
                </a:cubicBezTo>
                <a:cubicBezTo>
                  <a:pt x="27" y="299"/>
                  <a:pt x="25" y="298"/>
                  <a:pt x="24" y="298"/>
                </a:cubicBezTo>
                <a:close/>
                <a:moveTo>
                  <a:pt x="29" y="262"/>
                </a:moveTo>
                <a:cubicBezTo>
                  <a:pt x="39" y="261"/>
                  <a:pt x="36" y="271"/>
                  <a:pt x="38" y="275"/>
                </a:cubicBezTo>
                <a:cubicBezTo>
                  <a:pt x="34" y="277"/>
                  <a:pt x="33" y="274"/>
                  <a:pt x="31" y="276"/>
                </a:cubicBezTo>
                <a:cubicBezTo>
                  <a:pt x="31" y="271"/>
                  <a:pt x="30" y="266"/>
                  <a:pt x="29" y="262"/>
                </a:cubicBezTo>
                <a:close/>
                <a:moveTo>
                  <a:pt x="33" y="285"/>
                </a:moveTo>
                <a:cubicBezTo>
                  <a:pt x="32" y="283"/>
                  <a:pt x="34" y="281"/>
                  <a:pt x="31" y="279"/>
                </a:cubicBezTo>
                <a:cubicBezTo>
                  <a:pt x="40" y="276"/>
                  <a:pt x="42" y="287"/>
                  <a:pt x="33" y="285"/>
                </a:cubicBezTo>
                <a:close/>
                <a:moveTo>
                  <a:pt x="37" y="241"/>
                </a:moveTo>
                <a:cubicBezTo>
                  <a:pt x="40" y="242"/>
                  <a:pt x="43" y="241"/>
                  <a:pt x="46" y="243"/>
                </a:cubicBezTo>
                <a:cubicBezTo>
                  <a:pt x="45" y="248"/>
                  <a:pt x="47" y="254"/>
                  <a:pt x="47" y="259"/>
                </a:cubicBezTo>
                <a:cubicBezTo>
                  <a:pt x="45" y="260"/>
                  <a:pt x="43" y="259"/>
                  <a:pt x="41" y="259"/>
                </a:cubicBezTo>
                <a:cubicBezTo>
                  <a:pt x="38" y="253"/>
                  <a:pt x="39" y="247"/>
                  <a:pt x="37" y="241"/>
                </a:cubicBezTo>
                <a:close/>
                <a:moveTo>
                  <a:pt x="47" y="262"/>
                </a:moveTo>
                <a:cubicBezTo>
                  <a:pt x="48" y="267"/>
                  <a:pt x="48" y="271"/>
                  <a:pt x="49" y="276"/>
                </a:cubicBezTo>
                <a:cubicBezTo>
                  <a:pt x="48" y="277"/>
                  <a:pt x="46" y="275"/>
                  <a:pt x="44" y="277"/>
                </a:cubicBezTo>
                <a:cubicBezTo>
                  <a:pt x="41" y="272"/>
                  <a:pt x="43" y="268"/>
                  <a:pt x="41" y="263"/>
                </a:cubicBezTo>
                <a:cubicBezTo>
                  <a:pt x="43" y="261"/>
                  <a:pt x="45" y="264"/>
                  <a:pt x="47" y="262"/>
                </a:cubicBezTo>
                <a:close/>
                <a:moveTo>
                  <a:pt x="44" y="280"/>
                </a:moveTo>
                <a:cubicBezTo>
                  <a:pt x="49" y="277"/>
                  <a:pt x="52" y="287"/>
                  <a:pt x="45" y="285"/>
                </a:cubicBezTo>
                <a:cubicBezTo>
                  <a:pt x="44" y="283"/>
                  <a:pt x="45" y="282"/>
                  <a:pt x="44" y="280"/>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错误推测前言</a:t>
            </a:r>
            <a:endParaRPr lang="zh-CN" altLang="en-US" sz="4000" b="1" dirty="0">
              <a:latin typeface="+mn-ea"/>
              <a:ea typeface="+mn-ea"/>
            </a:endParaRPr>
          </a:p>
        </p:txBody>
      </p:sp>
      <p:sp>
        <p:nvSpPr>
          <p:cNvPr id="5" name="文本框 4"/>
          <p:cNvSpPr txBox="1"/>
          <p:nvPr/>
        </p:nvSpPr>
        <p:spPr>
          <a:xfrm>
            <a:off x="1624965" y="1613535"/>
            <a:ext cx="8941435" cy="4523105"/>
          </a:xfrm>
          <a:prstGeom prst="rect">
            <a:avLst/>
          </a:prstGeom>
          <a:noFill/>
        </p:spPr>
        <p:txBody>
          <a:bodyPr wrap="square" rtlCol="0" anchor="t">
            <a:spAutoFit/>
          </a:bodyPr>
          <a:lstStyle/>
          <a:p>
            <a:pPr marL="0" marR="0" lvl="0" indent="0" algn="l" defTabSz="914400" rtl="0" eaLnBrk="0" fontAlgn="base" latinLnBrk="0" hangingPunct="0">
              <a:lnSpc>
                <a:spcPct val="200000"/>
              </a:lnSpc>
              <a:spcBef>
                <a:spcPct val="0"/>
              </a:spcBef>
              <a:spcAft>
                <a:spcPct val="0"/>
              </a:spcAft>
              <a:buClrTx/>
              <a:buSzTx/>
              <a:buFontTx/>
              <a:buNone/>
              <a:defRPr/>
            </a:pPr>
            <a:r>
              <a:rPr lang="en-US" altLang="zh-CN" b="1" noProof="0" dirty="0" smtClean="0">
                <a:ln>
                  <a:noFill/>
                </a:ln>
                <a:solidFill>
                  <a:srgbClr val="C00000"/>
                </a:solidFill>
                <a:effectLst/>
                <a:uLnTx/>
                <a:uFillTx/>
                <a:latin typeface="Arial" panose="020B0604020202020204" pitchFamily="34" charset="0"/>
                <a:ea typeface="宋体" panose="02010600030101010101" pitchFamily="2" charset="-122"/>
                <a:sym typeface="+mn-ea"/>
              </a:rPr>
              <a:t>      </a:t>
            </a:r>
            <a:r>
              <a:rPr lang="en-US" altLang="zh-CN" b="1" noProof="0" dirty="0" smtClean="0">
                <a:ln>
                  <a:noFill/>
                </a:ln>
                <a:solidFill>
                  <a:srgbClr val="C00000"/>
                </a:solidFill>
                <a:effectLst/>
                <a:uLnTx/>
                <a:uFillTx/>
                <a:latin typeface="+mj-lt"/>
                <a:ea typeface="+mj-lt"/>
                <a:cs typeface="+mj-lt"/>
                <a:sym typeface="+mn-ea"/>
              </a:rPr>
              <a:t> </a:t>
            </a:r>
            <a:r>
              <a:rPr lang="zh-CN" altLang="en-US" sz="2000" b="1" noProof="0" dirty="0" smtClean="0">
                <a:ln>
                  <a:noFill/>
                </a:ln>
                <a:solidFill>
                  <a:schemeClr val="tx1"/>
                </a:solidFill>
                <a:effectLst/>
                <a:uLnTx/>
                <a:uFillTx/>
                <a:latin typeface="+mn-ea"/>
                <a:cs typeface="+mj-lt"/>
                <a:sym typeface="+mn-ea"/>
              </a:rPr>
              <a:t>使用边界值分析和等价划分技术，有助于设计出具有代表性的、因而也就容易暴露程序错误的测试方案。但是，不同类型不同特点的程序通常又有一些</a:t>
            </a:r>
            <a:r>
              <a:rPr lang="zh-CN" altLang="en-US" sz="2000" b="1" noProof="0" dirty="0" smtClean="0">
                <a:ln>
                  <a:noFill/>
                </a:ln>
                <a:solidFill>
                  <a:srgbClr val="D0CC1E"/>
                </a:solidFill>
                <a:effectLst/>
                <a:uLnTx/>
                <a:uFillTx/>
                <a:latin typeface="+mn-ea"/>
                <a:cs typeface="+mj-lt"/>
                <a:sym typeface="+mn-ea"/>
              </a:rPr>
              <a:t>特殊的容易出错的情况</a:t>
            </a:r>
            <a:r>
              <a:rPr lang="zh-CN" altLang="en-US" sz="2000" b="1" noProof="0" dirty="0" smtClean="0">
                <a:ln>
                  <a:noFill/>
                </a:ln>
                <a:solidFill>
                  <a:schemeClr val="tx1"/>
                </a:solidFill>
                <a:effectLst/>
                <a:uLnTx/>
                <a:uFillTx/>
                <a:latin typeface="+mn-ea"/>
                <a:cs typeface="+mj-lt"/>
                <a:sym typeface="+mn-ea"/>
              </a:rPr>
              <a:t>。此外，有时分别使用每组测试数据时程序都能正常工作，这些输入数据的组合却可能检测出程序的错误。一般来说，即使是一个比较小的程序，可能的输入组合数也往往十分巨大，因此必须依靠测试人员的经验和直觉，从各种可能的测试方案中</a:t>
            </a:r>
            <a:r>
              <a:rPr lang="zh-CN" altLang="en-US" sz="2000" b="1" noProof="0" dirty="0" smtClean="0">
                <a:ln>
                  <a:noFill/>
                </a:ln>
                <a:solidFill>
                  <a:srgbClr val="D0CC1E"/>
                </a:solidFill>
                <a:effectLst/>
                <a:uLnTx/>
                <a:uFillTx/>
                <a:latin typeface="+mn-ea"/>
                <a:cs typeface="+mj-lt"/>
                <a:sym typeface="+mn-ea"/>
              </a:rPr>
              <a:t>选出一些最可能引起程序出错的方案</a:t>
            </a:r>
            <a:r>
              <a:rPr lang="zh-CN" altLang="en-US" sz="2000" b="1" noProof="0" dirty="0" smtClean="0">
                <a:ln>
                  <a:noFill/>
                </a:ln>
                <a:solidFill>
                  <a:schemeClr val="tx1"/>
                </a:solidFill>
                <a:effectLst/>
                <a:uLnTx/>
                <a:uFillTx/>
                <a:latin typeface="+mn-ea"/>
                <a:cs typeface="+mj-lt"/>
                <a:sym typeface="+mn-ea"/>
              </a:rPr>
              <a:t>。对于程序中可能存在哪类错误的</a:t>
            </a:r>
            <a:r>
              <a:rPr lang="zh-CN" altLang="en-US" sz="2000" b="1" noProof="0" dirty="0" smtClean="0">
                <a:ln>
                  <a:noFill/>
                </a:ln>
                <a:solidFill>
                  <a:srgbClr val="D0CC1E"/>
                </a:solidFill>
                <a:effectLst/>
                <a:uLnTx/>
                <a:uFillTx/>
                <a:latin typeface="+mn-ea"/>
                <a:cs typeface="+mj-lt"/>
                <a:sym typeface="+mn-ea"/>
              </a:rPr>
              <a:t>推测</a:t>
            </a:r>
            <a:r>
              <a:rPr lang="zh-CN" altLang="en-US" sz="2000" b="1" noProof="0" dirty="0" smtClean="0">
                <a:ln>
                  <a:noFill/>
                </a:ln>
                <a:solidFill>
                  <a:schemeClr val="tx1"/>
                </a:solidFill>
                <a:effectLst/>
                <a:uLnTx/>
                <a:uFillTx/>
                <a:latin typeface="+mn-ea"/>
                <a:cs typeface="+mj-lt"/>
                <a:sym typeface="+mn-ea"/>
              </a:rPr>
              <a:t>，是挑选测试方案时的一个</a:t>
            </a:r>
            <a:r>
              <a:rPr lang="zh-CN" altLang="en-US" sz="2000" b="1" noProof="0" dirty="0" smtClean="0">
                <a:ln>
                  <a:noFill/>
                </a:ln>
                <a:solidFill>
                  <a:srgbClr val="D0CC1E"/>
                </a:solidFill>
                <a:effectLst/>
                <a:uLnTx/>
                <a:uFillTx/>
                <a:latin typeface="+mn-ea"/>
                <a:cs typeface="+mj-lt"/>
                <a:sym typeface="+mn-ea"/>
              </a:rPr>
              <a:t>重要因素</a:t>
            </a:r>
            <a:r>
              <a:rPr lang="zh-CN" altLang="en-US" sz="2000" b="1" noProof="0" dirty="0" smtClean="0">
                <a:ln>
                  <a:noFill/>
                </a:ln>
                <a:solidFill>
                  <a:schemeClr val="tx1"/>
                </a:solidFill>
                <a:effectLst/>
                <a:uLnTx/>
                <a:uFillTx/>
                <a:latin typeface="+mn-ea"/>
                <a:cs typeface="+mj-lt"/>
                <a:sym typeface="+mn-ea"/>
              </a:rPr>
              <a:t>。</a:t>
            </a:r>
          </a:p>
        </p:txBody>
      </p:sp>
      <p:sp>
        <p:nvSpPr>
          <p:cNvPr id="21" name="Freeform 82"/>
          <p:cNvSpPr>
            <a:spLocks noEditPoints="1" noChangeArrowheads="1"/>
          </p:cNvSpPr>
          <p:nvPr/>
        </p:nvSpPr>
        <p:spPr bwMode="auto">
          <a:xfrm>
            <a:off x="9292834" y="529004"/>
            <a:ext cx="835137" cy="687282"/>
          </a:xfrm>
          <a:custGeom>
            <a:avLst/>
            <a:gdLst>
              <a:gd name="T0" fmla="*/ 137 w 315"/>
              <a:gd name="T1" fmla="*/ 293 h 299"/>
              <a:gd name="T2" fmla="*/ 251 w 315"/>
              <a:gd name="T3" fmla="*/ 295 h 299"/>
              <a:gd name="T4" fmla="*/ 315 w 315"/>
              <a:gd name="T5" fmla="*/ 242 h 299"/>
              <a:gd name="T6" fmla="*/ 306 w 315"/>
              <a:gd name="T7" fmla="*/ 137 h 299"/>
              <a:gd name="T8" fmla="*/ 315 w 315"/>
              <a:gd name="T9" fmla="*/ 32 h 299"/>
              <a:gd name="T10" fmla="*/ 179 w 315"/>
              <a:gd name="T11" fmla="*/ 0 h 299"/>
              <a:gd name="T12" fmla="*/ 36 w 315"/>
              <a:gd name="T13" fmla="*/ 0 h 299"/>
              <a:gd name="T14" fmla="*/ 8 w 315"/>
              <a:gd name="T15" fmla="*/ 219 h 299"/>
              <a:gd name="T16" fmla="*/ 36 w 315"/>
              <a:gd name="T17" fmla="*/ 225 h 299"/>
              <a:gd name="T18" fmla="*/ 52 w 315"/>
              <a:gd name="T19" fmla="*/ 98 h 299"/>
              <a:gd name="T20" fmla="*/ 28 w 315"/>
              <a:gd name="T21" fmla="*/ 156 h 299"/>
              <a:gd name="T22" fmla="*/ 12 w 315"/>
              <a:gd name="T23" fmla="*/ 122 h 299"/>
              <a:gd name="T24" fmla="*/ 39 w 315"/>
              <a:gd name="T25" fmla="*/ 198 h 299"/>
              <a:gd name="T26" fmla="*/ 133 w 315"/>
              <a:gd name="T27" fmla="*/ 123 h 299"/>
              <a:gd name="T28" fmla="*/ 168 w 315"/>
              <a:gd name="T29" fmla="*/ 249 h 299"/>
              <a:gd name="T30" fmla="*/ 116 w 315"/>
              <a:gd name="T31" fmla="*/ 246 h 299"/>
              <a:gd name="T32" fmla="*/ 150 w 315"/>
              <a:gd name="T33" fmla="*/ 95 h 299"/>
              <a:gd name="T34" fmla="*/ 122 w 315"/>
              <a:gd name="T35" fmla="*/ 154 h 299"/>
              <a:gd name="T36" fmla="*/ 62 w 315"/>
              <a:gd name="T37" fmla="*/ 164 h 299"/>
              <a:gd name="T38" fmla="*/ 115 w 315"/>
              <a:gd name="T39" fmla="*/ 99 h 299"/>
              <a:gd name="T40" fmla="*/ 103 w 315"/>
              <a:gd name="T41" fmla="*/ 244 h 299"/>
              <a:gd name="T42" fmla="*/ 85 w 315"/>
              <a:gd name="T43" fmla="*/ 168 h 299"/>
              <a:gd name="T44" fmla="*/ 72 w 315"/>
              <a:gd name="T45" fmla="*/ 109 h 299"/>
              <a:gd name="T46" fmla="*/ 59 w 315"/>
              <a:gd name="T47" fmla="*/ 243 h 299"/>
              <a:gd name="T48" fmla="*/ 84 w 315"/>
              <a:gd name="T49" fmla="*/ 287 h 299"/>
              <a:gd name="T50" fmla="*/ 102 w 315"/>
              <a:gd name="T51" fmla="*/ 287 h 299"/>
              <a:gd name="T52" fmla="*/ 131 w 315"/>
              <a:gd name="T53" fmla="*/ 289 h 299"/>
              <a:gd name="T54" fmla="*/ 147 w 315"/>
              <a:gd name="T55" fmla="*/ 209 h 299"/>
              <a:gd name="T56" fmla="*/ 170 w 315"/>
              <a:gd name="T57" fmla="*/ 198 h 299"/>
              <a:gd name="T58" fmla="*/ 190 w 315"/>
              <a:gd name="T59" fmla="*/ 129 h 299"/>
              <a:gd name="T60" fmla="*/ 225 w 315"/>
              <a:gd name="T61" fmla="*/ 162 h 299"/>
              <a:gd name="T62" fmla="*/ 237 w 315"/>
              <a:gd name="T63" fmla="*/ 51 h 299"/>
              <a:gd name="T64" fmla="*/ 205 w 315"/>
              <a:gd name="T65" fmla="*/ 148 h 299"/>
              <a:gd name="T66" fmla="*/ 220 w 315"/>
              <a:gd name="T67" fmla="*/ 62 h 299"/>
              <a:gd name="T68" fmla="*/ 190 w 315"/>
              <a:gd name="T69" fmla="*/ 233 h 299"/>
              <a:gd name="T70" fmla="*/ 176 w 315"/>
              <a:gd name="T71" fmla="*/ 116 h 299"/>
              <a:gd name="T72" fmla="*/ 187 w 315"/>
              <a:gd name="T73" fmla="*/ 283 h 299"/>
              <a:gd name="T74" fmla="*/ 218 w 315"/>
              <a:gd name="T75" fmla="*/ 280 h 299"/>
              <a:gd name="T76" fmla="*/ 243 w 315"/>
              <a:gd name="T77" fmla="*/ 169 h 299"/>
              <a:gd name="T78" fmla="*/ 242 w 315"/>
              <a:gd name="T79" fmla="*/ 111 h 299"/>
              <a:gd name="T80" fmla="*/ 247 w 315"/>
              <a:gd name="T81" fmla="*/ 257 h 299"/>
              <a:gd name="T82" fmla="*/ 279 w 315"/>
              <a:gd name="T83" fmla="*/ 127 h 299"/>
              <a:gd name="T84" fmla="*/ 266 w 315"/>
              <a:gd name="T85" fmla="*/ 221 h 299"/>
              <a:gd name="T86" fmla="*/ 287 w 315"/>
              <a:gd name="T87" fmla="*/ 255 h 299"/>
              <a:gd name="T88" fmla="*/ 287 w 315"/>
              <a:gd name="T89" fmla="*/ 280 h 299"/>
              <a:gd name="T90" fmla="*/ 290 w 315"/>
              <a:gd name="T91" fmla="*/ 27 h 299"/>
              <a:gd name="T92" fmla="*/ 287 w 315"/>
              <a:gd name="T93" fmla="*/ 113 h 299"/>
              <a:gd name="T94" fmla="*/ 264 w 315"/>
              <a:gd name="T95" fmla="*/ 24 h 299"/>
              <a:gd name="T96" fmla="*/ 240 w 315"/>
              <a:gd name="T97" fmla="*/ 32 h 299"/>
              <a:gd name="T98" fmla="*/ 208 w 315"/>
              <a:gd name="T99" fmla="*/ 26 h 299"/>
              <a:gd name="T100" fmla="*/ 181 w 315"/>
              <a:gd name="T101" fmla="*/ 27 h 299"/>
              <a:gd name="T102" fmla="*/ 172 w 315"/>
              <a:gd name="T103" fmla="*/ 69 h 299"/>
              <a:gd name="T104" fmla="*/ 147 w 315"/>
              <a:gd name="T105" fmla="*/ 4 h 299"/>
              <a:gd name="T106" fmla="*/ 134 w 315"/>
              <a:gd name="T107" fmla="*/ 18 h 299"/>
              <a:gd name="T108" fmla="*/ 119 w 315"/>
              <a:gd name="T109" fmla="*/ 59 h 299"/>
              <a:gd name="T110" fmla="*/ 114 w 315"/>
              <a:gd name="T111" fmla="*/ 40 h 299"/>
              <a:gd name="T112" fmla="*/ 86 w 315"/>
              <a:gd name="T113" fmla="*/ 111 h 299"/>
              <a:gd name="T114" fmla="*/ 81 w 315"/>
              <a:gd name="T115" fmla="*/ 14 h 299"/>
              <a:gd name="T116" fmla="*/ 53 w 315"/>
              <a:gd name="T117" fmla="*/ 31 h 299"/>
              <a:gd name="T118" fmla="*/ 32 w 315"/>
              <a:gd name="T119" fmla="*/ 42 h 299"/>
              <a:gd name="T120" fmla="*/ 4 w 315"/>
              <a:gd name="T121" fmla="*/ 67 h 299"/>
              <a:gd name="T122" fmla="*/ 12 w 315"/>
              <a:gd name="T123" fmla="*/ 283 h 299"/>
              <a:gd name="T124" fmla="*/ 31 w 315"/>
              <a:gd name="T125" fmla="*/ 279 h 2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5"/>
              <a:gd name="T190" fmla="*/ 0 h 299"/>
              <a:gd name="T191" fmla="*/ 315 w 315"/>
              <a:gd name="T192" fmla="*/ 299 h 2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5" h="299">
                <a:moveTo>
                  <a:pt x="46" y="287"/>
                </a:moveTo>
                <a:cubicBezTo>
                  <a:pt x="51" y="290"/>
                  <a:pt x="50" y="295"/>
                  <a:pt x="49" y="299"/>
                </a:cubicBezTo>
                <a:cubicBezTo>
                  <a:pt x="56" y="299"/>
                  <a:pt x="56" y="299"/>
                  <a:pt x="56" y="299"/>
                </a:cubicBezTo>
                <a:cubicBezTo>
                  <a:pt x="54" y="293"/>
                  <a:pt x="52" y="285"/>
                  <a:pt x="64" y="289"/>
                </a:cubicBezTo>
                <a:cubicBezTo>
                  <a:pt x="66" y="293"/>
                  <a:pt x="66" y="296"/>
                  <a:pt x="65" y="299"/>
                </a:cubicBezTo>
                <a:cubicBezTo>
                  <a:pt x="72" y="299"/>
                  <a:pt x="72" y="299"/>
                  <a:pt x="72" y="299"/>
                </a:cubicBezTo>
                <a:cubicBezTo>
                  <a:pt x="71" y="296"/>
                  <a:pt x="71" y="293"/>
                  <a:pt x="71" y="289"/>
                </a:cubicBezTo>
                <a:cubicBezTo>
                  <a:pt x="72" y="292"/>
                  <a:pt x="74" y="296"/>
                  <a:pt x="73" y="299"/>
                </a:cubicBezTo>
                <a:cubicBezTo>
                  <a:pt x="80" y="299"/>
                  <a:pt x="80" y="299"/>
                  <a:pt x="80" y="299"/>
                </a:cubicBezTo>
                <a:cubicBezTo>
                  <a:pt x="78" y="296"/>
                  <a:pt x="75" y="292"/>
                  <a:pt x="77" y="290"/>
                </a:cubicBezTo>
                <a:cubicBezTo>
                  <a:pt x="78" y="290"/>
                  <a:pt x="84" y="290"/>
                  <a:pt x="85" y="291"/>
                </a:cubicBezTo>
                <a:cubicBezTo>
                  <a:pt x="87" y="292"/>
                  <a:pt x="87" y="296"/>
                  <a:pt x="87" y="299"/>
                </a:cubicBezTo>
                <a:cubicBezTo>
                  <a:pt x="92" y="299"/>
                  <a:pt x="92" y="299"/>
                  <a:pt x="92" y="299"/>
                </a:cubicBezTo>
                <a:cubicBezTo>
                  <a:pt x="91" y="296"/>
                  <a:pt x="92" y="294"/>
                  <a:pt x="91" y="291"/>
                </a:cubicBezTo>
                <a:cubicBezTo>
                  <a:pt x="93" y="290"/>
                  <a:pt x="95" y="292"/>
                  <a:pt x="96" y="291"/>
                </a:cubicBezTo>
                <a:cubicBezTo>
                  <a:pt x="98" y="294"/>
                  <a:pt x="99" y="296"/>
                  <a:pt x="99" y="299"/>
                </a:cubicBezTo>
                <a:cubicBezTo>
                  <a:pt x="104" y="299"/>
                  <a:pt x="104" y="299"/>
                  <a:pt x="104" y="299"/>
                </a:cubicBezTo>
                <a:cubicBezTo>
                  <a:pt x="103" y="297"/>
                  <a:pt x="103" y="294"/>
                  <a:pt x="102" y="291"/>
                </a:cubicBezTo>
                <a:cubicBezTo>
                  <a:pt x="105" y="291"/>
                  <a:pt x="107" y="291"/>
                  <a:pt x="110" y="292"/>
                </a:cubicBezTo>
                <a:cubicBezTo>
                  <a:pt x="110" y="295"/>
                  <a:pt x="111" y="297"/>
                  <a:pt x="111" y="299"/>
                </a:cubicBezTo>
                <a:cubicBezTo>
                  <a:pt x="117" y="299"/>
                  <a:pt x="117" y="299"/>
                  <a:pt x="117" y="299"/>
                </a:cubicBezTo>
                <a:cubicBezTo>
                  <a:pt x="116" y="297"/>
                  <a:pt x="116" y="294"/>
                  <a:pt x="116" y="292"/>
                </a:cubicBezTo>
                <a:cubicBezTo>
                  <a:pt x="117" y="292"/>
                  <a:pt x="118" y="292"/>
                  <a:pt x="119" y="292"/>
                </a:cubicBezTo>
                <a:cubicBezTo>
                  <a:pt x="121" y="295"/>
                  <a:pt x="121" y="297"/>
                  <a:pt x="121" y="299"/>
                </a:cubicBezTo>
                <a:cubicBezTo>
                  <a:pt x="126" y="299"/>
                  <a:pt x="126" y="299"/>
                  <a:pt x="126" y="299"/>
                </a:cubicBezTo>
                <a:cubicBezTo>
                  <a:pt x="126" y="297"/>
                  <a:pt x="125" y="295"/>
                  <a:pt x="125" y="293"/>
                </a:cubicBezTo>
                <a:cubicBezTo>
                  <a:pt x="127" y="292"/>
                  <a:pt x="129" y="293"/>
                  <a:pt x="132" y="293"/>
                </a:cubicBezTo>
                <a:cubicBezTo>
                  <a:pt x="133" y="295"/>
                  <a:pt x="133" y="297"/>
                  <a:pt x="133" y="299"/>
                </a:cubicBezTo>
                <a:cubicBezTo>
                  <a:pt x="138" y="299"/>
                  <a:pt x="138" y="299"/>
                  <a:pt x="138" y="299"/>
                </a:cubicBezTo>
                <a:cubicBezTo>
                  <a:pt x="137" y="297"/>
                  <a:pt x="137" y="295"/>
                  <a:pt x="137" y="293"/>
                </a:cubicBezTo>
                <a:cubicBezTo>
                  <a:pt x="143" y="292"/>
                  <a:pt x="144" y="296"/>
                  <a:pt x="144" y="299"/>
                </a:cubicBezTo>
                <a:cubicBezTo>
                  <a:pt x="149" y="299"/>
                  <a:pt x="149" y="299"/>
                  <a:pt x="149" y="299"/>
                </a:cubicBezTo>
                <a:cubicBezTo>
                  <a:pt x="149" y="297"/>
                  <a:pt x="149" y="295"/>
                  <a:pt x="150" y="293"/>
                </a:cubicBezTo>
                <a:cubicBezTo>
                  <a:pt x="156" y="293"/>
                  <a:pt x="157" y="296"/>
                  <a:pt x="158" y="299"/>
                </a:cubicBezTo>
                <a:cubicBezTo>
                  <a:pt x="163" y="299"/>
                  <a:pt x="163" y="299"/>
                  <a:pt x="163" y="299"/>
                </a:cubicBezTo>
                <a:cubicBezTo>
                  <a:pt x="163" y="297"/>
                  <a:pt x="163" y="296"/>
                  <a:pt x="162" y="294"/>
                </a:cubicBezTo>
                <a:cubicBezTo>
                  <a:pt x="164" y="294"/>
                  <a:pt x="167" y="295"/>
                  <a:pt x="169" y="294"/>
                </a:cubicBezTo>
                <a:cubicBezTo>
                  <a:pt x="171" y="296"/>
                  <a:pt x="171" y="297"/>
                  <a:pt x="171" y="299"/>
                </a:cubicBezTo>
                <a:cubicBezTo>
                  <a:pt x="177" y="299"/>
                  <a:pt x="177" y="299"/>
                  <a:pt x="177" y="299"/>
                </a:cubicBezTo>
                <a:cubicBezTo>
                  <a:pt x="177" y="298"/>
                  <a:pt x="177" y="296"/>
                  <a:pt x="176" y="295"/>
                </a:cubicBezTo>
                <a:cubicBezTo>
                  <a:pt x="178" y="294"/>
                  <a:pt x="181" y="295"/>
                  <a:pt x="183" y="295"/>
                </a:cubicBezTo>
                <a:cubicBezTo>
                  <a:pt x="184" y="296"/>
                  <a:pt x="184" y="298"/>
                  <a:pt x="184" y="299"/>
                </a:cubicBezTo>
                <a:cubicBezTo>
                  <a:pt x="189" y="299"/>
                  <a:pt x="189" y="299"/>
                  <a:pt x="189" y="299"/>
                </a:cubicBezTo>
                <a:cubicBezTo>
                  <a:pt x="189" y="298"/>
                  <a:pt x="189" y="296"/>
                  <a:pt x="189" y="295"/>
                </a:cubicBezTo>
                <a:cubicBezTo>
                  <a:pt x="192" y="294"/>
                  <a:pt x="196" y="295"/>
                  <a:pt x="199" y="295"/>
                </a:cubicBezTo>
                <a:cubicBezTo>
                  <a:pt x="199" y="296"/>
                  <a:pt x="200" y="298"/>
                  <a:pt x="200" y="299"/>
                </a:cubicBezTo>
                <a:cubicBezTo>
                  <a:pt x="206" y="299"/>
                  <a:pt x="206" y="299"/>
                  <a:pt x="206" y="299"/>
                </a:cubicBezTo>
                <a:cubicBezTo>
                  <a:pt x="206" y="298"/>
                  <a:pt x="206" y="296"/>
                  <a:pt x="205" y="295"/>
                </a:cubicBezTo>
                <a:cubicBezTo>
                  <a:pt x="207" y="294"/>
                  <a:pt x="210" y="295"/>
                  <a:pt x="213" y="294"/>
                </a:cubicBezTo>
                <a:cubicBezTo>
                  <a:pt x="214" y="296"/>
                  <a:pt x="214" y="298"/>
                  <a:pt x="214" y="299"/>
                </a:cubicBezTo>
                <a:cubicBezTo>
                  <a:pt x="220" y="299"/>
                  <a:pt x="220" y="299"/>
                  <a:pt x="220" y="299"/>
                </a:cubicBezTo>
                <a:cubicBezTo>
                  <a:pt x="220" y="297"/>
                  <a:pt x="220" y="296"/>
                  <a:pt x="220" y="294"/>
                </a:cubicBezTo>
                <a:cubicBezTo>
                  <a:pt x="221" y="293"/>
                  <a:pt x="223" y="294"/>
                  <a:pt x="225" y="294"/>
                </a:cubicBezTo>
                <a:cubicBezTo>
                  <a:pt x="226" y="296"/>
                  <a:pt x="226" y="298"/>
                  <a:pt x="226" y="299"/>
                </a:cubicBezTo>
                <a:cubicBezTo>
                  <a:pt x="232" y="299"/>
                  <a:pt x="232" y="299"/>
                  <a:pt x="232" y="299"/>
                </a:cubicBezTo>
                <a:cubicBezTo>
                  <a:pt x="233" y="298"/>
                  <a:pt x="233" y="296"/>
                  <a:pt x="233" y="295"/>
                </a:cubicBezTo>
                <a:cubicBezTo>
                  <a:pt x="236" y="294"/>
                  <a:pt x="240" y="295"/>
                  <a:pt x="244" y="295"/>
                </a:cubicBezTo>
                <a:cubicBezTo>
                  <a:pt x="245" y="296"/>
                  <a:pt x="245" y="298"/>
                  <a:pt x="245" y="299"/>
                </a:cubicBezTo>
                <a:cubicBezTo>
                  <a:pt x="251" y="299"/>
                  <a:pt x="251" y="299"/>
                  <a:pt x="251" y="299"/>
                </a:cubicBezTo>
                <a:cubicBezTo>
                  <a:pt x="251" y="298"/>
                  <a:pt x="251" y="296"/>
                  <a:pt x="251" y="295"/>
                </a:cubicBezTo>
                <a:cubicBezTo>
                  <a:pt x="255" y="294"/>
                  <a:pt x="259" y="294"/>
                  <a:pt x="264" y="294"/>
                </a:cubicBezTo>
                <a:cubicBezTo>
                  <a:pt x="265" y="296"/>
                  <a:pt x="264" y="298"/>
                  <a:pt x="264" y="299"/>
                </a:cubicBezTo>
                <a:cubicBezTo>
                  <a:pt x="271" y="299"/>
                  <a:pt x="271" y="299"/>
                  <a:pt x="271" y="299"/>
                </a:cubicBezTo>
                <a:cubicBezTo>
                  <a:pt x="271" y="298"/>
                  <a:pt x="270" y="296"/>
                  <a:pt x="270" y="295"/>
                </a:cubicBezTo>
                <a:cubicBezTo>
                  <a:pt x="274" y="294"/>
                  <a:pt x="278" y="296"/>
                  <a:pt x="281" y="294"/>
                </a:cubicBezTo>
                <a:cubicBezTo>
                  <a:pt x="282" y="296"/>
                  <a:pt x="282" y="298"/>
                  <a:pt x="282" y="299"/>
                </a:cubicBezTo>
                <a:cubicBezTo>
                  <a:pt x="288" y="299"/>
                  <a:pt x="288" y="299"/>
                  <a:pt x="288" y="299"/>
                </a:cubicBezTo>
                <a:cubicBezTo>
                  <a:pt x="288" y="297"/>
                  <a:pt x="289" y="296"/>
                  <a:pt x="288" y="294"/>
                </a:cubicBezTo>
                <a:cubicBezTo>
                  <a:pt x="291" y="294"/>
                  <a:pt x="294" y="294"/>
                  <a:pt x="297" y="294"/>
                </a:cubicBezTo>
                <a:cubicBezTo>
                  <a:pt x="299" y="296"/>
                  <a:pt x="299" y="297"/>
                  <a:pt x="299" y="299"/>
                </a:cubicBezTo>
                <a:cubicBezTo>
                  <a:pt x="304" y="299"/>
                  <a:pt x="304" y="299"/>
                  <a:pt x="304" y="299"/>
                </a:cubicBezTo>
                <a:cubicBezTo>
                  <a:pt x="304" y="297"/>
                  <a:pt x="304" y="295"/>
                  <a:pt x="304" y="294"/>
                </a:cubicBezTo>
                <a:cubicBezTo>
                  <a:pt x="307" y="293"/>
                  <a:pt x="311" y="293"/>
                  <a:pt x="315" y="293"/>
                </a:cubicBezTo>
                <a:cubicBezTo>
                  <a:pt x="315" y="290"/>
                  <a:pt x="315" y="290"/>
                  <a:pt x="315" y="290"/>
                </a:cubicBezTo>
                <a:cubicBezTo>
                  <a:pt x="311" y="290"/>
                  <a:pt x="308" y="290"/>
                  <a:pt x="304" y="290"/>
                </a:cubicBezTo>
                <a:cubicBezTo>
                  <a:pt x="303" y="288"/>
                  <a:pt x="303" y="286"/>
                  <a:pt x="303" y="284"/>
                </a:cubicBezTo>
                <a:cubicBezTo>
                  <a:pt x="307" y="283"/>
                  <a:pt x="311" y="284"/>
                  <a:pt x="315" y="284"/>
                </a:cubicBezTo>
                <a:cubicBezTo>
                  <a:pt x="315" y="280"/>
                  <a:pt x="315" y="280"/>
                  <a:pt x="315" y="280"/>
                </a:cubicBezTo>
                <a:cubicBezTo>
                  <a:pt x="311" y="280"/>
                  <a:pt x="307" y="280"/>
                  <a:pt x="303" y="280"/>
                </a:cubicBezTo>
                <a:cubicBezTo>
                  <a:pt x="302" y="278"/>
                  <a:pt x="303" y="276"/>
                  <a:pt x="303" y="273"/>
                </a:cubicBezTo>
                <a:cubicBezTo>
                  <a:pt x="307" y="274"/>
                  <a:pt x="311" y="274"/>
                  <a:pt x="315" y="273"/>
                </a:cubicBezTo>
                <a:cubicBezTo>
                  <a:pt x="315" y="270"/>
                  <a:pt x="315" y="270"/>
                  <a:pt x="315" y="270"/>
                </a:cubicBezTo>
                <a:cubicBezTo>
                  <a:pt x="311" y="270"/>
                  <a:pt x="307" y="269"/>
                  <a:pt x="304" y="271"/>
                </a:cubicBezTo>
                <a:cubicBezTo>
                  <a:pt x="301" y="266"/>
                  <a:pt x="302" y="263"/>
                  <a:pt x="302" y="259"/>
                </a:cubicBezTo>
                <a:cubicBezTo>
                  <a:pt x="306" y="258"/>
                  <a:pt x="310" y="259"/>
                  <a:pt x="315" y="258"/>
                </a:cubicBezTo>
                <a:cubicBezTo>
                  <a:pt x="315" y="255"/>
                  <a:pt x="315" y="255"/>
                  <a:pt x="315" y="255"/>
                </a:cubicBezTo>
                <a:cubicBezTo>
                  <a:pt x="311" y="255"/>
                  <a:pt x="307" y="255"/>
                  <a:pt x="303" y="255"/>
                </a:cubicBezTo>
                <a:cubicBezTo>
                  <a:pt x="301" y="251"/>
                  <a:pt x="302" y="246"/>
                  <a:pt x="302" y="242"/>
                </a:cubicBezTo>
                <a:cubicBezTo>
                  <a:pt x="306" y="242"/>
                  <a:pt x="310" y="242"/>
                  <a:pt x="314" y="241"/>
                </a:cubicBezTo>
                <a:cubicBezTo>
                  <a:pt x="314" y="242"/>
                  <a:pt x="314" y="242"/>
                  <a:pt x="315" y="242"/>
                </a:cubicBezTo>
                <a:cubicBezTo>
                  <a:pt x="315" y="238"/>
                  <a:pt x="315" y="238"/>
                  <a:pt x="315" y="238"/>
                </a:cubicBezTo>
                <a:cubicBezTo>
                  <a:pt x="310" y="238"/>
                  <a:pt x="306" y="239"/>
                  <a:pt x="302" y="238"/>
                </a:cubicBezTo>
                <a:cubicBezTo>
                  <a:pt x="300" y="233"/>
                  <a:pt x="300" y="228"/>
                  <a:pt x="301" y="223"/>
                </a:cubicBezTo>
                <a:cubicBezTo>
                  <a:pt x="305" y="222"/>
                  <a:pt x="310" y="224"/>
                  <a:pt x="314" y="223"/>
                </a:cubicBezTo>
                <a:cubicBezTo>
                  <a:pt x="315" y="224"/>
                  <a:pt x="315" y="224"/>
                  <a:pt x="315" y="224"/>
                </a:cubicBezTo>
                <a:cubicBezTo>
                  <a:pt x="315" y="219"/>
                  <a:pt x="315" y="219"/>
                  <a:pt x="315" y="219"/>
                </a:cubicBezTo>
                <a:cubicBezTo>
                  <a:pt x="310" y="220"/>
                  <a:pt x="306" y="218"/>
                  <a:pt x="302" y="219"/>
                </a:cubicBezTo>
                <a:cubicBezTo>
                  <a:pt x="300" y="214"/>
                  <a:pt x="301" y="210"/>
                  <a:pt x="301" y="205"/>
                </a:cubicBezTo>
                <a:cubicBezTo>
                  <a:pt x="305" y="204"/>
                  <a:pt x="310" y="206"/>
                  <a:pt x="314" y="206"/>
                </a:cubicBezTo>
                <a:cubicBezTo>
                  <a:pt x="314" y="206"/>
                  <a:pt x="314" y="207"/>
                  <a:pt x="315" y="207"/>
                </a:cubicBezTo>
                <a:cubicBezTo>
                  <a:pt x="315" y="200"/>
                  <a:pt x="315" y="200"/>
                  <a:pt x="315" y="200"/>
                </a:cubicBezTo>
                <a:cubicBezTo>
                  <a:pt x="312" y="202"/>
                  <a:pt x="308" y="202"/>
                  <a:pt x="302" y="201"/>
                </a:cubicBezTo>
                <a:cubicBezTo>
                  <a:pt x="300" y="198"/>
                  <a:pt x="300" y="195"/>
                  <a:pt x="300" y="192"/>
                </a:cubicBezTo>
                <a:cubicBezTo>
                  <a:pt x="305" y="191"/>
                  <a:pt x="309" y="192"/>
                  <a:pt x="314" y="192"/>
                </a:cubicBezTo>
                <a:cubicBezTo>
                  <a:pt x="314" y="192"/>
                  <a:pt x="314" y="193"/>
                  <a:pt x="315" y="193"/>
                </a:cubicBezTo>
                <a:cubicBezTo>
                  <a:pt x="315" y="188"/>
                  <a:pt x="315" y="188"/>
                  <a:pt x="315" y="188"/>
                </a:cubicBezTo>
                <a:cubicBezTo>
                  <a:pt x="310" y="187"/>
                  <a:pt x="305" y="189"/>
                  <a:pt x="300" y="187"/>
                </a:cubicBezTo>
                <a:cubicBezTo>
                  <a:pt x="301" y="182"/>
                  <a:pt x="299" y="178"/>
                  <a:pt x="301" y="174"/>
                </a:cubicBezTo>
                <a:cubicBezTo>
                  <a:pt x="305" y="175"/>
                  <a:pt x="310" y="175"/>
                  <a:pt x="315" y="175"/>
                </a:cubicBezTo>
                <a:cubicBezTo>
                  <a:pt x="315" y="171"/>
                  <a:pt x="315" y="171"/>
                  <a:pt x="315" y="171"/>
                </a:cubicBezTo>
                <a:cubicBezTo>
                  <a:pt x="310" y="171"/>
                  <a:pt x="306" y="170"/>
                  <a:pt x="302" y="170"/>
                </a:cubicBezTo>
                <a:cubicBezTo>
                  <a:pt x="300" y="168"/>
                  <a:pt x="303" y="166"/>
                  <a:pt x="303" y="164"/>
                </a:cubicBezTo>
                <a:cubicBezTo>
                  <a:pt x="306" y="164"/>
                  <a:pt x="311" y="164"/>
                  <a:pt x="315" y="165"/>
                </a:cubicBezTo>
                <a:cubicBezTo>
                  <a:pt x="315" y="161"/>
                  <a:pt x="315" y="161"/>
                  <a:pt x="315" y="161"/>
                </a:cubicBezTo>
                <a:cubicBezTo>
                  <a:pt x="311" y="161"/>
                  <a:pt x="308" y="160"/>
                  <a:pt x="304" y="160"/>
                </a:cubicBezTo>
                <a:cubicBezTo>
                  <a:pt x="301" y="157"/>
                  <a:pt x="304" y="154"/>
                  <a:pt x="303" y="151"/>
                </a:cubicBezTo>
                <a:cubicBezTo>
                  <a:pt x="307" y="151"/>
                  <a:pt x="311" y="150"/>
                  <a:pt x="315" y="151"/>
                </a:cubicBezTo>
                <a:cubicBezTo>
                  <a:pt x="315" y="147"/>
                  <a:pt x="315" y="147"/>
                  <a:pt x="315" y="147"/>
                </a:cubicBezTo>
                <a:cubicBezTo>
                  <a:pt x="311" y="147"/>
                  <a:pt x="308" y="146"/>
                  <a:pt x="304" y="145"/>
                </a:cubicBezTo>
                <a:cubicBezTo>
                  <a:pt x="307" y="143"/>
                  <a:pt x="304" y="139"/>
                  <a:pt x="306" y="137"/>
                </a:cubicBezTo>
                <a:cubicBezTo>
                  <a:pt x="309" y="136"/>
                  <a:pt x="312" y="137"/>
                  <a:pt x="315" y="138"/>
                </a:cubicBezTo>
                <a:cubicBezTo>
                  <a:pt x="315" y="133"/>
                  <a:pt x="315" y="133"/>
                  <a:pt x="315" y="133"/>
                </a:cubicBezTo>
                <a:cubicBezTo>
                  <a:pt x="312" y="133"/>
                  <a:pt x="309" y="132"/>
                  <a:pt x="307" y="132"/>
                </a:cubicBezTo>
                <a:cubicBezTo>
                  <a:pt x="305" y="128"/>
                  <a:pt x="307" y="124"/>
                  <a:pt x="307" y="120"/>
                </a:cubicBezTo>
                <a:cubicBezTo>
                  <a:pt x="309" y="119"/>
                  <a:pt x="312" y="120"/>
                  <a:pt x="315" y="120"/>
                </a:cubicBezTo>
                <a:cubicBezTo>
                  <a:pt x="315" y="116"/>
                  <a:pt x="315" y="116"/>
                  <a:pt x="315" y="116"/>
                </a:cubicBezTo>
                <a:cubicBezTo>
                  <a:pt x="312" y="116"/>
                  <a:pt x="310" y="115"/>
                  <a:pt x="308" y="115"/>
                </a:cubicBezTo>
                <a:cubicBezTo>
                  <a:pt x="306" y="112"/>
                  <a:pt x="309" y="109"/>
                  <a:pt x="308" y="106"/>
                </a:cubicBezTo>
                <a:cubicBezTo>
                  <a:pt x="310" y="107"/>
                  <a:pt x="312" y="107"/>
                  <a:pt x="315" y="107"/>
                </a:cubicBezTo>
                <a:cubicBezTo>
                  <a:pt x="315" y="103"/>
                  <a:pt x="315" y="103"/>
                  <a:pt x="315" y="103"/>
                </a:cubicBezTo>
                <a:cubicBezTo>
                  <a:pt x="313" y="103"/>
                  <a:pt x="311" y="103"/>
                  <a:pt x="309" y="102"/>
                </a:cubicBezTo>
                <a:cubicBezTo>
                  <a:pt x="308" y="99"/>
                  <a:pt x="308" y="95"/>
                  <a:pt x="309" y="92"/>
                </a:cubicBezTo>
                <a:cubicBezTo>
                  <a:pt x="311" y="92"/>
                  <a:pt x="313" y="92"/>
                  <a:pt x="315" y="93"/>
                </a:cubicBezTo>
                <a:cubicBezTo>
                  <a:pt x="315" y="89"/>
                  <a:pt x="315" y="89"/>
                  <a:pt x="315" y="89"/>
                </a:cubicBezTo>
                <a:cubicBezTo>
                  <a:pt x="313" y="88"/>
                  <a:pt x="311" y="88"/>
                  <a:pt x="309" y="88"/>
                </a:cubicBezTo>
                <a:cubicBezTo>
                  <a:pt x="309" y="84"/>
                  <a:pt x="309" y="80"/>
                  <a:pt x="310" y="77"/>
                </a:cubicBezTo>
                <a:cubicBezTo>
                  <a:pt x="311" y="77"/>
                  <a:pt x="313" y="77"/>
                  <a:pt x="315" y="77"/>
                </a:cubicBezTo>
                <a:cubicBezTo>
                  <a:pt x="315" y="73"/>
                  <a:pt x="315" y="73"/>
                  <a:pt x="315" y="73"/>
                </a:cubicBezTo>
                <a:cubicBezTo>
                  <a:pt x="313" y="72"/>
                  <a:pt x="311" y="72"/>
                  <a:pt x="310" y="72"/>
                </a:cubicBezTo>
                <a:cubicBezTo>
                  <a:pt x="310" y="69"/>
                  <a:pt x="309" y="66"/>
                  <a:pt x="311" y="63"/>
                </a:cubicBezTo>
                <a:cubicBezTo>
                  <a:pt x="312" y="63"/>
                  <a:pt x="313" y="64"/>
                  <a:pt x="315" y="64"/>
                </a:cubicBezTo>
                <a:cubicBezTo>
                  <a:pt x="315" y="60"/>
                  <a:pt x="315" y="60"/>
                  <a:pt x="315" y="60"/>
                </a:cubicBezTo>
                <a:cubicBezTo>
                  <a:pt x="313" y="59"/>
                  <a:pt x="312" y="59"/>
                  <a:pt x="311" y="58"/>
                </a:cubicBezTo>
                <a:cubicBezTo>
                  <a:pt x="312" y="56"/>
                  <a:pt x="312" y="53"/>
                  <a:pt x="312" y="51"/>
                </a:cubicBezTo>
                <a:cubicBezTo>
                  <a:pt x="313" y="50"/>
                  <a:pt x="314" y="50"/>
                  <a:pt x="315" y="50"/>
                </a:cubicBezTo>
                <a:cubicBezTo>
                  <a:pt x="315" y="46"/>
                  <a:pt x="315" y="46"/>
                  <a:pt x="315" y="46"/>
                </a:cubicBezTo>
                <a:cubicBezTo>
                  <a:pt x="314" y="46"/>
                  <a:pt x="313" y="46"/>
                  <a:pt x="313" y="46"/>
                </a:cubicBezTo>
                <a:cubicBezTo>
                  <a:pt x="312" y="43"/>
                  <a:pt x="311" y="39"/>
                  <a:pt x="314" y="37"/>
                </a:cubicBezTo>
                <a:cubicBezTo>
                  <a:pt x="315" y="37"/>
                  <a:pt x="315" y="37"/>
                  <a:pt x="315" y="37"/>
                </a:cubicBezTo>
                <a:cubicBezTo>
                  <a:pt x="315" y="32"/>
                  <a:pt x="315" y="32"/>
                  <a:pt x="315" y="32"/>
                </a:cubicBezTo>
                <a:cubicBezTo>
                  <a:pt x="314" y="32"/>
                  <a:pt x="314" y="32"/>
                  <a:pt x="314" y="32"/>
                </a:cubicBezTo>
                <a:cubicBezTo>
                  <a:pt x="315" y="31"/>
                  <a:pt x="315" y="31"/>
                  <a:pt x="315" y="31"/>
                </a:cubicBezTo>
                <a:cubicBezTo>
                  <a:pt x="315" y="29"/>
                  <a:pt x="315" y="29"/>
                  <a:pt x="315" y="29"/>
                </a:cubicBezTo>
                <a:cubicBezTo>
                  <a:pt x="314" y="27"/>
                  <a:pt x="314" y="25"/>
                  <a:pt x="315" y="23"/>
                </a:cubicBezTo>
                <a:cubicBezTo>
                  <a:pt x="315" y="23"/>
                  <a:pt x="315" y="23"/>
                  <a:pt x="315" y="23"/>
                </a:cubicBezTo>
                <a:cubicBezTo>
                  <a:pt x="315" y="0"/>
                  <a:pt x="315" y="0"/>
                  <a:pt x="315" y="0"/>
                </a:cubicBezTo>
                <a:cubicBezTo>
                  <a:pt x="310" y="0"/>
                  <a:pt x="310" y="0"/>
                  <a:pt x="310" y="0"/>
                </a:cubicBezTo>
                <a:cubicBezTo>
                  <a:pt x="310" y="1"/>
                  <a:pt x="310" y="2"/>
                  <a:pt x="310" y="3"/>
                </a:cubicBezTo>
                <a:cubicBezTo>
                  <a:pt x="305" y="2"/>
                  <a:pt x="300" y="1"/>
                  <a:pt x="296" y="0"/>
                </a:cubicBezTo>
                <a:cubicBezTo>
                  <a:pt x="276" y="0"/>
                  <a:pt x="276" y="0"/>
                  <a:pt x="276" y="0"/>
                </a:cubicBezTo>
                <a:cubicBezTo>
                  <a:pt x="280" y="1"/>
                  <a:pt x="284" y="1"/>
                  <a:pt x="288" y="2"/>
                </a:cubicBezTo>
                <a:cubicBezTo>
                  <a:pt x="289" y="6"/>
                  <a:pt x="288" y="9"/>
                  <a:pt x="287" y="13"/>
                </a:cubicBezTo>
                <a:cubicBezTo>
                  <a:pt x="282" y="12"/>
                  <a:pt x="277" y="11"/>
                  <a:pt x="272" y="9"/>
                </a:cubicBezTo>
                <a:cubicBezTo>
                  <a:pt x="273" y="6"/>
                  <a:pt x="271" y="3"/>
                  <a:pt x="273" y="0"/>
                </a:cubicBezTo>
                <a:cubicBezTo>
                  <a:pt x="267" y="0"/>
                  <a:pt x="267" y="0"/>
                  <a:pt x="267" y="0"/>
                </a:cubicBezTo>
                <a:cubicBezTo>
                  <a:pt x="267" y="3"/>
                  <a:pt x="267" y="6"/>
                  <a:pt x="266" y="8"/>
                </a:cubicBezTo>
                <a:cubicBezTo>
                  <a:pt x="261" y="9"/>
                  <a:pt x="255" y="6"/>
                  <a:pt x="250" y="6"/>
                </a:cubicBezTo>
                <a:cubicBezTo>
                  <a:pt x="249" y="4"/>
                  <a:pt x="250" y="2"/>
                  <a:pt x="251" y="0"/>
                </a:cubicBezTo>
                <a:cubicBezTo>
                  <a:pt x="245" y="0"/>
                  <a:pt x="245" y="0"/>
                  <a:pt x="245" y="0"/>
                </a:cubicBezTo>
                <a:cubicBezTo>
                  <a:pt x="244" y="1"/>
                  <a:pt x="244" y="3"/>
                  <a:pt x="244" y="4"/>
                </a:cubicBezTo>
                <a:cubicBezTo>
                  <a:pt x="241" y="5"/>
                  <a:pt x="238" y="4"/>
                  <a:pt x="235" y="3"/>
                </a:cubicBezTo>
                <a:cubicBezTo>
                  <a:pt x="235" y="2"/>
                  <a:pt x="236" y="1"/>
                  <a:pt x="236" y="0"/>
                </a:cubicBezTo>
                <a:cubicBezTo>
                  <a:pt x="230" y="0"/>
                  <a:pt x="230" y="0"/>
                  <a:pt x="230" y="0"/>
                </a:cubicBezTo>
                <a:cubicBezTo>
                  <a:pt x="230" y="1"/>
                  <a:pt x="230" y="1"/>
                  <a:pt x="230" y="2"/>
                </a:cubicBezTo>
                <a:cubicBezTo>
                  <a:pt x="227" y="2"/>
                  <a:pt x="223" y="1"/>
                  <a:pt x="219" y="0"/>
                </a:cubicBezTo>
                <a:cubicBezTo>
                  <a:pt x="192" y="0"/>
                  <a:pt x="192" y="0"/>
                  <a:pt x="192" y="0"/>
                </a:cubicBezTo>
                <a:cubicBezTo>
                  <a:pt x="193" y="2"/>
                  <a:pt x="193" y="6"/>
                  <a:pt x="192" y="8"/>
                </a:cubicBezTo>
                <a:cubicBezTo>
                  <a:pt x="190" y="10"/>
                  <a:pt x="187" y="8"/>
                  <a:pt x="185" y="7"/>
                </a:cubicBezTo>
                <a:cubicBezTo>
                  <a:pt x="183" y="5"/>
                  <a:pt x="184" y="2"/>
                  <a:pt x="184" y="0"/>
                </a:cubicBezTo>
                <a:cubicBezTo>
                  <a:pt x="179" y="0"/>
                  <a:pt x="179" y="0"/>
                  <a:pt x="179" y="0"/>
                </a:cubicBezTo>
                <a:cubicBezTo>
                  <a:pt x="178" y="2"/>
                  <a:pt x="178" y="4"/>
                  <a:pt x="179" y="5"/>
                </a:cubicBezTo>
                <a:cubicBezTo>
                  <a:pt x="176" y="6"/>
                  <a:pt x="173" y="5"/>
                  <a:pt x="170" y="4"/>
                </a:cubicBezTo>
                <a:cubicBezTo>
                  <a:pt x="169" y="3"/>
                  <a:pt x="169" y="1"/>
                  <a:pt x="169" y="0"/>
                </a:cubicBezTo>
                <a:cubicBezTo>
                  <a:pt x="163" y="0"/>
                  <a:pt x="163" y="0"/>
                  <a:pt x="163" y="0"/>
                </a:cubicBezTo>
                <a:cubicBezTo>
                  <a:pt x="163" y="1"/>
                  <a:pt x="163" y="2"/>
                  <a:pt x="163" y="3"/>
                </a:cubicBezTo>
                <a:cubicBezTo>
                  <a:pt x="158" y="2"/>
                  <a:pt x="154" y="1"/>
                  <a:pt x="150" y="0"/>
                </a:cubicBezTo>
                <a:cubicBezTo>
                  <a:pt x="129" y="0"/>
                  <a:pt x="129" y="0"/>
                  <a:pt x="129" y="0"/>
                </a:cubicBezTo>
                <a:cubicBezTo>
                  <a:pt x="129" y="4"/>
                  <a:pt x="129" y="9"/>
                  <a:pt x="129" y="13"/>
                </a:cubicBezTo>
                <a:cubicBezTo>
                  <a:pt x="126" y="12"/>
                  <a:pt x="123" y="12"/>
                  <a:pt x="119" y="11"/>
                </a:cubicBezTo>
                <a:cubicBezTo>
                  <a:pt x="118" y="7"/>
                  <a:pt x="119" y="4"/>
                  <a:pt x="119" y="0"/>
                </a:cubicBezTo>
                <a:cubicBezTo>
                  <a:pt x="114" y="0"/>
                  <a:pt x="114" y="0"/>
                  <a:pt x="114" y="0"/>
                </a:cubicBezTo>
                <a:cubicBezTo>
                  <a:pt x="114" y="3"/>
                  <a:pt x="114" y="7"/>
                  <a:pt x="113" y="10"/>
                </a:cubicBezTo>
                <a:cubicBezTo>
                  <a:pt x="108" y="9"/>
                  <a:pt x="103" y="8"/>
                  <a:pt x="98" y="6"/>
                </a:cubicBezTo>
                <a:cubicBezTo>
                  <a:pt x="98" y="4"/>
                  <a:pt x="98" y="2"/>
                  <a:pt x="98" y="0"/>
                </a:cubicBezTo>
                <a:cubicBezTo>
                  <a:pt x="93" y="0"/>
                  <a:pt x="93" y="0"/>
                  <a:pt x="93" y="0"/>
                </a:cubicBezTo>
                <a:cubicBezTo>
                  <a:pt x="93" y="2"/>
                  <a:pt x="93" y="3"/>
                  <a:pt x="93" y="5"/>
                </a:cubicBezTo>
                <a:cubicBezTo>
                  <a:pt x="91" y="5"/>
                  <a:pt x="89" y="4"/>
                  <a:pt x="87" y="3"/>
                </a:cubicBezTo>
                <a:cubicBezTo>
                  <a:pt x="87" y="2"/>
                  <a:pt x="88" y="1"/>
                  <a:pt x="88" y="0"/>
                </a:cubicBezTo>
                <a:cubicBezTo>
                  <a:pt x="82" y="0"/>
                  <a:pt x="82" y="0"/>
                  <a:pt x="82" y="0"/>
                </a:cubicBezTo>
                <a:cubicBezTo>
                  <a:pt x="82" y="1"/>
                  <a:pt x="82" y="1"/>
                  <a:pt x="82" y="2"/>
                </a:cubicBezTo>
                <a:cubicBezTo>
                  <a:pt x="79" y="3"/>
                  <a:pt x="75" y="1"/>
                  <a:pt x="72" y="0"/>
                </a:cubicBezTo>
                <a:cubicBezTo>
                  <a:pt x="59" y="0"/>
                  <a:pt x="59" y="0"/>
                  <a:pt x="59" y="0"/>
                </a:cubicBezTo>
                <a:cubicBezTo>
                  <a:pt x="60" y="3"/>
                  <a:pt x="58" y="5"/>
                  <a:pt x="60" y="8"/>
                </a:cubicBezTo>
                <a:cubicBezTo>
                  <a:pt x="57" y="9"/>
                  <a:pt x="55" y="7"/>
                  <a:pt x="52" y="7"/>
                </a:cubicBezTo>
                <a:cubicBezTo>
                  <a:pt x="51" y="4"/>
                  <a:pt x="51" y="2"/>
                  <a:pt x="51" y="0"/>
                </a:cubicBezTo>
                <a:cubicBezTo>
                  <a:pt x="46" y="0"/>
                  <a:pt x="46" y="0"/>
                  <a:pt x="46" y="0"/>
                </a:cubicBezTo>
                <a:cubicBezTo>
                  <a:pt x="46" y="2"/>
                  <a:pt x="45" y="4"/>
                  <a:pt x="45" y="5"/>
                </a:cubicBezTo>
                <a:cubicBezTo>
                  <a:pt x="44" y="5"/>
                  <a:pt x="43" y="5"/>
                  <a:pt x="42" y="5"/>
                </a:cubicBezTo>
                <a:cubicBezTo>
                  <a:pt x="42" y="3"/>
                  <a:pt x="41" y="2"/>
                  <a:pt x="41" y="0"/>
                </a:cubicBezTo>
                <a:cubicBezTo>
                  <a:pt x="36" y="0"/>
                  <a:pt x="36" y="0"/>
                  <a:pt x="36" y="0"/>
                </a:cubicBezTo>
                <a:cubicBezTo>
                  <a:pt x="36" y="1"/>
                  <a:pt x="36" y="2"/>
                  <a:pt x="36" y="3"/>
                </a:cubicBezTo>
                <a:cubicBezTo>
                  <a:pt x="34" y="4"/>
                  <a:pt x="31" y="2"/>
                  <a:pt x="28" y="2"/>
                </a:cubicBezTo>
                <a:cubicBezTo>
                  <a:pt x="28" y="1"/>
                  <a:pt x="27" y="1"/>
                  <a:pt x="27" y="0"/>
                </a:cubicBezTo>
                <a:cubicBezTo>
                  <a:pt x="7" y="0"/>
                  <a:pt x="7" y="0"/>
                  <a:pt x="7" y="0"/>
                </a:cubicBezTo>
                <a:cubicBezTo>
                  <a:pt x="8" y="0"/>
                  <a:pt x="9" y="1"/>
                  <a:pt x="10" y="1"/>
                </a:cubicBezTo>
                <a:cubicBezTo>
                  <a:pt x="9" y="7"/>
                  <a:pt x="10" y="12"/>
                  <a:pt x="10" y="18"/>
                </a:cubicBezTo>
                <a:cubicBezTo>
                  <a:pt x="7" y="18"/>
                  <a:pt x="6" y="18"/>
                  <a:pt x="4" y="17"/>
                </a:cubicBezTo>
                <a:cubicBezTo>
                  <a:pt x="4" y="20"/>
                  <a:pt x="4" y="20"/>
                  <a:pt x="4" y="20"/>
                </a:cubicBezTo>
                <a:cubicBezTo>
                  <a:pt x="6" y="21"/>
                  <a:pt x="8" y="22"/>
                  <a:pt x="10" y="22"/>
                </a:cubicBezTo>
                <a:cubicBezTo>
                  <a:pt x="11" y="25"/>
                  <a:pt x="12" y="30"/>
                  <a:pt x="11" y="32"/>
                </a:cubicBezTo>
                <a:cubicBezTo>
                  <a:pt x="8" y="32"/>
                  <a:pt x="6" y="31"/>
                  <a:pt x="4" y="31"/>
                </a:cubicBezTo>
                <a:cubicBezTo>
                  <a:pt x="4" y="34"/>
                  <a:pt x="4" y="34"/>
                  <a:pt x="4" y="34"/>
                </a:cubicBezTo>
                <a:cubicBezTo>
                  <a:pt x="6" y="34"/>
                  <a:pt x="8" y="35"/>
                  <a:pt x="10" y="35"/>
                </a:cubicBezTo>
                <a:cubicBezTo>
                  <a:pt x="13" y="39"/>
                  <a:pt x="12" y="42"/>
                  <a:pt x="12" y="46"/>
                </a:cubicBezTo>
                <a:cubicBezTo>
                  <a:pt x="9" y="46"/>
                  <a:pt x="7" y="45"/>
                  <a:pt x="4" y="44"/>
                </a:cubicBezTo>
                <a:cubicBezTo>
                  <a:pt x="4" y="48"/>
                  <a:pt x="4" y="48"/>
                  <a:pt x="4" y="48"/>
                </a:cubicBezTo>
                <a:cubicBezTo>
                  <a:pt x="16" y="47"/>
                  <a:pt x="13" y="59"/>
                  <a:pt x="13" y="64"/>
                </a:cubicBezTo>
                <a:cubicBezTo>
                  <a:pt x="10" y="64"/>
                  <a:pt x="7" y="63"/>
                  <a:pt x="4" y="62"/>
                </a:cubicBezTo>
                <a:cubicBezTo>
                  <a:pt x="4" y="104"/>
                  <a:pt x="4" y="104"/>
                  <a:pt x="4" y="104"/>
                </a:cubicBezTo>
                <a:cubicBezTo>
                  <a:pt x="5" y="108"/>
                  <a:pt x="6" y="112"/>
                  <a:pt x="6" y="116"/>
                </a:cubicBezTo>
                <a:cubicBezTo>
                  <a:pt x="5" y="115"/>
                  <a:pt x="4" y="115"/>
                  <a:pt x="4" y="115"/>
                </a:cubicBezTo>
                <a:cubicBezTo>
                  <a:pt x="4" y="119"/>
                  <a:pt x="4" y="119"/>
                  <a:pt x="4" y="119"/>
                </a:cubicBezTo>
                <a:cubicBezTo>
                  <a:pt x="10" y="120"/>
                  <a:pt x="9" y="129"/>
                  <a:pt x="8" y="133"/>
                </a:cubicBezTo>
                <a:cubicBezTo>
                  <a:pt x="5" y="132"/>
                  <a:pt x="4" y="130"/>
                  <a:pt x="4" y="128"/>
                </a:cubicBezTo>
                <a:cubicBezTo>
                  <a:pt x="4" y="173"/>
                  <a:pt x="4" y="173"/>
                  <a:pt x="4" y="173"/>
                </a:cubicBezTo>
                <a:cubicBezTo>
                  <a:pt x="5" y="176"/>
                  <a:pt x="4" y="179"/>
                  <a:pt x="5" y="184"/>
                </a:cubicBezTo>
                <a:cubicBezTo>
                  <a:pt x="6" y="188"/>
                  <a:pt x="7" y="191"/>
                  <a:pt x="4" y="192"/>
                </a:cubicBezTo>
                <a:cubicBezTo>
                  <a:pt x="4" y="196"/>
                  <a:pt x="4" y="196"/>
                  <a:pt x="4" y="196"/>
                </a:cubicBezTo>
                <a:cubicBezTo>
                  <a:pt x="5" y="196"/>
                  <a:pt x="5" y="196"/>
                  <a:pt x="6" y="195"/>
                </a:cubicBezTo>
                <a:cubicBezTo>
                  <a:pt x="8" y="203"/>
                  <a:pt x="7" y="211"/>
                  <a:pt x="8" y="219"/>
                </a:cubicBezTo>
                <a:cubicBezTo>
                  <a:pt x="7" y="219"/>
                  <a:pt x="6" y="219"/>
                  <a:pt x="4" y="219"/>
                </a:cubicBezTo>
                <a:cubicBezTo>
                  <a:pt x="4" y="221"/>
                  <a:pt x="4" y="221"/>
                  <a:pt x="4" y="221"/>
                </a:cubicBezTo>
                <a:cubicBezTo>
                  <a:pt x="13" y="223"/>
                  <a:pt x="8" y="231"/>
                  <a:pt x="10" y="235"/>
                </a:cubicBezTo>
                <a:cubicBezTo>
                  <a:pt x="9" y="236"/>
                  <a:pt x="7" y="236"/>
                  <a:pt x="6" y="236"/>
                </a:cubicBezTo>
                <a:cubicBezTo>
                  <a:pt x="5" y="233"/>
                  <a:pt x="4" y="230"/>
                  <a:pt x="4" y="228"/>
                </a:cubicBezTo>
                <a:cubicBezTo>
                  <a:pt x="4" y="267"/>
                  <a:pt x="4" y="267"/>
                  <a:pt x="4" y="267"/>
                </a:cubicBezTo>
                <a:cubicBezTo>
                  <a:pt x="4" y="269"/>
                  <a:pt x="5" y="271"/>
                  <a:pt x="5" y="273"/>
                </a:cubicBezTo>
                <a:cubicBezTo>
                  <a:pt x="4" y="273"/>
                  <a:pt x="4" y="273"/>
                  <a:pt x="4" y="273"/>
                </a:cubicBezTo>
                <a:cubicBezTo>
                  <a:pt x="4" y="277"/>
                  <a:pt x="4" y="277"/>
                  <a:pt x="4" y="277"/>
                </a:cubicBezTo>
                <a:cubicBezTo>
                  <a:pt x="6" y="278"/>
                  <a:pt x="7" y="281"/>
                  <a:pt x="5" y="283"/>
                </a:cubicBezTo>
                <a:cubicBezTo>
                  <a:pt x="5" y="283"/>
                  <a:pt x="4" y="283"/>
                  <a:pt x="4" y="283"/>
                </a:cubicBezTo>
                <a:cubicBezTo>
                  <a:pt x="4" y="286"/>
                  <a:pt x="4" y="286"/>
                  <a:pt x="4" y="286"/>
                </a:cubicBezTo>
                <a:cubicBezTo>
                  <a:pt x="5" y="286"/>
                  <a:pt x="5" y="286"/>
                  <a:pt x="6" y="286"/>
                </a:cubicBezTo>
                <a:cubicBezTo>
                  <a:pt x="7" y="290"/>
                  <a:pt x="8" y="294"/>
                  <a:pt x="8" y="297"/>
                </a:cubicBezTo>
                <a:cubicBezTo>
                  <a:pt x="6" y="298"/>
                  <a:pt x="5" y="298"/>
                  <a:pt x="4" y="298"/>
                </a:cubicBezTo>
                <a:cubicBezTo>
                  <a:pt x="4" y="299"/>
                  <a:pt x="4" y="299"/>
                  <a:pt x="4" y="299"/>
                </a:cubicBezTo>
                <a:cubicBezTo>
                  <a:pt x="38" y="299"/>
                  <a:pt x="38" y="299"/>
                  <a:pt x="38" y="299"/>
                </a:cubicBezTo>
                <a:cubicBezTo>
                  <a:pt x="37" y="299"/>
                  <a:pt x="36" y="299"/>
                  <a:pt x="35" y="299"/>
                </a:cubicBezTo>
                <a:cubicBezTo>
                  <a:pt x="33" y="295"/>
                  <a:pt x="33" y="292"/>
                  <a:pt x="34" y="288"/>
                </a:cubicBezTo>
                <a:cubicBezTo>
                  <a:pt x="35" y="287"/>
                  <a:pt x="37" y="288"/>
                  <a:pt x="39" y="288"/>
                </a:cubicBezTo>
                <a:cubicBezTo>
                  <a:pt x="41" y="291"/>
                  <a:pt x="39" y="295"/>
                  <a:pt x="41" y="298"/>
                </a:cubicBezTo>
                <a:cubicBezTo>
                  <a:pt x="41" y="299"/>
                  <a:pt x="40" y="299"/>
                  <a:pt x="39" y="299"/>
                </a:cubicBezTo>
                <a:cubicBezTo>
                  <a:pt x="48" y="299"/>
                  <a:pt x="48" y="299"/>
                  <a:pt x="48" y="299"/>
                </a:cubicBezTo>
                <a:cubicBezTo>
                  <a:pt x="45" y="296"/>
                  <a:pt x="45" y="291"/>
                  <a:pt x="46" y="287"/>
                </a:cubicBezTo>
                <a:close/>
                <a:moveTo>
                  <a:pt x="47" y="225"/>
                </a:moveTo>
                <a:cubicBezTo>
                  <a:pt x="51" y="224"/>
                  <a:pt x="54" y="225"/>
                  <a:pt x="57" y="225"/>
                </a:cubicBezTo>
                <a:cubicBezTo>
                  <a:pt x="60" y="230"/>
                  <a:pt x="58" y="235"/>
                  <a:pt x="59" y="240"/>
                </a:cubicBezTo>
                <a:cubicBezTo>
                  <a:pt x="56" y="241"/>
                  <a:pt x="53" y="238"/>
                  <a:pt x="50" y="240"/>
                </a:cubicBezTo>
                <a:cubicBezTo>
                  <a:pt x="49" y="235"/>
                  <a:pt x="48" y="230"/>
                  <a:pt x="47" y="225"/>
                </a:cubicBezTo>
                <a:close/>
                <a:moveTo>
                  <a:pt x="36" y="225"/>
                </a:moveTo>
                <a:cubicBezTo>
                  <a:pt x="37" y="223"/>
                  <a:pt x="40" y="225"/>
                  <a:pt x="42" y="224"/>
                </a:cubicBezTo>
                <a:cubicBezTo>
                  <a:pt x="43" y="229"/>
                  <a:pt x="43" y="234"/>
                  <a:pt x="44" y="239"/>
                </a:cubicBezTo>
                <a:cubicBezTo>
                  <a:pt x="42" y="238"/>
                  <a:pt x="39" y="239"/>
                  <a:pt x="37" y="238"/>
                </a:cubicBezTo>
                <a:cubicBezTo>
                  <a:pt x="38" y="234"/>
                  <a:pt x="36" y="229"/>
                  <a:pt x="36" y="225"/>
                </a:cubicBezTo>
                <a:close/>
                <a:moveTo>
                  <a:pt x="12" y="196"/>
                </a:moveTo>
                <a:cubicBezTo>
                  <a:pt x="13" y="195"/>
                  <a:pt x="14" y="197"/>
                  <a:pt x="15" y="196"/>
                </a:cubicBezTo>
                <a:cubicBezTo>
                  <a:pt x="17" y="204"/>
                  <a:pt x="18" y="212"/>
                  <a:pt x="17" y="220"/>
                </a:cubicBezTo>
                <a:cubicBezTo>
                  <a:pt x="11" y="219"/>
                  <a:pt x="15" y="215"/>
                  <a:pt x="12" y="212"/>
                </a:cubicBezTo>
                <a:cubicBezTo>
                  <a:pt x="14" y="207"/>
                  <a:pt x="12" y="202"/>
                  <a:pt x="12" y="196"/>
                </a:cubicBezTo>
                <a:close/>
                <a:moveTo>
                  <a:pt x="32" y="101"/>
                </a:moveTo>
                <a:cubicBezTo>
                  <a:pt x="29" y="102"/>
                  <a:pt x="25" y="100"/>
                  <a:pt x="22" y="100"/>
                </a:cubicBezTo>
                <a:cubicBezTo>
                  <a:pt x="20" y="95"/>
                  <a:pt x="21" y="90"/>
                  <a:pt x="20" y="85"/>
                </a:cubicBezTo>
                <a:cubicBezTo>
                  <a:pt x="23" y="84"/>
                  <a:pt x="27" y="87"/>
                  <a:pt x="30" y="86"/>
                </a:cubicBezTo>
                <a:cubicBezTo>
                  <a:pt x="33" y="91"/>
                  <a:pt x="31" y="96"/>
                  <a:pt x="32" y="101"/>
                </a:cubicBezTo>
                <a:close/>
                <a:moveTo>
                  <a:pt x="33" y="121"/>
                </a:moveTo>
                <a:cubicBezTo>
                  <a:pt x="30" y="122"/>
                  <a:pt x="26" y="121"/>
                  <a:pt x="23" y="119"/>
                </a:cubicBezTo>
                <a:cubicBezTo>
                  <a:pt x="24" y="114"/>
                  <a:pt x="22" y="109"/>
                  <a:pt x="22" y="104"/>
                </a:cubicBezTo>
                <a:cubicBezTo>
                  <a:pt x="25" y="104"/>
                  <a:pt x="29" y="105"/>
                  <a:pt x="32" y="106"/>
                </a:cubicBezTo>
                <a:cubicBezTo>
                  <a:pt x="34" y="111"/>
                  <a:pt x="33" y="116"/>
                  <a:pt x="33" y="121"/>
                </a:cubicBezTo>
                <a:close/>
                <a:moveTo>
                  <a:pt x="49" y="139"/>
                </a:moveTo>
                <a:cubicBezTo>
                  <a:pt x="46" y="139"/>
                  <a:pt x="43" y="139"/>
                  <a:pt x="40" y="137"/>
                </a:cubicBezTo>
                <a:cubicBezTo>
                  <a:pt x="41" y="134"/>
                  <a:pt x="39" y="131"/>
                  <a:pt x="40" y="127"/>
                </a:cubicBezTo>
                <a:cubicBezTo>
                  <a:pt x="43" y="127"/>
                  <a:pt x="46" y="127"/>
                  <a:pt x="49" y="129"/>
                </a:cubicBezTo>
                <a:cubicBezTo>
                  <a:pt x="49" y="133"/>
                  <a:pt x="51" y="136"/>
                  <a:pt x="49" y="139"/>
                </a:cubicBezTo>
                <a:close/>
                <a:moveTo>
                  <a:pt x="53" y="174"/>
                </a:moveTo>
                <a:cubicBezTo>
                  <a:pt x="49" y="175"/>
                  <a:pt x="45" y="173"/>
                  <a:pt x="42" y="173"/>
                </a:cubicBezTo>
                <a:cubicBezTo>
                  <a:pt x="40" y="170"/>
                  <a:pt x="41" y="166"/>
                  <a:pt x="41" y="162"/>
                </a:cubicBezTo>
                <a:cubicBezTo>
                  <a:pt x="45" y="162"/>
                  <a:pt x="48" y="162"/>
                  <a:pt x="52" y="164"/>
                </a:cubicBezTo>
                <a:cubicBezTo>
                  <a:pt x="51" y="167"/>
                  <a:pt x="53" y="171"/>
                  <a:pt x="53" y="174"/>
                </a:cubicBezTo>
                <a:close/>
                <a:moveTo>
                  <a:pt x="52" y="98"/>
                </a:moveTo>
                <a:cubicBezTo>
                  <a:pt x="51" y="96"/>
                  <a:pt x="50" y="93"/>
                  <a:pt x="51" y="91"/>
                </a:cubicBezTo>
                <a:cubicBezTo>
                  <a:pt x="52" y="93"/>
                  <a:pt x="53" y="96"/>
                  <a:pt x="52" y="98"/>
                </a:cubicBezTo>
                <a:close/>
                <a:moveTo>
                  <a:pt x="52" y="159"/>
                </a:moveTo>
                <a:cubicBezTo>
                  <a:pt x="48" y="159"/>
                  <a:pt x="45" y="158"/>
                  <a:pt x="41" y="158"/>
                </a:cubicBezTo>
                <a:cubicBezTo>
                  <a:pt x="39" y="153"/>
                  <a:pt x="40" y="147"/>
                  <a:pt x="41" y="142"/>
                </a:cubicBezTo>
                <a:cubicBezTo>
                  <a:pt x="44" y="142"/>
                  <a:pt x="47" y="143"/>
                  <a:pt x="49" y="143"/>
                </a:cubicBezTo>
                <a:cubicBezTo>
                  <a:pt x="53" y="148"/>
                  <a:pt x="51" y="154"/>
                  <a:pt x="52" y="159"/>
                </a:cubicBezTo>
                <a:close/>
                <a:moveTo>
                  <a:pt x="48" y="125"/>
                </a:moveTo>
                <a:cubicBezTo>
                  <a:pt x="45" y="123"/>
                  <a:pt x="42" y="123"/>
                  <a:pt x="39" y="123"/>
                </a:cubicBezTo>
                <a:cubicBezTo>
                  <a:pt x="38" y="118"/>
                  <a:pt x="39" y="112"/>
                  <a:pt x="38" y="107"/>
                </a:cubicBezTo>
                <a:cubicBezTo>
                  <a:pt x="52" y="104"/>
                  <a:pt x="48" y="119"/>
                  <a:pt x="48" y="125"/>
                </a:cubicBezTo>
                <a:close/>
                <a:moveTo>
                  <a:pt x="38" y="102"/>
                </a:moveTo>
                <a:cubicBezTo>
                  <a:pt x="36" y="97"/>
                  <a:pt x="37" y="93"/>
                  <a:pt x="36" y="88"/>
                </a:cubicBezTo>
                <a:cubicBezTo>
                  <a:pt x="48" y="88"/>
                  <a:pt x="45" y="98"/>
                  <a:pt x="46" y="103"/>
                </a:cubicBezTo>
                <a:cubicBezTo>
                  <a:pt x="43" y="104"/>
                  <a:pt x="40" y="102"/>
                  <a:pt x="38" y="102"/>
                </a:cubicBezTo>
                <a:close/>
                <a:moveTo>
                  <a:pt x="43" y="85"/>
                </a:moveTo>
                <a:cubicBezTo>
                  <a:pt x="41" y="85"/>
                  <a:pt x="40" y="85"/>
                  <a:pt x="38" y="84"/>
                </a:cubicBezTo>
                <a:cubicBezTo>
                  <a:pt x="36" y="81"/>
                  <a:pt x="38" y="78"/>
                  <a:pt x="36" y="75"/>
                </a:cubicBezTo>
                <a:cubicBezTo>
                  <a:pt x="45" y="72"/>
                  <a:pt x="44" y="81"/>
                  <a:pt x="43" y="85"/>
                </a:cubicBezTo>
                <a:close/>
                <a:moveTo>
                  <a:pt x="38" y="193"/>
                </a:moveTo>
                <a:cubicBezTo>
                  <a:pt x="36" y="194"/>
                  <a:pt x="34" y="193"/>
                  <a:pt x="32" y="193"/>
                </a:cubicBezTo>
                <a:cubicBezTo>
                  <a:pt x="30" y="187"/>
                  <a:pt x="31" y="182"/>
                  <a:pt x="29" y="176"/>
                </a:cubicBezTo>
                <a:cubicBezTo>
                  <a:pt x="41" y="174"/>
                  <a:pt x="37" y="188"/>
                  <a:pt x="38" y="193"/>
                </a:cubicBezTo>
                <a:close/>
                <a:moveTo>
                  <a:pt x="36" y="173"/>
                </a:moveTo>
                <a:cubicBezTo>
                  <a:pt x="34" y="172"/>
                  <a:pt x="32" y="173"/>
                  <a:pt x="30" y="171"/>
                </a:cubicBezTo>
                <a:cubicBezTo>
                  <a:pt x="27" y="167"/>
                  <a:pt x="28" y="164"/>
                  <a:pt x="28" y="160"/>
                </a:cubicBezTo>
                <a:cubicBezTo>
                  <a:pt x="30" y="160"/>
                  <a:pt x="33" y="161"/>
                  <a:pt x="35" y="161"/>
                </a:cubicBezTo>
                <a:cubicBezTo>
                  <a:pt x="36" y="165"/>
                  <a:pt x="36" y="169"/>
                  <a:pt x="36" y="173"/>
                </a:cubicBezTo>
                <a:close/>
                <a:moveTo>
                  <a:pt x="34" y="157"/>
                </a:moveTo>
                <a:cubicBezTo>
                  <a:pt x="32" y="156"/>
                  <a:pt x="30" y="157"/>
                  <a:pt x="28" y="156"/>
                </a:cubicBezTo>
                <a:cubicBezTo>
                  <a:pt x="26" y="150"/>
                  <a:pt x="28" y="145"/>
                  <a:pt x="25" y="140"/>
                </a:cubicBezTo>
                <a:cubicBezTo>
                  <a:pt x="28" y="139"/>
                  <a:pt x="31" y="141"/>
                  <a:pt x="34" y="141"/>
                </a:cubicBezTo>
                <a:cubicBezTo>
                  <a:pt x="36" y="147"/>
                  <a:pt x="35" y="152"/>
                  <a:pt x="34" y="157"/>
                </a:cubicBezTo>
                <a:close/>
                <a:moveTo>
                  <a:pt x="34" y="137"/>
                </a:moveTo>
                <a:cubicBezTo>
                  <a:pt x="31" y="136"/>
                  <a:pt x="28" y="137"/>
                  <a:pt x="26" y="136"/>
                </a:cubicBezTo>
                <a:cubicBezTo>
                  <a:pt x="23" y="132"/>
                  <a:pt x="25" y="128"/>
                  <a:pt x="24" y="124"/>
                </a:cubicBezTo>
                <a:cubicBezTo>
                  <a:pt x="27" y="124"/>
                  <a:pt x="30" y="125"/>
                  <a:pt x="34" y="126"/>
                </a:cubicBezTo>
                <a:cubicBezTo>
                  <a:pt x="35" y="130"/>
                  <a:pt x="36" y="134"/>
                  <a:pt x="34" y="137"/>
                </a:cubicBezTo>
                <a:close/>
                <a:moveTo>
                  <a:pt x="18" y="157"/>
                </a:moveTo>
                <a:cubicBezTo>
                  <a:pt x="27" y="158"/>
                  <a:pt x="21" y="166"/>
                  <a:pt x="24" y="170"/>
                </a:cubicBezTo>
                <a:cubicBezTo>
                  <a:pt x="22" y="171"/>
                  <a:pt x="21" y="170"/>
                  <a:pt x="19" y="171"/>
                </a:cubicBezTo>
                <a:cubicBezTo>
                  <a:pt x="17" y="166"/>
                  <a:pt x="18" y="162"/>
                  <a:pt x="18" y="157"/>
                </a:cubicBezTo>
                <a:close/>
                <a:moveTo>
                  <a:pt x="30" y="83"/>
                </a:moveTo>
                <a:cubicBezTo>
                  <a:pt x="27" y="82"/>
                  <a:pt x="23" y="81"/>
                  <a:pt x="19" y="80"/>
                </a:cubicBezTo>
                <a:cubicBezTo>
                  <a:pt x="19" y="77"/>
                  <a:pt x="22" y="74"/>
                  <a:pt x="19" y="70"/>
                </a:cubicBezTo>
                <a:cubicBezTo>
                  <a:pt x="22" y="69"/>
                  <a:pt x="26" y="73"/>
                  <a:pt x="30" y="72"/>
                </a:cubicBezTo>
                <a:cubicBezTo>
                  <a:pt x="32" y="76"/>
                  <a:pt x="32" y="79"/>
                  <a:pt x="30" y="83"/>
                </a:cubicBezTo>
                <a:close/>
                <a:moveTo>
                  <a:pt x="19" y="66"/>
                </a:moveTo>
                <a:cubicBezTo>
                  <a:pt x="18" y="61"/>
                  <a:pt x="17" y="56"/>
                  <a:pt x="19" y="51"/>
                </a:cubicBezTo>
                <a:cubicBezTo>
                  <a:pt x="21" y="52"/>
                  <a:pt x="25" y="54"/>
                  <a:pt x="28" y="53"/>
                </a:cubicBezTo>
                <a:cubicBezTo>
                  <a:pt x="29" y="58"/>
                  <a:pt x="28" y="63"/>
                  <a:pt x="30" y="68"/>
                </a:cubicBezTo>
                <a:cubicBezTo>
                  <a:pt x="26" y="68"/>
                  <a:pt x="23" y="67"/>
                  <a:pt x="19" y="66"/>
                </a:cubicBezTo>
                <a:close/>
                <a:moveTo>
                  <a:pt x="17" y="119"/>
                </a:moveTo>
                <a:cubicBezTo>
                  <a:pt x="16" y="118"/>
                  <a:pt x="14" y="117"/>
                  <a:pt x="12" y="117"/>
                </a:cubicBezTo>
                <a:cubicBezTo>
                  <a:pt x="10" y="112"/>
                  <a:pt x="9" y="106"/>
                  <a:pt x="9" y="101"/>
                </a:cubicBezTo>
                <a:cubicBezTo>
                  <a:pt x="11" y="102"/>
                  <a:pt x="14" y="103"/>
                  <a:pt x="16" y="102"/>
                </a:cubicBezTo>
                <a:cubicBezTo>
                  <a:pt x="18" y="108"/>
                  <a:pt x="19" y="113"/>
                  <a:pt x="17" y="119"/>
                </a:cubicBezTo>
                <a:close/>
                <a:moveTo>
                  <a:pt x="19" y="135"/>
                </a:moveTo>
                <a:cubicBezTo>
                  <a:pt x="17" y="134"/>
                  <a:pt x="16" y="135"/>
                  <a:pt x="14" y="134"/>
                </a:cubicBezTo>
                <a:cubicBezTo>
                  <a:pt x="14" y="130"/>
                  <a:pt x="14" y="126"/>
                  <a:pt x="12" y="122"/>
                </a:cubicBezTo>
                <a:cubicBezTo>
                  <a:pt x="22" y="120"/>
                  <a:pt x="18" y="131"/>
                  <a:pt x="19" y="135"/>
                </a:cubicBezTo>
                <a:close/>
                <a:moveTo>
                  <a:pt x="23" y="154"/>
                </a:moveTo>
                <a:cubicBezTo>
                  <a:pt x="21" y="155"/>
                  <a:pt x="19" y="154"/>
                  <a:pt x="17" y="153"/>
                </a:cubicBezTo>
                <a:cubicBezTo>
                  <a:pt x="15" y="148"/>
                  <a:pt x="15" y="143"/>
                  <a:pt x="14" y="138"/>
                </a:cubicBezTo>
                <a:cubicBezTo>
                  <a:pt x="26" y="138"/>
                  <a:pt x="19" y="149"/>
                  <a:pt x="23" y="154"/>
                </a:cubicBezTo>
                <a:close/>
                <a:moveTo>
                  <a:pt x="18" y="223"/>
                </a:moveTo>
                <a:cubicBezTo>
                  <a:pt x="19" y="227"/>
                  <a:pt x="19" y="232"/>
                  <a:pt x="20" y="236"/>
                </a:cubicBezTo>
                <a:cubicBezTo>
                  <a:pt x="19" y="237"/>
                  <a:pt x="18" y="236"/>
                  <a:pt x="17" y="237"/>
                </a:cubicBezTo>
                <a:cubicBezTo>
                  <a:pt x="14" y="232"/>
                  <a:pt x="12" y="224"/>
                  <a:pt x="18" y="223"/>
                </a:cubicBezTo>
                <a:close/>
                <a:moveTo>
                  <a:pt x="19" y="175"/>
                </a:moveTo>
                <a:cubicBezTo>
                  <a:pt x="20" y="173"/>
                  <a:pt x="22" y="175"/>
                  <a:pt x="23" y="174"/>
                </a:cubicBezTo>
                <a:cubicBezTo>
                  <a:pt x="25" y="180"/>
                  <a:pt x="25" y="186"/>
                  <a:pt x="26" y="192"/>
                </a:cubicBezTo>
                <a:cubicBezTo>
                  <a:pt x="15" y="195"/>
                  <a:pt x="20" y="179"/>
                  <a:pt x="19" y="175"/>
                </a:cubicBezTo>
                <a:close/>
                <a:moveTo>
                  <a:pt x="26" y="196"/>
                </a:moveTo>
                <a:cubicBezTo>
                  <a:pt x="29" y="204"/>
                  <a:pt x="28" y="212"/>
                  <a:pt x="30" y="220"/>
                </a:cubicBezTo>
                <a:cubicBezTo>
                  <a:pt x="29" y="221"/>
                  <a:pt x="25" y="220"/>
                  <a:pt x="24" y="221"/>
                </a:cubicBezTo>
                <a:cubicBezTo>
                  <a:pt x="22" y="213"/>
                  <a:pt x="21" y="205"/>
                  <a:pt x="21" y="197"/>
                </a:cubicBezTo>
                <a:cubicBezTo>
                  <a:pt x="23" y="196"/>
                  <a:pt x="24" y="197"/>
                  <a:pt x="26" y="196"/>
                </a:cubicBezTo>
                <a:close/>
                <a:moveTo>
                  <a:pt x="30" y="224"/>
                </a:moveTo>
                <a:cubicBezTo>
                  <a:pt x="31" y="228"/>
                  <a:pt x="31" y="233"/>
                  <a:pt x="32" y="237"/>
                </a:cubicBezTo>
                <a:cubicBezTo>
                  <a:pt x="30" y="238"/>
                  <a:pt x="28" y="237"/>
                  <a:pt x="26" y="237"/>
                </a:cubicBezTo>
                <a:cubicBezTo>
                  <a:pt x="24" y="233"/>
                  <a:pt x="24" y="228"/>
                  <a:pt x="24" y="224"/>
                </a:cubicBezTo>
                <a:cubicBezTo>
                  <a:pt x="26" y="222"/>
                  <a:pt x="28" y="224"/>
                  <a:pt x="30" y="224"/>
                </a:cubicBezTo>
                <a:close/>
                <a:moveTo>
                  <a:pt x="32" y="241"/>
                </a:moveTo>
                <a:cubicBezTo>
                  <a:pt x="33" y="247"/>
                  <a:pt x="34" y="252"/>
                  <a:pt x="34" y="258"/>
                </a:cubicBezTo>
                <a:cubicBezTo>
                  <a:pt x="33" y="258"/>
                  <a:pt x="32" y="258"/>
                  <a:pt x="30" y="259"/>
                </a:cubicBezTo>
                <a:cubicBezTo>
                  <a:pt x="26" y="252"/>
                  <a:pt x="29" y="247"/>
                  <a:pt x="27" y="240"/>
                </a:cubicBezTo>
                <a:cubicBezTo>
                  <a:pt x="28" y="241"/>
                  <a:pt x="30" y="240"/>
                  <a:pt x="32" y="241"/>
                </a:cubicBezTo>
                <a:close/>
                <a:moveTo>
                  <a:pt x="33" y="202"/>
                </a:moveTo>
                <a:cubicBezTo>
                  <a:pt x="32" y="198"/>
                  <a:pt x="31" y="195"/>
                  <a:pt x="39" y="198"/>
                </a:cubicBezTo>
                <a:cubicBezTo>
                  <a:pt x="40" y="206"/>
                  <a:pt x="40" y="213"/>
                  <a:pt x="42" y="221"/>
                </a:cubicBezTo>
                <a:cubicBezTo>
                  <a:pt x="40" y="222"/>
                  <a:pt x="37" y="221"/>
                  <a:pt x="35" y="220"/>
                </a:cubicBezTo>
                <a:cubicBezTo>
                  <a:pt x="34" y="216"/>
                  <a:pt x="34" y="208"/>
                  <a:pt x="33" y="202"/>
                </a:cubicBezTo>
                <a:close/>
                <a:moveTo>
                  <a:pt x="44" y="194"/>
                </a:moveTo>
                <a:cubicBezTo>
                  <a:pt x="42" y="188"/>
                  <a:pt x="43" y="183"/>
                  <a:pt x="41" y="177"/>
                </a:cubicBezTo>
                <a:cubicBezTo>
                  <a:pt x="44" y="176"/>
                  <a:pt x="49" y="179"/>
                  <a:pt x="52" y="178"/>
                </a:cubicBezTo>
                <a:cubicBezTo>
                  <a:pt x="55" y="184"/>
                  <a:pt x="53" y="189"/>
                  <a:pt x="55" y="195"/>
                </a:cubicBezTo>
                <a:cubicBezTo>
                  <a:pt x="52" y="196"/>
                  <a:pt x="48" y="194"/>
                  <a:pt x="44" y="194"/>
                </a:cubicBezTo>
                <a:close/>
                <a:moveTo>
                  <a:pt x="44" y="198"/>
                </a:moveTo>
                <a:cubicBezTo>
                  <a:pt x="48" y="198"/>
                  <a:pt x="51" y="199"/>
                  <a:pt x="55" y="199"/>
                </a:cubicBezTo>
                <a:cubicBezTo>
                  <a:pt x="57" y="207"/>
                  <a:pt x="57" y="214"/>
                  <a:pt x="57" y="222"/>
                </a:cubicBezTo>
                <a:cubicBezTo>
                  <a:pt x="54" y="222"/>
                  <a:pt x="50" y="222"/>
                  <a:pt x="47" y="222"/>
                </a:cubicBezTo>
                <a:cubicBezTo>
                  <a:pt x="46" y="214"/>
                  <a:pt x="44" y="206"/>
                  <a:pt x="44" y="198"/>
                </a:cubicBezTo>
                <a:close/>
                <a:moveTo>
                  <a:pt x="74" y="92"/>
                </a:moveTo>
                <a:cubicBezTo>
                  <a:pt x="73" y="92"/>
                  <a:pt x="71" y="91"/>
                  <a:pt x="70" y="91"/>
                </a:cubicBezTo>
                <a:cubicBezTo>
                  <a:pt x="71" y="88"/>
                  <a:pt x="66" y="82"/>
                  <a:pt x="71" y="82"/>
                </a:cubicBezTo>
                <a:cubicBezTo>
                  <a:pt x="75" y="85"/>
                  <a:pt x="73" y="88"/>
                  <a:pt x="74" y="92"/>
                </a:cubicBezTo>
                <a:close/>
                <a:moveTo>
                  <a:pt x="88" y="130"/>
                </a:moveTo>
                <a:cubicBezTo>
                  <a:pt x="86" y="131"/>
                  <a:pt x="85" y="130"/>
                  <a:pt x="83" y="130"/>
                </a:cubicBezTo>
                <a:cubicBezTo>
                  <a:pt x="81" y="126"/>
                  <a:pt x="80" y="120"/>
                  <a:pt x="80" y="117"/>
                </a:cubicBezTo>
                <a:cubicBezTo>
                  <a:pt x="80" y="115"/>
                  <a:pt x="84" y="113"/>
                  <a:pt x="87" y="116"/>
                </a:cubicBezTo>
                <a:cubicBezTo>
                  <a:pt x="89" y="117"/>
                  <a:pt x="87" y="127"/>
                  <a:pt x="88" y="130"/>
                </a:cubicBezTo>
                <a:close/>
                <a:moveTo>
                  <a:pt x="105" y="200"/>
                </a:moveTo>
                <a:cubicBezTo>
                  <a:pt x="104" y="201"/>
                  <a:pt x="103" y="200"/>
                  <a:pt x="101" y="200"/>
                </a:cubicBezTo>
                <a:cubicBezTo>
                  <a:pt x="98" y="195"/>
                  <a:pt x="99" y="190"/>
                  <a:pt x="98" y="185"/>
                </a:cubicBezTo>
                <a:cubicBezTo>
                  <a:pt x="108" y="185"/>
                  <a:pt x="104" y="195"/>
                  <a:pt x="105" y="200"/>
                </a:cubicBezTo>
                <a:close/>
                <a:moveTo>
                  <a:pt x="135" y="136"/>
                </a:moveTo>
                <a:cubicBezTo>
                  <a:pt x="130" y="137"/>
                  <a:pt x="124" y="135"/>
                  <a:pt x="120" y="135"/>
                </a:cubicBezTo>
                <a:cubicBezTo>
                  <a:pt x="119" y="130"/>
                  <a:pt x="118" y="125"/>
                  <a:pt x="119" y="120"/>
                </a:cubicBezTo>
                <a:cubicBezTo>
                  <a:pt x="124" y="122"/>
                  <a:pt x="128" y="122"/>
                  <a:pt x="133" y="123"/>
                </a:cubicBezTo>
                <a:cubicBezTo>
                  <a:pt x="136" y="127"/>
                  <a:pt x="134" y="132"/>
                  <a:pt x="135" y="136"/>
                </a:cubicBezTo>
                <a:close/>
                <a:moveTo>
                  <a:pt x="135" y="30"/>
                </a:moveTo>
                <a:cubicBezTo>
                  <a:pt x="136" y="29"/>
                  <a:pt x="138" y="31"/>
                  <a:pt x="139" y="30"/>
                </a:cubicBezTo>
                <a:cubicBezTo>
                  <a:pt x="140" y="35"/>
                  <a:pt x="140" y="41"/>
                  <a:pt x="140" y="46"/>
                </a:cubicBezTo>
                <a:cubicBezTo>
                  <a:pt x="131" y="46"/>
                  <a:pt x="136" y="34"/>
                  <a:pt x="135" y="30"/>
                </a:cubicBezTo>
                <a:close/>
                <a:moveTo>
                  <a:pt x="168" y="158"/>
                </a:moveTo>
                <a:cubicBezTo>
                  <a:pt x="165" y="153"/>
                  <a:pt x="165" y="149"/>
                  <a:pt x="167" y="146"/>
                </a:cubicBezTo>
                <a:cubicBezTo>
                  <a:pt x="168" y="146"/>
                  <a:pt x="169" y="146"/>
                  <a:pt x="169" y="146"/>
                </a:cubicBezTo>
                <a:cubicBezTo>
                  <a:pt x="169" y="150"/>
                  <a:pt x="172" y="155"/>
                  <a:pt x="168" y="158"/>
                </a:cubicBezTo>
                <a:close/>
                <a:moveTo>
                  <a:pt x="169" y="172"/>
                </a:moveTo>
                <a:cubicBezTo>
                  <a:pt x="168" y="168"/>
                  <a:pt x="166" y="165"/>
                  <a:pt x="168" y="162"/>
                </a:cubicBezTo>
                <a:cubicBezTo>
                  <a:pt x="170" y="165"/>
                  <a:pt x="170" y="168"/>
                  <a:pt x="169" y="172"/>
                </a:cubicBezTo>
                <a:close/>
                <a:moveTo>
                  <a:pt x="167" y="142"/>
                </a:moveTo>
                <a:cubicBezTo>
                  <a:pt x="166" y="137"/>
                  <a:pt x="165" y="133"/>
                  <a:pt x="167" y="129"/>
                </a:cubicBezTo>
                <a:cubicBezTo>
                  <a:pt x="172" y="130"/>
                  <a:pt x="172" y="142"/>
                  <a:pt x="167" y="142"/>
                </a:cubicBezTo>
                <a:close/>
                <a:moveTo>
                  <a:pt x="166" y="208"/>
                </a:moveTo>
                <a:cubicBezTo>
                  <a:pt x="162" y="208"/>
                  <a:pt x="159" y="207"/>
                  <a:pt x="155" y="206"/>
                </a:cubicBezTo>
                <a:cubicBezTo>
                  <a:pt x="153" y="201"/>
                  <a:pt x="155" y="196"/>
                  <a:pt x="155" y="191"/>
                </a:cubicBezTo>
                <a:cubicBezTo>
                  <a:pt x="158" y="190"/>
                  <a:pt x="161" y="192"/>
                  <a:pt x="164" y="192"/>
                </a:cubicBezTo>
                <a:cubicBezTo>
                  <a:pt x="164" y="197"/>
                  <a:pt x="166" y="203"/>
                  <a:pt x="166" y="208"/>
                </a:cubicBezTo>
                <a:close/>
                <a:moveTo>
                  <a:pt x="167" y="212"/>
                </a:moveTo>
                <a:cubicBezTo>
                  <a:pt x="166" y="218"/>
                  <a:pt x="167" y="225"/>
                  <a:pt x="168" y="231"/>
                </a:cubicBezTo>
                <a:cubicBezTo>
                  <a:pt x="164" y="232"/>
                  <a:pt x="160" y="231"/>
                  <a:pt x="155" y="230"/>
                </a:cubicBezTo>
                <a:cubicBezTo>
                  <a:pt x="153" y="223"/>
                  <a:pt x="154" y="217"/>
                  <a:pt x="154" y="211"/>
                </a:cubicBezTo>
                <a:cubicBezTo>
                  <a:pt x="158" y="210"/>
                  <a:pt x="163" y="213"/>
                  <a:pt x="167" y="212"/>
                </a:cubicBezTo>
                <a:close/>
                <a:moveTo>
                  <a:pt x="168" y="249"/>
                </a:moveTo>
                <a:cubicBezTo>
                  <a:pt x="164" y="249"/>
                  <a:pt x="161" y="248"/>
                  <a:pt x="157" y="249"/>
                </a:cubicBezTo>
                <a:cubicBezTo>
                  <a:pt x="155" y="244"/>
                  <a:pt x="155" y="239"/>
                  <a:pt x="155" y="234"/>
                </a:cubicBezTo>
                <a:cubicBezTo>
                  <a:pt x="159" y="233"/>
                  <a:pt x="163" y="235"/>
                  <a:pt x="167" y="234"/>
                </a:cubicBezTo>
                <a:cubicBezTo>
                  <a:pt x="169" y="240"/>
                  <a:pt x="169" y="245"/>
                  <a:pt x="168" y="249"/>
                </a:cubicBezTo>
                <a:close/>
                <a:moveTo>
                  <a:pt x="153" y="145"/>
                </a:moveTo>
                <a:cubicBezTo>
                  <a:pt x="163" y="143"/>
                  <a:pt x="159" y="152"/>
                  <a:pt x="161" y="156"/>
                </a:cubicBezTo>
                <a:cubicBezTo>
                  <a:pt x="159" y="157"/>
                  <a:pt x="156" y="156"/>
                  <a:pt x="154" y="155"/>
                </a:cubicBezTo>
                <a:cubicBezTo>
                  <a:pt x="154" y="152"/>
                  <a:pt x="153" y="148"/>
                  <a:pt x="153" y="145"/>
                </a:cubicBezTo>
                <a:close/>
                <a:moveTo>
                  <a:pt x="153" y="127"/>
                </a:moveTo>
                <a:cubicBezTo>
                  <a:pt x="154" y="126"/>
                  <a:pt x="157" y="128"/>
                  <a:pt x="159" y="127"/>
                </a:cubicBezTo>
                <a:cubicBezTo>
                  <a:pt x="161" y="132"/>
                  <a:pt x="160" y="136"/>
                  <a:pt x="160" y="140"/>
                </a:cubicBezTo>
                <a:cubicBezTo>
                  <a:pt x="158" y="141"/>
                  <a:pt x="156" y="140"/>
                  <a:pt x="153" y="140"/>
                </a:cubicBezTo>
                <a:cubicBezTo>
                  <a:pt x="154" y="135"/>
                  <a:pt x="153" y="131"/>
                  <a:pt x="153" y="127"/>
                </a:cubicBezTo>
                <a:close/>
                <a:moveTo>
                  <a:pt x="142" y="177"/>
                </a:moveTo>
                <a:cubicBezTo>
                  <a:pt x="151" y="174"/>
                  <a:pt x="148" y="182"/>
                  <a:pt x="149" y="186"/>
                </a:cubicBezTo>
                <a:cubicBezTo>
                  <a:pt x="148" y="186"/>
                  <a:pt x="146" y="185"/>
                  <a:pt x="144" y="185"/>
                </a:cubicBezTo>
                <a:cubicBezTo>
                  <a:pt x="142" y="182"/>
                  <a:pt x="144" y="180"/>
                  <a:pt x="142" y="177"/>
                </a:cubicBezTo>
                <a:close/>
                <a:moveTo>
                  <a:pt x="141" y="158"/>
                </a:moveTo>
                <a:cubicBezTo>
                  <a:pt x="143" y="157"/>
                  <a:pt x="146" y="158"/>
                  <a:pt x="148" y="158"/>
                </a:cubicBezTo>
                <a:cubicBezTo>
                  <a:pt x="150" y="163"/>
                  <a:pt x="148" y="167"/>
                  <a:pt x="149" y="172"/>
                </a:cubicBezTo>
                <a:cubicBezTo>
                  <a:pt x="147" y="173"/>
                  <a:pt x="145" y="172"/>
                  <a:pt x="143" y="172"/>
                </a:cubicBezTo>
                <a:cubicBezTo>
                  <a:pt x="140" y="167"/>
                  <a:pt x="142" y="163"/>
                  <a:pt x="141" y="158"/>
                </a:cubicBezTo>
                <a:close/>
                <a:moveTo>
                  <a:pt x="111" y="206"/>
                </a:moveTo>
                <a:cubicBezTo>
                  <a:pt x="113" y="204"/>
                  <a:pt x="117" y="206"/>
                  <a:pt x="120" y="206"/>
                </a:cubicBezTo>
                <a:cubicBezTo>
                  <a:pt x="123" y="214"/>
                  <a:pt x="124" y="221"/>
                  <a:pt x="123" y="228"/>
                </a:cubicBezTo>
                <a:cubicBezTo>
                  <a:pt x="120" y="226"/>
                  <a:pt x="117" y="228"/>
                  <a:pt x="114" y="227"/>
                </a:cubicBezTo>
                <a:cubicBezTo>
                  <a:pt x="112" y="220"/>
                  <a:pt x="112" y="213"/>
                  <a:pt x="111" y="206"/>
                </a:cubicBezTo>
                <a:close/>
                <a:moveTo>
                  <a:pt x="111" y="245"/>
                </a:moveTo>
                <a:cubicBezTo>
                  <a:pt x="106" y="242"/>
                  <a:pt x="108" y="235"/>
                  <a:pt x="106" y="230"/>
                </a:cubicBezTo>
                <a:cubicBezTo>
                  <a:pt x="106" y="230"/>
                  <a:pt x="107" y="230"/>
                  <a:pt x="107" y="229"/>
                </a:cubicBezTo>
                <a:cubicBezTo>
                  <a:pt x="110" y="233"/>
                  <a:pt x="110" y="240"/>
                  <a:pt x="111" y="245"/>
                </a:cubicBezTo>
                <a:close/>
                <a:moveTo>
                  <a:pt x="124" y="231"/>
                </a:moveTo>
                <a:cubicBezTo>
                  <a:pt x="125" y="236"/>
                  <a:pt x="126" y="241"/>
                  <a:pt x="126" y="246"/>
                </a:cubicBezTo>
                <a:cubicBezTo>
                  <a:pt x="123" y="246"/>
                  <a:pt x="120" y="246"/>
                  <a:pt x="116" y="246"/>
                </a:cubicBezTo>
                <a:cubicBezTo>
                  <a:pt x="115" y="241"/>
                  <a:pt x="114" y="236"/>
                  <a:pt x="114" y="231"/>
                </a:cubicBezTo>
                <a:cubicBezTo>
                  <a:pt x="117" y="230"/>
                  <a:pt x="120" y="230"/>
                  <a:pt x="124" y="231"/>
                </a:cubicBezTo>
                <a:close/>
                <a:moveTo>
                  <a:pt x="125" y="207"/>
                </a:moveTo>
                <a:cubicBezTo>
                  <a:pt x="130" y="207"/>
                  <a:pt x="135" y="208"/>
                  <a:pt x="139" y="208"/>
                </a:cubicBezTo>
                <a:cubicBezTo>
                  <a:pt x="141" y="215"/>
                  <a:pt x="142" y="222"/>
                  <a:pt x="141" y="229"/>
                </a:cubicBezTo>
                <a:cubicBezTo>
                  <a:pt x="137" y="229"/>
                  <a:pt x="133" y="228"/>
                  <a:pt x="129" y="228"/>
                </a:cubicBezTo>
                <a:cubicBezTo>
                  <a:pt x="127" y="221"/>
                  <a:pt x="127" y="214"/>
                  <a:pt x="125" y="207"/>
                </a:cubicBezTo>
                <a:close/>
                <a:moveTo>
                  <a:pt x="139" y="125"/>
                </a:moveTo>
                <a:cubicBezTo>
                  <a:pt x="150" y="123"/>
                  <a:pt x="148" y="133"/>
                  <a:pt x="148" y="138"/>
                </a:cubicBezTo>
                <a:cubicBezTo>
                  <a:pt x="146" y="140"/>
                  <a:pt x="143" y="137"/>
                  <a:pt x="140" y="137"/>
                </a:cubicBezTo>
                <a:cubicBezTo>
                  <a:pt x="138" y="133"/>
                  <a:pt x="139" y="129"/>
                  <a:pt x="139" y="125"/>
                </a:cubicBezTo>
                <a:close/>
                <a:moveTo>
                  <a:pt x="160" y="75"/>
                </a:moveTo>
                <a:cubicBezTo>
                  <a:pt x="157" y="76"/>
                  <a:pt x="152" y="74"/>
                  <a:pt x="149" y="73"/>
                </a:cubicBezTo>
                <a:cubicBezTo>
                  <a:pt x="146" y="70"/>
                  <a:pt x="148" y="67"/>
                  <a:pt x="147" y="64"/>
                </a:cubicBezTo>
                <a:cubicBezTo>
                  <a:pt x="151" y="63"/>
                  <a:pt x="155" y="66"/>
                  <a:pt x="159" y="66"/>
                </a:cubicBezTo>
                <a:cubicBezTo>
                  <a:pt x="161" y="69"/>
                  <a:pt x="160" y="72"/>
                  <a:pt x="160" y="75"/>
                </a:cubicBezTo>
                <a:close/>
                <a:moveTo>
                  <a:pt x="149" y="77"/>
                </a:moveTo>
                <a:cubicBezTo>
                  <a:pt x="152" y="77"/>
                  <a:pt x="156" y="79"/>
                  <a:pt x="159" y="79"/>
                </a:cubicBezTo>
                <a:cubicBezTo>
                  <a:pt x="161" y="83"/>
                  <a:pt x="160" y="87"/>
                  <a:pt x="161" y="92"/>
                </a:cubicBezTo>
                <a:cubicBezTo>
                  <a:pt x="157" y="93"/>
                  <a:pt x="154" y="90"/>
                  <a:pt x="150" y="90"/>
                </a:cubicBezTo>
                <a:cubicBezTo>
                  <a:pt x="148" y="86"/>
                  <a:pt x="148" y="81"/>
                  <a:pt x="149" y="77"/>
                </a:cubicBezTo>
                <a:close/>
                <a:moveTo>
                  <a:pt x="149" y="154"/>
                </a:moveTo>
                <a:cubicBezTo>
                  <a:pt x="147" y="155"/>
                  <a:pt x="144" y="153"/>
                  <a:pt x="142" y="153"/>
                </a:cubicBezTo>
                <a:cubicBezTo>
                  <a:pt x="140" y="149"/>
                  <a:pt x="140" y="145"/>
                  <a:pt x="140" y="142"/>
                </a:cubicBezTo>
                <a:cubicBezTo>
                  <a:pt x="151" y="142"/>
                  <a:pt x="146" y="149"/>
                  <a:pt x="149" y="154"/>
                </a:cubicBezTo>
                <a:close/>
                <a:moveTo>
                  <a:pt x="150" y="95"/>
                </a:moveTo>
                <a:cubicBezTo>
                  <a:pt x="153" y="94"/>
                  <a:pt x="157" y="95"/>
                  <a:pt x="161" y="97"/>
                </a:cubicBezTo>
                <a:cubicBezTo>
                  <a:pt x="160" y="101"/>
                  <a:pt x="161" y="105"/>
                  <a:pt x="160" y="109"/>
                </a:cubicBezTo>
                <a:cubicBezTo>
                  <a:pt x="157" y="107"/>
                  <a:pt x="154" y="108"/>
                  <a:pt x="151" y="107"/>
                </a:cubicBezTo>
                <a:cubicBezTo>
                  <a:pt x="151" y="103"/>
                  <a:pt x="151" y="99"/>
                  <a:pt x="150" y="95"/>
                </a:cubicBezTo>
                <a:close/>
                <a:moveTo>
                  <a:pt x="148" y="248"/>
                </a:moveTo>
                <a:cubicBezTo>
                  <a:pt x="147" y="243"/>
                  <a:pt x="147" y="238"/>
                  <a:pt x="148" y="233"/>
                </a:cubicBezTo>
                <a:cubicBezTo>
                  <a:pt x="149" y="238"/>
                  <a:pt x="152" y="245"/>
                  <a:pt x="148" y="248"/>
                </a:cubicBezTo>
                <a:close/>
                <a:moveTo>
                  <a:pt x="159" y="112"/>
                </a:moveTo>
                <a:cubicBezTo>
                  <a:pt x="162" y="116"/>
                  <a:pt x="159" y="119"/>
                  <a:pt x="160" y="123"/>
                </a:cubicBezTo>
                <a:cubicBezTo>
                  <a:pt x="158" y="124"/>
                  <a:pt x="155" y="122"/>
                  <a:pt x="153" y="122"/>
                </a:cubicBezTo>
                <a:cubicBezTo>
                  <a:pt x="151" y="119"/>
                  <a:pt x="151" y="115"/>
                  <a:pt x="151" y="112"/>
                </a:cubicBezTo>
                <a:cubicBezTo>
                  <a:pt x="154" y="111"/>
                  <a:pt x="157" y="113"/>
                  <a:pt x="159" y="112"/>
                </a:cubicBezTo>
                <a:close/>
                <a:moveTo>
                  <a:pt x="160" y="62"/>
                </a:moveTo>
                <a:cubicBezTo>
                  <a:pt x="156" y="63"/>
                  <a:pt x="151" y="60"/>
                  <a:pt x="147" y="60"/>
                </a:cubicBezTo>
                <a:cubicBezTo>
                  <a:pt x="146" y="57"/>
                  <a:pt x="146" y="54"/>
                  <a:pt x="146" y="51"/>
                </a:cubicBezTo>
                <a:cubicBezTo>
                  <a:pt x="150" y="51"/>
                  <a:pt x="155" y="53"/>
                  <a:pt x="159" y="53"/>
                </a:cubicBezTo>
                <a:cubicBezTo>
                  <a:pt x="162" y="56"/>
                  <a:pt x="160" y="59"/>
                  <a:pt x="160" y="62"/>
                </a:cubicBezTo>
                <a:close/>
                <a:moveTo>
                  <a:pt x="147" y="121"/>
                </a:moveTo>
                <a:cubicBezTo>
                  <a:pt x="145" y="121"/>
                  <a:pt x="140" y="120"/>
                  <a:pt x="139" y="120"/>
                </a:cubicBezTo>
                <a:cubicBezTo>
                  <a:pt x="138" y="116"/>
                  <a:pt x="137" y="112"/>
                  <a:pt x="140" y="109"/>
                </a:cubicBezTo>
                <a:cubicBezTo>
                  <a:pt x="149" y="110"/>
                  <a:pt x="144" y="116"/>
                  <a:pt x="147" y="121"/>
                </a:cubicBezTo>
                <a:close/>
                <a:moveTo>
                  <a:pt x="139" y="204"/>
                </a:moveTo>
                <a:cubicBezTo>
                  <a:pt x="135" y="203"/>
                  <a:pt x="130" y="202"/>
                  <a:pt x="126" y="202"/>
                </a:cubicBezTo>
                <a:cubicBezTo>
                  <a:pt x="124" y="197"/>
                  <a:pt x="124" y="192"/>
                  <a:pt x="124" y="187"/>
                </a:cubicBezTo>
                <a:cubicBezTo>
                  <a:pt x="129" y="188"/>
                  <a:pt x="133" y="189"/>
                  <a:pt x="137" y="189"/>
                </a:cubicBezTo>
                <a:cubicBezTo>
                  <a:pt x="139" y="194"/>
                  <a:pt x="140" y="199"/>
                  <a:pt x="139" y="204"/>
                </a:cubicBezTo>
                <a:close/>
                <a:moveTo>
                  <a:pt x="138" y="184"/>
                </a:moveTo>
                <a:cubicBezTo>
                  <a:pt x="133" y="185"/>
                  <a:pt x="128" y="183"/>
                  <a:pt x="123" y="182"/>
                </a:cubicBezTo>
                <a:cubicBezTo>
                  <a:pt x="123" y="179"/>
                  <a:pt x="121" y="176"/>
                  <a:pt x="122" y="174"/>
                </a:cubicBezTo>
                <a:cubicBezTo>
                  <a:pt x="127" y="173"/>
                  <a:pt x="132" y="175"/>
                  <a:pt x="137" y="176"/>
                </a:cubicBezTo>
                <a:cubicBezTo>
                  <a:pt x="137" y="178"/>
                  <a:pt x="139" y="181"/>
                  <a:pt x="138" y="184"/>
                </a:cubicBezTo>
                <a:close/>
                <a:moveTo>
                  <a:pt x="136" y="171"/>
                </a:moveTo>
                <a:cubicBezTo>
                  <a:pt x="132" y="171"/>
                  <a:pt x="125" y="168"/>
                  <a:pt x="123" y="170"/>
                </a:cubicBezTo>
                <a:cubicBezTo>
                  <a:pt x="120" y="165"/>
                  <a:pt x="120" y="159"/>
                  <a:pt x="122" y="154"/>
                </a:cubicBezTo>
                <a:cubicBezTo>
                  <a:pt x="127" y="155"/>
                  <a:pt x="131" y="155"/>
                  <a:pt x="136" y="157"/>
                </a:cubicBezTo>
                <a:cubicBezTo>
                  <a:pt x="136" y="161"/>
                  <a:pt x="138" y="168"/>
                  <a:pt x="136" y="171"/>
                </a:cubicBezTo>
                <a:close/>
                <a:moveTo>
                  <a:pt x="135" y="152"/>
                </a:moveTo>
                <a:cubicBezTo>
                  <a:pt x="131" y="152"/>
                  <a:pt x="126" y="151"/>
                  <a:pt x="120" y="149"/>
                </a:cubicBezTo>
                <a:cubicBezTo>
                  <a:pt x="120" y="146"/>
                  <a:pt x="120" y="142"/>
                  <a:pt x="119" y="139"/>
                </a:cubicBezTo>
                <a:cubicBezTo>
                  <a:pt x="124" y="139"/>
                  <a:pt x="129" y="140"/>
                  <a:pt x="134" y="141"/>
                </a:cubicBezTo>
                <a:cubicBezTo>
                  <a:pt x="136" y="145"/>
                  <a:pt x="136" y="148"/>
                  <a:pt x="135" y="152"/>
                </a:cubicBezTo>
                <a:close/>
                <a:moveTo>
                  <a:pt x="120" y="201"/>
                </a:moveTo>
                <a:cubicBezTo>
                  <a:pt x="117" y="202"/>
                  <a:pt x="114" y="201"/>
                  <a:pt x="111" y="201"/>
                </a:cubicBezTo>
                <a:cubicBezTo>
                  <a:pt x="109" y="196"/>
                  <a:pt x="109" y="191"/>
                  <a:pt x="109" y="186"/>
                </a:cubicBezTo>
                <a:cubicBezTo>
                  <a:pt x="112" y="187"/>
                  <a:pt x="115" y="187"/>
                  <a:pt x="118" y="187"/>
                </a:cubicBezTo>
                <a:cubicBezTo>
                  <a:pt x="121" y="192"/>
                  <a:pt x="119" y="196"/>
                  <a:pt x="120" y="201"/>
                </a:cubicBezTo>
                <a:close/>
                <a:moveTo>
                  <a:pt x="118" y="182"/>
                </a:moveTo>
                <a:cubicBezTo>
                  <a:pt x="115" y="182"/>
                  <a:pt x="112" y="183"/>
                  <a:pt x="108" y="181"/>
                </a:cubicBezTo>
                <a:cubicBezTo>
                  <a:pt x="109" y="178"/>
                  <a:pt x="107" y="175"/>
                  <a:pt x="108" y="171"/>
                </a:cubicBezTo>
                <a:cubicBezTo>
                  <a:pt x="111" y="171"/>
                  <a:pt x="114" y="172"/>
                  <a:pt x="116" y="172"/>
                </a:cubicBezTo>
                <a:cubicBezTo>
                  <a:pt x="119" y="176"/>
                  <a:pt x="118" y="179"/>
                  <a:pt x="118" y="182"/>
                </a:cubicBezTo>
                <a:close/>
                <a:moveTo>
                  <a:pt x="107" y="227"/>
                </a:moveTo>
                <a:cubicBezTo>
                  <a:pt x="104" y="219"/>
                  <a:pt x="103" y="212"/>
                  <a:pt x="102" y="204"/>
                </a:cubicBezTo>
                <a:cubicBezTo>
                  <a:pt x="103" y="205"/>
                  <a:pt x="104" y="205"/>
                  <a:pt x="105" y="205"/>
                </a:cubicBezTo>
                <a:cubicBezTo>
                  <a:pt x="107" y="212"/>
                  <a:pt x="110" y="220"/>
                  <a:pt x="107" y="227"/>
                </a:cubicBezTo>
                <a:close/>
                <a:moveTo>
                  <a:pt x="63" y="226"/>
                </a:moveTo>
                <a:cubicBezTo>
                  <a:pt x="66" y="230"/>
                  <a:pt x="64" y="236"/>
                  <a:pt x="67" y="241"/>
                </a:cubicBezTo>
                <a:cubicBezTo>
                  <a:pt x="62" y="238"/>
                  <a:pt x="65" y="231"/>
                  <a:pt x="63" y="226"/>
                </a:cubicBezTo>
                <a:close/>
                <a:moveTo>
                  <a:pt x="69" y="181"/>
                </a:moveTo>
                <a:cubicBezTo>
                  <a:pt x="71" y="186"/>
                  <a:pt x="71" y="192"/>
                  <a:pt x="71" y="197"/>
                </a:cubicBezTo>
                <a:cubicBezTo>
                  <a:pt x="69" y="197"/>
                  <a:pt x="67" y="196"/>
                  <a:pt x="66" y="196"/>
                </a:cubicBezTo>
                <a:cubicBezTo>
                  <a:pt x="63" y="191"/>
                  <a:pt x="65" y="186"/>
                  <a:pt x="63" y="181"/>
                </a:cubicBezTo>
                <a:cubicBezTo>
                  <a:pt x="65" y="180"/>
                  <a:pt x="67" y="181"/>
                  <a:pt x="69" y="181"/>
                </a:cubicBezTo>
                <a:close/>
                <a:moveTo>
                  <a:pt x="62" y="164"/>
                </a:moveTo>
                <a:cubicBezTo>
                  <a:pt x="64" y="164"/>
                  <a:pt x="67" y="166"/>
                  <a:pt x="69" y="165"/>
                </a:cubicBezTo>
                <a:cubicBezTo>
                  <a:pt x="69" y="170"/>
                  <a:pt x="73" y="179"/>
                  <a:pt x="64" y="176"/>
                </a:cubicBezTo>
                <a:cubicBezTo>
                  <a:pt x="61" y="172"/>
                  <a:pt x="62" y="168"/>
                  <a:pt x="62" y="164"/>
                </a:cubicBezTo>
                <a:close/>
                <a:moveTo>
                  <a:pt x="66" y="200"/>
                </a:moveTo>
                <a:cubicBezTo>
                  <a:pt x="68" y="201"/>
                  <a:pt x="70" y="202"/>
                  <a:pt x="71" y="201"/>
                </a:cubicBezTo>
                <a:cubicBezTo>
                  <a:pt x="72" y="201"/>
                  <a:pt x="72" y="202"/>
                  <a:pt x="73" y="202"/>
                </a:cubicBezTo>
                <a:cubicBezTo>
                  <a:pt x="72" y="209"/>
                  <a:pt x="75" y="217"/>
                  <a:pt x="74" y="223"/>
                </a:cubicBezTo>
                <a:cubicBezTo>
                  <a:pt x="72" y="223"/>
                  <a:pt x="70" y="222"/>
                  <a:pt x="69" y="223"/>
                </a:cubicBezTo>
                <a:cubicBezTo>
                  <a:pt x="66" y="215"/>
                  <a:pt x="67" y="208"/>
                  <a:pt x="66" y="200"/>
                </a:cubicBezTo>
                <a:close/>
                <a:moveTo>
                  <a:pt x="75" y="227"/>
                </a:moveTo>
                <a:cubicBezTo>
                  <a:pt x="77" y="231"/>
                  <a:pt x="76" y="238"/>
                  <a:pt x="78" y="242"/>
                </a:cubicBezTo>
                <a:cubicBezTo>
                  <a:pt x="78" y="242"/>
                  <a:pt x="73" y="242"/>
                  <a:pt x="71" y="241"/>
                </a:cubicBezTo>
                <a:cubicBezTo>
                  <a:pt x="71" y="236"/>
                  <a:pt x="69" y="231"/>
                  <a:pt x="69" y="226"/>
                </a:cubicBezTo>
                <a:cubicBezTo>
                  <a:pt x="71" y="225"/>
                  <a:pt x="73" y="227"/>
                  <a:pt x="75" y="227"/>
                </a:cubicBezTo>
                <a:close/>
                <a:moveTo>
                  <a:pt x="74" y="182"/>
                </a:moveTo>
                <a:cubicBezTo>
                  <a:pt x="77" y="181"/>
                  <a:pt x="80" y="183"/>
                  <a:pt x="83" y="183"/>
                </a:cubicBezTo>
                <a:cubicBezTo>
                  <a:pt x="85" y="188"/>
                  <a:pt x="83" y="193"/>
                  <a:pt x="85" y="198"/>
                </a:cubicBezTo>
                <a:cubicBezTo>
                  <a:pt x="83" y="199"/>
                  <a:pt x="80" y="197"/>
                  <a:pt x="77" y="198"/>
                </a:cubicBezTo>
                <a:cubicBezTo>
                  <a:pt x="74" y="192"/>
                  <a:pt x="75" y="187"/>
                  <a:pt x="74" y="182"/>
                </a:cubicBezTo>
                <a:close/>
                <a:moveTo>
                  <a:pt x="76" y="202"/>
                </a:moveTo>
                <a:cubicBezTo>
                  <a:pt x="79" y="201"/>
                  <a:pt x="82" y="203"/>
                  <a:pt x="85" y="202"/>
                </a:cubicBezTo>
                <a:cubicBezTo>
                  <a:pt x="86" y="205"/>
                  <a:pt x="86" y="210"/>
                  <a:pt x="87" y="216"/>
                </a:cubicBezTo>
                <a:cubicBezTo>
                  <a:pt x="87" y="218"/>
                  <a:pt x="90" y="224"/>
                  <a:pt x="89" y="225"/>
                </a:cubicBezTo>
                <a:cubicBezTo>
                  <a:pt x="88" y="226"/>
                  <a:pt x="82" y="224"/>
                  <a:pt x="80" y="223"/>
                </a:cubicBezTo>
                <a:cubicBezTo>
                  <a:pt x="77" y="216"/>
                  <a:pt x="79" y="209"/>
                  <a:pt x="76" y="202"/>
                </a:cubicBezTo>
                <a:close/>
                <a:moveTo>
                  <a:pt x="115" y="99"/>
                </a:moveTo>
                <a:cubicBezTo>
                  <a:pt x="113" y="99"/>
                  <a:pt x="105" y="99"/>
                  <a:pt x="103" y="98"/>
                </a:cubicBezTo>
                <a:cubicBezTo>
                  <a:pt x="100" y="96"/>
                  <a:pt x="104" y="91"/>
                  <a:pt x="103" y="87"/>
                </a:cubicBezTo>
                <a:cubicBezTo>
                  <a:pt x="106" y="87"/>
                  <a:pt x="110" y="88"/>
                  <a:pt x="114" y="88"/>
                </a:cubicBezTo>
                <a:cubicBezTo>
                  <a:pt x="116" y="92"/>
                  <a:pt x="113" y="96"/>
                  <a:pt x="115" y="99"/>
                </a:cubicBezTo>
                <a:close/>
                <a:moveTo>
                  <a:pt x="115" y="115"/>
                </a:moveTo>
                <a:cubicBezTo>
                  <a:pt x="111" y="116"/>
                  <a:pt x="107" y="114"/>
                  <a:pt x="104" y="115"/>
                </a:cubicBezTo>
                <a:cubicBezTo>
                  <a:pt x="104" y="113"/>
                  <a:pt x="101" y="103"/>
                  <a:pt x="102" y="102"/>
                </a:cubicBezTo>
                <a:cubicBezTo>
                  <a:pt x="104" y="100"/>
                  <a:pt x="109" y="104"/>
                  <a:pt x="113" y="104"/>
                </a:cubicBezTo>
                <a:cubicBezTo>
                  <a:pt x="115" y="108"/>
                  <a:pt x="113" y="111"/>
                  <a:pt x="115" y="115"/>
                </a:cubicBezTo>
                <a:close/>
                <a:moveTo>
                  <a:pt x="114" y="84"/>
                </a:moveTo>
                <a:cubicBezTo>
                  <a:pt x="110" y="84"/>
                  <a:pt x="106" y="84"/>
                  <a:pt x="102" y="82"/>
                </a:cubicBezTo>
                <a:cubicBezTo>
                  <a:pt x="101" y="78"/>
                  <a:pt x="102" y="74"/>
                  <a:pt x="102" y="69"/>
                </a:cubicBezTo>
                <a:cubicBezTo>
                  <a:pt x="106" y="69"/>
                  <a:pt x="109" y="70"/>
                  <a:pt x="113" y="71"/>
                </a:cubicBezTo>
                <a:cubicBezTo>
                  <a:pt x="116" y="75"/>
                  <a:pt x="113" y="79"/>
                  <a:pt x="114" y="84"/>
                </a:cubicBezTo>
                <a:close/>
                <a:moveTo>
                  <a:pt x="103" y="166"/>
                </a:moveTo>
                <a:cubicBezTo>
                  <a:pt x="101" y="167"/>
                  <a:pt x="98" y="166"/>
                  <a:pt x="95" y="165"/>
                </a:cubicBezTo>
                <a:cubicBezTo>
                  <a:pt x="93" y="160"/>
                  <a:pt x="95" y="155"/>
                  <a:pt x="94" y="149"/>
                </a:cubicBezTo>
                <a:cubicBezTo>
                  <a:pt x="95" y="148"/>
                  <a:pt x="98" y="151"/>
                  <a:pt x="100" y="149"/>
                </a:cubicBezTo>
                <a:cubicBezTo>
                  <a:pt x="102" y="155"/>
                  <a:pt x="101" y="160"/>
                  <a:pt x="103" y="166"/>
                </a:cubicBezTo>
                <a:close/>
                <a:moveTo>
                  <a:pt x="88" y="184"/>
                </a:moveTo>
                <a:cubicBezTo>
                  <a:pt x="98" y="184"/>
                  <a:pt x="93" y="194"/>
                  <a:pt x="96" y="199"/>
                </a:cubicBezTo>
                <a:cubicBezTo>
                  <a:pt x="94" y="200"/>
                  <a:pt x="92" y="199"/>
                  <a:pt x="89" y="198"/>
                </a:cubicBezTo>
                <a:cubicBezTo>
                  <a:pt x="89" y="193"/>
                  <a:pt x="88" y="188"/>
                  <a:pt x="88" y="184"/>
                </a:cubicBezTo>
                <a:close/>
                <a:moveTo>
                  <a:pt x="81" y="228"/>
                </a:moveTo>
                <a:cubicBezTo>
                  <a:pt x="93" y="226"/>
                  <a:pt x="90" y="238"/>
                  <a:pt x="91" y="243"/>
                </a:cubicBezTo>
                <a:cubicBezTo>
                  <a:pt x="88" y="244"/>
                  <a:pt x="85" y="242"/>
                  <a:pt x="83" y="243"/>
                </a:cubicBezTo>
                <a:cubicBezTo>
                  <a:pt x="82" y="238"/>
                  <a:pt x="80" y="232"/>
                  <a:pt x="81" y="228"/>
                </a:cubicBezTo>
                <a:close/>
                <a:moveTo>
                  <a:pt x="90" y="204"/>
                </a:moveTo>
                <a:cubicBezTo>
                  <a:pt x="92" y="203"/>
                  <a:pt x="94" y="204"/>
                  <a:pt x="96" y="204"/>
                </a:cubicBezTo>
                <a:cubicBezTo>
                  <a:pt x="98" y="211"/>
                  <a:pt x="101" y="219"/>
                  <a:pt x="100" y="226"/>
                </a:cubicBezTo>
                <a:cubicBezTo>
                  <a:pt x="98" y="225"/>
                  <a:pt x="96" y="225"/>
                  <a:pt x="94" y="225"/>
                </a:cubicBezTo>
                <a:cubicBezTo>
                  <a:pt x="91" y="218"/>
                  <a:pt x="92" y="211"/>
                  <a:pt x="90" y="204"/>
                </a:cubicBezTo>
                <a:close/>
                <a:moveTo>
                  <a:pt x="94" y="228"/>
                </a:moveTo>
                <a:cubicBezTo>
                  <a:pt x="106" y="229"/>
                  <a:pt x="100" y="239"/>
                  <a:pt x="103" y="244"/>
                </a:cubicBezTo>
                <a:cubicBezTo>
                  <a:pt x="101" y="244"/>
                  <a:pt x="99" y="243"/>
                  <a:pt x="97" y="244"/>
                </a:cubicBezTo>
                <a:cubicBezTo>
                  <a:pt x="96" y="238"/>
                  <a:pt x="94" y="233"/>
                  <a:pt x="94" y="228"/>
                </a:cubicBezTo>
                <a:close/>
                <a:moveTo>
                  <a:pt x="97" y="180"/>
                </a:moveTo>
                <a:cubicBezTo>
                  <a:pt x="96" y="177"/>
                  <a:pt x="97" y="173"/>
                  <a:pt x="95" y="170"/>
                </a:cubicBezTo>
                <a:cubicBezTo>
                  <a:pt x="105" y="168"/>
                  <a:pt x="103" y="177"/>
                  <a:pt x="104" y="181"/>
                </a:cubicBezTo>
                <a:cubicBezTo>
                  <a:pt x="102" y="182"/>
                  <a:pt x="99" y="181"/>
                  <a:pt x="97" y="180"/>
                </a:cubicBezTo>
                <a:close/>
                <a:moveTo>
                  <a:pt x="104" y="118"/>
                </a:moveTo>
                <a:cubicBezTo>
                  <a:pt x="107" y="119"/>
                  <a:pt x="113" y="118"/>
                  <a:pt x="114" y="121"/>
                </a:cubicBezTo>
                <a:cubicBezTo>
                  <a:pt x="115" y="125"/>
                  <a:pt x="115" y="129"/>
                  <a:pt x="115" y="134"/>
                </a:cubicBezTo>
                <a:cubicBezTo>
                  <a:pt x="112" y="134"/>
                  <a:pt x="108" y="133"/>
                  <a:pt x="105" y="133"/>
                </a:cubicBezTo>
                <a:cubicBezTo>
                  <a:pt x="104" y="128"/>
                  <a:pt x="103" y="123"/>
                  <a:pt x="104" y="118"/>
                </a:cubicBezTo>
                <a:close/>
                <a:moveTo>
                  <a:pt x="114" y="67"/>
                </a:moveTo>
                <a:cubicBezTo>
                  <a:pt x="110" y="66"/>
                  <a:pt x="106" y="66"/>
                  <a:pt x="102" y="65"/>
                </a:cubicBezTo>
                <a:cubicBezTo>
                  <a:pt x="101" y="62"/>
                  <a:pt x="100" y="58"/>
                  <a:pt x="101" y="55"/>
                </a:cubicBezTo>
                <a:cubicBezTo>
                  <a:pt x="111" y="54"/>
                  <a:pt x="119" y="60"/>
                  <a:pt x="114" y="67"/>
                </a:cubicBezTo>
                <a:close/>
                <a:moveTo>
                  <a:pt x="101" y="145"/>
                </a:moveTo>
                <a:cubicBezTo>
                  <a:pt x="99" y="147"/>
                  <a:pt x="96" y="145"/>
                  <a:pt x="94" y="145"/>
                </a:cubicBezTo>
                <a:cubicBezTo>
                  <a:pt x="92" y="142"/>
                  <a:pt x="93" y="139"/>
                  <a:pt x="92" y="135"/>
                </a:cubicBezTo>
                <a:cubicBezTo>
                  <a:pt x="101" y="133"/>
                  <a:pt x="100" y="141"/>
                  <a:pt x="101" y="145"/>
                </a:cubicBezTo>
                <a:close/>
                <a:moveTo>
                  <a:pt x="99" y="132"/>
                </a:moveTo>
                <a:cubicBezTo>
                  <a:pt x="97" y="132"/>
                  <a:pt x="95" y="131"/>
                  <a:pt x="93" y="131"/>
                </a:cubicBezTo>
                <a:cubicBezTo>
                  <a:pt x="93" y="126"/>
                  <a:pt x="91" y="121"/>
                  <a:pt x="93" y="116"/>
                </a:cubicBezTo>
                <a:cubicBezTo>
                  <a:pt x="104" y="117"/>
                  <a:pt x="98" y="126"/>
                  <a:pt x="99" y="132"/>
                </a:cubicBezTo>
                <a:close/>
                <a:moveTo>
                  <a:pt x="98" y="113"/>
                </a:moveTo>
                <a:cubicBezTo>
                  <a:pt x="97" y="114"/>
                  <a:pt x="94" y="111"/>
                  <a:pt x="92" y="112"/>
                </a:cubicBezTo>
                <a:cubicBezTo>
                  <a:pt x="90" y="108"/>
                  <a:pt x="91" y="104"/>
                  <a:pt x="91" y="100"/>
                </a:cubicBezTo>
                <a:cubicBezTo>
                  <a:pt x="101" y="98"/>
                  <a:pt x="99" y="108"/>
                  <a:pt x="98" y="113"/>
                </a:cubicBezTo>
                <a:close/>
                <a:moveTo>
                  <a:pt x="93" y="179"/>
                </a:moveTo>
                <a:cubicBezTo>
                  <a:pt x="91" y="180"/>
                  <a:pt x="89" y="179"/>
                  <a:pt x="88" y="179"/>
                </a:cubicBezTo>
                <a:cubicBezTo>
                  <a:pt x="86" y="175"/>
                  <a:pt x="86" y="172"/>
                  <a:pt x="85" y="168"/>
                </a:cubicBezTo>
                <a:cubicBezTo>
                  <a:pt x="94" y="167"/>
                  <a:pt x="91" y="175"/>
                  <a:pt x="93" y="179"/>
                </a:cubicBezTo>
                <a:close/>
                <a:moveTo>
                  <a:pt x="85" y="164"/>
                </a:moveTo>
                <a:cubicBezTo>
                  <a:pt x="84" y="159"/>
                  <a:pt x="84" y="154"/>
                  <a:pt x="84" y="148"/>
                </a:cubicBezTo>
                <a:cubicBezTo>
                  <a:pt x="85" y="147"/>
                  <a:pt x="87" y="149"/>
                  <a:pt x="88" y="148"/>
                </a:cubicBezTo>
                <a:cubicBezTo>
                  <a:pt x="90" y="153"/>
                  <a:pt x="89" y="158"/>
                  <a:pt x="90" y="164"/>
                </a:cubicBezTo>
                <a:cubicBezTo>
                  <a:pt x="89" y="165"/>
                  <a:pt x="87" y="163"/>
                  <a:pt x="85" y="164"/>
                </a:cubicBezTo>
                <a:close/>
                <a:moveTo>
                  <a:pt x="88" y="144"/>
                </a:moveTo>
                <a:cubicBezTo>
                  <a:pt x="86" y="144"/>
                  <a:pt x="85" y="145"/>
                  <a:pt x="83" y="143"/>
                </a:cubicBezTo>
                <a:cubicBezTo>
                  <a:pt x="83" y="140"/>
                  <a:pt x="82" y="137"/>
                  <a:pt x="82" y="134"/>
                </a:cubicBezTo>
                <a:cubicBezTo>
                  <a:pt x="90" y="132"/>
                  <a:pt x="89" y="141"/>
                  <a:pt x="88" y="144"/>
                </a:cubicBezTo>
                <a:close/>
                <a:moveTo>
                  <a:pt x="82" y="178"/>
                </a:moveTo>
                <a:cubicBezTo>
                  <a:pt x="79" y="179"/>
                  <a:pt x="77" y="178"/>
                  <a:pt x="74" y="177"/>
                </a:cubicBezTo>
                <a:cubicBezTo>
                  <a:pt x="74" y="173"/>
                  <a:pt x="73" y="170"/>
                  <a:pt x="74" y="166"/>
                </a:cubicBezTo>
                <a:cubicBezTo>
                  <a:pt x="83" y="166"/>
                  <a:pt x="81" y="174"/>
                  <a:pt x="82" y="178"/>
                </a:cubicBezTo>
                <a:close/>
                <a:moveTo>
                  <a:pt x="79" y="163"/>
                </a:moveTo>
                <a:cubicBezTo>
                  <a:pt x="77" y="162"/>
                  <a:pt x="75" y="163"/>
                  <a:pt x="73" y="161"/>
                </a:cubicBezTo>
                <a:cubicBezTo>
                  <a:pt x="75" y="156"/>
                  <a:pt x="72" y="151"/>
                  <a:pt x="74" y="146"/>
                </a:cubicBezTo>
                <a:cubicBezTo>
                  <a:pt x="76" y="146"/>
                  <a:pt x="77" y="147"/>
                  <a:pt x="79" y="147"/>
                </a:cubicBezTo>
                <a:cubicBezTo>
                  <a:pt x="79" y="152"/>
                  <a:pt x="80" y="158"/>
                  <a:pt x="79" y="163"/>
                </a:cubicBezTo>
                <a:close/>
                <a:moveTo>
                  <a:pt x="78" y="143"/>
                </a:moveTo>
                <a:cubicBezTo>
                  <a:pt x="77" y="143"/>
                  <a:pt x="75" y="142"/>
                  <a:pt x="74" y="142"/>
                </a:cubicBezTo>
                <a:cubicBezTo>
                  <a:pt x="72" y="139"/>
                  <a:pt x="73" y="136"/>
                  <a:pt x="72" y="133"/>
                </a:cubicBezTo>
                <a:cubicBezTo>
                  <a:pt x="80" y="132"/>
                  <a:pt x="78" y="140"/>
                  <a:pt x="78" y="143"/>
                </a:cubicBezTo>
                <a:close/>
                <a:moveTo>
                  <a:pt x="77" y="129"/>
                </a:moveTo>
                <a:cubicBezTo>
                  <a:pt x="76" y="130"/>
                  <a:pt x="74" y="128"/>
                  <a:pt x="73" y="129"/>
                </a:cubicBezTo>
                <a:cubicBezTo>
                  <a:pt x="71" y="124"/>
                  <a:pt x="72" y="118"/>
                  <a:pt x="72" y="113"/>
                </a:cubicBezTo>
                <a:cubicBezTo>
                  <a:pt x="72" y="112"/>
                  <a:pt x="74" y="114"/>
                  <a:pt x="74" y="113"/>
                </a:cubicBezTo>
                <a:cubicBezTo>
                  <a:pt x="76" y="118"/>
                  <a:pt x="77" y="124"/>
                  <a:pt x="77" y="129"/>
                </a:cubicBezTo>
                <a:close/>
                <a:moveTo>
                  <a:pt x="74" y="109"/>
                </a:moveTo>
                <a:cubicBezTo>
                  <a:pt x="74" y="109"/>
                  <a:pt x="73" y="109"/>
                  <a:pt x="72" y="109"/>
                </a:cubicBezTo>
                <a:cubicBezTo>
                  <a:pt x="70" y="104"/>
                  <a:pt x="70" y="100"/>
                  <a:pt x="71" y="95"/>
                </a:cubicBezTo>
                <a:cubicBezTo>
                  <a:pt x="72" y="96"/>
                  <a:pt x="73" y="96"/>
                  <a:pt x="73" y="96"/>
                </a:cubicBezTo>
                <a:cubicBezTo>
                  <a:pt x="75" y="100"/>
                  <a:pt x="76" y="105"/>
                  <a:pt x="74" y="109"/>
                </a:cubicBezTo>
                <a:close/>
                <a:moveTo>
                  <a:pt x="69" y="161"/>
                </a:moveTo>
                <a:cubicBezTo>
                  <a:pt x="67" y="161"/>
                  <a:pt x="64" y="161"/>
                  <a:pt x="61" y="160"/>
                </a:cubicBezTo>
                <a:cubicBezTo>
                  <a:pt x="61" y="155"/>
                  <a:pt x="61" y="150"/>
                  <a:pt x="60" y="145"/>
                </a:cubicBezTo>
                <a:cubicBezTo>
                  <a:pt x="62" y="144"/>
                  <a:pt x="66" y="146"/>
                  <a:pt x="68" y="145"/>
                </a:cubicBezTo>
                <a:cubicBezTo>
                  <a:pt x="68" y="151"/>
                  <a:pt x="70" y="156"/>
                  <a:pt x="69" y="161"/>
                </a:cubicBezTo>
                <a:close/>
                <a:moveTo>
                  <a:pt x="60" y="141"/>
                </a:moveTo>
                <a:cubicBezTo>
                  <a:pt x="58" y="137"/>
                  <a:pt x="59" y="134"/>
                  <a:pt x="58" y="130"/>
                </a:cubicBezTo>
                <a:cubicBezTo>
                  <a:pt x="61" y="129"/>
                  <a:pt x="64" y="131"/>
                  <a:pt x="67" y="132"/>
                </a:cubicBezTo>
                <a:cubicBezTo>
                  <a:pt x="69" y="135"/>
                  <a:pt x="67" y="138"/>
                  <a:pt x="69" y="141"/>
                </a:cubicBezTo>
                <a:cubicBezTo>
                  <a:pt x="66" y="142"/>
                  <a:pt x="63" y="141"/>
                  <a:pt x="60" y="141"/>
                </a:cubicBezTo>
                <a:close/>
                <a:moveTo>
                  <a:pt x="67" y="128"/>
                </a:moveTo>
                <a:cubicBezTo>
                  <a:pt x="64" y="127"/>
                  <a:pt x="61" y="127"/>
                  <a:pt x="59" y="126"/>
                </a:cubicBezTo>
                <a:cubicBezTo>
                  <a:pt x="57" y="121"/>
                  <a:pt x="58" y="116"/>
                  <a:pt x="58" y="111"/>
                </a:cubicBezTo>
                <a:cubicBezTo>
                  <a:pt x="71" y="109"/>
                  <a:pt x="67" y="123"/>
                  <a:pt x="67" y="128"/>
                </a:cubicBezTo>
                <a:close/>
                <a:moveTo>
                  <a:pt x="65" y="108"/>
                </a:moveTo>
                <a:cubicBezTo>
                  <a:pt x="63" y="106"/>
                  <a:pt x="60" y="107"/>
                  <a:pt x="57" y="106"/>
                </a:cubicBezTo>
                <a:cubicBezTo>
                  <a:pt x="57" y="101"/>
                  <a:pt x="57" y="97"/>
                  <a:pt x="57" y="93"/>
                </a:cubicBezTo>
                <a:cubicBezTo>
                  <a:pt x="69" y="91"/>
                  <a:pt x="66" y="103"/>
                  <a:pt x="65" y="108"/>
                </a:cubicBezTo>
                <a:close/>
                <a:moveTo>
                  <a:pt x="57" y="88"/>
                </a:moveTo>
                <a:cubicBezTo>
                  <a:pt x="57" y="85"/>
                  <a:pt x="56" y="82"/>
                  <a:pt x="56" y="79"/>
                </a:cubicBezTo>
                <a:cubicBezTo>
                  <a:pt x="58" y="78"/>
                  <a:pt x="61" y="81"/>
                  <a:pt x="63" y="80"/>
                </a:cubicBezTo>
                <a:cubicBezTo>
                  <a:pt x="66" y="85"/>
                  <a:pt x="67" y="92"/>
                  <a:pt x="57" y="88"/>
                </a:cubicBezTo>
                <a:close/>
                <a:moveTo>
                  <a:pt x="59" y="243"/>
                </a:moveTo>
                <a:cubicBezTo>
                  <a:pt x="61" y="249"/>
                  <a:pt x="60" y="254"/>
                  <a:pt x="61" y="260"/>
                </a:cubicBezTo>
                <a:cubicBezTo>
                  <a:pt x="59" y="261"/>
                  <a:pt x="56" y="260"/>
                  <a:pt x="53" y="260"/>
                </a:cubicBezTo>
                <a:cubicBezTo>
                  <a:pt x="52" y="254"/>
                  <a:pt x="50" y="249"/>
                  <a:pt x="51" y="243"/>
                </a:cubicBezTo>
                <a:cubicBezTo>
                  <a:pt x="53" y="242"/>
                  <a:pt x="56" y="243"/>
                  <a:pt x="59" y="243"/>
                </a:cubicBezTo>
                <a:close/>
                <a:moveTo>
                  <a:pt x="53" y="263"/>
                </a:moveTo>
                <a:cubicBezTo>
                  <a:pt x="55" y="262"/>
                  <a:pt x="59" y="264"/>
                  <a:pt x="61" y="263"/>
                </a:cubicBezTo>
                <a:cubicBezTo>
                  <a:pt x="62" y="268"/>
                  <a:pt x="65" y="273"/>
                  <a:pt x="63" y="278"/>
                </a:cubicBezTo>
                <a:cubicBezTo>
                  <a:pt x="60" y="277"/>
                  <a:pt x="57" y="277"/>
                  <a:pt x="54" y="277"/>
                </a:cubicBezTo>
                <a:cubicBezTo>
                  <a:pt x="54" y="272"/>
                  <a:pt x="53" y="268"/>
                  <a:pt x="53" y="263"/>
                </a:cubicBezTo>
                <a:close/>
                <a:moveTo>
                  <a:pt x="64" y="286"/>
                </a:moveTo>
                <a:cubicBezTo>
                  <a:pt x="62" y="285"/>
                  <a:pt x="59" y="285"/>
                  <a:pt x="56" y="285"/>
                </a:cubicBezTo>
                <a:cubicBezTo>
                  <a:pt x="54" y="284"/>
                  <a:pt x="55" y="282"/>
                  <a:pt x="55" y="281"/>
                </a:cubicBezTo>
                <a:cubicBezTo>
                  <a:pt x="58" y="280"/>
                  <a:pt x="61" y="281"/>
                  <a:pt x="65" y="282"/>
                </a:cubicBezTo>
                <a:cubicBezTo>
                  <a:pt x="65" y="283"/>
                  <a:pt x="64" y="284"/>
                  <a:pt x="64" y="286"/>
                </a:cubicBezTo>
                <a:close/>
                <a:moveTo>
                  <a:pt x="67" y="250"/>
                </a:moveTo>
                <a:cubicBezTo>
                  <a:pt x="66" y="248"/>
                  <a:pt x="65" y="246"/>
                  <a:pt x="66" y="244"/>
                </a:cubicBezTo>
                <a:cubicBezTo>
                  <a:pt x="68" y="250"/>
                  <a:pt x="68" y="255"/>
                  <a:pt x="69" y="260"/>
                </a:cubicBezTo>
                <a:cubicBezTo>
                  <a:pt x="65" y="259"/>
                  <a:pt x="67" y="253"/>
                  <a:pt x="67" y="250"/>
                </a:cubicBezTo>
                <a:close/>
                <a:moveTo>
                  <a:pt x="69" y="264"/>
                </a:moveTo>
                <a:cubicBezTo>
                  <a:pt x="70" y="268"/>
                  <a:pt x="71" y="275"/>
                  <a:pt x="70" y="278"/>
                </a:cubicBezTo>
                <a:cubicBezTo>
                  <a:pt x="68" y="275"/>
                  <a:pt x="66" y="267"/>
                  <a:pt x="69" y="264"/>
                </a:cubicBezTo>
                <a:close/>
                <a:moveTo>
                  <a:pt x="72" y="286"/>
                </a:moveTo>
                <a:cubicBezTo>
                  <a:pt x="68" y="285"/>
                  <a:pt x="70" y="282"/>
                  <a:pt x="70" y="281"/>
                </a:cubicBezTo>
                <a:cubicBezTo>
                  <a:pt x="73" y="283"/>
                  <a:pt x="70" y="284"/>
                  <a:pt x="72" y="286"/>
                </a:cubicBezTo>
                <a:close/>
                <a:moveTo>
                  <a:pt x="72" y="244"/>
                </a:moveTo>
                <a:cubicBezTo>
                  <a:pt x="74" y="245"/>
                  <a:pt x="76" y="245"/>
                  <a:pt x="78" y="245"/>
                </a:cubicBezTo>
                <a:cubicBezTo>
                  <a:pt x="80" y="250"/>
                  <a:pt x="78" y="256"/>
                  <a:pt x="81" y="262"/>
                </a:cubicBezTo>
                <a:cubicBezTo>
                  <a:pt x="79" y="261"/>
                  <a:pt x="78" y="261"/>
                  <a:pt x="75" y="261"/>
                </a:cubicBezTo>
                <a:cubicBezTo>
                  <a:pt x="72" y="256"/>
                  <a:pt x="72" y="250"/>
                  <a:pt x="72" y="244"/>
                </a:cubicBezTo>
                <a:close/>
                <a:moveTo>
                  <a:pt x="74" y="264"/>
                </a:moveTo>
                <a:cubicBezTo>
                  <a:pt x="76" y="264"/>
                  <a:pt x="78" y="265"/>
                  <a:pt x="80" y="265"/>
                </a:cubicBezTo>
                <a:cubicBezTo>
                  <a:pt x="83" y="271"/>
                  <a:pt x="87" y="280"/>
                  <a:pt x="75" y="278"/>
                </a:cubicBezTo>
                <a:cubicBezTo>
                  <a:pt x="76" y="275"/>
                  <a:pt x="74" y="269"/>
                  <a:pt x="74" y="264"/>
                </a:cubicBezTo>
                <a:close/>
                <a:moveTo>
                  <a:pt x="84" y="287"/>
                </a:moveTo>
                <a:cubicBezTo>
                  <a:pt x="82" y="288"/>
                  <a:pt x="80" y="286"/>
                  <a:pt x="77" y="287"/>
                </a:cubicBezTo>
                <a:cubicBezTo>
                  <a:pt x="77" y="285"/>
                  <a:pt x="75" y="282"/>
                  <a:pt x="76" y="281"/>
                </a:cubicBezTo>
                <a:cubicBezTo>
                  <a:pt x="76" y="280"/>
                  <a:pt x="84" y="280"/>
                  <a:pt x="85" y="283"/>
                </a:cubicBezTo>
                <a:lnTo>
                  <a:pt x="84" y="287"/>
                </a:lnTo>
                <a:close/>
                <a:moveTo>
                  <a:pt x="84" y="245"/>
                </a:moveTo>
                <a:cubicBezTo>
                  <a:pt x="86" y="246"/>
                  <a:pt x="89" y="246"/>
                  <a:pt x="91" y="246"/>
                </a:cubicBezTo>
                <a:cubicBezTo>
                  <a:pt x="93" y="252"/>
                  <a:pt x="93" y="257"/>
                  <a:pt x="94" y="263"/>
                </a:cubicBezTo>
                <a:cubicBezTo>
                  <a:pt x="92" y="263"/>
                  <a:pt x="89" y="261"/>
                  <a:pt x="86" y="262"/>
                </a:cubicBezTo>
                <a:cubicBezTo>
                  <a:pt x="85" y="256"/>
                  <a:pt x="84" y="251"/>
                  <a:pt x="84" y="245"/>
                </a:cubicBezTo>
                <a:close/>
                <a:moveTo>
                  <a:pt x="87" y="265"/>
                </a:moveTo>
                <a:cubicBezTo>
                  <a:pt x="89" y="266"/>
                  <a:pt x="92" y="266"/>
                  <a:pt x="94" y="266"/>
                </a:cubicBezTo>
                <a:cubicBezTo>
                  <a:pt x="95" y="270"/>
                  <a:pt x="95" y="274"/>
                  <a:pt x="95" y="278"/>
                </a:cubicBezTo>
                <a:cubicBezTo>
                  <a:pt x="93" y="279"/>
                  <a:pt x="91" y="278"/>
                  <a:pt x="88" y="278"/>
                </a:cubicBezTo>
                <a:cubicBezTo>
                  <a:pt x="88" y="274"/>
                  <a:pt x="86" y="269"/>
                  <a:pt x="87" y="265"/>
                </a:cubicBezTo>
                <a:close/>
                <a:moveTo>
                  <a:pt x="90" y="287"/>
                </a:moveTo>
                <a:cubicBezTo>
                  <a:pt x="90" y="285"/>
                  <a:pt x="89" y="283"/>
                  <a:pt x="89" y="282"/>
                </a:cubicBezTo>
                <a:cubicBezTo>
                  <a:pt x="91" y="281"/>
                  <a:pt x="93" y="281"/>
                  <a:pt x="95" y="281"/>
                </a:cubicBezTo>
                <a:cubicBezTo>
                  <a:pt x="97" y="283"/>
                  <a:pt x="96" y="286"/>
                  <a:pt x="96" y="288"/>
                </a:cubicBezTo>
                <a:cubicBezTo>
                  <a:pt x="94" y="288"/>
                  <a:pt x="93" y="289"/>
                  <a:pt x="90" y="287"/>
                </a:cubicBezTo>
                <a:close/>
                <a:moveTo>
                  <a:pt x="96" y="247"/>
                </a:moveTo>
                <a:cubicBezTo>
                  <a:pt x="98" y="246"/>
                  <a:pt x="101" y="249"/>
                  <a:pt x="104" y="248"/>
                </a:cubicBezTo>
                <a:cubicBezTo>
                  <a:pt x="105" y="253"/>
                  <a:pt x="106" y="258"/>
                  <a:pt x="105" y="263"/>
                </a:cubicBezTo>
                <a:cubicBezTo>
                  <a:pt x="103" y="263"/>
                  <a:pt x="101" y="263"/>
                  <a:pt x="98" y="263"/>
                </a:cubicBezTo>
                <a:cubicBezTo>
                  <a:pt x="101" y="263"/>
                  <a:pt x="94" y="249"/>
                  <a:pt x="96" y="247"/>
                </a:cubicBezTo>
                <a:close/>
                <a:moveTo>
                  <a:pt x="100" y="266"/>
                </a:moveTo>
                <a:cubicBezTo>
                  <a:pt x="102" y="266"/>
                  <a:pt x="104" y="266"/>
                  <a:pt x="106" y="267"/>
                </a:cubicBezTo>
                <a:cubicBezTo>
                  <a:pt x="107" y="270"/>
                  <a:pt x="107" y="274"/>
                  <a:pt x="108" y="278"/>
                </a:cubicBezTo>
                <a:cubicBezTo>
                  <a:pt x="105" y="279"/>
                  <a:pt x="103" y="278"/>
                  <a:pt x="101" y="278"/>
                </a:cubicBezTo>
                <a:cubicBezTo>
                  <a:pt x="100" y="274"/>
                  <a:pt x="100" y="270"/>
                  <a:pt x="100" y="266"/>
                </a:cubicBezTo>
                <a:close/>
                <a:moveTo>
                  <a:pt x="102" y="287"/>
                </a:moveTo>
                <a:cubicBezTo>
                  <a:pt x="100" y="285"/>
                  <a:pt x="101" y="283"/>
                  <a:pt x="101" y="281"/>
                </a:cubicBezTo>
                <a:cubicBezTo>
                  <a:pt x="103" y="281"/>
                  <a:pt x="106" y="282"/>
                  <a:pt x="108" y="281"/>
                </a:cubicBezTo>
                <a:cubicBezTo>
                  <a:pt x="110" y="284"/>
                  <a:pt x="108" y="286"/>
                  <a:pt x="109" y="288"/>
                </a:cubicBezTo>
                <a:cubicBezTo>
                  <a:pt x="107" y="289"/>
                  <a:pt x="104" y="288"/>
                  <a:pt x="102" y="287"/>
                </a:cubicBezTo>
                <a:close/>
                <a:moveTo>
                  <a:pt x="109" y="249"/>
                </a:moveTo>
                <a:cubicBezTo>
                  <a:pt x="110" y="248"/>
                  <a:pt x="111" y="248"/>
                  <a:pt x="111" y="248"/>
                </a:cubicBezTo>
                <a:cubicBezTo>
                  <a:pt x="111" y="253"/>
                  <a:pt x="116" y="260"/>
                  <a:pt x="112" y="264"/>
                </a:cubicBezTo>
                <a:cubicBezTo>
                  <a:pt x="109" y="260"/>
                  <a:pt x="112" y="254"/>
                  <a:pt x="109" y="249"/>
                </a:cubicBezTo>
                <a:close/>
                <a:moveTo>
                  <a:pt x="112" y="266"/>
                </a:moveTo>
                <a:cubicBezTo>
                  <a:pt x="113" y="267"/>
                  <a:pt x="114" y="267"/>
                  <a:pt x="115" y="267"/>
                </a:cubicBezTo>
                <a:cubicBezTo>
                  <a:pt x="115" y="271"/>
                  <a:pt x="118" y="275"/>
                  <a:pt x="116" y="278"/>
                </a:cubicBezTo>
                <a:cubicBezTo>
                  <a:pt x="115" y="278"/>
                  <a:pt x="115" y="278"/>
                  <a:pt x="114" y="278"/>
                </a:cubicBezTo>
                <a:cubicBezTo>
                  <a:pt x="112" y="274"/>
                  <a:pt x="111" y="270"/>
                  <a:pt x="112" y="266"/>
                </a:cubicBezTo>
                <a:close/>
                <a:moveTo>
                  <a:pt x="118" y="289"/>
                </a:moveTo>
                <a:cubicBezTo>
                  <a:pt x="117" y="288"/>
                  <a:pt x="116" y="288"/>
                  <a:pt x="115" y="288"/>
                </a:cubicBezTo>
                <a:cubicBezTo>
                  <a:pt x="115" y="286"/>
                  <a:pt x="112" y="282"/>
                  <a:pt x="116" y="281"/>
                </a:cubicBezTo>
                <a:cubicBezTo>
                  <a:pt x="119" y="284"/>
                  <a:pt x="120" y="286"/>
                  <a:pt x="118" y="289"/>
                </a:cubicBezTo>
                <a:close/>
                <a:moveTo>
                  <a:pt x="116" y="249"/>
                </a:moveTo>
                <a:cubicBezTo>
                  <a:pt x="119" y="248"/>
                  <a:pt x="123" y="251"/>
                  <a:pt x="126" y="249"/>
                </a:cubicBezTo>
                <a:cubicBezTo>
                  <a:pt x="128" y="255"/>
                  <a:pt x="128" y="260"/>
                  <a:pt x="128" y="265"/>
                </a:cubicBezTo>
                <a:cubicBezTo>
                  <a:pt x="125" y="264"/>
                  <a:pt x="122" y="264"/>
                  <a:pt x="120" y="264"/>
                </a:cubicBezTo>
                <a:cubicBezTo>
                  <a:pt x="118" y="259"/>
                  <a:pt x="118" y="254"/>
                  <a:pt x="116" y="249"/>
                </a:cubicBezTo>
                <a:close/>
                <a:moveTo>
                  <a:pt x="121" y="268"/>
                </a:moveTo>
                <a:cubicBezTo>
                  <a:pt x="130" y="265"/>
                  <a:pt x="129" y="273"/>
                  <a:pt x="130" y="278"/>
                </a:cubicBezTo>
                <a:cubicBezTo>
                  <a:pt x="128" y="279"/>
                  <a:pt x="125" y="279"/>
                  <a:pt x="122" y="278"/>
                </a:cubicBezTo>
                <a:cubicBezTo>
                  <a:pt x="122" y="275"/>
                  <a:pt x="121" y="271"/>
                  <a:pt x="121" y="268"/>
                </a:cubicBezTo>
                <a:close/>
                <a:moveTo>
                  <a:pt x="125" y="289"/>
                </a:moveTo>
                <a:cubicBezTo>
                  <a:pt x="123" y="287"/>
                  <a:pt x="124" y="285"/>
                  <a:pt x="123" y="282"/>
                </a:cubicBezTo>
                <a:cubicBezTo>
                  <a:pt x="125" y="280"/>
                  <a:pt x="128" y="283"/>
                  <a:pt x="130" y="282"/>
                </a:cubicBezTo>
                <a:cubicBezTo>
                  <a:pt x="131" y="284"/>
                  <a:pt x="130" y="287"/>
                  <a:pt x="131" y="289"/>
                </a:cubicBezTo>
                <a:cubicBezTo>
                  <a:pt x="130" y="290"/>
                  <a:pt x="127" y="289"/>
                  <a:pt x="125" y="289"/>
                </a:cubicBezTo>
                <a:close/>
                <a:moveTo>
                  <a:pt x="130" y="231"/>
                </a:moveTo>
                <a:cubicBezTo>
                  <a:pt x="134" y="232"/>
                  <a:pt x="137" y="231"/>
                  <a:pt x="141" y="232"/>
                </a:cubicBezTo>
                <a:cubicBezTo>
                  <a:pt x="143" y="237"/>
                  <a:pt x="142" y="242"/>
                  <a:pt x="142" y="247"/>
                </a:cubicBezTo>
                <a:cubicBezTo>
                  <a:pt x="139" y="248"/>
                  <a:pt x="135" y="246"/>
                  <a:pt x="132" y="247"/>
                </a:cubicBezTo>
                <a:cubicBezTo>
                  <a:pt x="130" y="242"/>
                  <a:pt x="129" y="236"/>
                  <a:pt x="130" y="231"/>
                </a:cubicBezTo>
                <a:close/>
                <a:moveTo>
                  <a:pt x="132" y="250"/>
                </a:moveTo>
                <a:cubicBezTo>
                  <a:pt x="135" y="249"/>
                  <a:pt x="138" y="251"/>
                  <a:pt x="142" y="251"/>
                </a:cubicBezTo>
                <a:cubicBezTo>
                  <a:pt x="144" y="256"/>
                  <a:pt x="143" y="261"/>
                  <a:pt x="143" y="265"/>
                </a:cubicBezTo>
                <a:cubicBezTo>
                  <a:pt x="140" y="266"/>
                  <a:pt x="137" y="265"/>
                  <a:pt x="134" y="265"/>
                </a:cubicBezTo>
                <a:cubicBezTo>
                  <a:pt x="132" y="260"/>
                  <a:pt x="133" y="255"/>
                  <a:pt x="132" y="250"/>
                </a:cubicBezTo>
                <a:close/>
                <a:moveTo>
                  <a:pt x="143" y="269"/>
                </a:moveTo>
                <a:cubicBezTo>
                  <a:pt x="142" y="272"/>
                  <a:pt x="144" y="276"/>
                  <a:pt x="142" y="279"/>
                </a:cubicBezTo>
                <a:cubicBezTo>
                  <a:pt x="140" y="280"/>
                  <a:pt x="138" y="277"/>
                  <a:pt x="136" y="279"/>
                </a:cubicBezTo>
                <a:cubicBezTo>
                  <a:pt x="133" y="275"/>
                  <a:pt x="134" y="272"/>
                  <a:pt x="134" y="269"/>
                </a:cubicBezTo>
                <a:cubicBezTo>
                  <a:pt x="136" y="268"/>
                  <a:pt x="140" y="269"/>
                  <a:pt x="143" y="269"/>
                </a:cubicBezTo>
                <a:close/>
                <a:moveTo>
                  <a:pt x="143" y="290"/>
                </a:moveTo>
                <a:cubicBezTo>
                  <a:pt x="141" y="290"/>
                  <a:pt x="139" y="290"/>
                  <a:pt x="137" y="290"/>
                </a:cubicBezTo>
                <a:cubicBezTo>
                  <a:pt x="134" y="287"/>
                  <a:pt x="136" y="285"/>
                  <a:pt x="136" y="282"/>
                </a:cubicBezTo>
                <a:cubicBezTo>
                  <a:pt x="138" y="281"/>
                  <a:pt x="140" y="283"/>
                  <a:pt x="142" y="282"/>
                </a:cubicBezTo>
                <a:cubicBezTo>
                  <a:pt x="144" y="285"/>
                  <a:pt x="143" y="287"/>
                  <a:pt x="143" y="290"/>
                </a:cubicBezTo>
                <a:close/>
                <a:moveTo>
                  <a:pt x="144" y="189"/>
                </a:moveTo>
                <a:cubicBezTo>
                  <a:pt x="145" y="189"/>
                  <a:pt x="146" y="191"/>
                  <a:pt x="147" y="190"/>
                </a:cubicBezTo>
                <a:cubicBezTo>
                  <a:pt x="148" y="190"/>
                  <a:pt x="148" y="190"/>
                  <a:pt x="149" y="191"/>
                </a:cubicBezTo>
                <a:cubicBezTo>
                  <a:pt x="146" y="195"/>
                  <a:pt x="151" y="202"/>
                  <a:pt x="146" y="206"/>
                </a:cubicBezTo>
                <a:cubicBezTo>
                  <a:pt x="143" y="200"/>
                  <a:pt x="144" y="195"/>
                  <a:pt x="144" y="189"/>
                </a:cubicBezTo>
                <a:close/>
                <a:moveTo>
                  <a:pt x="147" y="209"/>
                </a:moveTo>
                <a:cubicBezTo>
                  <a:pt x="147" y="216"/>
                  <a:pt x="149" y="223"/>
                  <a:pt x="148" y="230"/>
                </a:cubicBezTo>
                <a:cubicBezTo>
                  <a:pt x="147" y="226"/>
                  <a:pt x="145" y="221"/>
                  <a:pt x="145" y="217"/>
                </a:cubicBezTo>
                <a:cubicBezTo>
                  <a:pt x="145" y="214"/>
                  <a:pt x="145" y="209"/>
                  <a:pt x="147" y="209"/>
                </a:cubicBezTo>
                <a:close/>
                <a:moveTo>
                  <a:pt x="147" y="252"/>
                </a:moveTo>
                <a:cubicBezTo>
                  <a:pt x="148" y="251"/>
                  <a:pt x="149" y="252"/>
                  <a:pt x="150" y="251"/>
                </a:cubicBezTo>
                <a:cubicBezTo>
                  <a:pt x="151" y="256"/>
                  <a:pt x="154" y="263"/>
                  <a:pt x="150" y="266"/>
                </a:cubicBezTo>
                <a:cubicBezTo>
                  <a:pt x="146" y="261"/>
                  <a:pt x="149" y="257"/>
                  <a:pt x="147" y="252"/>
                </a:cubicBezTo>
                <a:close/>
                <a:moveTo>
                  <a:pt x="148" y="269"/>
                </a:moveTo>
                <a:cubicBezTo>
                  <a:pt x="156" y="268"/>
                  <a:pt x="154" y="275"/>
                  <a:pt x="155" y="278"/>
                </a:cubicBezTo>
                <a:cubicBezTo>
                  <a:pt x="153" y="279"/>
                  <a:pt x="151" y="278"/>
                  <a:pt x="149" y="279"/>
                </a:cubicBezTo>
                <a:cubicBezTo>
                  <a:pt x="147" y="276"/>
                  <a:pt x="149" y="273"/>
                  <a:pt x="148" y="269"/>
                </a:cubicBezTo>
                <a:close/>
                <a:moveTo>
                  <a:pt x="155" y="290"/>
                </a:moveTo>
                <a:cubicBezTo>
                  <a:pt x="153" y="291"/>
                  <a:pt x="151" y="289"/>
                  <a:pt x="150" y="291"/>
                </a:cubicBezTo>
                <a:cubicBezTo>
                  <a:pt x="148" y="288"/>
                  <a:pt x="149" y="285"/>
                  <a:pt x="149" y="282"/>
                </a:cubicBezTo>
                <a:cubicBezTo>
                  <a:pt x="151" y="282"/>
                  <a:pt x="153" y="283"/>
                  <a:pt x="155" y="282"/>
                </a:cubicBezTo>
                <a:cubicBezTo>
                  <a:pt x="156" y="285"/>
                  <a:pt x="157" y="288"/>
                  <a:pt x="155" y="290"/>
                </a:cubicBezTo>
                <a:close/>
                <a:moveTo>
                  <a:pt x="157" y="252"/>
                </a:moveTo>
                <a:cubicBezTo>
                  <a:pt x="161" y="251"/>
                  <a:pt x="164" y="253"/>
                  <a:pt x="167" y="252"/>
                </a:cubicBezTo>
                <a:cubicBezTo>
                  <a:pt x="169" y="257"/>
                  <a:pt x="170" y="262"/>
                  <a:pt x="169" y="267"/>
                </a:cubicBezTo>
                <a:cubicBezTo>
                  <a:pt x="165" y="267"/>
                  <a:pt x="162" y="267"/>
                  <a:pt x="159" y="266"/>
                </a:cubicBezTo>
                <a:cubicBezTo>
                  <a:pt x="157" y="261"/>
                  <a:pt x="157" y="257"/>
                  <a:pt x="157" y="252"/>
                </a:cubicBezTo>
                <a:close/>
                <a:moveTo>
                  <a:pt x="159" y="270"/>
                </a:moveTo>
                <a:cubicBezTo>
                  <a:pt x="162" y="270"/>
                  <a:pt x="165" y="270"/>
                  <a:pt x="169" y="270"/>
                </a:cubicBezTo>
                <a:cubicBezTo>
                  <a:pt x="171" y="273"/>
                  <a:pt x="170" y="276"/>
                  <a:pt x="169" y="279"/>
                </a:cubicBezTo>
                <a:cubicBezTo>
                  <a:pt x="167" y="279"/>
                  <a:pt x="166" y="279"/>
                  <a:pt x="161" y="279"/>
                </a:cubicBezTo>
                <a:cubicBezTo>
                  <a:pt x="158" y="276"/>
                  <a:pt x="160" y="273"/>
                  <a:pt x="159" y="270"/>
                </a:cubicBezTo>
                <a:close/>
                <a:moveTo>
                  <a:pt x="163" y="291"/>
                </a:moveTo>
                <a:cubicBezTo>
                  <a:pt x="162" y="288"/>
                  <a:pt x="161" y="285"/>
                  <a:pt x="162" y="283"/>
                </a:cubicBezTo>
                <a:cubicBezTo>
                  <a:pt x="164" y="281"/>
                  <a:pt x="167" y="284"/>
                  <a:pt x="169" y="282"/>
                </a:cubicBezTo>
                <a:cubicBezTo>
                  <a:pt x="171" y="285"/>
                  <a:pt x="170" y="288"/>
                  <a:pt x="171" y="290"/>
                </a:cubicBezTo>
                <a:cubicBezTo>
                  <a:pt x="168" y="292"/>
                  <a:pt x="164" y="290"/>
                  <a:pt x="163" y="291"/>
                </a:cubicBezTo>
                <a:close/>
                <a:moveTo>
                  <a:pt x="171" y="202"/>
                </a:moveTo>
                <a:cubicBezTo>
                  <a:pt x="170" y="200"/>
                  <a:pt x="171" y="199"/>
                  <a:pt x="170" y="198"/>
                </a:cubicBezTo>
                <a:cubicBezTo>
                  <a:pt x="171" y="198"/>
                  <a:pt x="172" y="201"/>
                  <a:pt x="171" y="202"/>
                </a:cubicBezTo>
                <a:close/>
                <a:moveTo>
                  <a:pt x="173" y="214"/>
                </a:moveTo>
                <a:cubicBezTo>
                  <a:pt x="173" y="220"/>
                  <a:pt x="176" y="228"/>
                  <a:pt x="174" y="232"/>
                </a:cubicBezTo>
                <a:cubicBezTo>
                  <a:pt x="171" y="226"/>
                  <a:pt x="173" y="220"/>
                  <a:pt x="173" y="214"/>
                </a:cubicBezTo>
                <a:close/>
                <a:moveTo>
                  <a:pt x="175" y="235"/>
                </a:moveTo>
                <a:cubicBezTo>
                  <a:pt x="178" y="240"/>
                  <a:pt x="176" y="245"/>
                  <a:pt x="178" y="250"/>
                </a:cubicBezTo>
                <a:cubicBezTo>
                  <a:pt x="177" y="251"/>
                  <a:pt x="176" y="250"/>
                  <a:pt x="175" y="249"/>
                </a:cubicBezTo>
                <a:cubicBezTo>
                  <a:pt x="175" y="245"/>
                  <a:pt x="173" y="238"/>
                  <a:pt x="175" y="235"/>
                </a:cubicBezTo>
                <a:close/>
                <a:moveTo>
                  <a:pt x="175" y="163"/>
                </a:moveTo>
                <a:cubicBezTo>
                  <a:pt x="187" y="161"/>
                  <a:pt x="183" y="172"/>
                  <a:pt x="183" y="177"/>
                </a:cubicBezTo>
                <a:cubicBezTo>
                  <a:pt x="181" y="178"/>
                  <a:pt x="178" y="176"/>
                  <a:pt x="176" y="176"/>
                </a:cubicBezTo>
                <a:cubicBezTo>
                  <a:pt x="174" y="172"/>
                  <a:pt x="176" y="167"/>
                  <a:pt x="175" y="163"/>
                </a:cubicBezTo>
                <a:close/>
                <a:moveTo>
                  <a:pt x="176" y="83"/>
                </a:moveTo>
                <a:cubicBezTo>
                  <a:pt x="179" y="84"/>
                  <a:pt x="182" y="83"/>
                  <a:pt x="185" y="85"/>
                </a:cubicBezTo>
                <a:cubicBezTo>
                  <a:pt x="184" y="89"/>
                  <a:pt x="185" y="92"/>
                  <a:pt x="184" y="96"/>
                </a:cubicBezTo>
                <a:cubicBezTo>
                  <a:pt x="181" y="95"/>
                  <a:pt x="178" y="96"/>
                  <a:pt x="175" y="94"/>
                </a:cubicBezTo>
                <a:cubicBezTo>
                  <a:pt x="176" y="91"/>
                  <a:pt x="176" y="87"/>
                  <a:pt x="176" y="83"/>
                </a:cubicBezTo>
                <a:close/>
                <a:moveTo>
                  <a:pt x="191" y="87"/>
                </a:moveTo>
                <a:cubicBezTo>
                  <a:pt x="193" y="86"/>
                  <a:pt x="196" y="87"/>
                  <a:pt x="199" y="87"/>
                </a:cubicBezTo>
                <a:cubicBezTo>
                  <a:pt x="201" y="91"/>
                  <a:pt x="198" y="94"/>
                  <a:pt x="199" y="98"/>
                </a:cubicBezTo>
                <a:cubicBezTo>
                  <a:pt x="196" y="99"/>
                  <a:pt x="194" y="98"/>
                  <a:pt x="191" y="97"/>
                </a:cubicBezTo>
                <a:cubicBezTo>
                  <a:pt x="189" y="93"/>
                  <a:pt x="191" y="90"/>
                  <a:pt x="191" y="87"/>
                </a:cubicBezTo>
                <a:close/>
                <a:moveTo>
                  <a:pt x="191" y="102"/>
                </a:moveTo>
                <a:cubicBezTo>
                  <a:pt x="193" y="101"/>
                  <a:pt x="196" y="103"/>
                  <a:pt x="198" y="103"/>
                </a:cubicBezTo>
                <a:cubicBezTo>
                  <a:pt x="199" y="107"/>
                  <a:pt x="197" y="111"/>
                  <a:pt x="199" y="115"/>
                </a:cubicBezTo>
                <a:cubicBezTo>
                  <a:pt x="196" y="115"/>
                  <a:pt x="193" y="114"/>
                  <a:pt x="190" y="113"/>
                </a:cubicBezTo>
                <a:cubicBezTo>
                  <a:pt x="189" y="110"/>
                  <a:pt x="190" y="106"/>
                  <a:pt x="191" y="102"/>
                </a:cubicBezTo>
                <a:close/>
                <a:moveTo>
                  <a:pt x="190" y="119"/>
                </a:moveTo>
                <a:cubicBezTo>
                  <a:pt x="201" y="117"/>
                  <a:pt x="198" y="125"/>
                  <a:pt x="199" y="130"/>
                </a:cubicBezTo>
                <a:cubicBezTo>
                  <a:pt x="196" y="131"/>
                  <a:pt x="193" y="129"/>
                  <a:pt x="190" y="129"/>
                </a:cubicBezTo>
                <a:cubicBezTo>
                  <a:pt x="188" y="125"/>
                  <a:pt x="190" y="122"/>
                  <a:pt x="190" y="119"/>
                </a:cubicBezTo>
                <a:close/>
                <a:moveTo>
                  <a:pt x="189" y="133"/>
                </a:moveTo>
                <a:cubicBezTo>
                  <a:pt x="193" y="135"/>
                  <a:pt x="196" y="133"/>
                  <a:pt x="200" y="136"/>
                </a:cubicBezTo>
                <a:cubicBezTo>
                  <a:pt x="198" y="139"/>
                  <a:pt x="201" y="144"/>
                  <a:pt x="198" y="147"/>
                </a:cubicBezTo>
                <a:cubicBezTo>
                  <a:pt x="195" y="146"/>
                  <a:pt x="192" y="146"/>
                  <a:pt x="189" y="146"/>
                </a:cubicBezTo>
                <a:cubicBezTo>
                  <a:pt x="189" y="141"/>
                  <a:pt x="189" y="137"/>
                  <a:pt x="189" y="133"/>
                </a:cubicBezTo>
                <a:close/>
                <a:moveTo>
                  <a:pt x="190" y="149"/>
                </a:moveTo>
                <a:cubicBezTo>
                  <a:pt x="193" y="151"/>
                  <a:pt x="198" y="150"/>
                  <a:pt x="200" y="154"/>
                </a:cubicBezTo>
                <a:cubicBezTo>
                  <a:pt x="198" y="155"/>
                  <a:pt x="200" y="159"/>
                  <a:pt x="198" y="161"/>
                </a:cubicBezTo>
                <a:cubicBezTo>
                  <a:pt x="195" y="159"/>
                  <a:pt x="192" y="161"/>
                  <a:pt x="189" y="159"/>
                </a:cubicBezTo>
                <a:cubicBezTo>
                  <a:pt x="189" y="156"/>
                  <a:pt x="188" y="152"/>
                  <a:pt x="190" y="149"/>
                </a:cubicBezTo>
                <a:close/>
                <a:moveTo>
                  <a:pt x="202" y="193"/>
                </a:moveTo>
                <a:cubicBezTo>
                  <a:pt x="199" y="192"/>
                  <a:pt x="195" y="193"/>
                  <a:pt x="191" y="191"/>
                </a:cubicBezTo>
                <a:cubicBezTo>
                  <a:pt x="191" y="188"/>
                  <a:pt x="189" y="185"/>
                  <a:pt x="191" y="182"/>
                </a:cubicBezTo>
                <a:cubicBezTo>
                  <a:pt x="194" y="184"/>
                  <a:pt x="197" y="183"/>
                  <a:pt x="200" y="184"/>
                </a:cubicBezTo>
                <a:cubicBezTo>
                  <a:pt x="204" y="187"/>
                  <a:pt x="201" y="190"/>
                  <a:pt x="202" y="193"/>
                </a:cubicBezTo>
                <a:close/>
                <a:moveTo>
                  <a:pt x="204" y="213"/>
                </a:moveTo>
                <a:cubicBezTo>
                  <a:pt x="201" y="213"/>
                  <a:pt x="197" y="212"/>
                  <a:pt x="194" y="212"/>
                </a:cubicBezTo>
                <a:cubicBezTo>
                  <a:pt x="191" y="207"/>
                  <a:pt x="193" y="202"/>
                  <a:pt x="191" y="197"/>
                </a:cubicBezTo>
                <a:cubicBezTo>
                  <a:pt x="194" y="196"/>
                  <a:pt x="198" y="197"/>
                  <a:pt x="202" y="197"/>
                </a:cubicBezTo>
                <a:cubicBezTo>
                  <a:pt x="204" y="203"/>
                  <a:pt x="203" y="208"/>
                  <a:pt x="204" y="213"/>
                </a:cubicBezTo>
                <a:close/>
                <a:moveTo>
                  <a:pt x="225" y="63"/>
                </a:moveTo>
                <a:cubicBezTo>
                  <a:pt x="228" y="62"/>
                  <a:pt x="232" y="65"/>
                  <a:pt x="235" y="64"/>
                </a:cubicBezTo>
                <a:cubicBezTo>
                  <a:pt x="238" y="69"/>
                  <a:pt x="236" y="73"/>
                  <a:pt x="235" y="77"/>
                </a:cubicBezTo>
                <a:cubicBezTo>
                  <a:pt x="231" y="75"/>
                  <a:pt x="228" y="75"/>
                  <a:pt x="225" y="75"/>
                </a:cubicBezTo>
                <a:cubicBezTo>
                  <a:pt x="224" y="71"/>
                  <a:pt x="225" y="67"/>
                  <a:pt x="225" y="63"/>
                </a:cubicBezTo>
                <a:close/>
                <a:moveTo>
                  <a:pt x="223" y="155"/>
                </a:moveTo>
                <a:cubicBezTo>
                  <a:pt x="228" y="155"/>
                  <a:pt x="232" y="154"/>
                  <a:pt x="236" y="157"/>
                </a:cubicBezTo>
                <a:cubicBezTo>
                  <a:pt x="235" y="159"/>
                  <a:pt x="238" y="163"/>
                  <a:pt x="237" y="164"/>
                </a:cubicBezTo>
                <a:cubicBezTo>
                  <a:pt x="234" y="166"/>
                  <a:pt x="229" y="162"/>
                  <a:pt x="225" y="162"/>
                </a:cubicBezTo>
                <a:cubicBezTo>
                  <a:pt x="223" y="160"/>
                  <a:pt x="224" y="157"/>
                  <a:pt x="223" y="155"/>
                </a:cubicBezTo>
                <a:close/>
                <a:moveTo>
                  <a:pt x="223" y="139"/>
                </a:moveTo>
                <a:cubicBezTo>
                  <a:pt x="227" y="138"/>
                  <a:pt x="231" y="141"/>
                  <a:pt x="235" y="141"/>
                </a:cubicBezTo>
                <a:cubicBezTo>
                  <a:pt x="235" y="144"/>
                  <a:pt x="236" y="148"/>
                  <a:pt x="235" y="152"/>
                </a:cubicBezTo>
                <a:cubicBezTo>
                  <a:pt x="231" y="151"/>
                  <a:pt x="227" y="151"/>
                  <a:pt x="223" y="150"/>
                </a:cubicBezTo>
                <a:cubicBezTo>
                  <a:pt x="224" y="146"/>
                  <a:pt x="223" y="143"/>
                  <a:pt x="223" y="139"/>
                </a:cubicBezTo>
                <a:close/>
                <a:moveTo>
                  <a:pt x="222" y="108"/>
                </a:moveTo>
                <a:cubicBezTo>
                  <a:pt x="227" y="108"/>
                  <a:pt x="231" y="108"/>
                  <a:pt x="235" y="110"/>
                </a:cubicBezTo>
                <a:cubicBezTo>
                  <a:pt x="236" y="114"/>
                  <a:pt x="235" y="118"/>
                  <a:pt x="235" y="122"/>
                </a:cubicBezTo>
                <a:cubicBezTo>
                  <a:pt x="230" y="120"/>
                  <a:pt x="226" y="121"/>
                  <a:pt x="222" y="119"/>
                </a:cubicBezTo>
                <a:cubicBezTo>
                  <a:pt x="223" y="115"/>
                  <a:pt x="221" y="111"/>
                  <a:pt x="222" y="108"/>
                </a:cubicBezTo>
                <a:close/>
                <a:moveTo>
                  <a:pt x="222" y="124"/>
                </a:moveTo>
                <a:cubicBezTo>
                  <a:pt x="226" y="124"/>
                  <a:pt x="231" y="124"/>
                  <a:pt x="235" y="127"/>
                </a:cubicBezTo>
                <a:cubicBezTo>
                  <a:pt x="234" y="127"/>
                  <a:pt x="237" y="136"/>
                  <a:pt x="236" y="137"/>
                </a:cubicBezTo>
                <a:cubicBezTo>
                  <a:pt x="234" y="138"/>
                  <a:pt x="227" y="134"/>
                  <a:pt x="223" y="135"/>
                </a:cubicBezTo>
                <a:cubicBezTo>
                  <a:pt x="221" y="131"/>
                  <a:pt x="223" y="128"/>
                  <a:pt x="222" y="124"/>
                </a:cubicBezTo>
                <a:close/>
                <a:moveTo>
                  <a:pt x="225" y="167"/>
                </a:moveTo>
                <a:cubicBezTo>
                  <a:pt x="229" y="168"/>
                  <a:pt x="233" y="167"/>
                  <a:pt x="237" y="169"/>
                </a:cubicBezTo>
                <a:cubicBezTo>
                  <a:pt x="236" y="174"/>
                  <a:pt x="238" y="178"/>
                  <a:pt x="236" y="183"/>
                </a:cubicBezTo>
                <a:cubicBezTo>
                  <a:pt x="233" y="183"/>
                  <a:pt x="229" y="182"/>
                  <a:pt x="226" y="182"/>
                </a:cubicBezTo>
                <a:cubicBezTo>
                  <a:pt x="224" y="177"/>
                  <a:pt x="224" y="172"/>
                  <a:pt x="225" y="167"/>
                </a:cubicBezTo>
                <a:close/>
                <a:moveTo>
                  <a:pt x="226" y="187"/>
                </a:moveTo>
                <a:cubicBezTo>
                  <a:pt x="229" y="186"/>
                  <a:pt x="233" y="187"/>
                  <a:pt x="237" y="187"/>
                </a:cubicBezTo>
                <a:cubicBezTo>
                  <a:pt x="237" y="190"/>
                  <a:pt x="238" y="193"/>
                  <a:pt x="237" y="195"/>
                </a:cubicBezTo>
                <a:cubicBezTo>
                  <a:pt x="234" y="197"/>
                  <a:pt x="230" y="195"/>
                  <a:pt x="226" y="195"/>
                </a:cubicBezTo>
                <a:cubicBezTo>
                  <a:pt x="224" y="192"/>
                  <a:pt x="226" y="189"/>
                  <a:pt x="226" y="187"/>
                </a:cubicBezTo>
                <a:close/>
                <a:moveTo>
                  <a:pt x="237" y="60"/>
                </a:moveTo>
                <a:cubicBezTo>
                  <a:pt x="233" y="61"/>
                  <a:pt x="229" y="60"/>
                  <a:pt x="225" y="58"/>
                </a:cubicBezTo>
                <a:cubicBezTo>
                  <a:pt x="226" y="55"/>
                  <a:pt x="225" y="52"/>
                  <a:pt x="227" y="50"/>
                </a:cubicBezTo>
                <a:cubicBezTo>
                  <a:pt x="230" y="49"/>
                  <a:pt x="234" y="51"/>
                  <a:pt x="237" y="51"/>
                </a:cubicBezTo>
                <a:cubicBezTo>
                  <a:pt x="239" y="54"/>
                  <a:pt x="236" y="57"/>
                  <a:pt x="237" y="60"/>
                </a:cubicBezTo>
                <a:close/>
                <a:moveTo>
                  <a:pt x="235" y="80"/>
                </a:moveTo>
                <a:cubicBezTo>
                  <a:pt x="238" y="83"/>
                  <a:pt x="235" y="86"/>
                  <a:pt x="237" y="90"/>
                </a:cubicBezTo>
                <a:cubicBezTo>
                  <a:pt x="232" y="90"/>
                  <a:pt x="228" y="88"/>
                  <a:pt x="223" y="87"/>
                </a:cubicBezTo>
                <a:cubicBezTo>
                  <a:pt x="223" y="84"/>
                  <a:pt x="223" y="82"/>
                  <a:pt x="224" y="79"/>
                </a:cubicBezTo>
                <a:cubicBezTo>
                  <a:pt x="227" y="78"/>
                  <a:pt x="232" y="81"/>
                  <a:pt x="235" y="80"/>
                </a:cubicBezTo>
                <a:close/>
                <a:moveTo>
                  <a:pt x="237" y="95"/>
                </a:moveTo>
                <a:cubicBezTo>
                  <a:pt x="236" y="98"/>
                  <a:pt x="236" y="102"/>
                  <a:pt x="236" y="105"/>
                </a:cubicBezTo>
                <a:cubicBezTo>
                  <a:pt x="232" y="105"/>
                  <a:pt x="227" y="103"/>
                  <a:pt x="222" y="103"/>
                </a:cubicBezTo>
                <a:cubicBezTo>
                  <a:pt x="220" y="99"/>
                  <a:pt x="222" y="95"/>
                  <a:pt x="223" y="91"/>
                </a:cubicBezTo>
                <a:cubicBezTo>
                  <a:pt x="227" y="92"/>
                  <a:pt x="232" y="93"/>
                  <a:pt x="237" y="95"/>
                </a:cubicBezTo>
                <a:close/>
                <a:moveTo>
                  <a:pt x="222" y="235"/>
                </a:moveTo>
                <a:cubicBezTo>
                  <a:pt x="219" y="236"/>
                  <a:pt x="216" y="235"/>
                  <a:pt x="213" y="235"/>
                </a:cubicBezTo>
                <a:cubicBezTo>
                  <a:pt x="211" y="229"/>
                  <a:pt x="211" y="224"/>
                  <a:pt x="210" y="218"/>
                </a:cubicBezTo>
                <a:cubicBezTo>
                  <a:pt x="214" y="218"/>
                  <a:pt x="217" y="218"/>
                  <a:pt x="221" y="218"/>
                </a:cubicBezTo>
                <a:cubicBezTo>
                  <a:pt x="222" y="224"/>
                  <a:pt x="221" y="229"/>
                  <a:pt x="222" y="235"/>
                </a:cubicBezTo>
                <a:close/>
                <a:moveTo>
                  <a:pt x="206" y="166"/>
                </a:moveTo>
                <a:cubicBezTo>
                  <a:pt x="210" y="165"/>
                  <a:pt x="214" y="167"/>
                  <a:pt x="218" y="167"/>
                </a:cubicBezTo>
                <a:cubicBezTo>
                  <a:pt x="218" y="172"/>
                  <a:pt x="219" y="176"/>
                  <a:pt x="219" y="181"/>
                </a:cubicBezTo>
                <a:cubicBezTo>
                  <a:pt x="215" y="181"/>
                  <a:pt x="212" y="180"/>
                  <a:pt x="208" y="181"/>
                </a:cubicBezTo>
                <a:cubicBezTo>
                  <a:pt x="206" y="176"/>
                  <a:pt x="207" y="171"/>
                  <a:pt x="206" y="166"/>
                </a:cubicBezTo>
                <a:close/>
                <a:moveTo>
                  <a:pt x="208" y="253"/>
                </a:moveTo>
                <a:cubicBezTo>
                  <a:pt x="204" y="252"/>
                  <a:pt x="202" y="252"/>
                  <a:pt x="198" y="251"/>
                </a:cubicBezTo>
                <a:cubicBezTo>
                  <a:pt x="199" y="247"/>
                  <a:pt x="197" y="242"/>
                  <a:pt x="197" y="237"/>
                </a:cubicBezTo>
                <a:cubicBezTo>
                  <a:pt x="200" y="236"/>
                  <a:pt x="204" y="239"/>
                  <a:pt x="207" y="238"/>
                </a:cubicBezTo>
                <a:cubicBezTo>
                  <a:pt x="208" y="243"/>
                  <a:pt x="208" y="248"/>
                  <a:pt x="208" y="253"/>
                </a:cubicBezTo>
                <a:close/>
                <a:moveTo>
                  <a:pt x="205" y="137"/>
                </a:moveTo>
                <a:cubicBezTo>
                  <a:pt x="208" y="136"/>
                  <a:pt x="212" y="138"/>
                  <a:pt x="215" y="137"/>
                </a:cubicBezTo>
                <a:cubicBezTo>
                  <a:pt x="218" y="142"/>
                  <a:pt x="217" y="145"/>
                  <a:pt x="216" y="149"/>
                </a:cubicBezTo>
                <a:cubicBezTo>
                  <a:pt x="213" y="149"/>
                  <a:pt x="209" y="149"/>
                  <a:pt x="205" y="148"/>
                </a:cubicBezTo>
                <a:cubicBezTo>
                  <a:pt x="206" y="144"/>
                  <a:pt x="205" y="140"/>
                  <a:pt x="205" y="137"/>
                </a:cubicBezTo>
                <a:close/>
                <a:moveTo>
                  <a:pt x="206" y="132"/>
                </a:moveTo>
                <a:cubicBezTo>
                  <a:pt x="204" y="128"/>
                  <a:pt x="204" y="124"/>
                  <a:pt x="205" y="121"/>
                </a:cubicBezTo>
                <a:cubicBezTo>
                  <a:pt x="208" y="121"/>
                  <a:pt x="212" y="122"/>
                  <a:pt x="216" y="122"/>
                </a:cubicBezTo>
                <a:cubicBezTo>
                  <a:pt x="216" y="126"/>
                  <a:pt x="215" y="129"/>
                  <a:pt x="217" y="133"/>
                </a:cubicBezTo>
                <a:cubicBezTo>
                  <a:pt x="213" y="134"/>
                  <a:pt x="209" y="132"/>
                  <a:pt x="206" y="132"/>
                </a:cubicBezTo>
                <a:close/>
                <a:moveTo>
                  <a:pt x="206" y="153"/>
                </a:moveTo>
                <a:cubicBezTo>
                  <a:pt x="209" y="152"/>
                  <a:pt x="213" y="154"/>
                  <a:pt x="216" y="153"/>
                </a:cubicBezTo>
                <a:cubicBezTo>
                  <a:pt x="218" y="156"/>
                  <a:pt x="218" y="159"/>
                  <a:pt x="218" y="162"/>
                </a:cubicBezTo>
                <a:cubicBezTo>
                  <a:pt x="214" y="163"/>
                  <a:pt x="210" y="162"/>
                  <a:pt x="206" y="162"/>
                </a:cubicBezTo>
                <a:cubicBezTo>
                  <a:pt x="204" y="158"/>
                  <a:pt x="205" y="156"/>
                  <a:pt x="206" y="153"/>
                </a:cubicBezTo>
                <a:close/>
                <a:moveTo>
                  <a:pt x="219" y="185"/>
                </a:moveTo>
                <a:cubicBezTo>
                  <a:pt x="220" y="188"/>
                  <a:pt x="219" y="191"/>
                  <a:pt x="219" y="194"/>
                </a:cubicBezTo>
                <a:cubicBezTo>
                  <a:pt x="216" y="195"/>
                  <a:pt x="212" y="194"/>
                  <a:pt x="208" y="193"/>
                </a:cubicBezTo>
                <a:cubicBezTo>
                  <a:pt x="208" y="190"/>
                  <a:pt x="208" y="188"/>
                  <a:pt x="208" y="185"/>
                </a:cubicBezTo>
                <a:cubicBezTo>
                  <a:pt x="211" y="184"/>
                  <a:pt x="215" y="186"/>
                  <a:pt x="219" y="185"/>
                </a:cubicBezTo>
                <a:close/>
                <a:moveTo>
                  <a:pt x="219" y="199"/>
                </a:moveTo>
                <a:cubicBezTo>
                  <a:pt x="220" y="204"/>
                  <a:pt x="221" y="209"/>
                  <a:pt x="220" y="214"/>
                </a:cubicBezTo>
                <a:cubicBezTo>
                  <a:pt x="217" y="214"/>
                  <a:pt x="214" y="213"/>
                  <a:pt x="211" y="214"/>
                </a:cubicBezTo>
                <a:cubicBezTo>
                  <a:pt x="209" y="208"/>
                  <a:pt x="204" y="193"/>
                  <a:pt x="219" y="199"/>
                </a:cubicBezTo>
                <a:close/>
                <a:moveTo>
                  <a:pt x="219" y="57"/>
                </a:moveTo>
                <a:cubicBezTo>
                  <a:pt x="216" y="58"/>
                  <a:pt x="213" y="56"/>
                  <a:pt x="210" y="56"/>
                </a:cubicBezTo>
                <a:cubicBezTo>
                  <a:pt x="208" y="53"/>
                  <a:pt x="210" y="49"/>
                  <a:pt x="212" y="46"/>
                </a:cubicBezTo>
                <a:cubicBezTo>
                  <a:pt x="215" y="48"/>
                  <a:pt x="218" y="47"/>
                  <a:pt x="221" y="49"/>
                </a:cubicBezTo>
                <a:cubicBezTo>
                  <a:pt x="221" y="52"/>
                  <a:pt x="218" y="54"/>
                  <a:pt x="219" y="57"/>
                </a:cubicBezTo>
                <a:close/>
                <a:moveTo>
                  <a:pt x="220" y="62"/>
                </a:moveTo>
                <a:cubicBezTo>
                  <a:pt x="217" y="66"/>
                  <a:pt x="220" y="69"/>
                  <a:pt x="218" y="73"/>
                </a:cubicBezTo>
                <a:cubicBezTo>
                  <a:pt x="214" y="73"/>
                  <a:pt x="210" y="72"/>
                  <a:pt x="206" y="71"/>
                </a:cubicBezTo>
                <a:cubicBezTo>
                  <a:pt x="208" y="67"/>
                  <a:pt x="207" y="64"/>
                  <a:pt x="209" y="61"/>
                </a:cubicBezTo>
                <a:cubicBezTo>
                  <a:pt x="212" y="60"/>
                  <a:pt x="216" y="61"/>
                  <a:pt x="220" y="62"/>
                </a:cubicBezTo>
                <a:close/>
                <a:moveTo>
                  <a:pt x="207" y="76"/>
                </a:moveTo>
                <a:cubicBezTo>
                  <a:pt x="210" y="75"/>
                  <a:pt x="214" y="77"/>
                  <a:pt x="217" y="77"/>
                </a:cubicBezTo>
                <a:cubicBezTo>
                  <a:pt x="218" y="80"/>
                  <a:pt x="217" y="83"/>
                  <a:pt x="216" y="86"/>
                </a:cubicBezTo>
                <a:cubicBezTo>
                  <a:pt x="213" y="85"/>
                  <a:pt x="210" y="85"/>
                  <a:pt x="206" y="84"/>
                </a:cubicBezTo>
                <a:cubicBezTo>
                  <a:pt x="205" y="81"/>
                  <a:pt x="206" y="79"/>
                  <a:pt x="207" y="76"/>
                </a:cubicBezTo>
                <a:close/>
                <a:moveTo>
                  <a:pt x="216" y="91"/>
                </a:moveTo>
                <a:cubicBezTo>
                  <a:pt x="217" y="94"/>
                  <a:pt x="215" y="98"/>
                  <a:pt x="215" y="101"/>
                </a:cubicBezTo>
                <a:cubicBezTo>
                  <a:pt x="212" y="102"/>
                  <a:pt x="208" y="101"/>
                  <a:pt x="204" y="99"/>
                </a:cubicBezTo>
                <a:cubicBezTo>
                  <a:pt x="206" y="96"/>
                  <a:pt x="205" y="92"/>
                  <a:pt x="206" y="88"/>
                </a:cubicBezTo>
                <a:cubicBezTo>
                  <a:pt x="209" y="89"/>
                  <a:pt x="212" y="88"/>
                  <a:pt x="216" y="91"/>
                </a:cubicBezTo>
                <a:close/>
                <a:moveTo>
                  <a:pt x="204" y="105"/>
                </a:moveTo>
                <a:cubicBezTo>
                  <a:pt x="208" y="104"/>
                  <a:pt x="212" y="105"/>
                  <a:pt x="216" y="107"/>
                </a:cubicBezTo>
                <a:cubicBezTo>
                  <a:pt x="215" y="111"/>
                  <a:pt x="216" y="114"/>
                  <a:pt x="216" y="118"/>
                </a:cubicBezTo>
                <a:cubicBezTo>
                  <a:pt x="213" y="118"/>
                  <a:pt x="209" y="117"/>
                  <a:pt x="205" y="116"/>
                </a:cubicBezTo>
                <a:cubicBezTo>
                  <a:pt x="203" y="112"/>
                  <a:pt x="205" y="109"/>
                  <a:pt x="204" y="105"/>
                </a:cubicBezTo>
                <a:close/>
                <a:moveTo>
                  <a:pt x="207" y="234"/>
                </a:moveTo>
                <a:cubicBezTo>
                  <a:pt x="203" y="235"/>
                  <a:pt x="199" y="233"/>
                  <a:pt x="196" y="234"/>
                </a:cubicBezTo>
                <a:cubicBezTo>
                  <a:pt x="196" y="228"/>
                  <a:pt x="194" y="222"/>
                  <a:pt x="194" y="216"/>
                </a:cubicBezTo>
                <a:cubicBezTo>
                  <a:pt x="197" y="216"/>
                  <a:pt x="200" y="217"/>
                  <a:pt x="203" y="217"/>
                </a:cubicBezTo>
                <a:cubicBezTo>
                  <a:pt x="206" y="223"/>
                  <a:pt x="206" y="228"/>
                  <a:pt x="207" y="234"/>
                </a:cubicBezTo>
                <a:close/>
                <a:moveTo>
                  <a:pt x="193" y="251"/>
                </a:moveTo>
                <a:cubicBezTo>
                  <a:pt x="190" y="252"/>
                  <a:pt x="187" y="251"/>
                  <a:pt x="184" y="251"/>
                </a:cubicBezTo>
                <a:cubicBezTo>
                  <a:pt x="182" y="246"/>
                  <a:pt x="184" y="241"/>
                  <a:pt x="182" y="236"/>
                </a:cubicBezTo>
                <a:cubicBezTo>
                  <a:pt x="194" y="233"/>
                  <a:pt x="192" y="245"/>
                  <a:pt x="193" y="251"/>
                </a:cubicBezTo>
                <a:close/>
                <a:moveTo>
                  <a:pt x="201" y="179"/>
                </a:moveTo>
                <a:cubicBezTo>
                  <a:pt x="197" y="179"/>
                  <a:pt x="193" y="179"/>
                  <a:pt x="189" y="178"/>
                </a:cubicBezTo>
                <a:cubicBezTo>
                  <a:pt x="190" y="173"/>
                  <a:pt x="189" y="169"/>
                  <a:pt x="189" y="164"/>
                </a:cubicBezTo>
                <a:cubicBezTo>
                  <a:pt x="192" y="164"/>
                  <a:pt x="196" y="164"/>
                  <a:pt x="199" y="165"/>
                </a:cubicBezTo>
                <a:cubicBezTo>
                  <a:pt x="202" y="170"/>
                  <a:pt x="201" y="175"/>
                  <a:pt x="201" y="179"/>
                </a:cubicBezTo>
                <a:close/>
                <a:moveTo>
                  <a:pt x="190" y="233"/>
                </a:moveTo>
                <a:cubicBezTo>
                  <a:pt x="187" y="234"/>
                  <a:pt x="184" y="232"/>
                  <a:pt x="181" y="233"/>
                </a:cubicBezTo>
                <a:cubicBezTo>
                  <a:pt x="180" y="227"/>
                  <a:pt x="180" y="221"/>
                  <a:pt x="179" y="214"/>
                </a:cubicBezTo>
                <a:cubicBezTo>
                  <a:pt x="181" y="214"/>
                  <a:pt x="185" y="215"/>
                  <a:pt x="188" y="215"/>
                </a:cubicBezTo>
                <a:cubicBezTo>
                  <a:pt x="190" y="221"/>
                  <a:pt x="189" y="227"/>
                  <a:pt x="190" y="233"/>
                </a:cubicBezTo>
                <a:close/>
                <a:moveTo>
                  <a:pt x="178" y="210"/>
                </a:moveTo>
                <a:cubicBezTo>
                  <a:pt x="176" y="205"/>
                  <a:pt x="177" y="200"/>
                  <a:pt x="177" y="195"/>
                </a:cubicBezTo>
                <a:cubicBezTo>
                  <a:pt x="179" y="194"/>
                  <a:pt x="182" y="194"/>
                  <a:pt x="185" y="195"/>
                </a:cubicBezTo>
                <a:cubicBezTo>
                  <a:pt x="187" y="201"/>
                  <a:pt x="186" y="206"/>
                  <a:pt x="187" y="211"/>
                </a:cubicBezTo>
                <a:cubicBezTo>
                  <a:pt x="184" y="210"/>
                  <a:pt x="181" y="211"/>
                  <a:pt x="178" y="210"/>
                </a:cubicBezTo>
                <a:close/>
                <a:moveTo>
                  <a:pt x="176" y="189"/>
                </a:moveTo>
                <a:cubicBezTo>
                  <a:pt x="175" y="186"/>
                  <a:pt x="175" y="183"/>
                  <a:pt x="176" y="180"/>
                </a:cubicBezTo>
                <a:cubicBezTo>
                  <a:pt x="188" y="178"/>
                  <a:pt x="189" y="196"/>
                  <a:pt x="176" y="189"/>
                </a:cubicBezTo>
                <a:close/>
                <a:moveTo>
                  <a:pt x="176" y="78"/>
                </a:moveTo>
                <a:cubicBezTo>
                  <a:pt x="177" y="75"/>
                  <a:pt x="176" y="72"/>
                  <a:pt x="177" y="70"/>
                </a:cubicBezTo>
                <a:cubicBezTo>
                  <a:pt x="180" y="70"/>
                  <a:pt x="183" y="70"/>
                  <a:pt x="186" y="73"/>
                </a:cubicBezTo>
                <a:cubicBezTo>
                  <a:pt x="184" y="78"/>
                  <a:pt x="187" y="83"/>
                  <a:pt x="176" y="78"/>
                </a:cubicBezTo>
                <a:close/>
                <a:moveTo>
                  <a:pt x="183" y="112"/>
                </a:moveTo>
                <a:cubicBezTo>
                  <a:pt x="181" y="112"/>
                  <a:pt x="179" y="112"/>
                  <a:pt x="176" y="111"/>
                </a:cubicBezTo>
                <a:cubicBezTo>
                  <a:pt x="175" y="107"/>
                  <a:pt x="176" y="103"/>
                  <a:pt x="175" y="99"/>
                </a:cubicBezTo>
                <a:cubicBezTo>
                  <a:pt x="187" y="98"/>
                  <a:pt x="184" y="107"/>
                  <a:pt x="183" y="112"/>
                </a:cubicBezTo>
                <a:close/>
                <a:moveTo>
                  <a:pt x="175" y="148"/>
                </a:moveTo>
                <a:cubicBezTo>
                  <a:pt x="178" y="147"/>
                  <a:pt x="180" y="149"/>
                  <a:pt x="183" y="148"/>
                </a:cubicBezTo>
                <a:cubicBezTo>
                  <a:pt x="184" y="152"/>
                  <a:pt x="183" y="155"/>
                  <a:pt x="182" y="158"/>
                </a:cubicBezTo>
                <a:cubicBezTo>
                  <a:pt x="180" y="159"/>
                  <a:pt x="178" y="158"/>
                  <a:pt x="176" y="158"/>
                </a:cubicBezTo>
                <a:cubicBezTo>
                  <a:pt x="174" y="155"/>
                  <a:pt x="176" y="151"/>
                  <a:pt x="175" y="148"/>
                </a:cubicBezTo>
                <a:close/>
                <a:moveTo>
                  <a:pt x="182" y="145"/>
                </a:moveTo>
                <a:cubicBezTo>
                  <a:pt x="180" y="143"/>
                  <a:pt x="178" y="144"/>
                  <a:pt x="175" y="143"/>
                </a:cubicBezTo>
                <a:cubicBezTo>
                  <a:pt x="175" y="139"/>
                  <a:pt x="176" y="135"/>
                  <a:pt x="176" y="131"/>
                </a:cubicBezTo>
                <a:cubicBezTo>
                  <a:pt x="187" y="130"/>
                  <a:pt x="183" y="140"/>
                  <a:pt x="182" y="145"/>
                </a:cubicBezTo>
                <a:close/>
                <a:moveTo>
                  <a:pt x="176" y="116"/>
                </a:moveTo>
                <a:cubicBezTo>
                  <a:pt x="178" y="115"/>
                  <a:pt x="181" y="117"/>
                  <a:pt x="183" y="117"/>
                </a:cubicBezTo>
                <a:cubicBezTo>
                  <a:pt x="184" y="120"/>
                  <a:pt x="182" y="124"/>
                  <a:pt x="183" y="127"/>
                </a:cubicBezTo>
                <a:cubicBezTo>
                  <a:pt x="181" y="127"/>
                  <a:pt x="178" y="126"/>
                  <a:pt x="176" y="126"/>
                </a:cubicBezTo>
                <a:cubicBezTo>
                  <a:pt x="176" y="123"/>
                  <a:pt x="175" y="120"/>
                  <a:pt x="176" y="116"/>
                </a:cubicBezTo>
                <a:close/>
                <a:moveTo>
                  <a:pt x="175" y="253"/>
                </a:moveTo>
                <a:cubicBezTo>
                  <a:pt x="176" y="253"/>
                  <a:pt x="177" y="253"/>
                  <a:pt x="178" y="253"/>
                </a:cubicBezTo>
                <a:cubicBezTo>
                  <a:pt x="180" y="258"/>
                  <a:pt x="177" y="264"/>
                  <a:pt x="181" y="267"/>
                </a:cubicBezTo>
                <a:cubicBezTo>
                  <a:pt x="181" y="268"/>
                  <a:pt x="177" y="267"/>
                  <a:pt x="175" y="267"/>
                </a:cubicBezTo>
                <a:cubicBezTo>
                  <a:pt x="175" y="262"/>
                  <a:pt x="173" y="257"/>
                  <a:pt x="175" y="253"/>
                </a:cubicBezTo>
                <a:close/>
                <a:moveTo>
                  <a:pt x="176" y="271"/>
                </a:moveTo>
                <a:cubicBezTo>
                  <a:pt x="182" y="268"/>
                  <a:pt x="181" y="276"/>
                  <a:pt x="181" y="279"/>
                </a:cubicBezTo>
                <a:cubicBezTo>
                  <a:pt x="179" y="280"/>
                  <a:pt x="178" y="279"/>
                  <a:pt x="177" y="280"/>
                </a:cubicBezTo>
                <a:cubicBezTo>
                  <a:pt x="175" y="277"/>
                  <a:pt x="176" y="274"/>
                  <a:pt x="176" y="271"/>
                </a:cubicBezTo>
                <a:close/>
                <a:moveTo>
                  <a:pt x="177" y="292"/>
                </a:moveTo>
                <a:cubicBezTo>
                  <a:pt x="175" y="289"/>
                  <a:pt x="177" y="286"/>
                  <a:pt x="176" y="283"/>
                </a:cubicBezTo>
                <a:cubicBezTo>
                  <a:pt x="177" y="282"/>
                  <a:pt x="179" y="283"/>
                  <a:pt x="181" y="282"/>
                </a:cubicBezTo>
                <a:cubicBezTo>
                  <a:pt x="183" y="285"/>
                  <a:pt x="182" y="288"/>
                  <a:pt x="183" y="291"/>
                </a:cubicBezTo>
                <a:cubicBezTo>
                  <a:pt x="182" y="292"/>
                  <a:pt x="179" y="291"/>
                  <a:pt x="177" y="292"/>
                </a:cubicBezTo>
                <a:close/>
                <a:moveTo>
                  <a:pt x="184" y="255"/>
                </a:moveTo>
                <a:cubicBezTo>
                  <a:pt x="187" y="253"/>
                  <a:pt x="190" y="256"/>
                  <a:pt x="192" y="254"/>
                </a:cubicBezTo>
                <a:cubicBezTo>
                  <a:pt x="195" y="259"/>
                  <a:pt x="195" y="264"/>
                  <a:pt x="195" y="268"/>
                </a:cubicBezTo>
                <a:cubicBezTo>
                  <a:pt x="192" y="267"/>
                  <a:pt x="189" y="269"/>
                  <a:pt x="186" y="268"/>
                </a:cubicBezTo>
                <a:cubicBezTo>
                  <a:pt x="184" y="263"/>
                  <a:pt x="185" y="259"/>
                  <a:pt x="184" y="255"/>
                </a:cubicBezTo>
                <a:close/>
                <a:moveTo>
                  <a:pt x="196" y="271"/>
                </a:moveTo>
                <a:cubicBezTo>
                  <a:pt x="198" y="274"/>
                  <a:pt x="197" y="277"/>
                  <a:pt x="198" y="279"/>
                </a:cubicBezTo>
                <a:cubicBezTo>
                  <a:pt x="194" y="279"/>
                  <a:pt x="191" y="279"/>
                  <a:pt x="188" y="279"/>
                </a:cubicBezTo>
                <a:cubicBezTo>
                  <a:pt x="186" y="277"/>
                  <a:pt x="187" y="274"/>
                  <a:pt x="186" y="271"/>
                </a:cubicBezTo>
                <a:cubicBezTo>
                  <a:pt x="189" y="271"/>
                  <a:pt x="193" y="271"/>
                  <a:pt x="196" y="271"/>
                </a:cubicBezTo>
                <a:close/>
                <a:moveTo>
                  <a:pt x="189" y="292"/>
                </a:moveTo>
                <a:cubicBezTo>
                  <a:pt x="186" y="289"/>
                  <a:pt x="188" y="286"/>
                  <a:pt x="187" y="283"/>
                </a:cubicBezTo>
                <a:cubicBezTo>
                  <a:pt x="191" y="282"/>
                  <a:pt x="194" y="283"/>
                  <a:pt x="197" y="283"/>
                </a:cubicBezTo>
                <a:cubicBezTo>
                  <a:pt x="199" y="285"/>
                  <a:pt x="198" y="288"/>
                  <a:pt x="199" y="291"/>
                </a:cubicBezTo>
                <a:cubicBezTo>
                  <a:pt x="196" y="292"/>
                  <a:pt x="192" y="290"/>
                  <a:pt x="189" y="292"/>
                </a:cubicBezTo>
                <a:close/>
                <a:moveTo>
                  <a:pt x="199" y="256"/>
                </a:moveTo>
                <a:cubicBezTo>
                  <a:pt x="202" y="255"/>
                  <a:pt x="205" y="256"/>
                  <a:pt x="209" y="256"/>
                </a:cubicBezTo>
                <a:cubicBezTo>
                  <a:pt x="209" y="260"/>
                  <a:pt x="211" y="264"/>
                  <a:pt x="210" y="268"/>
                </a:cubicBezTo>
                <a:cubicBezTo>
                  <a:pt x="208" y="269"/>
                  <a:pt x="205" y="268"/>
                  <a:pt x="202" y="268"/>
                </a:cubicBezTo>
                <a:cubicBezTo>
                  <a:pt x="200" y="264"/>
                  <a:pt x="200" y="260"/>
                  <a:pt x="199" y="256"/>
                </a:cubicBezTo>
                <a:close/>
                <a:moveTo>
                  <a:pt x="202" y="271"/>
                </a:moveTo>
                <a:cubicBezTo>
                  <a:pt x="205" y="271"/>
                  <a:pt x="208" y="272"/>
                  <a:pt x="210" y="272"/>
                </a:cubicBezTo>
                <a:cubicBezTo>
                  <a:pt x="213" y="274"/>
                  <a:pt x="211" y="277"/>
                  <a:pt x="212" y="280"/>
                </a:cubicBezTo>
                <a:cubicBezTo>
                  <a:pt x="209" y="280"/>
                  <a:pt x="206" y="280"/>
                  <a:pt x="203" y="279"/>
                </a:cubicBezTo>
                <a:cubicBezTo>
                  <a:pt x="204" y="276"/>
                  <a:pt x="202" y="274"/>
                  <a:pt x="202" y="271"/>
                </a:cubicBezTo>
                <a:close/>
                <a:moveTo>
                  <a:pt x="213" y="291"/>
                </a:moveTo>
                <a:cubicBezTo>
                  <a:pt x="210" y="292"/>
                  <a:pt x="207" y="290"/>
                  <a:pt x="206" y="292"/>
                </a:cubicBezTo>
                <a:cubicBezTo>
                  <a:pt x="204" y="289"/>
                  <a:pt x="204" y="286"/>
                  <a:pt x="204" y="283"/>
                </a:cubicBezTo>
                <a:cubicBezTo>
                  <a:pt x="211" y="281"/>
                  <a:pt x="215" y="287"/>
                  <a:pt x="213" y="291"/>
                </a:cubicBezTo>
                <a:close/>
                <a:moveTo>
                  <a:pt x="214" y="238"/>
                </a:moveTo>
                <a:cubicBezTo>
                  <a:pt x="217" y="239"/>
                  <a:pt x="219" y="238"/>
                  <a:pt x="222" y="239"/>
                </a:cubicBezTo>
                <a:cubicBezTo>
                  <a:pt x="223" y="243"/>
                  <a:pt x="222" y="247"/>
                  <a:pt x="223" y="252"/>
                </a:cubicBezTo>
                <a:cubicBezTo>
                  <a:pt x="221" y="253"/>
                  <a:pt x="218" y="252"/>
                  <a:pt x="215" y="252"/>
                </a:cubicBezTo>
                <a:cubicBezTo>
                  <a:pt x="213" y="247"/>
                  <a:pt x="213" y="243"/>
                  <a:pt x="214" y="238"/>
                </a:cubicBezTo>
                <a:close/>
                <a:moveTo>
                  <a:pt x="224" y="268"/>
                </a:moveTo>
                <a:cubicBezTo>
                  <a:pt x="222" y="269"/>
                  <a:pt x="220" y="269"/>
                  <a:pt x="217" y="269"/>
                </a:cubicBezTo>
                <a:cubicBezTo>
                  <a:pt x="215" y="264"/>
                  <a:pt x="216" y="260"/>
                  <a:pt x="215" y="256"/>
                </a:cubicBezTo>
                <a:cubicBezTo>
                  <a:pt x="226" y="253"/>
                  <a:pt x="224" y="263"/>
                  <a:pt x="224" y="268"/>
                </a:cubicBezTo>
                <a:close/>
                <a:moveTo>
                  <a:pt x="217" y="272"/>
                </a:moveTo>
                <a:cubicBezTo>
                  <a:pt x="219" y="271"/>
                  <a:pt x="221" y="273"/>
                  <a:pt x="223" y="272"/>
                </a:cubicBezTo>
                <a:cubicBezTo>
                  <a:pt x="225" y="275"/>
                  <a:pt x="224" y="277"/>
                  <a:pt x="224" y="280"/>
                </a:cubicBezTo>
                <a:cubicBezTo>
                  <a:pt x="222" y="281"/>
                  <a:pt x="220" y="280"/>
                  <a:pt x="218" y="280"/>
                </a:cubicBezTo>
                <a:cubicBezTo>
                  <a:pt x="217" y="277"/>
                  <a:pt x="217" y="275"/>
                  <a:pt x="217" y="272"/>
                </a:cubicBezTo>
                <a:close/>
                <a:moveTo>
                  <a:pt x="225" y="290"/>
                </a:moveTo>
                <a:cubicBezTo>
                  <a:pt x="223" y="292"/>
                  <a:pt x="222" y="290"/>
                  <a:pt x="220" y="290"/>
                </a:cubicBezTo>
                <a:cubicBezTo>
                  <a:pt x="219" y="288"/>
                  <a:pt x="218" y="286"/>
                  <a:pt x="218" y="284"/>
                </a:cubicBezTo>
                <a:cubicBezTo>
                  <a:pt x="224" y="281"/>
                  <a:pt x="227" y="288"/>
                  <a:pt x="225" y="290"/>
                </a:cubicBezTo>
                <a:close/>
                <a:moveTo>
                  <a:pt x="226" y="200"/>
                </a:moveTo>
                <a:cubicBezTo>
                  <a:pt x="230" y="199"/>
                  <a:pt x="234" y="200"/>
                  <a:pt x="237" y="200"/>
                </a:cubicBezTo>
                <a:cubicBezTo>
                  <a:pt x="238" y="205"/>
                  <a:pt x="237" y="210"/>
                  <a:pt x="239" y="215"/>
                </a:cubicBezTo>
                <a:cubicBezTo>
                  <a:pt x="235" y="216"/>
                  <a:pt x="231" y="214"/>
                  <a:pt x="228" y="215"/>
                </a:cubicBezTo>
                <a:cubicBezTo>
                  <a:pt x="226" y="210"/>
                  <a:pt x="227" y="205"/>
                  <a:pt x="226" y="200"/>
                </a:cubicBezTo>
                <a:close/>
                <a:moveTo>
                  <a:pt x="238" y="220"/>
                </a:moveTo>
                <a:cubicBezTo>
                  <a:pt x="240" y="226"/>
                  <a:pt x="239" y="231"/>
                  <a:pt x="240" y="236"/>
                </a:cubicBezTo>
                <a:cubicBezTo>
                  <a:pt x="237" y="237"/>
                  <a:pt x="233" y="236"/>
                  <a:pt x="230" y="236"/>
                </a:cubicBezTo>
                <a:cubicBezTo>
                  <a:pt x="227" y="230"/>
                  <a:pt x="228" y="225"/>
                  <a:pt x="227" y="219"/>
                </a:cubicBezTo>
                <a:cubicBezTo>
                  <a:pt x="231" y="219"/>
                  <a:pt x="234" y="219"/>
                  <a:pt x="238" y="220"/>
                </a:cubicBezTo>
                <a:close/>
                <a:moveTo>
                  <a:pt x="229" y="240"/>
                </a:moveTo>
                <a:cubicBezTo>
                  <a:pt x="233" y="238"/>
                  <a:pt x="236" y="240"/>
                  <a:pt x="240" y="239"/>
                </a:cubicBezTo>
                <a:cubicBezTo>
                  <a:pt x="242" y="244"/>
                  <a:pt x="241" y="248"/>
                  <a:pt x="242" y="253"/>
                </a:cubicBezTo>
                <a:cubicBezTo>
                  <a:pt x="238" y="254"/>
                  <a:pt x="234" y="253"/>
                  <a:pt x="230" y="253"/>
                </a:cubicBezTo>
                <a:cubicBezTo>
                  <a:pt x="229" y="248"/>
                  <a:pt x="229" y="244"/>
                  <a:pt x="229" y="240"/>
                </a:cubicBezTo>
                <a:close/>
                <a:moveTo>
                  <a:pt x="244" y="196"/>
                </a:moveTo>
                <a:cubicBezTo>
                  <a:pt x="243" y="193"/>
                  <a:pt x="243" y="191"/>
                  <a:pt x="244" y="188"/>
                </a:cubicBezTo>
                <a:cubicBezTo>
                  <a:pt x="248" y="187"/>
                  <a:pt x="252" y="189"/>
                  <a:pt x="257" y="188"/>
                </a:cubicBezTo>
                <a:cubicBezTo>
                  <a:pt x="264" y="197"/>
                  <a:pt x="252" y="198"/>
                  <a:pt x="244" y="196"/>
                </a:cubicBezTo>
                <a:close/>
                <a:moveTo>
                  <a:pt x="258" y="216"/>
                </a:moveTo>
                <a:cubicBezTo>
                  <a:pt x="254" y="217"/>
                  <a:pt x="250" y="216"/>
                  <a:pt x="245" y="216"/>
                </a:cubicBezTo>
                <a:cubicBezTo>
                  <a:pt x="244" y="211"/>
                  <a:pt x="243" y="206"/>
                  <a:pt x="244" y="201"/>
                </a:cubicBezTo>
                <a:cubicBezTo>
                  <a:pt x="248" y="200"/>
                  <a:pt x="252" y="200"/>
                  <a:pt x="256" y="201"/>
                </a:cubicBezTo>
                <a:cubicBezTo>
                  <a:pt x="259" y="206"/>
                  <a:pt x="259" y="211"/>
                  <a:pt x="258" y="216"/>
                </a:cubicBezTo>
                <a:close/>
                <a:moveTo>
                  <a:pt x="243" y="169"/>
                </a:moveTo>
                <a:cubicBezTo>
                  <a:pt x="248" y="170"/>
                  <a:pt x="252" y="170"/>
                  <a:pt x="256" y="170"/>
                </a:cubicBezTo>
                <a:cubicBezTo>
                  <a:pt x="259" y="175"/>
                  <a:pt x="255" y="179"/>
                  <a:pt x="258" y="184"/>
                </a:cubicBezTo>
                <a:cubicBezTo>
                  <a:pt x="253" y="184"/>
                  <a:pt x="248" y="184"/>
                  <a:pt x="243" y="183"/>
                </a:cubicBezTo>
                <a:cubicBezTo>
                  <a:pt x="244" y="178"/>
                  <a:pt x="242" y="174"/>
                  <a:pt x="243" y="169"/>
                </a:cubicBezTo>
                <a:close/>
                <a:moveTo>
                  <a:pt x="242" y="157"/>
                </a:moveTo>
                <a:cubicBezTo>
                  <a:pt x="246" y="156"/>
                  <a:pt x="251" y="159"/>
                  <a:pt x="256" y="158"/>
                </a:cubicBezTo>
                <a:cubicBezTo>
                  <a:pt x="259" y="161"/>
                  <a:pt x="256" y="163"/>
                  <a:pt x="257" y="166"/>
                </a:cubicBezTo>
                <a:cubicBezTo>
                  <a:pt x="253" y="166"/>
                  <a:pt x="248" y="165"/>
                  <a:pt x="243" y="165"/>
                </a:cubicBezTo>
                <a:cubicBezTo>
                  <a:pt x="241" y="162"/>
                  <a:pt x="243" y="160"/>
                  <a:pt x="242" y="157"/>
                </a:cubicBezTo>
                <a:close/>
                <a:moveTo>
                  <a:pt x="257" y="140"/>
                </a:moveTo>
                <a:cubicBezTo>
                  <a:pt x="253" y="140"/>
                  <a:pt x="247" y="138"/>
                  <a:pt x="242" y="138"/>
                </a:cubicBezTo>
                <a:cubicBezTo>
                  <a:pt x="241" y="134"/>
                  <a:pt x="241" y="130"/>
                  <a:pt x="242" y="127"/>
                </a:cubicBezTo>
                <a:cubicBezTo>
                  <a:pt x="247" y="129"/>
                  <a:pt x="252" y="128"/>
                  <a:pt x="256" y="129"/>
                </a:cubicBezTo>
                <a:cubicBezTo>
                  <a:pt x="258" y="133"/>
                  <a:pt x="257" y="136"/>
                  <a:pt x="257" y="140"/>
                </a:cubicBezTo>
                <a:close/>
                <a:moveTo>
                  <a:pt x="242" y="142"/>
                </a:moveTo>
                <a:cubicBezTo>
                  <a:pt x="246" y="141"/>
                  <a:pt x="251" y="144"/>
                  <a:pt x="256" y="144"/>
                </a:cubicBezTo>
                <a:cubicBezTo>
                  <a:pt x="258" y="147"/>
                  <a:pt x="257" y="151"/>
                  <a:pt x="257" y="154"/>
                </a:cubicBezTo>
                <a:cubicBezTo>
                  <a:pt x="252" y="155"/>
                  <a:pt x="247" y="153"/>
                  <a:pt x="242" y="153"/>
                </a:cubicBezTo>
                <a:cubicBezTo>
                  <a:pt x="242" y="149"/>
                  <a:pt x="241" y="146"/>
                  <a:pt x="242" y="142"/>
                </a:cubicBezTo>
                <a:close/>
                <a:moveTo>
                  <a:pt x="258" y="93"/>
                </a:moveTo>
                <a:cubicBezTo>
                  <a:pt x="255" y="95"/>
                  <a:pt x="248" y="92"/>
                  <a:pt x="244" y="91"/>
                </a:cubicBezTo>
                <a:cubicBezTo>
                  <a:pt x="241" y="88"/>
                  <a:pt x="243" y="85"/>
                  <a:pt x="242" y="82"/>
                </a:cubicBezTo>
                <a:cubicBezTo>
                  <a:pt x="247" y="82"/>
                  <a:pt x="253" y="85"/>
                  <a:pt x="258" y="84"/>
                </a:cubicBezTo>
                <a:cubicBezTo>
                  <a:pt x="258" y="87"/>
                  <a:pt x="260" y="91"/>
                  <a:pt x="258" y="93"/>
                </a:cubicBezTo>
                <a:close/>
                <a:moveTo>
                  <a:pt x="243" y="95"/>
                </a:moveTo>
                <a:cubicBezTo>
                  <a:pt x="248" y="97"/>
                  <a:pt x="253" y="97"/>
                  <a:pt x="257" y="98"/>
                </a:cubicBezTo>
                <a:cubicBezTo>
                  <a:pt x="259" y="102"/>
                  <a:pt x="257" y="105"/>
                  <a:pt x="258" y="108"/>
                </a:cubicBezTo>
                <a:cubicBezTo>
                  <a:pt x="253" y="108"/>
                  <a:pt x="248" y="106"/>
                  <a:pt x="243" y="106"/>
                </a:cubicBezTo>
                <a:cubicBezTo>
                  <a:pt x="241" y="102"/>
                  <a:pt x="242" y="99"/>
                  <a:pt x="243" y="95"/>
                </a:cubicBezTo>
                <a:close/>
                <a:moveTo>
                  <a:pt x="242" y="111"/>
                </a:moveTo>
                <a:cubicBezTo>
                  <a:pt x="247" y="110"/>
                  <a:pt x="252" y="111"/>
                  <a:pt x="257" y="113"/>
                </a:cubicBezTo>
                <a:cubicBezTo>
                  <a:pt x="257" y="117"/>
                  <a:pt x="257" y="121"/>
                  <a:pt x="257" y="125"/>
                </a:cubicBezTo>
                <a:cubicBezTo>
                  <a:pt x="255" y="125"/>
                  <a:pt x="243" y="124"/>
                  <a:pt x="242" y="123"/>
                </a:cubicBezTo>
                <a:cubicBezTo>
                  <a:pt x="239" y="121"/>
                  <a:pt x="245" y="114"/>
                  <a:pt x="242" y="111"/>
                </a:cubicBezTo>
                <a:close/>
                <a:moveTo>
                  <a:pt x="241" y="257"/>
                </a:moveTo>
                <a:cubicBezTo>
                  <a:pt x="243" y="261"/>
                  <a:pt x="241" y="265"/>
                  <a:pt x="243" y="269"/>
                </a:cubicBezTo>
                <a:cubicBezTo>
                  <a:pt x="239" y="270"/>
                  <a:pt x="235" y="268"/>
                  <a:pt x="231" y="269"/>
                </a:cubicBezTo>
                <a:cubicBezTo>
                  <a:pt x="229" y="265"/>
                  <a:pt x="230" y="261"/>
                  <a:pt x="229" y="257"/>
                </a:cubicBezTo>
                <a:cubicBezTo>
                  <a:pt x="233" y="255"/>
                  <a:pt x="237" y="257"/>
                  <a:pt x="241" y="257"/>
                </a:cubicBezTo>
                <a:close/>
                <a:moveTo>
                  <a:pt x="242" y="272"/>
                </a:moveTo>
                <a:cubicBezTo>
                  <a:pt x="244" y="275"/>
                  <a:pt x="243" y="278"/>
                  <a:pt x="244" y="280"/>
                </a:cubicBezTo>
                <a:cubicBezTo>
                  <a:pt x="240" y="281"/>
                  <a:pt x="235" y="280"/>
                  <a:pt x="231" y="281"/>
                </a:cubicBezTo>
                <a:cubicBezTo>
                  <a:pt x="229" y="278"/>
                  <a:pt x="230" y="275"/>
                  <a:pt x="230" y="272"/>
                </a:cubicBezTo>
                <a:cubicBezTo>
                  <a:pt x="234" y="271"/>
                  <a:pt x="238" y="273"/>
                  <a:pt x="242" y="272"/>
                </a:cubicBezTo>
                <a:close/>
                <a:moveTo>
                  <a:pt x="233" y="291"/>
                </a:moveTo>
                <a:cubicBezTo>
                  <a:pt x="231" y="289"/>
                  <a:pt x="232" y="287"/>
                  <a:pt x="231" y="284"/>
                </a:cubicBezTo>
                <a:cubicBezTo>
                  <a:pt x="234" y="284"/>
                  <a:pt x="239" y="284"/>
                  <a:pt x="242" y="284"/>
                </a:cubicBezTo>
                <a:cubicBezTo>
                  <a:pt x="246" y="286"/>
                  <a:pt x="244" y="289"/>
                  <a:pt x="245" y="291"/>
                </a:cubicBezTo>
                <a:cubicBezTo>
                  <a:pt x="241" y="291"/>
                  <a:pt x="236" y="290"/>
                  <a:pt x="233" y="291"/>
                </a:cubicBezTo>
                <a:close/>
                <a:moveTo>
                  <a:pt x="246" y="221"/>
                </a:moveTo>
                <a:cubicBezTo>
                  <a:pt x="250" y="221"/>
                  <a:pt x="254" y="221"/>
                  <a:pt x="258" y="221"/>
                </a:cubicBezTo>
                <a:cubicBezTo>
                  <a:pt x="260" y="226"/>
                  <a:pt x="258" y="231"/>
                  <a:pt x="260" y="237"/>
                </a:cubicBezTo>
                <a:cubicBezTo>
                  <a:pt x="256" y="237"/>
                  <a:pt x="252" y="237"/>
                  <a:pt x="247" y="236"/>
                </a:cubicBezTo>
                <a:cubicBezTo>
                  <a:pt x="244" y="231"/>
                  <a:pt x="245" y="226"/>
                  <a:pt x="246" y="221"/>
                </a:cubicBezTo>
                <a:close/>
                <a:moveTo>
                  <a:pt x="247" y="240"/>
                </a:moveTo>
                <a:cubicBezTo>
                  <a:pt x="251" y="240"/>
                  <a:pt x="256" y="240"/>
                  <a:pt x="261" y="241"/>
                </a:cubicBezTo>
                <a:cubicBezTo>
                  <a:pt x="260" y="246"/>
                  <a:pt x="261" y="250"/>
                  <a:pt x="261" y="254"/>
                </a:cubicBezTo>
                <a:cubicBezTo>
                  <a:pt x="258" y="254"/>
                  <a:pt x="252" y="254"/>
                  <a:pt x="248" y="254"/>
                </a:cubicBezTo>
                <a:cubicBezTo>
                  <a:pt x="247" y="249"/>
                  <a:pt x="246" y="245"/>
                  <a:pt x="247" y="240"/>
                </a:cubicBezTo>
                <a:close/>
                <a:moveTo>
                  <a:pt x="247" y="257"/>
                </a:moveTo>
                <a:cubicBezTo>
                  <a:pt x="251" y="257"/>
                  <a:pt x="255" y="257"/>
                  <a:pt x="259" y="257"/>
                </a:cubicBezTo>
                <a:cubicBezTo>
                  <a:pt x="263" y="261"/>
                  <a:pt x="261" y="265"/>
                  <a:pt x="261" y="269"/>
                </a:cubicBezTo>
                <a:cubicBezTo>
                  <a:pt x="257" y="269"/>
                  <a:pt x="253" y="270"/>
                  <a:pt x="248" y="268"/>
                </a:cubicBezTo>
                <a:cubicBezTo>
                  <a:pt x="249" y="265"/>
                  <a:pt x="247" y="261"/>
                  <a:pt x="247" y="257"/>
                </a:cubicBezTo>
                <a:close/>
                <a:moveTo>
                  <a:pt x="250" y="272"/>
                </a:moveTo>
                <a:cubicBezTo>
                  <a:pt x="253" y="273"/>
                  <a:pt x="257" y="272"/>
                  <a:pt x="260" y="273"/>
                </a:cubicBezTo>
                <a:cubicBezTo>
                  <a:pt x="263" y="275"/>
                  <a:pt x="262" y="278"/>
                  <a:pt x="262" y="280"/>
                </a:cubicBezTo>
                <a:cubicBezTo>
                  <a:pt x="258" y="281"/>
                  <a:pt x="254" y="280"/>
                  <a:pt x="250" y="281"/>
                </a:cubicBezTo>
                <a:cubicBezTo>
                  <a:pt x="249" y="278"/>
                  <a:pt x="249" y="275"/>
                  <a:pt x="250" y="272"/>
                </a:cubicBezTo>
                <a:close/>
                <a:moveTo>
                  <a:pt x="263" y="291"/>
                </a:moveTo>
                <a:cubicBezTo>
                  <a:pt x="259" y="291"/>
                  <a:pt x="255" y="291"/>
                  <a:pt x="251" y="291"/>
                </a:cubicBezTo>
                <a:cubicBezTo>
                  <a:pt x="249" y="289"/>
                  <a:pt x="252" y="286"/>
                  <a:pt x="250" y="284"/>
                </a:cubicBezTo>
                <a:cubicBezTo>
                  <a:pt x="254" y="284"/>
                  <a:pt x="258" y="284"/>
                  <a:pt x="262" y="284"/>
                </a:cubicBezTo>
                <a:cubicBezTo>
                  <a:pt x="263" y="286"/>
                  <a:pt x="264" y="289"/>
                  <a:pt x="263" y="291"/>
                </a:cubicBezTo>
                <a:close/>
                <a:moveTo>
                  <a:pt x="264" y="167"/>
                </a:moveTo>
                <a:cubicBezTo>
                  <a:pt x="263" y="164"/>
                  <a:pt x="263" y="162"/>
                  <a:pt x="263" y="160"/>
                </a:cubicBezTo>
                <a:cubicBezTo>
                  <a:pt x="268" y="159"/>
                  <a:pt x="273" y="160"/>
                  <a:pt x="278" y="161"/>
                </a:cubicBezTo>
                <a:cubicBezTo>
                  <a:pt x="279" y="163"/>
                  <a:pt x="279" y="165"/>
                  <a:pt x="279" y="168"/>
                </a:cubicBezTo>
                <a:cubicBezTo>
                  <a:pt x="274" y="168"/>
                  <a:pt x="269" y="167"/>
                  <a:pt x="264" y="167"/>
                </a:cubicBezTo>
                <a:close/>
                <a:moveTo>
                  <a:pt x="279" y="185"/>
                </a:moveTo>
                <a:cubicBezTo>
                  <a:pt x="274" y="186"/>
                  <a:pt x="269" y="184"/>
                  <a:pt x="264" y="185"/>
                </a:cubicBezTo>
                <a:cubicBezTo>
                  <a:pt x="263" y="180"/>
                  <a:pt x="263" y="175"/>
                  <a:pt x="264" y="171"/>
                </a:cubicBezTo>
                <a:cubicBezTo>
                  <a:pt x="269" y="173"/>
                  <a:pt x="273" y="171"/>
                  <a:pt x="278" y="172"/>
                </a:cubicBezTo>
                <a:cubicBezTo>
                  <a:pt x="279" y="177"/>
                  <a:pt x="279" y="181"/>
                  <a:pt x="279" y="185"/>
                </a:cubicBezTo>
                <a:close/>
                <a:moveTo>
                  <a:pt x="279" y="142"/>
                </a:moveTo>
                <a:cubicBezTo>
                  <a:pt x="274" y="143"/>
                  <a:pt x="269" y="141"/>
                  <a:pt x="265" y="141"/>
                </a:cubicBezTo>
                <a:cubicBezTo>
                  <a:pt x="263" y="137"/>
                  <a:pt x="264" y="134"/>
                  <a:pt x="263" y="130"/>
                </a:cubicBezTo>
                <a:cubicBezTo>
                  <a:pt x="269" y="131"/>
                  <a:pt x="274" y="131"/>
                  <a:pt x="280" y="134"/>
                </a:cubicBezTo>
                <a:cubicBezTo>
                  <a:pt x="278" y="136"/>
                  <a:pt x="279" y="139"/>
                  <a:pt x="279" y="142"/>
                </a:cubicBezTo>
                <a:close/>
                <a:moveTo>
                  <a:pt x="279" y="127"/>
                </a:moveTo>
                <a:cubicBezTo>
                  <a:pt x="274" y="128"/>
                  <a:pt x="269" y="126"/>
                  <a:pt x="264" y="126"/>
                </a:cubicBezTo>
                <a:cubicBezTo>
                  <a:pt x="263" y="122"/>
                  <a:pt x="263" y="118"/>
                  <a:pt x="263" y="114"/>
                </a:cubicBezTo>
                <a:cubicBezTo>
                  <a:pt x="268" y="114"/>
                  <a:pt x="274" y="116"/>
                  <a:pt x="279" y="116"/>
                </a:cubicBezTo>
                <a:cubicBezTo>
                  <a:pt x="282" y="120"/>
                  <a:pt x="279" y="124"/>
                  <a:pt x="279" y="127"/>
                </a:cubicBezTo>
                <a:close/>
                <a:moveTo>
                  <a:pt x="264" y="109"/>
                </a:moveTo>
                <a:cubicBezTo>
                  <a:pt x="263" y="106"/>
                  <a:pt x="263" y="102"/>
                  <a:pt x="264" y="99"/>
                </a:cubicBezTo>
                <a:cubicBezTo>
                  <a:pt x="269" y="101"/>
                  <a:pt x="274" y="102"/>
                  <a:pt x="279" y="102"/>
                </a:cubicBezTo>
                <a:cubicBezTo>
                  <a:pt x="281" y="105"/>
                  <a:pt x="280" y="108"/>
                  <a:pt x="280" y="111"/>
                </a:cubicBezTo>
                <a:cubicBezTo>
                  <a:pt x="275" y="112"/>
                  <a:pt x="270" y="110"/>
                  <a:pt x="264" y="109"/>
                </a:cubicBezTo>
                <a:close/>
                <a:moveTo>
                  <a:pt x="280" y="99"/>
                </a:moveTo>
                <a:cubicBezTo>
                  <a:pt x="274" y="97"/>
                  <a:pt x="269" y="97"/>
                  <a:pt x="263" y="95"/>
                </a:cubicBezTo>
                <a:cubicBezTo>
                  <a:pt x="264" y="92"/>
                  <a:pt x="264" y="89"/>
                  <a:pt x="265" y="86"/>
                </a:cubicBezTo>
                <a:cubicBezTo>
                  <a:pt x="270" y="86"/>
                  <a:pt x="276" y="86"/>
                  <a:pt x="281" y="89"/>
                </a:cubicBezTo>
                <a:cubicBezTo>
                  <a:pt x="280" y="92"/>
                  <a:pt x="281" y="95"/>
                  <a:pt x="280" y="99"/>
                </a:cubicBezTo>
                <a:close/>
                <a:moveTo>
                  <a:pt x="263" y="145"/>
                </a:moveTo>
                <a:cubicBezTo>
                  <a:pt x="268" y="145"/>
                  <a:pt x="273" y="146"/>
                  <a:pt x="277" y="147"/>
                </a:cubicBezTo>
                <a:cubicBezTo>
                  <a:pt x="280" y="150"/>
                  <a:pt x="278" y="153"/>
                  <a:pt x="279" y="156"/>
                </a:cubicBezTo>
                <a:cubicBezTo>
                  <a:pt x="277" y="156"/>
                  <a:pt x="266" y="157"/>
                  <a:pt x="264" y="155"/>
                </a:cubicBezTo>
                <a:cubicBezTo>
                  <a:pt x="261" y="153"/>
                  <a:pt x="265" y="149"/>
                  <a:pt x="263" y="145"/>
                </a:cubicBezTo>
                <a:close/>
                <a:moveTo>
                  <a:pt x="264" y="189"/>
                </a:moveTo>
                <a:cubicBezTo>
                  <a:pt x="268" y="188"/>
                  <a:pt x="273" y="189"/>
                  <a:pt x="278" y="190"/>
                </a:cubicBezTo>
                <a:cubicBezTo>
                  <a:pt x="280" y="193"/>
                  <a:pt x="279" y="196"/>
                  <a:pt x="280" y="199"/>
                </a:cubicBezTo>
                <a:cubicBezTo>
                  <a:pt x="274" y="198"/>
                  <a:pt x="269" y="198"/>
                  <a:pt x="264" y="197"/>
                </a:cubicBezTo>
                <a:cubicBezTo>
                  <a:pt x="265" y="194"/>
                  <a:pt x="264" y="192"/>
                  <a:pt x="264" y="189"/>
                </a:cubicBezTo>
                <a:close/>
                <a:moveTo>
                  <a:pt x="264" y="202"/>
                </a:moveTo>
                <a:cubicBezTo>
                  <a:pt x="268" y="201"/>
                  <a:pt x="273" y="202"/>
                  <a:pt x="278" y="203"/>
                </a:cubicBezTo>
                <a:cubicBezTo>
                  <a:pt x="279" y="205"/>
                  <a:pt x="281" y="216"/>
                  <a:pt x="280" y="217"/>
                </a:cubicBezTo>
                <a:cubicBezTo>
                  <a:pt x="278" y="219"/>
                  <a:pt x="267" y="216"/>
                  <a:pt x="264" y="216"/>
                </a:cubicBezTo>
                <a:cubicBezTo>
                  <a:pt x="265" y="211"/>
                  <a:pt x="264" y="207"/>
                  <a:pt x="264" y="202"/>
                </a:cubicBezTo>
                <a:close/>
                <a:moveTo>
                  <a:pt x="266" y="221"/>
                </a:moveTo>
                <a:cubicBezTo>
                  <a:pt x="270" y="221"/>
                  <a:pt x="275" y="221"/>
                  <a:pt x="279" y="222"/>
                </a:cubicBezTo>
                <a:cubicBezTo>
                  <a:pt x="280" y="227"/>
                  <a:pt x="280" y="232"/>
                  <a:pt x="280" y="237"/>
                </a:cubicBezTo>
                <a:cubicBezTo>
                  <a:pt x="275" y="238"/>
                  <a:pt x="270" y="236"/>
                  <a:pt x="266" y="237"/>
                </a:cubicBezTo>
                <a:cubicBezTo>
                  <a:pt x="266" y="232"/>
                  <a:pt x="264" y="226"/>
                  <a:pt x="266" y="221"/>
                </a:cubicBezTo>
                <a:close/>
                <a:moveTo>
                  <a:pt x="266" y="241"/>
                </a:moveTo>
                <a:cubicBezTo>
                  <a:pt x="270" y="240"/>
                  <a:pt x="275" y="241"/>
                  <a:pt x="279" y="241"/>
                </a:cubicBezTo>
                <a:cubicBezTo>
                  <a:pt x="282" y="246"/>
                  <a:pt x="280" y="250"/>
                  <a:pt x="280" y="254"/>
                </a:cubicBezTo>
                <a:cubicBezTo>
                  <a:pt x="276" y="255"/>
                  <a:pt x="272" y="254"/>
                  <a:pt x="268" y="254"/>
                </a:cubicBezTo>
                <a:cubicBezTo>
                  <a:pt x="266" y="250"/>
                  <a:pt x="268" y="245"/>
                  <a:pt x="266" y="241"/>
                </a:cubicBezTo>
                <a:close/>
                <a:moveTo>
                  <a:pt x="267" y="258"/>
                </a:moveTo>
                <a:cubicBezTo>
                  <a:pt x="271" y="258"/>
                  <a:pt x="275" y="258"/>
                  <a:pt x="279" y="258"/>
                </a:cubicBezTo>
                <a:cubicBezTo>
                  <a:pt x="281" y="262"/>
                  <a:pt x="280" y="266"/>
                  <a:pt x="280" y="270"/>
                </a:cubicBezTo>
                <a:cubicBezTo>
                  <a:pt x="276" y="271"/>
                  <a:pt x="272" y="269"/>
                  <a:pt x="269" y="270"/>
                </a:cubicBezTo>
                <a:cubicBezTo>
                  <a:pt x="267" y="266"/>
                  <a:pt x="267" y="262"/>
                  <a:pt x="267" y="258"/>
                </a:cubicBezTo>
                <a:close/>
                <a:moveTo>
                  <a:pt x="268" y="274"/>
                </a:moveTo>
                <a:cubicBezTo>
                  <a:pt x="272" y="272"/>
                  <a:pt x="276" y="273"/>
                  <a:pt x="279" y="273"/>
                </a:cubicBezTo>
                <a:cubicBezTo>
                  <a:pt x="285" y="282"/>
                  <a:pt x="274" y="280"/>
                  <a:pt x="269" y="281"/>
                </a:cubicBezTo>
                <a:cubicBezTo>
                  <a:pt x="268" y="278"/>
                  <a:pt x="268" y="276"/>
                  <a:pt x="268" y="274"/>
                </a:cubicBezTo>
                <a:close/>
                <a:moveTo>
                  <a:pt x="270" y="291"/>
                </a:moveTo>
                <a:cubicBezTo>
                  <a:pt x="269" y="288"/>
                  <a:pt x="269" y="286"/>
                  <a:pt x="270" y="283"/>
                </a:cubicBezTo>
                <a:cubicBezTo>
                  <a:pt x="273" y="284"/>
                  <a:pt x="277" y="284"/>
                  <a:pt x="281" y="283"/>
                </a:cubicBezTo>
                <a:cubicBezTo>
                  <a:pt x="283" y="286"/>
                  <a:pt x="280" y="288"/>
                  <a:pt x="282" y="291"/>
                </a:cubicBezTo>
                <a:cubicBezTo>
                  <a:pt x="278" y="291"/>
                  <a:pt x="274" y="291"/>
                  <a:pt x="270" y="291"/>
                </a:cubicBezTo>
                <a:close/>
                <a:moveTo>
                  <a:pt x="284" y="162"/>
                </a:moveTo>
                <a:cubicBezTo>
                  <a:pt x="288" y="162"/>
                  <a:pt x="292" y="163"/>
                  <a:pt x="296" y="163"/>
                </a:cubicBezTo>
                <a:cubicBezTo>
                  <a:pt x="296" y="165"/>
                  <a:pt x="296" y="167"/>
                  <a:pt x="295" y="169"/>
                </a:cubicBezTo>
                <a:cubicBezTo>
                  <a:pt x="292" y="168"/>
                  <a:pt x="288" y="169"/>
                  <a:pt x="285" y="168"/>
                </a:cubicBezTo>
                <a:cubicBezTo>
                  <a:pt x="283" y="166"/>
                  <a:pt x="285" y="164"/>
                  <a:pt x="284" y="162"/>
                </a:cubicBezTo>
                <a:close/>
                <a:moveTo>
                  <a:pt x="296" y="255"/>
                </a:moveTo>
                <a:cubicBezTo>
                  <a:pt x="293" y="256"/>
                  <a:pt x="290" y="254"/>
                  <a:pt x="287" y="255"/>
                </a:cubicBezTo>
                <a:cubicBezTo>
                  <a:pt x="286" y="250"/>
                  <a:pt x="286" y="246"/>
                  <a:pt x="287" y="241"/>
                </a:cubicBezTo>
                <a:cubicBezTo>
                  <a:pt x="289" y="241"/>
                  <a:pt x="292" y="241"/>
                  <a:pt x="295" y="241"/>
                </a:cubicBezTo>
                <a:cubicBezTo>
                  <a:pt x="297" y="246"/>
                  <a:pt x="295" y="250"/>
                  <a:pt x="296" y="255"/>
                </a:cubicBezTo>
                <a:close/>
                <a:moveTo>
                  <a:pt x="284" y="173"/>
                </a:moveTo>
                <a:cubicBezTo>
                  <a:pt x="288" y="172"/>
                  <a:pt x="291" y="173"/>
                  <a:pt x="294" y="173"/>
                </a:cubicBezTo>
                <a:cubicBezTo>
                  <a:pt x="297" y="178"/>
                  <a:pt x="294" y="182"/>
                  <a:pt x="295" y="187"/>
                </a:cubicBezTo>
                <a:cubicBezTo>
                  <a:pt x="292" y="188"/>
                  <a:pt x="288" y="186"/>
                  <a:pt x="285" y="186"/>
                </a:cubicBezTo>
                <a:cubicBezTo>
                  <a:pt x="284" y="182"/>
                  <a:pt x="284" y="177"/>
                  <a:pt x="284" y="173"/>
                </a:cubicBezTo>
                <a:close/>
                <a:moveTo>
                  <a:pt x="294" y="191"/>
                </a:moveTo>
                <a:cubicBezTo>
                  <a:pt x="295" y="194"/>
                  <a:pt x="295" y="197"/>
                  <a:pt x="295" y="200"/>
                </a:cubicBezTo>
                <a:cubicBezTo>
                  <a:pt x="291" y="200"/>
                  <a:pt x="288" y="200"/>
                  <a:pt x="285" y="199"/>
                </a:cubicBezTo>
                <a:cubicBezTo>
                  <a:pt x="283" y="193"/>
                  <a:pt x="285" y="188"/>
                  <a:pt x="294" y="191"/>
                </a:cubicBezTo>
                <a:close/>
                <a:moveTo>
                  <a:pt x="295" y="204"/>
                </a:moveTo>
                <a:cubicBezTo>
                  <a:pt x="296" y="209"/>
                  <a:pt x="295" y="213"/>
                  <a:pt x="295" y="218"/>
                </a:cubicBezTo>
                <a:cubicBezTo>
                  <a:pt x="292" y="219"/>
                  <a:pt x="289" y="218"/>
                  <a:pt x="286" y="218"/>
                </a:cubicBezTo>
                <a:cubicBezTo>
                  <a:pt x="286" y="213"/>
                  <a:pt x="286" y="208"/>
                  <a:pt x="285" y="204"/>
                </a:cubicBezTo>
                <a:cubicBezTo>
                  <a:pt x="288" y="204"/>
                  <a:pt x="292" y="205"/>
                  <a:pt x="295" y="204"/>
                </a:cubicBezTo>
                <a:close/>
                <a:moveTo>
                  <a:pt x="285" y="223"/>
                </a:moveTo>
                <a:cubicBezTo>
                  <a:pt x="288" y="222"/>
                  <a:pt x="291" y="223"/>
                  <a:pt x="294" y="223"/>
                </a:cubicBezTo>
                <a:cubicBezTo>
                  <a:pt x="295" y="229"/>
                  <a:pt x="300" y="240"/>
                  <a:pt x="287" y="238"/>
                </a:cubicBezTo>
                <a:cubicBezTo>
                  <a:pt x="284" y="233"/>
                  <a:pt x="287" y="228"/>
                  <a:pt x="285" y="223"/>
                </a:cubicBezTo>
                <a:close/>
                <a:moveTo>
                  <a:pt x="286" y="258"/>
                </a:moveTo>
                <a:cubicBezTo>
                  <a:pt x="289" y="258"/>
                  <a:pt x="292" y="258"/>
                  <a:pt x="295" y="258"/>
                </a:cubicBezTo>
                <a:cubicBezTo>
                  <a:pt x="297" y="262"/>
                  <a:pt x="296" y="266"/>
                  <a:pt x="296" y="270"/>
                </a:cubicBezTo>
                <a:cubicBezTo>
                  <a:pt x="293" y="270"/>
                  <a:pt x="290" y="270"/>
                  <a:pt x="287" y="270"/>
                </a:cubicBezTo>
                <a:cubicBezTo>
                  <a:pt x="284" y="266"/>
                  <a:pt x="287" y="262"/>
                  <a:pt x="286" y="258"/>
                </a:cubicBezTo>
                <a:close/>
                <a:moveTo>
                  <a:pt x="287" y="273"/>
                </a:moveTo>
                <a:cubicBezTo>
                  <a:pt x="290" y="274"/>
                  <a:pt x="293" y="274"/>
                  <a:pt x="296" y="273"/>
                </a:cubicBezTo>
                <a:cubicBezTo>
                  <a:pt x="298" y="276"/>
                  <a:pt x="296" y="277"/>
                  <a:pt x="297" y="280"/>
                </a:cubicBezTo>
                <a:cubicBezTo>
                  <a:pt x="294" y="280"/>
                  <a:pt x="289" y="280"/>
                  <a:pt x="287" y="280"/>
                </a:cubicBezTo>
                <a:cubicBezTo>
                  <a:pt x="286" y="278"/>
                  <a:pt x="286" y="275"/>
                  <a:pt x="287" y="273"/>
                </a:cubicBezTo>
                <a:close/>
                <a:moveTo>
                  <a:pt x="289" y="291"/>
                </a:moveTo>
                <a:cubicBezTo>
                  <a:pt x="287" y="288"/>
                  <a:pt x="287" y="286"/>
                  <a:pt x="287" y="284"/>
                </a:cubicBezTo>
                <a:cubicBezTo>
                  <a:pt x="290" y="283"/>
                  <a:pt x="293" y="283"/>
                  <a:pt x="296" y="283"/>
                </a:cubicBezTo>
                <a:cubicBezTo>
                  <a:pt x="298" y="286"/>
                  <a:pt x="297" y="288"/>
                  <a:pt x="298" y="290"/>
                </a:cubicBezTo>
                <a:cubicBezTo>
                  <a:pt x="295" y="291"/>
                  <a:pt x="292" y="290"/>
                  <a:pt x="289" y="291"/>
                </a:cubicBezTo>
                <a:close/>
                <a:moveTo>
                  <a:pt x="297" y="158"/>
                </a:moveTo>
                <a:cubicBezTo>
                  <a:pt x="293" y="159"/>
                  <a:pt x="289" y="158"/>
                  <a:pt x="285" y="157"/>
                </a:cubicBezTo>
                <a:cubicBezTo>
                  <a:pt x="283" y="154"/>
                  <a:pt x="284" y="151"/>
                  <a:pt x="285" y="148"/>
                </a:cubicBezTo>
                <a:cubicBezTo>
                  <a:pt x="289" y="148"/>
                  <a:pt x="294" y="149"/>
                  <a:pt x="298" y="150"/>
                </a:cubicBezTo>
                <a:cubicBezTo>
                  <a:pt x="297" y="153"/>
                  <a:pt x="297" y="156"/>
                  <a:pt x="297" y="158"/>
                </a:cubicBezTo>
                <a:close/>
                <a:moveTo>
                  <a:pt x="298" y="145"/>
                </a:moveTo>
                <a:cubicBezTo>
                  <a:pt x="294" y="145"/>
                  <a:pt x="289" y="144"/>
                  <a:pt x="285" y="143"/>
                </a:cubicBezTo>
                <a:cubicBezTo>
                  <a:pt x="284" y="140"/>
                  <a:pt x="285" y="137"/>
                  <a:pt x="285" y="134"/>
                </a:cubicBezTo>
                <a:cubicBezTo>
                  <a:pt x="289" y="133"/>
                  <a:pt x="294" y="136"/>
                  <a:pt x="299" y="135"/>
                </a:cubicBezTo>
                <a:cubicBezTo>
                  <a:pt x="300" y="139"/>
                  <a:pt x="299" y="142"/>
                  <a:pt x="298" y="145"/>
                </a:cubicBezTo>
                <a:close/>
                <a:moveTo>
                  <a:pt x="299" y="131"/>
                </a:moveTo>
                <a:cubicBezTo>
                  <a:pt x="294" y="130"/>
                  <a:pt x="290" y="131"/>
                  <a:pt x="285" y="128"/>
                </a:cubicBezTo>
                <a:cubicBezTo>
                  <a:pt x="286" y="124"/>
                  <a:pt x="285" y="120"/>
                  <a:pt x="286" y="117"/>
                </a:cubicBezTo>
                <a:cubicBezTo>
                  <a:pt x="291" y="117"/>
                  <a:pt x="296" y="118"/>
                  <a:pt x="301" y="119"/>
                </a:cubicBezTo>
                <a:cubicBezTo>
                  <a:pt x="301" y="123"/>
                  <a:pt x="301" y="127"/>
                  <a:pt x="299" y="131"/>
                </a:cubicBezTo>
                <a:close/>
                <a:moveTo>
                  <a:pt x="293" y="5"/>
                </a:moveTo>
                <a:cubicBezTo>
                  <a:pt x="298" y="3"/>
                  <a:pt x="304" y="7"/>
                  <a:pt x="309" y="6"/>
                </a:cubicBezTo>
                <a:cubicBezTo>
                  <a:pt x="310" y="10"/>
                  <a:pt x="308" y="13"/>
                  <a:pt x="309" y="17"/>
                </a:cubicBezTo>
                <a:cubicBezTo>
                  <a:pt x="304" y="17"/>
                  <a:pt x="299" y="15"/>
                  <a:pt x="293" y="14"/>
                </a:cubicBezTo>
                <a:cubicBezTo>
                  <a:pt x="290" y="10"/>
                  <a:pt x="295" y="9"/>
                  <a:pt x="293" y="5"/>
                </a:cubicBezTo>
                <a:close/>
                <a:moveTo>
                  <a:pt x="291" y="18"/>
                </a:moveTo>
                <a:cubicBezTo>
                  <a:pt x="297" y="18"/>
                  <a:pt x="303" y="21"/>
                  <a:pt x="308" y="21"/>
                </a:cubicBezTo>
                <a:cubicBezTo>
                  <a:pt x="309" y="24"/>
                  <a:pt x="309" y="28"/>
                  <a:pt x="308" y="32"/>
                </a:cubicBezTo>
                <a:cubicBezTo>
                  <a:pt x="302" y="30"/>
                  <a:pt x="296" y="31"/>
                  <a:pt x="290" y="27"/>
                </a:cubicBezTo>
                <a:cubicBezTo>
                  <a:pt x="289" y="24"/>
                  <a:pt x="292" y="21"/>
                  <a:pt x="291" y="18"/>
                </a:cubicBezTo>
                <a:close/>
                <a:moveTo>
                  <a:pt x="288" y="36"/>
                </a:moveTo>
                <a:cubicBezTo>
                  <a:pt x="290" y="37"/>
                  <a:pt x="291" y="34"/>
                  <a:pt x="289" y="33"/>
                </a:cubicBezTo>
                <a:cubicBezTo>
                  <a:pt x="295" y="32"/>
                  <a:pt x="301" y="35"/>
                  <a:pt x="307" y="35"/>
                </a:cubicBezTo>
                <a:cubicBezTo>
                  <a:pt x="308" y="39"/>
                  <a:pt x="307" y="42"/>
                  <a:pt x="306" y="45"/>
                </a:cubicBezTo>
                <a:cubicBezTo>
                  <a:pt x="300" y="43"/>
                  <a:pt x="293" y="44"/>
                  <a:pt x="288" y="39"/>
                </a:cubicBezTo>
                <a:cubicBezTo>
                  <a:pt x="288" y="38"/>
                  <a:pt x="290" y="37"/>
                  <a:pt x="288" y="36"/>
                </a:cubicBezTo>
                <a:close/>
                <a:moveTo>
                  <a:pt x="305" y="49"/>
                </a:moveTo>
                <a:cubicBezTo>
                  <a:pt x="307" y="52"/>
                  <a:pt x="306" y="55"/>
                  <a:pt x="306" y="58"/>
                </a:cubicBezTo>
                <a:cubicBezTo>
                  <a:pt x="300" y="57"/>
                  <a:pt x="295" y="57"/>
                  <a:pt x="289" y="55"/>
                </a:cubicBezTo>
                <a:cubicBezTo>
                  <a:pt x="287" y="52"/>
                  <a:pt x="289" y="49"/>
                  <a:pt x="288" y="46"/>
                </a:cubicBezTo>
                <a:cubicBezTo>
                  <a:pt x="293" y="46"/>
                  <a:pt x="299" y="48"/>
                  <a:pt x="305" y="49"/>
                </a:cubicBezTo>
                <a:close/>
                <a:moveTo>
                  <a:pt x="287" y="59"/>
                </a:moveTo>
                <a:cubicBezTo>
                  <a:pt x="292" y="59"/>
                  <a:pt x="298" y="61"/>
                  <a:pt x="304" y="62"/>
                </a:cubicBezTo>
                <a:cubicBezTo>
                  <a:pt x="306" y="66"/>
                  <a:pt x="305" y="69"/>
                  <a:pt x="304" y="72"/>
                </a:cubicBezTo>
                <a:cubicBezTo>
                  <a:pt x="299" y="71"/>
                  <a:pt x="293" y="70"/>
                  <a:pt x="288" y="70"/>
                </a:cubicBezTo>
                <a:cubicBezTo>
                  <a:pt x="285" y="66"/>
                  <a:pt x="289" y="63"/>
                  <a:pt x="287" y="59"/>
                </a:cubicBezTo>
                <a:close/>
                <a:moveTo>
                  <a:pt x="305" y="77"/>
                </a:moveTo>
                <a:cubicBezTo>
                  <a:pt x="302" y="80"/>
                  <a:pt x="306" y="84"/>
                  <a:pt x="303" y="86"/>
                </a:cubicBezTo>
                <a:cubicBezTo>
                  <a:pt x="300" y="88"/>
                  <a:pt x="293" y="84"/>
                  <a:pt x="288" y="84"/>
                </a:cubicBezTo>
                <a:cubicBezTo>
                  <a:pt x="287" y="81"/>
                  <a:pt x="286" y="77"/>
                  <a:pt x="286" y="74"/>
                </a:cubicBezTo>
                <a:cubicBezTo>
                  <a:pt x="292" y="73"/>
                  <a:pt x="299" y="75"/>
                  <a:pt x="305" y="77"/>
                </a:cubicBezTo>
                <a:close/>
                <a:moveTo>
                  <a:pt x="288" y="89"/>
                </a:moveTo>
                <a:cubicBezTo>
                  <a:pt x="293" y="89"/>
                  <a:pt x="298" y="90"/>
                  <a:pt x="303" y="91"/>
                </a:cubicBezTo>
                <a:cubicBezTo>
                  <a:pt x="302" y="94"/>
                  <a:pt x="303" y="98"/>
                  <a:pt x="302" y="101"/>
                </a:cubicBezTo>
                <a:cubicBezTo>
                  <a:pt x="297" y="100"/>
                  <a:pt x="292" y="100"/>
                  <a:pt x="287" y="99"/>
                </a:cubicBezTo>
                <a:cubicBezTo>
                  <a:pt x="286" y="96"/>
                  <a:pt x="287" y="92"/>
                  <a:pt x="288" y="89"/>
                </a:cubicBezTo>
                <a:close/>
                <a:moveTo>
                  <a:pt x="301" y="105"/>
                </a:moveTo>
                <a:cubicBezTo>
                  <a:pt x="303" y="108"/>
                  <a:pt x="302" y="111"/>
                  <a:pt x="302" y="114"/>
                </a:cubicBezTo>
                <a:cubicBezTo>
                  <a:pt x="297" y="114"/>
                  <a:pt x="292" y="114"/>
                  <a:pt x="287" y="113"/>
                </a:cubicBezTo>
                <a:cubicBezTo>
                  <a:pt x="285" y="109"/>
                  <a:pt x="287" y="107"/>
                  <a:pt x="286" y="104"/>
                </a:cubicBezTo>
                <a:cubicBezTo>
                  <a:pt x="291" y="103"/>
                  <a:pt x="296" y="105"/>
                  <a:pt x="301" y="105"/>
                </a:cubicBezTo>
                <a:close/>
                <a:moveTo>
                  <a:pt x="271" y="14"/>
                </a:moveTo>
                <a:cubicBezTo>
                  <a:pt x="275" y="14"/>
                  <a:pt x="280" y="16"/>
                  <a:pt x="285" y="16"/>
                </a:cubicBezTo>
                <a:cubicBezTo>
                  <a:pt x="287" y="20"/>
                  <a:pt x="284" y="24"/>
                  <a:pt x="284" y="27"/>
                </a:cubicBezTo>
                <a:cubicBezTo>
                  <a:pt x="279" y="26"/>
                  <a:pt x="274" y="26"/>
                  <a:pt x="269" y="24"/>
                </a:cubicBezTo>
                <a:cubicBezTo>
                  <a:pt x="269" y="21"/>
                  <a:pt x="271" y="17"/>
                  <a:pt x="271" y="14"/>
                </a:cubicBezTo>
                <a:close/>
                <a:moveTo>
                  <a:pt x="269" y="29"/>
                </a:moveTo>
                <a:cubicBezTo>
                  <a:pt x="273" y="28"/>
                  <a:pt x="279" y="31"/>
                  <a:pt x="284" y="31"/>
                </a:cubicBezTo>
                <a:cubicBezTo>
                  <a:pt x="285" y="34"/>
                  <a:pt x="283" y="37"/>
                  <a:pt x="284" y="40"/>
                </a:cubicBezTo>
                <a:cubicBezTo>
                  <a:pt x="279" y="40"/>
                  <a:pt x="273" y="39"/>
                  <a:pt x="268" y="37"/>
                </a:cubicBezTo>
                <a:cubicBezTo>
                  <a:pt x="268" y="34"/>
                  <a:pt x="269" y="32"/>
                  <a:pt x="269" y="29"/>
                </a:cubicBezTo>
                <a:close/>
                <a:moveTo>
                  <a:pt x="283" y="45"/>
                </a:moveTo>
                <a:cubicBezTo>
                  <a:pt x="284" y="48"/>
                  <a:pt x="284" y="51"/>
                  <a:pt x="282" y="54"/>
                </a:cubicBezTo>
                <a:cubicBezTo>
                  <a:pt x="277" y="53"/>
                  <a:pt x="273" y="54"/>
                  <a:pt x="268" y="51"/>
                </a:cubicBezTo>
                <a:cubicBezTo>
                  <a:pt x="268" y="48"/>
                  <a:pt x="268" y="45"/>
                  <a:pt x="268" y="42"/>
                </a:cubicBezTo>
                <a:cubicBezTo>
                  <a:pt x="272" y="42"/>
                  <a:pt x="278" y="44"/>
                  <a:pt x="283" y="45"/>
                </a:cubicBezTo>
                <a:close/>
                <a:moveTo>
                  <a:pt x="268" y="56"/>
                </a:moveTo>
                <a:cubicBezTo>
                  <a:pt x="272" y="56"/>
                  <a:pt x="277" y="58"/>
                  <a:pt x="282" y="58"/>
                </a:cubicBezTo>
                <a:cubicBezTo>
                  <a:pt x="283" y="61"/>
                  <a:pt x="282" y="64"/>
                  <a:pt x="282" y="68"/>
                </a:cubicBezTo>
                <a:cubicBezTo>
                  <a:pt x="277" y="69"/>
                  <a:pt x="272" y="66"/>
                  <a:pt x="267" y="66"/>
                </a:cubicBezTo>
                <a:cubicBezTo>
                  <a:pt x="265" y="62"/>
                  <a:pt x="269" y="59"/>
                  <a:pt x="268" y="56"/>
                </a:cubicBezTo>
                <a:close/>
                <a:moveTo>
                  <a:pt x="266" y="70"/>
                </a:moveTo>
                <a:cubicBezTo>
                  <a:pt x="271" y="71"/>
                  <a:pt x="276" y="71"/>
                  <a:pt x="281" y="72"/>
                </a:cubicBezTo>
                <a:cubicBezTo>
                  <a:pt x="283" y="76"/>
                  <a:pt x="281" y="80"/>
                  <a:pt x="282" y="84"/>
                </a:cubicBezTo>
                <a:cubicBezTo>
                  <a:pt x="276" y="83"/>
                  <a:pt x="271" y="83"/>
                  <a:pt x="265" y="81"/>
                </a:cubicBezTo>
                <a:cubicBezTo>
                  <a:pt x="265" y="77"/>
                  <a:pt x="265" y="73"/>
                  <a:pt x="266" y="70"/>
                </a:cubicBezTo>
                <a:close/>
                <a:moveTo>
                  <a:pt x="249" y="10"/>
                </a:moveTo>
                <a:cubicBezTo>
                  <a:pt x="254" y="9"/>
                  <a:pt x="260" y="12"/>
                  <a:pt x="265" y="12"/>
                </a:cubicBezTo>
                <a:cubicBezTo>
                  <a:pt x="265" y="16"/>
                  <a:pt x="264" y="20"/>
                  <a:pt x="264" y="24"/>
                </a:cubicBezTo>
                <a:cubicBezTo>
                  <a:pt x="259" y="23"/>
                  <a:pt x="253" y="22"/>
                  <a:pt x="248" y="20"/>
                </a:cubicBezTo>
                <a:cubicBezTo>
                  <a:pt x="249" y="17"/>
                  <a:pt x="248" y="13"/>
                  <a:pt x="249" y="10"/>
                </a:cubicBezTo>
                <a:close/>
                <a:moveTo>
                  <a:pt x="248" y="25"/>
                </a:moveTo>
                <a:cubicBezTo>
                  <a:pt x="253" y="25"/>
                  <a:pt x="258" y="25"/>
                  <a:pt x="264" y="28"/>
                </a:cubicBezTo>
                <a:cubicBezTo>
                  <a:pt x="262" y="31"/>
                  <a:pt x="263" y="34"/>
                  <a:pt x="263" y="37"/>
                </a:cubicBezTo>
                <a:cubicBezTo>
                  <a:pt x="257" y="37"/>
                  <a:pt x="252" y="35"/>
                  <a:pt x="246" y="34"/>
                </a:cubicBezTo>
                <a:cubicBezTo>
                  <a:pt x="246" y="31"/>
                  <a:pt x="246" y="28"/>
                  <a:pt x="248" y="25"/>
                </a:cubicBezTo>
                <a:close/>
                <a:moveTo>
                  <a:pt x="246" y="38"/>
                </a:moveTo>
                <a:cubicBezTo>
                  <a:pt x="251" y="38"/>
                  <a:pt x="257" y="40"/>
                  <a:pt x="262" y="42"/>
                </a:cubicBezTo>
                <a:cubicBezTo>
                  <a:pt x="261" y="44"/>
                  <a:pt x="261" y="47"/>
                  <a:pt x="261" y="50"/>
                </a:cubicBezTo>
                <a:cubicBezTo>
                  <a:pt x="256" y="51"/>
                  <a:pt x="250" y="48"/>
                  <a:pt x="245" y="49"/>
                </a:cubicBezTo>
                <a:cubicBezTo>
                  <a:pt x="244" y="45"/>
                  <a:pt x="246" y="42"/>
                  <a:pt x="246" y="38"/>
                </a:cubicBezTo>
                <a:close/>
                <a:moveTo>
                  <a:pt x="245" y="52"/>
                </a:moveTo>
                <a:cubicBezTo>
                  <a:pt x="250" y="53"/>
                  <a:pt x="255" y="54"/>
                  <a:pt x="261" y="55"/>
                </a:cubicBezTo>
                <a:cubicBezTo>
                  <a:pt x="263" y="58"/>
                  <a:pt x="260" y="61"/>
                  <a:pt x="260" y="64"/>
                </a:cubicBezTo>
                <a:cubicBezTo>
                  <a:pt x="255" y="64"/>
                  <a:pt x="249" y="61"/>
                  <a:pt x="244" y="61"/>
                </a:cubicBezTo>
                <a:cubicBezTo>
                  <a:pt x="243" y="58"/>
                  <a:pt x="243" y="55"/>
                  <a:pt x="245" y="52"/>
                </a:cubicBezTo>
                <a:close/>
                <a:moveTo>
                  <a:pt x="259" y="68"/>
                </a:moveTo>
                <a:cubicBezTo>
                  <a:pt x="261" y="73"/>
                  <a:pt x="259" y="76"/>
                  <a:pt x="259" y="81"/>
                </a:cubicBezTo>
                <a:cubicBezTo>
                  <a:pt x="254" y="81"/>
                  <a:pt x="248" y="78"/>
                  <a:pt x="243" y="78"/>
                </a:cubicBezTo>
                <a:cubicBezTo>
                  <a:pt x="242" y="74"/>
                  <a:pt x="242" y="70"/>
                  <a:pt x="243" y="66"/>
                </a:cubicBezTo>
                <a:cubicBezTo>
                  <a:pt x="248" y="65"/>
                  <a:pt x="254" y="67"/>
                  <a:pt x="259" y="68"/>
                </a:cubicBezTo>
                <a:close/>
                <a:moveTo>
                  <a:pt x="235" y="7"/>
                </a:moveTo>
                <a:cubicBezTo>
                  <a:pt x="237" y="7"/>
                  <a:pt x="240" y="8"/>
                  <a:pt x="242" y="8"/>
                </a:cubicBezTo>
                <a:cubicBezTo>
                  <a:pt x="244" y="12"/>
                  <a:pt x="242" y="15"/>
                  <a:pt x="242" y="19"/>
                </a:cubicBezTo>
                <a:cubicBezTo>
                  <a:pt x="239" y="20"/>
                  <a:pt x="236" y="19"/>
                  <a:pt x="233" y="17"/>
                </a:cubicBezTo>
                <a:cubicBezTo>
                  <a:pt x="234" y="14"/>
                  <a:pt x="234" y="10"/>
                  <a:pt x="235" y="7"/>
                </a:cubicBezTo>
                <a:close/>
                <a:moveTo>
                  <a:pt x="232" y="22"/>
                </a:moveTo>
                <a:cubicBezTo>
                  <a:pt x="235" y="21"/>
                  <a:pt x="238" y="23"/>
                  <a:pt x="241" y="23"/>
                </a:cubicBezTo>
                <a:cubicBezTo>
                  <a:pt x="242" y="26"/>
                  <a:pt x="240" y="29"/>
                  <a:pt x="240" y="32"/>
                </a:cubicBezTo>
                <a:cubicBezTo>
                  <a:pt x="236" y="32"/>
                  <a:pt x="233" y="32"/>
                  <a:pt x="230" y="30"/>
                </a:cubicBezTo>
                <a:cubicBezTo>
                  <a:pt x="231" y="27"/>
                  <a:pt x="232" y="25"/>
                  <a:pt x="232" y="22"/>
                </a:cubicBezTo>
                <a:close/>
                <a:moveTo>
                  <a:pt x="239" y="37"/>
                </a:moveTo>
                <a:cubicBezTo>
                  <a:pt x="239" y="40"/>
                  <a:pt x="238" y="43"/>
                  <a:pt x="239" y="47"/>
                </a:cubicBezTo>
                <a:cubicBezTo>
                  <a:pt x="235" y="47"/>
                  <a:pt x="231" y="46"/>
                  <a:pt x="228" y="46"/>
                </a:cubicBezTo>
                <a:cubicBezTo>
                  <a:pt x="227" y="42"/>
                  <a:pt x="229" y="38"/>
                  <a:pt x="229" y="35"/>
                </a:cubicBezTo>
                <a:cubicBezTo>
                  <a:pt x="232" y="34"/>
                  <a:pt x="236" y="35"/>
                  <a:pt x="239" y="37"/>
                </a:cubicBezTo>
                <a:close/>
                <a:moveTo>
                  <a:pt x="218" y="4"/>
                </a:moveTo>
                <a:cubicBezTo>
                  <a:pt x="222" y="4"/>
                  <a:pt x="226" y="5"/>
                  <a:pt x="230" y="7"/>
                </a:cubicBezTo>
                <a:cubicBezTo>
                  <a:pt x="227" y="10"/>
                  <a:pt x="231" y="14"/>
                  <a:pt x="227" y="17"/>
                </a:cubicBezTo>
                <a:cubicBezTo>
                  <a:pt x="223" y="15"/>
                  <a:pt x="220" y="16"/>
                  <a:pt x="216" y="14"/>
                </a:cubicBezTo>
                <a:cubicBezTo>
                  <a:pt x="217" y="11"/>
                  <a:pt x="217" y="8"/>
                  <a:pt x="218" y="4"/>
                </a:cubicBezTo>
                <a:close/>
                <a:moveTo>
                  <a:pt x="215" y="18"/>
                </a:moveTo>
                <a:cubicBezTo>
                  <a:pt x="219" y="19"/>
                  <a:pt x="223" y="19"/>
                  <a:pt x="227" y="21"/>
                </a:cubicBezTo>
                <a:cubicBezTo>
                  <a:pt x="226" y="24"/>
                  <a:pt x="225" y="26"/>
                  <a:pt x="224" y="29"/>
                </a:cubicBezTo>
                <a:cubicBezTo>
                  <a:pt x="221" y="29"/>
                  <a:pt x="217" y="29"/>
                  <a:pt x="213" y="27"/>
                </a:cubicBezTo>
                <a:cubicBezTo>
                  <a:pt x="214" y="24"/>
                  <a:pt x="214" y="21"/>
                  <a:pt x="215" y="18"/>
                </a:cubicBezTo>
                <a:close/>
                <a:moveTo>
                  <a:pt x="223" y="34"/>
                </a:moveTo>
                <a:cubicBezTo>
                  <a:pt x="222" y="37"/>
                  <a:pt x="223" y="41"/>
                  <a:pt x="221" y="44"/>
                </a:cubicBezTo>
                <a:cubicBezTo>
                  <a:pt x="218" y="45"/>
                  <a:pt x="215" y="44"/>
                  <a:pt x="211" y="42"/>
                </a:cubicBezTo>
                <a:cubicBezTo>
                  <a:pt x="213" y="39"/>
                  <a:pt x="211" y="35"/>
                  <a:pt x="212" y="32"/>
                </a:cubicBezTo>
                <a:cubicBezTo>
                  <a:pt x="216" y="31"/>
                  <a:pt x="219" y="32"/>
                  <a:pt x="223" y="34"/>
                </a:cubicBezTo>
                <a:close/>
                <a:moveTo>
                  <a:pt x="199" y="0"/>
                </a:moveTo>
                <a:cubicBezTo>
                  <a:pt x="203" y="0"/>
                  <a:pt x="207" y="2"/>
                  <a:pt x="211" y="2"/>
                </a:cubicBezTo>
                <a:cubicBezTo>
                  <a:pt x="212" y="6"/>
                  <a:pt x="211" y="10"/>
                  <a:pt x="209" y="13"/>
                </a:cubicBezTo>
                <a:cubicBezTo>
                  <a:pt x="206" y="12"/>
                  <a:pt x="202" y="11"/>
                  <a:pt x="199" y="10"/>
                </a:cubicBezTo>
                <a:cubicBezTo>
                  <a:pt x="197" y="7"/>
                  <a:pt x="200" y="4"/>
                  <a:pt x="199" y="0"/>
                </a:cubicBezTo>
                <a:close/>
                <a:moveTo>
                  <a:pt x="198" y="14"/>
                </a:moveTo>
                <a:cubicBezTo>
                  <a:pt x="202" y="15"/>
                  <a:pt x="206" y="15"/>
                  <a:pt x="210" y="18"/>
                </a:cubicBezTo>
                <a:cubicBezTo>
                  <a:pt x="208" y="20"/>
                  <a:pt x="209" y="23"/>
                  <a:pt x="208" y="26"/>
                </a:cubicBezTo>
                <a:cubicBezTo>
                  <a:pt x="204" y="27"/>
                  <a:pt x="200" y="25"/>
                  <a:pt x="196" y="24"/>
                </a:cubicBezTo>
                <a:cubicBezTo>
                  <a:pt x="196" y="21"/>
                  <a:pt x="197" y="17"/>
                  <a:pt x="198" y="14"/>
                </a:cubicBezTo>
                <a:close/>
                <a:moveTo>
                  <a:pt x="195" y="29"/>
                </a:moveTo>
                <a:cubicBezTo>
                  <a:pt x="198" y="28"/>
                  <a:pt x="202" y="30"/>
                  <a:pt x="206" y="30"/>
                </a:cubicBezTo>
                <a:cubicBezTo>
                  <a:pt x="208" y="37"/>
                  <a:pt x="207" y="45"/>
                  <a:pt x="195" y="40"/>
                </a:cubicBezTo>
                <a:cubicBezTo>
                  <a:pt x="194" y="36"/>
                  <a:pt x="195" y="33"/>
                  <a:pt x="195" y="29"/>
                </a:cubicBezTo>
                <a:close/>
                <a:moveTo>
                  <a:pt x="194" y="44"/>
                </a:moveTo>
                <a:cubicBezTo>
                  <a:pt x="197" y="43"/>
                  <a:pt x="201" y="46"/>
                  <a:pt x="204" y="45"/>
                </a:cubicBezTo>
                <a:cubicBezTo>
                  <a:pt x="206" y="49"/>
                  <a:pt x="203" y="52"/>
                  <a:pt x="202" y="55"/>
                </a:cubicBezTo>
                <a:cubicBezTo>
                  <a:pt x="200" y="55"/>
                  <a:pt x="197" y="54"/>
                  <a:pt x="194" y="54"/>
                </a:cubicBezTo>
                <a:cubicBezTo>
                  <a:pt x="193" y="50"/>
                  <a:pt x="194" y="47"/>
                  <a:pt x="194" y="44"/>
                </a:cubicBezTo>
                <a:close/>
                <a:moveTo>
                  <a:pt x="193" y="58"/>
                </a:moveTo>
                <a:cubicBezTo>
                  <a:pt x="196" y="58"/>
                  <a:pt x="199" y="58"/>
                  <a:pt x="202" y="60"/>
                </a:cubicBezTo>
                <a:cubicBezTo>
                  <a:pt x="202" y="63"/>
                  <a:pt x="202" y="67"/>
                  <a:pt x="201" y="70"/>
                </a:cubicBezTo>
                <a:cubicBezTo>
                  <a:pt x="198" y="70"/>
                  <a:pt x="195" y="69"/>
                  <a:pt x="192" y="69"/>
                </a:cubicBezTo>
                <a:cubicBezTo>
                  <a:pt x="192" y="65"/>
                  <a:pt x="193" y="62"/>
                  <a:pt x="193" y="58"/>
                </a:cubicBezTo>
                <a:close/>
                <a:moveTo>
                  <a:pt x="201" y="74"/>
                </a:moveTo>
                <a:cubicBezTo>
                  <a:pt x="201" y="77"/>
                  <a:pt x="200" y="80"/>
                  <a:pt x="201" y="83"/>
                </a:cubicBezTo>
                <a:cubicBezTo>
                  <a:pt x="198" y="84"/>
                  <a:pt x="195" y="82"/>
                  <a:pt x="192" y="82"/>
                </a:cubicBezTo>
                <a:cubicBezTo>
                  <a:pt x="190" y="79"/>
                  <a:pt x="191" y="76"/>
                  <a:pt x="192" y="73"/>
                </a:cubicBezTo>
                <a:cubicBezTo>
                  <a:pt x="195" y="72"/>
                  <a:pt x="198" y="74"/>
                  <a:pt x="201" y="74"/>
                </a:cubicBezTo>
                <a:close/>
                <a:moveTo>
                  <a:pt x="184" y="11"/>
                </a:moveTo>
                <a:cubicBezTo>
                  <a:pt x="195" y="11"/>
                  <a:pt x="191" y="19"/>
                  <a:pt x="190" y="24"/>
                </a:cubicBezTo>
                <a:cubicBezTo>
                  <a:pt x="187" y="24"/>
                  <a:pt x="184" y="23"/>
                  <a:pt x="181" y="22"/>
                </a:cubicBezTo>
                <a:cubicBezTo>
                  <a:pt x="183" y="18"/>
                  <a:pt x="182" y="14"/>
                  <a:pt x="184" y="11"/>
                </a:cubicBezTo>
                <a:close/>
                <a:moveTo>
                  <a:pt x="181" y="27"/>
                </a:moveTo>
                <a:cubicBezTo>
                  <a:pt x="183" y="26"/>
                  <a:pt x="186" y="28"/>
                  <a:pt x="189" y="27"/>
                </a:cubicBezTo>
                <a:cubicBezTo>
                  <a:pt x="191" y="32"/>
                  <a:pt x="189" y="35"/>
                  <a:pt x="188" y="39"/>
                </a:cubicBezTo>
                <a:cubicBezTo>
                  <a:pt x="186" y="37"/>
                  <a:pt x="184" y="38"/>
                  <a:pt x="181" y="37"/>
                </a:cubicBezTo>
                <a:cubicBezTo>
                  <a:pt x="179" y="33"/>
                  <a:pt x="182" y="30"/>
                  <a:pt x="181" y="27"/>
                </a:cubicBezTo>
                <a:close/>
                <a:moveTo>
                  <a:pt x="180" y="41"/>
                </a:moveTo>
                <a:cubicBezTo>
                  <a:pt x="182" y="40"/>
                  <a:pt x="186" y="43"/>
                  <a:pt x="188" y="42"/>
                </a:cubicBezTo>
                <a:cubicBezTo>
                  <a:pt x="188" y="46"/>
                  <a:pt x="189" y="49"/>
                  <a:pt x="187" y="53"/>
                </a:cubicBezTo>
                <a:cubicBezTo>
                  <a:pt x="185" y="53"/>
                  <a:pt x="182" y="52"/>
                  <a:pt x="180" y="52"/>
                </a:cubicBezTo>
                <a:cubicBezTo>
                  <a:pt x="180" y="48"/>
                  <a:pt x="180" y="45"/>
                  <a:pt x="180" y="41"/>
                </a:cubicBezTo>
                <a:close/>
                <a:moveTo>
                  <a:pt x="179" y="56"/>
                </a:moveTo>
                <a:cubicBezTo>
                  <a:pt x="182" y="55"/>
                  <a:pt x="185" y="55"/>
                  <a:pt x="188" y="58"/>
                </a:cubicBezTo>
                <a:cubicBezTo>
                  <a:pt x="185" y="61"/>
                  <a:pt x="189" y="64"/>
                  <a:pt x="186" y="67"/>
                </a:cubicBezTo>
                <a:cubicBezTo>
                  <a:pt x="183" y="66"/>
                  <a:pt x="181" y="67"/>
                  <a:pt x="178" y="65"/>
                </a:cubicBezTo>
                <a:cubicBezTo>
                  <a:pt x="178" y="62"/>
                  <a:pt x="179" y="59"/>
                  <a:pt x="179" y="56"/>
                </a:cubicBezTo>
                <a:close/>
                <a:moveTo>
                  <a:pt x="169" y="8"/>
                </a:moveTo>
                <a:cubicBezTo>
                  <a:pt x="172" y="9"/>
                  <a:pt x="175" y="9"/>
                  <a:pt x="177" y="9"/>
                </a:cubicBezTo>
                <a:cubicBezTo>
                  <a:pt x="178" y="13"/>
                  <a:pt x="176" y="17"/>
                  <a:pt x="176" y="21"/>
                </a:cubicBezTo>
                <a:cubicBezTo>
                  <a:pt x="174" y="22"/>
                  <a:pt x="170" y="21"/>
                  <a:pt x="167" y="20"/>
                </a:cubicBezTo>
                <a:cubicBezTo>
                  <a:pt x="168" y="16"/>
                  <a:pt x="168" y="12"/>
                  <a:pt x="169" y="8"/>
                </a:cubicBezTo>
                <a:close/>
                <a:moveTo>
                  <a:pt x="168" y="24"/>
                </a:moveTo>
                <a:cubicBezTo>
                  <a:pt x="170" y="24"/>
                  <a:pt x="173" y="25"/>
                  <a:pt x="176" y="27"/>
                </a:cubicBezTo>
                <a:cubicBezTo>
                  <a:pt x="175" y="29"/>
                  <a:pt x="176" y="32"/>
                  <a:pt x="175" y="35"/>
                </a:cubicBezTo>
                <a:cubicBezTo>
                  <a:pt x="173" y="36"/>
                  <a:pt x="170" y="34"/>
                  <a:pt x="168" y="34"/>
                </a:cubicBezTo>
                <a:cubicBezTo>
                  <a:pt x="166" y="31"/>
                  <a:pt x="167" y="27"/>
                  <a:pt x="168" y="24"/>
                </a:cubicBezTo>
                <a:close/>
                <a:moveTo>
                  <a:pt x="167" y="38"/>
                </a:moveTo>
                <a:cubicBezTo>
                  <a:pt x="170" y="38"/>
                  <a:pt x="172" y="38"/>
                  <a:pt x="175" y="40"/>
                </a:cubicBezTo>
                <a:cubicBezTo>
                  <a:pt x="173" y="44"/>
                  <a:pt x="175" y="48"/>
                  <a:pt x="173" y="51"/>
                </a:cubicBezTo>
                <a:cubicBezTo>
                  <a:pt x="171" y="50"/>
                  <a:pt x="169" y="51"/>
                  <a:pt x="166" y="50"/>
                </a:cubicBezTo>
                <a:cubicBezTo>
                  <a:pt x="167" y="46"/>
                  <a:pt x="167" y="42"/>
                  <a:pt x="167" y="38"/>
                </a:cubicBezTo>
                <a:close/>
                <a:moveTo>
                  <a:pt x="167" y="54"/>
                </a:moveTo>
                <a:cubicBezTo>
                  <a:pt x="176" y="51"/>
                  <a:pt x="176" y="68"/>
                  <a:pt x="167" y="63"/>
                </a:cubicBezTo>
                <a:cubicBezTo>
                  <a:pt x="165" y="60"/>
                  <a:pt x="166" y="57"/>
                  <a:pt x="167" y="54"/>
                </a:cubicBezTo>
                <a:close/>
                <a:moveTo>
                  <a:pt x="166" y="67"/>
                </a:moveTo>
                <a:cubicBezTo>
                  <a:pt x="168" y="68"/>
                  <a:pt x="170" y="68"/>
                  <a:pt x="172" y="69"/>
                </a:cubicBezTo>
                <a:cubicBezTo>
                  <a:pt x="170" y="72"/>
                  <a:pt x="170" y="75"/>
                  <a:pt x="171" y="78"/>
                </a:cubicBezTo>
                <a:cubicBezTo>
                  <a:pt x="169" y="78"/>
                  <a:pt x="168" y="77"/>
                  <a:pt x="167" y="77"/>
                </a:cubicBezTo>
                <a:cubicBezTo>
                  <a:pt x="164" y="74"/>
                  <a:pt x="166" y="70"/>
                  <a:pt x="166" y="67"/>
                </a:cubicBezTo>
                <a:close/>
                <a:moveTo>
                  <a:pt x="167" y="93"/>
                </a:moveTo>
                <a:cubicBezTo>
                  <a:pt x="165" y="89"/>
                  <a:pt x="166" y="85"/>
                  <a:pt x="166" y="81"/>
                </a:cubicBezTo>
                <a:cubicBezTo>
                  <a:pt x="174" y="81"/>
                  <a:pt x="168" y="89"/>
                  <a:pt x="171" y="93"/>
                </a:cubicBezTo>
                <a:cubicBezTo>
                  <a:pt x="170" y="94"/>
                  <a:pt x="168" y="93"/>
                  <a:pt x="167" y="93"/>
                </a:cubicBezTo>
                <a:close/>
                <a:moveTo>
                  <a:pt x="170" y="110"/>
                </a:moveTo>
                <a:cubicBezTo>
                  <a:pt x="168" y="109"/>
                  <a:pt x="168" y="111"/>
                  <a:pt x="166" y="109"/>
                </a:cubicBezTo>
                <a:cubicBezTo>
                  <a:pt x="165" y="105"/>
                  <a:pt x="166" y="101"/>
                  <a:pt x="166" y="97"/>
                </a:cubicBezTo>
                <a:cubicBezTo>
                  <a:pt x="173" y="99"/>
                  <a:pt x="170" y="106"/>
                  <a:pt x="170" y="110"/>
                </a:cubicBezTo>
                <a:close/>
                <a:moveTo>
                  <a:pt x="166" y="114"/>
                </a:moveTo>
                <a:cubicBezTo>
                  <a:pt x="174" y="113"/>
                  <a:pt x="170" y="122"/>
                  <a:pt x="169" y="125"/>
                </a:cubicBezTo>
                <a:cubicBezTo>
                  <a:pt x="168" y="124"/>
                  <a:pt x="167" y="125"/>
                  <a:pt x="166" y="124"/>
                </a:cubicBezTo>
                <a:cubicBezTo>
                  <a:pt x="164" y="121"/>
                  <a:pt x="165" y="117"/>
                  <a:pt x="166" y="114"/>
                </a:cubicBezTo>
                <a:close/>
                <a:moveTo>
                  <a:pt x="164" y="187"/>
                </a:moveTo>
                <a:cubicBezTo>
                  <a:pt x="161" y="188"/>
                  <a:pt x="158" y="187"/>
                  <a:pt x="155" y="187"/>
                </a:cubicBezTo>
                <a:cubicBezTo>
                  <a:pt x="153" y="183"/>
                  <a:pt x="155" y="180"/>
                  <a:pt x="155" y="177"/>
                </a:cubicBezTo>
                <a:cubicBezTo>
                  <a:pt x="158" y="178"/>
                  <a:pt x="161" y="179"/>
                  <a:pt x="163" y="179"/>
                </a:cubicBezTo>
                <a:cubicBezTo>
                  <a:pt x="165" y="182"/>
                  <a:pt x="164" y="184"/>
                  <a:pt x="164" y="187"/>
                </a:cubicBezTo>
                <a:close/>
                <a:moveTo>
                  <a:pt x="163" y="174"/>
                </a:moveTo>
                <a:cubicBezTo>
                  <a:pt x="161" y="175"/>
                  <a:pt x="158" y="174"/>
                  <a:pt x="155" y="173"/>
                </a:cubicBezTo>
                <a:cubicBezTo>
                  <a:pt x="153" y="169"/>
                  <a:pt x="154" y="164"/>
                  <a:pt x="154" y="159"/>
                </a:cubicBezTo>
                <a:cubicBezTo>
                  <a:pt x="156" y="160"/>
                  <a:pt x="158" y="161"/>
                  <a:pt x="160" y="161"/>
                </a:cubicBezTo>
                <a:cubicBezTo>
                  <a:pt x="163" y="166"/>
                  <a:pt x="161" y="170"/>
                  <a:pt x="163" y="174"/>
                </a:cubicBezTo>
                <a:close/>
                <a:moveTo>
                  <a:pt x="147" y="4"/>
                </a:moveTo>
                <a:cubicBezTo>
                  <a:pt x="152" y="3"/>
                  <a:pt x="157" y="6"/>
                  <a:pt x="162" y="6"/>
                </a:cubicBezTo>
                <a:cubicBezTo>
                  <a:pt x="163" y="10"/>
                  <a:pt x="162" y="14"/>
                  <a:pt x="162" y="18"/>
                </a:cubicBezTo>
                <a:cubicBezTo>
                  <a:pt x="157" y="19"/>
                  <a:pt x="150" y="17"/>
                  <a:pt x="146" y="15"/>
                </a:cubicBezTo>
                <a:cubicBezTo>
                  <a:pt x="145" y="11"/>
                  <a:pt x="147" y="8"/>
                  <a:pt x="147" y="4"/>
                </a:cubicBezTo>
                <a:close/>
                <a:moveTo>
                  <a:pt x="146" y="20"/>
                </a:moveTo>
                <a:cubicBezTo>
                  <a:pt x="151" y="21"/>
                  <a:pt x="156" y="22"/>
                  <a:pt x="161" y="23"/>
                </a:cubicBezTo>
                <a:cubicBezTo>
                  <a:pt x="163" y="26"/>
                  <a:pt x="160" y="29"/>
                  <a:pt x="162" y="32"/>
                </a:cubicBezTo>
                <a:cubicBezTo>
                  <a:pt x="156" y="31"/>
                  <a:pt x="151" y="30"/>
                  <a:pt x="145" y="28"/>
                </a:cubicBezTo>
                <a:cubicBezTo>
                  <a:pt x="147" y="25"/>
                  <a:pt x="145" y="22"/>
                  <a:pt x="146" y="20"/>
                </a:cubicBezTo>
                <a:close/>
                <a:moveTo>
                  <a:pt x="146" y="33"/>
                </a:moveTo>
                <a:cubicBezTo>
                  <a:pt x="151" y="33"/>
                  <a:pt x="156" y="35"/>
                  <a:pt x="162" y="37"/>
                </a:cubicBezTo>
                <a:cubicBezTo>
                  <a:pt x="161" y="41"/>
                  <a:pt x="162" y="45"/>
                  <a:pt x="160" y="49"/>
                </a:cubicBezTo>
                <a:cubicBezTo>
                  <a:pt x="156" y="49"/>
                  <a:pt x="151" y="48"/>
                  <a:pt x="147" y="47"/>
                </a:cubicBezTo>
                <a:cubicBezTo>
                  <a:pt x="145" y="42"/>
                  <a:pt x="145" y="37"/>
                  <a:pt x="146" y="33"/>
                </a:cubicBezTo>
                <a:close/>
                <a:moveTo>
                  <a:pt x="145" y="106"/>
                </a:moveTo>
                <a:cubicBezTo>
                  <a:pt x="143" y="107"/>
                  <a:pt x="141" y="104"/>
                  <a:pt x="139" y="104"/>
                </a:cubicBezTo>
                <a:cubicBezTo>
                  <a:pt x="138" y="100"/>
                  <a:pt x="137" y="96"/>
                  <a:pt x="138" y="92"/>
                </a:cubicBezTo>
                <a:cubicBezTo>
                  <a:pt x="148" y="93"/>
                  <a:pt x="144" y="101"/>
                  <a:pt x="145" y="106"/>
                </a:cubicBezTo>
                <a:close/>
                <a:moveTo>
                  <a:pt x="137" y="88"/>
                </a:moveTo>
                <a:cubicBezTo>
                  <a:pt x="137" y="84"/>
                  <a:pt x="137" y="80"/>
                  <a:pt x="136" y="76"/>
                </a:cubicBezTo>
                <a:cubicBezTo>
                  <a:pt x="147" y="74"/>
                  <a:pt x="142" y="84"/>
                  <a:pt x="145" y="89"/>
                </a:cubicBezTo>
                <a:cubicBezTo>
                  <a:pt x="142" y="90"/>
                  <a:pt x="140" y="89"/>
                  <a:pt x="137" y="88"/>
                </a:cubicBezTo>
                <a:close/>
                <a:moveTo>
                  <a:pt x="142" y="71"/>
                </a:moveTo>
                <a:cubicBezTo>
                  <a:pt x="141" y="72"/>
                  <a:pt x="139" y="71"/>
                  <a:pt x="137" y="71"/>
                </a:cubicBezTo>
                <a:cubicBezTo>
                  <a:pt x="134" y="68"/>
                  <a:pt x="137" y="65"/>
                  <a:pt x="136" y="62"/>
                </a:cubicBezTo>
                <a:cubicBezTo>
                  <a:pt x="143" y="61"/>
                  <a:pt x="143" y="68"/>
                  <a:pt x="142" y="71"/>
                </a:cubicBezTo>
                <a:close/>
                <a:moveTo>
                  <a:pt x="140" y="59"/>
                </a:moveTo>
                <a:cubicBezTo>
                  <a:pt x="139" y="58"/>
                  <a:pt x="138" y="58"/>
                  <a:pt x="136" y="58"/>
                </a:cubicBezTo>
                <a:cubicBezTo>
                  <a:pt x="134" y="54"/>
                  <a:pt x="136" y="52"/>
                  <a:pt x="135" y="49"/>
                </a:cubicBezTo>
                <a:cubicBezTo>
                  <a:pt x="137" y="48"/>
                  <a:pt x="138" y="50"/>
                  <a:pt x="140" y="49"/>
                </a:cubicBezTo>
                <a:cubicBezTo>
                  <a:pt x="140" y="52"/>
                  <a:pt x="142" y="56"/>
                  <a:pt x="140" y="59"/>
                </a:cubicBezTo>
                <a:close/>
                <a:moveTo>
                  <a:pt x="140" y="26"/>
                </a:moveTo>
                <a:cubicBezTo>
                  <a:pt x="139" y="27"/>
                  <a:pt x="137" y="26"/>
                  <a:pt x="136" y="26"/>
                </a:cubicBezTo>
                <a:cubicBezTo>
                  <a:pt x="133" y="23"/>
                  <a:pt x="135" y="21"/>
                  <a:pt x="134" y="18"/>
                </a:cubicBezTo>
                <a:cubicBezTo>
                  <a:pt x="141" y="17"/>
                  <a:pt x="141" y="24"/>
                  <a:pt x="140" y="26"/>
                </a:cubicBezTo>
                <a:close/>
                <a:moveTo>
                  <a:pt x="134" y="1"/>
                </a:moveTo>
                <a:cubicBezTo>
                  <a:pt x="136" y="0"/>
                  <a:pt x="138" y="2"/>
                  <a:pt x="140" y="1"/>
                </a:cubicBezTo>
                <a:cubicBezTo>
                  <a:pt x="139" y="6"/>
                  <a:pt x="144" y="17"/>
                  <a:pt x="134" y="13"/>
                </a:cubicBezTo>
                <a:cubicBezTo>
                  <a:pt x="134" y="9"/>
                  <a:pt x="133" y="5"/>
                  <a:pt x="134" y="1"/>
                </a:cubicBezTo>
                <a:close/>
                <a:moveTo>
                  <a:pt x="134" y="103"/>
                </a:moveTo>
                <a:cubicBezTo>
                  <a:pt x="129" y="104"/>
                  <a:pt x="124" y="101"/>
                  <a:pt x="119" y="101"/>
                </a:cubicBezTo>
                <a:cubicBezTo>
                  <a:pt x="118" y="97"/>
                  <a:pt x="119" y="94"/>
                  <a:pt x="119" y="90"/>
                </a:cubicBezTo>
                <a:cubicBezTo>
                  <a:pt x="123" y="89"/>
                  <a:pt x="128" y="92"/>
                  <a:pt x="132" y="91"/>
                </a:cubicBezTo>
                <a:cubicBezTo>
                  <a:pt x="135" y="95"/>
                  <a:pt x="132" y="99"/>
                  <a:pt x="134" y="103"/>
                </a:cubicBezTo>
                <a:close/>
                <a:moveTo>
                  <a:pt x="130" y="57"/>
                </a:moveTo>
                <a:cubicBezTo>
                  <a:pt x="127" y="56"/>
                  <a:pt x="123" y="56"/>
                  <a:pt x="119" y="54"/>
                </a:cubicBezTo>
                <a:cubicBezTo>
                  <a:pt x="118" y="51"/>
                  <a:pt x="118" y="48"/>
                  <a:pt x="119" y="46"/>
                </a:cubicBezTo>
                <a:cubicBezTo>
                  <a:pt x="123" y="45"/>
                  <a:pt x="127" y="46"/>
                  <a:pt x="131" y="48"/>
                </a:cubicBezTo>
                <a:cubicBezTo>
                  <a:pt x="130" y="51"/>
                  <a:pt x="132" y="54"/>
                  <a:pt x="130" y="57"/>
                </a:cubicBezTo>
                <a:close/>
                <a:moveTo>
                  <a:pt x="129" y="43"/>
                </a:moveTo>
                <a:cubicBezTo>
                  <a:pt x="126" y="42"/>
                  <a:pt x="123" y="42"/>
                  <a:pt x="119" y="41"/>
                </a:cubicBezTo>
                <a:cubicBezTo>
                  <a:pt x="119" y="36"/>
                  <a:pt x="119" y="31"/>
                  <a:pt x="119" y="26"/>
                </a:cubicBezTo>
                <a:cubicBezTo>
                  <a:pt x="122" y="25"/>
                  <a:pt x="126" y="29"/>
                  <a:pt x="129" y="28"/>
                </a:cubicBezTo>
                <a:cubicBezTo>
                  <a:pt x="130" y="33"/>
                  <a:pt x="131" y="38"/>
                  <a:pt x="129" y="43"/>
                </a:cubicBezTo>
                <a:close/>
                <a:moveTo>
                  <a:pt x="128" y="17"/>
                </a:moveTo>
                <a:cubicBezTo>
                  <a:pt x="131" y="19"/>
                  <a:pt x="129" y="22"/>
                  <a:pt x="130" y="25"/>
                </a:cubicBezTo>
                <a:cubicBezTo>
                  <a:pt x="127" y="24"/>
                  <a:pt x="123" y="23"/>
                  <a:pt x="119" y="22"/>
                </a:cubicBezTo>
                <a:cubicBezTo>
                  <a:pt x="118" y="20"/>
                  <a:pt x="119" y="18"/>
                  <a:pt x="118" y="16"/>
                </a:cubicBezTo>
                <a:cubicBezTo>
                  <a:pt x="121" y="15"/>
                  <a:pt x="125" y="16"/>
                  <a:pt x="128" y="17"/>
                </a:cubicBezTo>
                <a:close/>
                <a:moveTo>
                  <a:pt x="119" y="59"/>
                </a:moveTo>
                <a:cubicBezTo>
                  <a:pt x="123" y="58"/>
                  <a:pt x="127" y="60"/>
                  <a:pt x="131" y="60"/>
                </a:cubicBezTo>
                <a:cubicBezTo>
                  <a:pt x="132" y="64"/>
                  <a:pt x="131" y="67"/>
                  <a:pt x="132" y="70"/>
                </a:cubicBezTo>
                <a:cubicBezTo>
                  <a:pt x="128" y="70"/>
                  <a:pt x="123" y="68"/>
                  <a:pt x="118" y="67"/>
                </a:cubicBezTo>
                <a:cubicBezTo>
                  <a:pt x="118" y="64"/>
                  <a:pt x="118" y="61"/>
                  <a:pt x="119" y="59"/>
                </a:cubicBezTo>
                <a:close/>
                <a:moveTo>
                  <a:pt x="118" y="71"/>
                </a:moveTo>
                <a:cubicBezTo>
                  <a:pt x="123" y="72"/>
                  <a:pt x="127" y="74"/>
                  <a:pt x="132" y="74"/>
                </a:cubicBezTo>
                <a:cubicBezTo>
                  <a:pt x="132" y="79"/>
                  <a:pt x="132" y="83"/>
                  <a:pt x="132" y="88"/>
                </a:cubicBezTo>
                <a:cubicBezTo>
                  <a:pt x="128" y="87"/>
                  <a:pt x="124" y="87"/>
                  <a:pt x="119" y="86"/>
                </a:cubicBezTo>
                <a:cubicBezTo>
                  <a:pt x="118" y="81"/>
                  <a:pt x="118" y="76"/>
                  <a:pt x="118" y="71"/>
                </a:cubicBezTo>
                <a:close/>
                <a:moveTo>
                  <a:pt x="132" y="107"/>
                </a:moveTo>
                <a:cubicBezTo>
                  <a:pt x="135" y="111"/>
                  <a:pt x="134" y="115"/>
                  <a:pt x="133" y="119"/>
                </a:cubicBezTo>
                <a:cubicBezTo>
                  <a:pt x="128" y="118"/>
                  <a:pt x="123" y="118"/>
                  <a:pt x="119" y="116"/>
                </a:cubicBezTo>
                <a:cubicBezTo>
                  <a:pt x="118" y="113"/>
                  <a:pt x="119" y="109"/>
                  <a:pt x="118" y="105"/>
                </a:cubicBezTo>
                <a:cubicBezTo>
                  <a:pt x="122" y="104"/>
                  <a:pt x="127" y="107"/>
                  <a:pt x="132" y="107"/>
                </a:cubicBezTo>
                <a:close/>
                <a:moveTo>
                  <a:pt x="108" y="167"/>
                </a:moveTo>
                <a:cubicBezTo>
                  <a:pt x="106" y="162"/>
                  <a:pt x="106" y="157"/>
                  <a:pt x="106" y="151"/>
                </a:cubicBezTo>
                <a:cubicBezTo>
                  <a:pt x="109" y="151"/>
                  <a:pt x="112" y="153"/>
                  <a:pt x="116" y="153"/>
                </a:cubicBezTo>
                <a:cubicBezTo>
                  <a:pt x="117" y="158"/>
                  <a:pt x="117" y="163"/>
                  <a:pt x="117" y="169"/>
                </a:cubicBezTo>
                <a:cubicBezTo>
                  <a:pt x="114" y="169"/>
                  <a:pt x="111" y="168"/>
                  <a:pt x="108" y="167"/>
                </a:cubicBezTo>
                <a:close/>
                <a:moveTo>
                  <a:pt x="116" y="149"/>
                </a:moveTo>
                <a:cubicBezTo>
                  <a:pt x="113" y="149"/>
                  <a:pt x="109" y="147"/>
                  <a:pt x="106" y="146"/>
                </a:cubicBezTo>
                <a:cubicBezTo>
                  <a:pt x="104" y="143"/>
                  <a:pt x="104" y="140"/>
                  <a:pt x="104" y="137"/>
                </a:cubicBezTo>
                <a:cubicBezTo>
                  <a:pt x="108" y="137"/>
                  <a:pt x="112" y="139"/>
                  <a:pt x="116" y="138"/>
                </a:cubicBezTo>
                <a:cubicBezTo>
                  <a:pt x="116" y="141"/>
                  <a:pt x="116" y="145"/>
                  <a:pt x="116" y="149"/>
                </a:cubicBezTo>
                <a:close/>
                <a:moveTo>
                  <a:pt x="114" y="53"/>
                </a:moveTo>
                <a:cubicBezTo>
                  <a:pt x="112" y="55"/>
                  <a:pt x="104" y="51"/>
                  <a:pt x="100" y="50"/>
                </a:cubicBezTo>
                <a:cubicBezTo>
                  <a:pt x="99" y="47"/>
                  <a:pt x="100" y="44"/>
                  <a:pt x="99" y="41"/>
                </a:cubicBezTo>
                <a:cubicBezTo>
                  <a:pt x="104" y="43"/>
                  <a:pt x="109" y="43"/>
                  <a:pt x="114" y="44"/>
                </a:cubicBezTo>
                <a:cubicBezTo>
                  <a:pt x="114" y="47"/>
                  <a:pt x="116" y="52"/>
                  <a:pt x="114" y="53"/>
                </a:cubicBezTo>
                <a:close/>
                <a:moveTo>
                  <a:pt x="114" y="40"/>
                </a:moveTo>
                <a:cubicBezTo>
                  <a:pt x="110" y="41"/>
                  <a:pt x="105" y="38"/>
                  <a:pt x="100" y="38"/>
                </a:cubicBezTo>
                <a:cubicBezTo>
                  <a:pt x="99" y="33"/>
                  <a:pt x="99" y="27"/>
                  <a:pt x="99" y="22"/>
                </a:cubicBezTo>
                <a:cubicBezTo>
                  <a:pt x="104" y="22"/>
                  <a:pt x="109" y="23"/>
                  <a:pt x="115" y="25"/>
                </a:cubicBezTo>
                <a:cubicBezTo>
                  <a:pt x="115" y="30"/>
                  <a:pt x="116" y="35"/>
                  <a:pt x="114" y="40"/>
                </a:cubicBezTo>
                <a:close/>
                <a:moveTo>
                  <a:pt x="100" y="10"/>
                </a:moveTo>
                <a:cubicBezTo>
                  <a:pt x="104" y="12"/>
                  <a:pt x="109" y="13"/>
                  <a:pt x="113" y="13"/>
                </a:cubicBezTo>
                <a:cubicBezTo>
                  <a:pt x="114" y="16"/>
                  <a:pt x="114" y="18"/>
                  <a:pt x="114" y="20"/>
                </a:cubicBezTo>
                <a:cubicBezTo>
                  <a:pt x="109" y="21"/>
                  <a:pt x="104" y="18"/>
                  <a:pt x="99" y="18"/>
                </a:cubicBezTo>
                <a:cubicBezTo>
                  <a:pt x="97" y="15"/>
                  <a:pt x="98" y="13"/>
                  <a:pt x="100" y="10"/>
                </a:cubicBezTo>
                <a:close/>
                <a:moveTo>
                  <a:pt x="98" y="96"/>
                </a:moveTo>
                <a:cubicBezTo>
                  <a:pt x="96" y="97"/>
                  <a:pt x="94" y="96"/>
                  <a:pt x="91" y="95"/>
                </a:cubicBezTo>
                <a:cubicBezTo>
                  <a:pt x="89" y="92"/>
                  <a:pt x="92" y="89"/>
                  <a:pt x="90" y="86"/>
                </a:cubicBezTo>
                <a:cubicBezTo>
                  <a:pt x="100" y="84"/>
                  <a:pt x="97" y="92"/>
                  <a:pt x="98" y="96"/>
                </a:cubicBezTo>
                <a:close/>
                <a:moveTo>
                  <a:pt x="97" y="82"/>
                </a:moveTo>
                <a:cubicBezTo>
                  <a:pt x="95" y="83"/>
                  <a:pt x="92" y="82"/>
                  <a:pt x="90" y="81"/>
                </a:cubicBezTo>
                <a:cubicBezTo>
                  <a:pt x="90" y="76"/>
                  <a:pt x="90" y="71"/>
                  <a:pt x="90" y="66"/>
                </a:cubicBezTo>
                <a:cubicBezTo>
                  <a:pt x="102" y="66"/>
                  <a:pt x="95" y="76"/>
                  <a:pt x="97" y="82"/>
                </a:cubicBezTo>
                <a:close/>
                <a:moveTo>
                  <a:pt x="96" y="63"/>
                </a:moveTo>
                <a:cubicBezTo>
                  <a:pt x="94" y="64"/>
                  <a:pt x="92" y="63"/>
                  <a:pt x="89" y="62"/>
                </a:cubicBezTo>
                <a:cubicBezTo>
                  <a:pt x="90" y="59"/>
                  <a:pt x="88" y="56"/>
                  <a:pt x="88" y="54"/>
                </a:cubicBezTo>
                <a:cubicBezTo>
                  <a:pt x="97" y="52"/>
                  <a:pt x="97" y="59"/>
                  <a:pt x="96" y="63"/>
                </a:cubicBezTo>
                <a:close/>
                <a:moveTo>
                  <a:pt x="95" y="50"/>
                </a:moveTo>
                <a:cubicBezTo>
                  <a:pt x="92" y="49"/>
                  <a:pt x="90" y="50"/>
                  <a:pt x="88" y="48"/>
                </a:cubicBezTo>
                <a:cubicBezTo>
                  <a:pt x="88" y="45"/>
                  <a:pt x="87" y="42"/>
                  <a:pt x="88" y="39"/>
                </a:cubicBezTo>
                <a:cubicBezTo>
                  <a:pt x="97" y="38"/>
                  <a:pt x="95" y="46"/>
                  <a:pt x="95" y="50"/>
                </a:cubicBezTo>
                <a:close/>
                <a:moveTo>
                  <a:pt x="88" y="8"/>
                </a:moveTo>
                <a:cubicBezTo>
                  <a:pt x="95" y="8"/>
                  <a:pt x="94" y="13"/>
                  <a:pt x="93" y="16"/>
                </a:cubicBezTo>
                <a:cubicBezTo>
                  <a:pt x="91" y="15"/>
                  <a:pt x="90" y="16"/>
                  <a:pt x="88" y="15"/>
                </a:cubicBezTo>
                <a:cubicBezTo>
                  <a:pt x="87" y="12"/>
                  <a:pt x="87" y="10"/>
                  <a:pt x="88" y="8"/>
                </a:cubicBezTo>
                <a:close/>
                <a:moveTo>
                  <a:pt x="88" y="19"/>
                </a:moveTo>
                <a:cubicBezTo>
                  <a:pt x="99" y="21"/>
                  <a:pt x="91" y="30"/>
                  <a:pt x="95" y="36"/>
                </a:cubicBezTo>
                <a:cubicBezTo>
                  <a:pt x="92" y="37"/>
                  <a:pt x="90" y="35"/>
                  <a:pt x="87" y="34"/>
                </a:cubicBezTo>
                <a:cubicBezTo>
                  <a:pt x="87" y="29"/>
                  <a:pt x="86" y="24"/>
                  <a:pt x="88" y="19"/>
                </a:cubicBezTo>
                <a:close/>
                <a:moveTo>
                  <a:pt x="86" y="111"/>
                </a:moveTo>
                <a:cubicBezTo>
                  <a:pt x="84" y="110"/>
                  <a:pt x="83" y="110"/>
                  <a:pt x="81" y="110"/>
                </a:cubicBezTo>
                <a:cubicBezTo>
                  <a:pt x="78" y="106"/>
                  <a:pt x="82" y="102"/>
                  <a:pt x="80" y="97"/>
                </a:cubicBezTo>
                <a:cubicBezTo>
                  <a:pt x="81" y="97"/>
                  <a:pt x="83" y="99"/>
                  <a:pt x="85" y="99"/>
                </a:cubicBezTo>
                <a:cubicBezTo>
                  <a:pt x="86" y="103"/>
                  <a:pt x="87" y="107"/>
                  <a:pt x="86" y="111"/>
                </a:cubicBezTo>
                <a:close/>
                <a:moveTo>
                  <a:pt x="85" y="94"/>
                </a:moveTo>
                <a:cubicBezTo>
                  <a:pt x="83" y="94"/>
                  <a:pt x="81" y="94"/>
                  <a:pt x="79" y="93"/>
                </a:cubicBezTo>
                <a:cubicBezTo>
                  <a:pt x="78" y="89"/>
                  <a:pt x="79" y="86"/>
                  <a:pt x="78" y="83"/>
                </a:cubicBezTo>
                <a:cubicBezTo>
                  <a:pt x="80" y="83"/>
                  <a:pt x="82" y="84"/>
                  <a:pt x="85" y="84"/>
                </a:cubicBezTo>
                <a:cubicBezTo>
                  <a:pt x="86" y="88"/>
                  <a:pt x="86" y="91"/>
                  <a:pt x="85" y="94"/>
                </a:cubicBezTo>
                <a:close/>
                <a:moveTo>
                  <a:pt x="85" y="80"/>
                </a:moveTo>
                <a:cubicBezTo>
                  <a:pt x="83" y="81"/>
                  <a:pt x="80" y="79"/>
                  <a:pt x="78" y="78"/>
                </a:cubicBezTo>
                <a:cubicBezTo>
                  <a:pt x="76" y="74"/>
                  <a:pt x="76" y="69"/>
                  <a:pt x="75" y="64"/>
                </a:cubicBezTo>
                <a:cubicBezTo>
                  <a:pt x="88" y="62"/>
                  <a:pt x="84" y="74"/>
                  <a:pt x="85" y="80"/>
                </a:cubicBezTo>
                <a:close/>
                <a:moveTo>
                  <a:pt x="84" y="60"/>
                </a:moveTo>
                <a:cubicBezTo>
                  <a:pt x="81" y="61"/>
                  <a:pt x="78" y="59"/>
                  <a:pt x="75" y="59"/>
                </a:cubicBezTo>
                <a:cubicBezTo>
                  <a:pt x="73" y="56"/>
                  <a:pt x="74" y="53"/>
                  <a:pt x="74" y="50"/>
                </a:cubicBezTo>
                <a:cubicBezTo>
                  <a:pt x="76" y="49"/>
                  <a:pt x="80" y="52"/>
                  <a:pt x="83" y="51"/>
                </a:cubicBezTo>
                <a:cubicBezTo>
                  <a:pt x="84" y="54"/>
                  <a:pt x="84" y="57"/>
                  <a:pt x="84" y="60"/>
                </a:cubicBezTo>
                <a:close/>
                <a:moveTo>
                  <a:pt x="74" y="46"/>
                </a:moveTo>
                <a:cubicBezTo>
                  <a:pt x="73" y="42"/>
                  <a:pt x="73" y="38"/>
                  <a:pt x="73" y="35"/>
                </a:cubicBezTo>
                <a:cubicBezTo>
                  <a:pt x="76" y="33"/>
                  <a:pt x="79" y="36"/>
                  <a:pt x="81" y="36"/>
                </a:cubicBezTo>
                <a:cubicBezTo>
                  <a:pt x="84" y="40"/>
                  <a:pt x="83" y="44"/>
                  <a:pt x="83" y="47"/>
                </a:cubicBezTo>
                <a:cubicBezTo>
                  <a:pt x="81" y="49"/>
                  <a:pt x="77" y="46"/>
                  <a:pt x="74" y="46"/>
                </a:cubicBezTo>
                <a:close/>
                <a:moveTo>
                  <a:pt x="82" y="32"/>
                </a:moveTo>
                <a:cubicBezTo>
                  <a:pt x="79" y="32"/>
                  <a:pt x="76" y="31"/>
                  <a:pt x="73" y="30"/>
                </a:cubicBezTo>
                <a:cubicBezTo>
                  <a:pt x="73" y="25"/>
                  <a:pt x="74" y="21"/>
                  <a:pt x="72" y="16"/>
                </a:cubicBezTo>
                <a:cubicBezTo>
                  <a:pt x="75" y="16"/>
                  <a:pt x="79" y="17"/>
                  <a:pt x="82" y="17"/>
                </a:cubicBezTo>
                <a:cubicBezTo>
                  <a:pt x="84" y="22"/>
                  <a:pt x="80" y="27"/>
                  <a:pt x="82" y="32"/>
                </a:cubicBezTo>
                <a:close/>
                <a:moveTo>
                  <a:pt x="73" y="4"/>
                </a:moveTo>
                <a:cubicBezTo>
                  <a:pt x="80" y="5"/>
                  <a:pt x="85" y="9"/>
                  <a:pt x="81" y="14"/>
                </a:cubicBezTo>
                <a:cubicBezTo>
                  <a:pt x="78" y="13"/>
                  <a:pt x="75" y="13"/>
                  <a:pt x="72" y="11"/>
                </a:cubicBezTo>
                <a:cubicBezTo>
                  <a:pt x="72" y="9"/>
                  <a:pt x="70" y="6"/>
                  <a:pt x="73" y="4"/>
                </a:cubicBezTo>
                <a:close/>
                <a:moveTo>
                  <a:pt x="69" y="77"/>
                </a:moveTo>
                <a:cubicBezTo>
                  <a:pt x="69" y="72"/>
                  <a:pt x="67" y="67"/>
                  <a:pt x="69" y="62"/>
                </a:cubicBezTo>
                <a:cubicBezTo>
                  <a:pt x="71" y="65"/>
                  <a:pt x="71" y="68"/>
                  <a:pt x="71" y="71"/>
                </a:cubicBezTo>
                <a:cubicBezTo>
                  <a:pt x="72" y="74"/>
                  <a:pt x="74" y="78"/>
                  <a:pt x="69" y="77"/>
                </a:cubicBezTo>
                <a:close/>
                <a:moveTo>
                  <a:pt x="69" y="56"/>
                </a:moveTo>
                <a:cubicBezTo>
                  <a:pt x="69" y="54"/>
                  <a:pt x="68" y="53"/>
                  <a:pt x="69" y="51"/>
                </a:cubicBezTo>
                <a:cubicBezTo>
                  <a:pt x="70" y="53"/>
                  <a:pt x="70" y="54"/>
                  <a:pt x="69" y="56"/>
                </a:cubicBezTo>
                <a:close/>
                <a:moveTo>
                  <a:pt x="69" y="37"/>
                </a:moveTo>
                <a:cubicBezTo>
                  <a:pt x="67" y="37"/>
                  <a:pt x="67" y="34"/>
                  <a:pt x="68" y="34"/>
                </a:cubicBezTo>
                <a:cubicBezTo>
                  <a:pt x="70" y="35"/>
                  <a:pt x="67" y="36"/>
                  <a:pt x="69" y="37"/>
                </a:cubicBezTo>
                <a:close/>
                <a:moveTo>
                  <a:pt x="67" y="28"/>
                </a:moveTo>
                <a:cubicBezTo>
                  <a:pt x="67" y="23"/>
                  <a:pt x="65" y="18"/>
                  <a:pt x="66" y="14"/>
                </a:cubicBezTo>
                <a:cubicBezTo>
                  <a:pt x="69" y="19"/>
                  <a:pt x="68" y="23"/>
                  <a:pt x="67" y="28"/>
                </a:cubicBezTo>
                <a:close/>
                <a:moveTo>
                  <a:pt x="67" y="11"/>
                </a:moveTo>
                <a:cubicBezTo>
                  <a:pt x="63" y="8"/>
                  <a:pt x="66" y="5"/>
                  <a:pt x="64" y="2"/>
                </a:cubicBezTo>
                <a:cubicBezTo>
                  <a:pt x="68" y="4"/>
                  <a:pt x="67" y="8"/>
                  <a:pt x="67" y="11"/>
                </a:cubicBezTo>
                <a:close/>
                <a:moveTo>
                  <a:pt x="63" y="77"/>
                </a:moveTo>
                <a:cubicBezTo>
                  <a:pt x="61" y="75"/>
                  <a:pt x="59" y="77"/>
                  <a:pt x="56" y="75"/>
                </a:cubicBezTo>
                <a:cubicBezTo>
                  <a:pt x="54" y="70"/>
                  <a:pt x="54" y="65"/>
                  <a:pt x="55" y="60"/>
                </a:cubicBezTo>
                <a:cubicBezTo>
                  <a:pt x="57" y="59"/>
                  <a:pt x="60" y="61"/>
                  <a:pt x="63" y="61"/>
                </a:cubicBezTo>
                <a:cubicBezTo>
                  <a:pt x="64" y="67"/>
                  <a:pt x="64" y="72"/>
                  <a:pt x="63" y="77"/>
                </a:cubicBezTo>
                <a:close/>
                <a:moveTo>
                  <a:pt x="63" y="57"/>
                </a:moveTo>
                <a:cubicBezTo>
                  <a:pt x="61" y="57"/>
                  <a:pt x="58" y="56"/>
                  <a:pt x="55" y="56"/>
                </a:cubicBezTo>
                <a:cubicBezTo>
                  <a:pt x="54" y="52"/>
                  <a:pt x="54" y="49"/>
                  <a:pt x="54" y="46"/>
                </a:cubicBezTo>
                <a:cubicBezTo>
                  <a:pt x="63" y="45"/>
                  <a:pt x="64" y="52"/>
                  <a:pt x="63" y="57"/>
                </a:cubicBezTo>
                <a:close/>
                <a:moveTo>
                  <a:pt x="62" y="43"/>
                </a:moveTo>
                <a:cubicBezTo>
                  <a:pt x="59" y="43"/>
                  <a:pt x="56" y="43"/>
                  <a:pt x="53" y="42"/>
                </a:cubicBezTo>
                <a:cubicBezTo>
                  <a:pt x="53" y="38"/>
                  <a:pt x="52" y="34"/>
                  <a:pt x="53" y="31"/>
                </a:cubicBezTo>
                <a:cubicBezTo>
                  <a:pt x="56" y="32"/>
                  <a:pt x="58" y="32"/>
                  <a:pt x="61" y="32"/>
                </a:cubicBezTo>
                <a:cubicBezTo>
                  <a:pt x="63" y="36"/>
                  <a:pt x="61" y="40"/>
                  <a:pt x="62" y="43"/>
                </a:cubicBezTo>
                <a:close/>
                <a:moveTo>
                  <a:pt x="52" y="11"/>
                </a:moveTo>
                <a:cubicBezTo>
                  <a:pt x="64" y="11"/>
                  <a:pt x="60" y="22"/>
                  <a:pt x="61" y="28"/>
                </a:cubicBezTo>
                <a:cubicBezTo>
                  <a:pt x="58" y="28"/>
                  <a:pt x="55" y="28"/>
                  <a:pt x="52" y="27"/>
                </a:cubicBezTo>
                <a:cubicBezTo>
                  <a:pt x="53" y="22"/>
                  <a:pt x="50" y="16"/>
                  <a:pt x="52" y="11"/>
                </a:cubicBezTo>
                <a:close/>
                <a:moveTo>
                  <a:pt x="51" y="87"/>
                </a:moveTo>
                <a:cubicBezTo>
                  <a:pt x="48" y="85"/>
                  <a:pt x="48" y="79"/>
                  <a:pt x="50" y="77"/>
                </a:cubicBezTo>
                <a:cubicBezTo>
                  <a:pt x="52" y="80"/>
                  <a:pt x="51" y="84"/>
                  <a:pt x="51" y="87"/>
                </a:cubicBezTo>
                <a:close/>
                <a:moveTo>
                  <a:pt x="49" y="73"/>
                </a:moveTo>
                <a:cubicBezTo>
                  <a:pt x="45" y="68"/>
                  <a:pt x="49" y="64"/>
                  <a:pt x="46" y="59"/>
                </a:cubicBezTo>
                <a:cubicBezTo>
                  <a:pt x="47" y="58"/>
                  <a:pt x="48" y="59"/>
                  <a:pt x="49" y="58"/>
                </a:cubicBezTo>
                <a:cubicBezTo>
                  <a:pt x="49" y="63"/>
                  <a:pt x="50" y="68"/>
                  <a:pt x="49" y="73"/>
                </a:cubicBezTo>
                <a:close/>
                <a:moveTo>
                  <a:pt x="48" y="54"/>
                </a:moveTo>
                <a:cubicBezTo>
                  <a:pt x="43" y="52"/>
                  <a:pt x="41" y="43"/>
                  <a:pt x="48" y="44"/>
                </a:cubicBezTo>
                <a:cubicBezTo>
                  <a:pt x="49" y="47"/>
                  <a:pt x="50" y="51"/>
                  <a:pt x="48" y="54"/>
                </a:cubicBezTo>
                <a:close/>
                <a:moveTo>
                  <a:pt x="49" y="40"/>
                </a:moveTo>
                <a:cubicBezTo>
                  <a:pt x="41" y="44"/>
                  <a:pt x="43" y="29"/>
                  <a:pt x="46" y="29"/>
                </a:cubicBezTo>
                <a:cubicBezTo>
                  <a:pt x="50" y="33"/>
                  <a:pt x="46" y="36"/>
                  <a:pt x="49" y="40"/>
                </a:cubicBezTo>
                <a:close/>
                <a:moveTo>
                  <a:pt x="43" y="9"/>
                </a:moveTo>
                <a:cubicBezTo>
                  <a:pt x="44" y="9"/>
                  <a:pt x="45" y="9"/>
                  <a:pt x="47" y="10"/>
                </a:cubicBezTo>
                <a:cubicBezTo>
                  <a:pt x="45" y="15"/>
                  <a:pt x="49" y="23"/>
                  <a:pt x="45" y="26"/>
                </a:cubicBezTo>
                <a:cubicBezTo>
                  <a:pt x="41" y="21"/>
                  <a:pt x="43" y="14"/>
                  <a:pt x="43" y="9"/>
                </a:cubicBezTo>
                <a:close/>
                <a:moveTo>
                  <a:pt x="42" y="71"/>
                </a:moveTo>
                <a:cubicBezTo>
                  <a:pt x="40" y="71"/>
                  <a:pt x="38" y="70"/>
                  <a:pt x="36" y="70"/>
                </a:cubicBezTo>
                <a:cubicBezTo>
                  <a:pt x="33" y="65"/>
                  <a:pt x="34" y="60"/>
                  <a:pt x="33" y="55"/>
                </a:cubicBezTo>
                <a:cubicBezTo>
                  <a:pt x="35" y="55"/>
                  <a:pt x="38" y="56"/>
                  <a:pt x="40" y="56"/>
                </a:cubicBezTo>
                <a:cubicBezTo>
                  <a:pt x="42" y="61"/>
                  <a:pt x="42" y="66"/>
                  <a:pt x="42" y="71"/>
                </a:cubicBezTo>
                <a:close/>
                <a:moveTo>
                  <a:pt x="39" y="52"/>
                </a:moveTo>
                <a:cubicBezTo>
                  <a:pt x="31" y="51"/>
                  <a:pt x="32" y="46"/>
                  <a:pt x="32" y="42"/>
                </a:cubicBezTo>
                <a:cubicBezTo>
                  <a:pt x="34" y="41"/>
                  <a:pt x="36" y="42"/>
                  <a:pt x="38" y="42"/>
                </a:cubicBezTo>
                <a:cubicBezTo>
                  <a:pt x="39" y="45"/>
                  <a:pt x="40" y="49"/>
                  <a:pt x="39" y="52"/>
                </a:cubicBezTo>
                <a:close/>
                <a:moveTo>
                  <a:pt x="32" y="37"/>
                </a:moveTo>
                <a:cubicBezTo>
                  <a:pt x="30" y="34"/>
                  <a:pt x="30" y="31"/>
                  <a:pt x="31" y="27"/>
                </a:cubicBezTo>
                <a:cubicBezTo>
                  <a:pt x="40" y="26"/>
                  <a:pt x="37" y="34"/>
                  <a:pt x="39" y="38"/>
                </a:cubicBezTo>
                <a:cubicBezTo>
                  <a:pt x="37" y="39"/>
                  <a:pt x="34" y="38"/>
                  <a:pt x="32" y="37"/>
                </a:cubicBezTo>
                <a:close/>
                <a:moveTo>
                  <a:pt x="28" y="5"/>
                </a:moveTo>
                <a:cubicBezTo>
                  <a:pt x="32" y="7"/>
                  <a:pt x="34" y="6"/>
                  <a:pt x="38" y="8"/>
                </a:cubicBezTo>
                <a:cubicBezTo>
                  <a:pt x="36" y="13"/>
                  <a:pt x="38" y="19"/>
                  <a:pt x="37" y="24"/>
                </a:cubicBezTo>
                <a:cubicBezTo>
                  <a:pt x="35" y="24"/>
                  <a:pt x="33" y="24"/>
                  <a:pt x="30" y="23"/>
                </a:cubicBezTo>
                <a:cubicBezTo>
                  <a:pt x="28" y="17"/>
                  <a:pt x="27" y="11"/>
                  <a:pt x="28" y="5"/>
                </a:cubicBezTo>
                <a:close/>
                <a:moveTo>
                  <a:pt x="27" y="49"/>
                </a:moveTo>
                <a:cubicBezTo>
                  <a:pt x="25" y="50"/>
                  <a:pt x="21" y="47"/>
                  <a:pt x="19" y="48"/>
                </a:cubicBezTo>
                <a:cubicBezTo>
                  <a:pt x="16" y="44"/>
                  <a:pt x="17" y="41"/>
                  <a:pt x="16" y="38"/>
                </a:cubicBezTo>
                <a:cubicBezTo>
                  <a:pt x="20" y="38"/>
                  <a:pt x="23" y="38"/>
                  <a:pt x="27" y="40"/>
                </a:cubicBezTo>
                <a:cubicBezTo>
                  <a:pt x="27" y="43"/>
                  <a:pt x="27" y="46"/>
                  <a:pt x="27" y="49"/>
                </a:cubicBezTo>
                <a:close/>
                <a:moveTo>
                  <a:pt x="26" y="36"/>
                </a:moveTo>
                <a:cubicBezTo>
                  <a:pt x="23" y="34"/>
                  <a:pt x="20" y="35"/>
                  <a:pt x="17" y="34"/>
                </a:cubicBezTo>
                <a:cubicBezTo>
                  <a:pt x="16" y="30"/>
                  <a:pt x="16" y="26"/>
                  <a:pt x="17" y="23"/>
                </a:cubicBezTo>
                <a:cubicBezTo>
                  <a:pt x="20" y="25"/>
                  <a:pt x="23" y="24"/>
                  <a:pt x="26" y="26"/>
                </a:cubicBezTo>
                <a:cubicBezTo>
                  <a:pt x="24" y="29"/>
                  <a:pt x="27" y="33"/>
                  <a:pt x="26" y="36"/>
                </a:cubicBezTo>
                <a:close/>
                <a:moveTo>
                  <a:pt x="15" y="2"/>
                </a:moveTo>
                <a:cubicBezTo>
                  <a:pt x="17" y="1"/>
                  <a:pt x="19" y="4"/>
                  <a:pt x="21" y="3"/>
                </a:cubicBezTo>
                <a:cubicBezTo>
                  <a:pt x="23" y="10"/>
                  <a:pt x="24" y="16"/>
                  <a:pt x="24" y="22"/>
                </a:cubicBezTo>
                <a:cubicBezTo>
                  <a:pt x="21" y="21"/>
                  <a:pt x="18" y="20"/>
                  <a:pt x="16" y="20"/>
                </a:cubicBezTo>
                <a:cubicBezTo>
                  <a:pt x="15" y="14"/>
                  <a:pt x="14" y="8"/>
                  <a:pt x="15" y="2"/>
                </a:cubicBezTo>
                <a:close/>
                <a:moveTo>
                  <a:pt x="4" y="67"/>
                </a:moveTo>
                <a:cubicBezTo>
                  <a:pt x="14" y="66"/>
                  <a:pt x="15" y="73"/>
                  <a:pt x="15" y="79"/>
                </a:cubicBezTo>
                <a:cubicBezTo>
                  <a:pt x="12" y="79"/>
                  <a:pt x="8" y="78"/>
                  <a:pt x="5" y="77"/>
                </a:cubicBezTo>
                <a:cubicBezTo>
                  <a:pt x="5" y="74"/>
                  <a:pt x="4" y="70"/>
                  <a:pt x="4" y="67"/>
                </a:cubicBezTo>
                <a:close/>
                <a:moveTo>
                  <a:pt x="8" y="97"/>
                </a:moveTo>
                <a:cubicBezTo>
                  <a:pt x="7" y="91"/>
                  <a:pt x="0" y="76"/>
                  <a:pt x="15" y="84"/>
                </a:cubicBezTo>
                <a:cubicBezTo>
                  <a:pt x="15" y="89"/>
                  <a:pt x="16" y="94"/>
                  <a:pt x="16" y="99"/>
                </a:cubicBezTo>
                <a:cubicBezTo>
                  <a:pt x="13" y="98"/>
                  <a:pt x="11" y="98"/>
                  <a:pt x="8" y="97"/>
                </a:cubicBezTo>
                <a:close/>
                <a:moveTo>
                  <a:pt x="6" y="136"/>
                </a:moveTo>
                <a:cubicBezTo>
                  <a:pt x="13" y="139"/>
                  <a:pt x="10" y="147"/>
                  <a:pt x="11" y="153"/>
                </a:cubicBezTo>
                <a:cubicBezTo>
                  <a:pt x="4" y="148"/>
                  <a:pt x="7" y="141"/>
                  <a:pt x="6" y="136"/>
                </a:cubicBezTo>
                <a:close/>
                <a:moveTo>
                  <a:pt x="11" y="156"/>
                </a:moveTo>
                <a:cubicBezTo>
                  <a:pt x="13" y="160"/>
                  <a:pt x="15" y="167"/>
                  <a:pt x="12" y="170"/>
                </a:cubicBezTo>
                <a:cubicBezTo>
                  <a:pt x="11" y="169"/>
                  <a:pt x="11" y="169"/>
                  <a:pt x="11" y="169"/>
                </a:cubicBezTo>
                <a:cubicBezTo>
                  <a:pt x="10" y="165"/>
                  <a:pt x="6" y="159"/>
                  <a:pt x="11" y="156"/>
                </a:cubicBezTo>
                <a:close/>
                <a:moveTo>
                  <a:pt x="11" y="173"/>
                </a:moveTo>
                <a:cubicBezTo>
                  <a:pt x="12" y="173"/>
                  <a:pt x="12" y="173"/>
                  <a:pt x="13" y="174"/>
                </a:cubicBezTo>
                <a:cubicBezTo>
                  <a:pt x="15" y="176"/>
                  <a:pt x="14" y="178"/>
                  <a:pt x="14" y="181"/>
                </a:cubicBezTo>
                <a:cubicBezTo>
                  <a:pt x="14" y="185"/>
                  <a:pt x="17" y="190"/>
                  <a:pt x="13" y="192"/>
                </a:cubicBezTo>
                <a:cubicBezTo>
                  <a:pt x="10" y="186"/>
                  <a:pt x="9" y="179"/>
                  <a:pt x="11" y="173"/>
                </a:cubicBezTo>
                <a:close/>
                <a:moveTo>
                  <a:pt x="7" y="256"/>
                </a:moveTo>
                <a:cubicBezTo>
                  <a:pt x="8" y="251"/>
                  <a:pt x="6" y="245"/>
                  <a:pt x="5" y="239"/>
                </a:cubicBezTo>
                <a:cubicBezTo>
                  <a:pt x="7" y="238"/>
                  <a:pt x="9" y="240"/>
                  <a:pt x="11" y="238"/>
                </a:cubicBezTo>
                <a:cubicBezTo>
                  <a:pt x="12" y="244"/>
                  <a:pt x="13" y="250"/>
                  <a:pt x="13" y="256"/>
                </a:cubicBezTo>
                <a:cubicBezTo>
                  <a:pt x="11" y="257"/>
                  <a:pt x="9" y="257"/>
                  <a:pt x="7" y="256"/>
                </a:cubicBezTo>
                <a:close/>
                <a:moveTo>
                  <a:pt x="13" y="260"/>
                </a:moveTo>
                <a:cubicBezTo>
                  <a:pt x="13" y="264"/>
                  <a:pt x="20" y="275"/>
                  <a:pt x="11" y="274"/>
                </a:cubicBezTo>
                <a:cubicBezTo>
                  <a:pt x="9" y="269"/>
                  <a:pt x="9" y="265"/>
                  <a:pt x="8" y="260"/>
                </a:cubicBezTo>
                <a:cubicBezTo>
                  <a:pt x="10" y="259"/>
                  <a:pt x="12" y="260"/>
                  <a:pt x="13" y="260"/>
                </a:cubicBezTo>
                <a:close/>
                <a:moveTo>
                  <a:pt x="17" y="298"/>
                </a:moveTo>
                <a:cubicBezTo>
                  <a:pt x="16" y="298"/>
                  <a:pt x="14" y="297"/>
                  <a:pt x="13" y="298"/>
                </a:cubicBezTo>
                <a:cubicBezTo>
                  <a:pt x="12" y="294"/>
                  <a:pt x="12" y="290"/>
                  <a:pt x="12" y="287"/>
                </a:cubicBezTo>
                <a:cubicBezTo>
                  <a:pt x="21" y="286"/>
                  <a:pt x="17" y="295"/>
                  <a:pt x="17" y="298"/>
                </a:cubicBezTo>
                <a:close/>
                <a:moveTo>
                  <a:pt x="12" y="283"/>
                </a:moveTo>
                <a:cubicBezTo>
                  <a:pt x="12" y="283"/>
                  <a:pt x="12" y="283"/>
                  <a:pt x="12" y="283"/>
                </a:cubicBezTo>
                <a:cubicBezTo>
                  <a:pt x="12" y="283"/>
                  <a:pt x="12" y="283"/>
                  <a:pt x="12" y="283"/>
                </a:cubicBezTo>
                <a:cubicBezTo>
                  <a:pt x="12" y="283"/>
                  <a:pt x="10" y="280"/>
                  <a:pt x="11" y="278"/>
                </a:cubicBezTo>
                <a:cubicBezTo>
                  <a:pt x="12" y="277"/>
                  <a:pt x="14" y="277"/>
                  <a:pt x="16" y="278"/>
                </a:cubicBezTo>
                <a:cubicBezTo>
                  <a:pt x="16" y="280"/>
                  <a:pt x="16" y="283"/>
                  <a:pt x="18" y="283"/>
                </a:cubicBezTo>
                <a:cubicBezTo>
                  <a:pt x="18" y="284"/>
                  <a:pt x="14" y="283"/>
                  <a:pt x="12" y="283"/>
                </a:cubicBezTo>
                <a:close/>
                <a:moveTo>
                  <a:pt x="16" y="240"/>
                </a:moveTo>
                <a:cubicBezTo>
                  <a:pt x="17" y="238"/>
                  <a:pt x="19" y="241"/>
                  <a:pt x="21" y="239"/>
                </a:cubicBezTo>
                <a:cubicBezTo>
                  <a:pt x="23" y="246"/>
                  <a:pt x="22" y="251"/>
                  <a:pt x="24" y="257"/>
                </a:cubicBezTo>
                <a:cubicBezTo>
                  <a:pt x="22" y="258"/>
                  <a:pt x="20" y="258"/>
                  <a:pt x="18" y="257"/>
                </a:cubicBezTo>
                <a:cubicBezTo>
                  <a:pt x="18" y="251"/>
                  <a:pt x="18" y="245"/>
                  <a:pt x="16" y="240"/>
                </a:cubicBezTo>
                <a:close/>
                <a:moveTo>
                  <a:pt x="19" y="261"/>
                </a:moveTo>
                <a:cubicBezTo>
                  <a:pt x="25" y="258"/>
                  <a:pt x="26" y="273"/>
                  <a:pt x="25" y="274"/>
                </a:cubicBezTo>
                <a:cubicBezTo>
                  <a:pt x="24" y="275"/>
                  <a:pt x="22" y="274"/>
                  <a:pt x="21" y="275"/>
                </a:cubicBezTo>
                <a:cubicBezTo>
                  <a:pt x="21" y="270"/>
                  <a:pt x="18" y="265"/>
                  <a:pt x="19" y="261"/>
                </a:cubicBezTo>
                <a:close/>
                <a:moveTo>
                  <a:pt x="21" y="278"/>
                </a:moveTo>
                <a:cubicBezTo>
                  <a:pt x="26" y="276"/>
                  <a:pt x="28" y="281"/>
                  <a:pt x="28" y="284"/>
                </a:cubicBezTo>
                <a:cubicBezTo>
                  <a:pt x="27" y="285"/>
                  <a:pt x="25" y="283"/>
                  <a:pt x="23" y="285"/>
                </a:cubicBezTo>
                <a:cubicBezTo>
                  <a:pt x="20" y="282"/>
                  <a:pt x="22" y="280"/>
                  <a:pt x="21" y="278"/>
                </a:cubicBezTo>
                <a:close/>
                <a:moveTo>
                  <a:pt x="24" y="298"/>
                </a:moveTo>
                <a:cubicBezTo>
                  <a:pt x="21" y="294"/>
                  <a:pt x="22" y="291"/>
                  <a:pt x="22" y="287"/>
                </a:cubicBezTo>
                <a:cubicBezTo>
                  <a:pt x="23" y="286"/>
                  <a:pt x="26" y="288"/>
                  <a:pt x="27" y="287"/>
                </a:cubicBezTo>
                <a:cubicBezTo>
                  <a:pt x="29" y="291"/>
                  <a:pt x="29" y="294"/>
                  <a:pt x="29" y="298"/>
                </a:cubicBezTo>
                <a:cubicBezTo>
                  <a:pt x="27" y="299"/>
                  <a:pt x="25" y="298"/>
                  <a:pt x="24" y="298"/>
                </a:cubicBezTo>
                <a:close/>
                <a:moveTo>
                  <a:pt x="29" y="262"/>
                </a:moveTo>
                <a:cubicBezTo>
                  <a:pt x="39" y="261"/>
                  <a:pt x="36" y="271"/>
                  <a:pt x="38" y="275"/>
                </a:cubicBezTo>
                <a:cubicBezTo>
                  <a:pt x="34" y="277"/>
                  <a:pt x="33" y="274"/>
                  <a:pt x="31" y="276"/>
                </a:cubicBezTo>
                <a:cubicBezTo>
                  <a:pt x="31" y="271"/>
                  <a:pt x="30" y="266"/>
                  <a:pt x="29" y="262"/>
                </a:cubicBezTo>
                <a:close/>
                <a:moveTo>
                  <a:pt x="33" y="285"/>
                </a:moveTo>
                <a:cubicBezTo>
                  <a:pt x="32" y="283"/>
                  <a:pt x="34" y="281"/>
                  <a:pt x="31" y="279"/>
                </a:cubicBezTo>
                <a:cubicBezTo>
                  <a:pt x="40" y="276"/>
                  <a:pt x="42" y="287"/>
                  <a:pt x="33" y="285"/>
                </a:cubicBezTo>
                <a:close/>
                <a:moveTo>
                  <a:pt x="37" y="241"/>
                </a:moveTo>
                <a:cubicBezTo>
                  <a:pt x="40" y="242"/>
                  <a:pt x="43" y="241"/>
                  <a:pt x="46" y="243"/>
                </a:cubicBezTo>
                <a:cubicBezTo>
                  <a:pt x="45" y="248"/>
                  <a:pt x="47" y="254"/>
                  <a:pt x="47" y="259"/>
                </a:cubicBezTo>
                <a:cubicBezTo>
                  <a:pt x="45" y="260"/>
                  <a:pt x="43" y="259"/>
                  <a:pt x="41" y="259"/>
                </a:cubicBezTo>
                <a:cubicBezTo>
                  <a:pt x="38" y="253"/>
                  <a:pt x="39" y="247"/>
                  <a:pt x="37" y="241"/>
                </a:cubicBezTo>
                <a:close/>
                <a:moveTo>
                  <a:pt x="47" y="262"/>
                </a:moveTo>
                <a:cubicBezTo>
                  <a:pt x="48" y="267"/>
                  <a:pt x="48" y="271"/>
                  <a:pt x="49" y="276"/>
                </a:cubicBezTo>
                <a:cubicBezTo>
                  <a:pt x="48" y="277"/>
                  <a:pt x="46" y="275"/>
                  <a:pt x="44" y="277"/>
                </a:cubicBezTo>
                <a:cubicBezTo>
                  <a:pt x="41" y="272"/>
                  <a:pt x="43" y="268"/>
                  <a:pt x="41" y="263"/>
                </a:cubicBezTo>
                <a:cubicBezTo>
                  <a:pt x="43" y="261"/>
                  <a:pt x="45" y="264"/>
                  <a:pt x="47" y="262"/>
                </a:cubicBezTo>
                <a:close/>
                <a:moveTo>
                  <a:pt x="44" y="280"/>
                </a:moveTo>
                <a:cubicBezTo>
                  <a:pt x="49" y="277"/>
                  <a:pt x="52" y="287"/>
                  <a:pt x="45" y="285"/>
                </a:cubicBezTo>
                <a:cubicBezTo>
                  <a:pt x="44" y="283"/>
                  <a:pt x="45" y="282"/>
                  <a:pt x="44" y="280"/>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923290" y="1492885"/>
            <a:ext cx="10050780" cy="4746625"/>
          </a:xfrm>
          <a:prstGeom prst="rect">
            <a:avLst/>
          </a:prstGeom>
          <a:noFill/>
        </p:spPr>
        <p:txBody>
          <a:bodyPr wrap="square" rtlCol="0" anchor="t">
            <a:spAutoFit/>
          </a:bodyPr>
          <a:lstStyle/>
          <a:p>
            <a:pPr marL="0" marR="0" lvl="0" indent="0" algn="l" defTabSz="914400" rtl="0" eaLnBrk="0" fontAlgn="base" latinLnBrk="0" hangingPunct="0">
              <a:lnSpc>
                <a:spcPts val="3300"/>
              </a:lnSpc>
              <a:spcBef>
                <a:spcPct val="0"/>
              </a:spcBef>
              <a:spcAft>
                <a:spcPct val="0"/>
              </a:spcAft>
              <a:buClrTx/>
              <a:buSzTx/>
              <a:buFontTx/>
              <a:buNone/>
              <a:defRPr/>
            </a:pPr>
            <a:r>
              <a:rPr lang="en-US" altLang="zh-CN" b="1" noProof="0" dirty="0" smtClean="0">
                <a:ln>
                  <a:noFill/>
                </a:ln>
                <a:solidFill>
                  <a:srgbClr val="C00000"/>
                </a:solidFill>
                <a:effectLst/>
                <a:uLnTx/>
                <a:uFillTx/>
                <a:latin typeface="Arial" panose="020B0604020202020204" pitchFamily="34" charset="0"/>
                <a:ea typeface="宋体" panose="02010600030101010101" pitchFamily="2" charset="-122"/>
                <a:sym typeface="+mn-ea"/>
              </a:rPr>
              <a:t>       </a:t>
            </a:r>
            <a:r>
              <a:rPr lang="zh-CN" altLang="zh-CN" b="1" noProof="0" dirty="0" smtClean="0">
                <a:ln>
                  <a:noFill/>
                </a:ln>
                <a:solidFill>
                  <a:srgbClr val="D0CC1E"/>
                </a:solidFill>
                <a:effectLst/>
                <a:uLnTx/>
                <a:uFillTx/>
                <a:latin typeface="+mn-ea"/>
                <a:sym typeface="+mn-ea"/>
              </a:rPr>
              <a:t>错误</a:t>
            </a:r>
            <a:r>
              <a:rPr lang="zh-CN" altLang="zh-CN" b="1" noProof="0" dirty="0">
                <a:ln>
                  <a:noFill/>
                </a:ln>
                <a:solidFill>
                  <a:srgbClr val="D0CC1E"/>
                </a:solidFill>
                <a:effectLst/>
                <a:uLnTx/>
                <a:uFillTx/>
                <a:latin typeface="+mn-ea"/>
                <a:sym typeface="+mn-ea"/>
              </a:rPr>
              <a:t>推测法</a:t>
            </a:r>
            <a:r>
              <a:rPr lang="zh-CN" altLang="zh-CN" noProof="0" dirty="0">
                <a:ln>
                  <a:noFill/>
                </a:ln>
                <a:effectLst/>
                <a:uLnTx/>
                <a:uFillTx/>
                <a:latin typeface="+mn-ea"/>
                <a:sym typeface="+mn-ea"/>
              </a:rPr>
              <a:t>在很大程度上靠</a:t>
            </a:r>
            <a:r>
              <a:rPr lang="zh-CN" altLang="zh-CN" noProof="0" dirty="0">
                <a:ln>
                  <a:noFill/>
                </a:ln>
                <a:solidFill>
                  <a:srgbClr val="D0CC1E"/>
                </a:solidFill>
                <a:effectLst/>
                <a:uLnTx/>
                <a:uFillTx/>
                <a:latin typeface="+mn-ea"/>
                <a:sym typeface="+mn-ea"/>
              </a:rPr>
              <a:t>直觉和经验</a:t>
            </a:r>
            <a:r>
              <a:rPr lang="zh-CN" altLang="zh-CN" noProof="0" dirty="0">
                <a:ln>
                  <a:noFill/>
                </a:ln>
                <a:effectLst/>
                <a:uLnTx/>
                <a:uFillTx/>
                <a:latin typeface="+mn-ea"/>
                <a:sym typeface="+mn-ea"/>
              </a:rPr>
              <a:t>进行。它的基本想法是列举出程序中可能有的错误和容易发生错误的特殊情况，并且根据它们选择测试方案</a:t>
            </a:r>
            <a:r>
              <a:rPr lang="zh-CN" altLang="zh-CN" noProof="0" dirty="0" smtClean="0">
                <a:ln>
                  <a:noFill/>
                </a:ln>
                <a:effectLst/>
                <a:uLnTx/>
                <a:uFillTx/>
                <a:latin typeface="+mn-ea"/>
                <a:sym typeface="+mn-ea"/>
              </a:rPr>
              <a:t>。</a:t>
            </a:r>
          </a:p>
          <a:p>
            <a:pPr marL="0" marR="0" lvl="0" indent="0" algn="l" defTabSz="914400" rtl="0" eaLnBrk="0" fontAlgn="base" latinLnBrk="0" hangingPunct="0">
              <a:lnSpc>
                <a:spcPts val="3300"/>
              </a:lnSpc>
              <a:spcBef>
                <a:spcPct val="0"/>
              </a:spcBef>
              <a:spcAft>
                <a:spcPct val="0"/>
              </a:spcAft>
              <a:buClrTx/>
              <a:buSzTx/>
              <a:buFontTx/>
              <a:buNone/>
              <a:defRPr/>
            </a:pPr>
            <a:endParaRPr kumimoji="0" lang="zh-CN" altLang="zh-CN" b="0" i="0" u="none" strike="noStrike" kern="1200" cap="none" spc="0" normalizeH="0" baseline="0" noProof="0" dirty="0" smtClean="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smtClean="0">
                <a:ln>
                  <a:noFill/>
                </a:ln>
                <a:solidFill>
                  <a:srgbClr val="D0CC1E"/>
                </a:solidFill>
                <a:effectLst/>
                <a:uLnTx/>
                <a:uFillTx/>
                <a:latin typeface="+mn-ea"/>
                <a:sym typeface="+mn-ea"/>
              </a:rPr>
              <a:t>经验</a:t>
            </a:r>
            <a:r>
              <a:rPr lang="zh-CN" altLang="zh-CN" noProof="0" dirty="0" smtClean="0">
                <a:ln>
                  <a:noFill/>
                </a:ln>
                <a:effectLst/>
                <a:uLnTx/>
                <a:uFillTx/>
                <a:latin typeface="+mn-ea"/>
                <a:sym typeface="+mn-ea"/>
              </a:rPr>
              <a:t>总结举例：</a:t>
            </a: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1. </a:t>
            </a:r>
            <a:r>
              <a:rPr lang="zh-CN" altLang="zh-CN" noProof="0" dirty="0" smtClean="0">
                <a:ln>
                  <a:noFill/>
                </a:ln>
                <a:effectLst/>
                <a:uLnTx/>
                <a:uFillTx/>
                <a:latin typeface="+mn-ea"/>
                <a:sym typeface="+mn-ea"/>
              </a:rPr>
              <a:t>输入数据为零或输出数据为零往往容易发生错误。</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smtClean="0">
                <a:ln>
                  <a:noFill/>
                </a:ln>
                <a:effectLst/>
                <a:uLnTx/>
                <a:uFillTx/>
                <a:latin typeface="+mn-ea"/>
                <a:sym typeface="+mn-ea"/>
              </a:rPr>
              <a:t>      </a:t>
            </a:r>
            <a:r>
              <a:rPr lang="en-US" altLang="zh-CN" noProof="0" dirty="0" smtClean="0">
                <a:ln>
                  <a:noFill/>
                </a:ln>
                <a:effectLst/>
                <a:uLnTx/>
                <a:uFillTx/>
                <a:latin typeface="+mn-ea"/>
                <a:sym typeface="+mn-ea"/>
              </a:rPr>
              <a:t>2. </a:t>
            </a:r>
            <a:r>
              <a:rPr lang="zh-CN" altLang="zh-CN" noProof="0" dirty="0" smtClean="0">
                <a:ln>
                  <a:noFill/>
                </a:ln>
                <a:effectLst/>
                <a:uLnTx/>
                <a:uFillTx/>
                <a:latin typeface="+mn-ea"/>
                <a:sym typeface="+mn-ea"/>
              </a:rPr>
              <a:t>输入或输出的数目允许变化（例如，被检索的或生成的表的</a:t>
            </a: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smtClean="0">
                <a:ln>
                  <a:noFill/>
                </a:ln>
                <a:effectLst/>
                <a:uLnTx/>
                <a:uFillTx/>
                <a:latin typeface="+mn-ea"/>
                <a:sym typeface="+mn-ea"/>
              </a:rPr>
              <a:t>         项数 ），则输入或输出的数目为</a:t>
            </a:r>
            <a:r>
              <a:rPr lang="en-US" altLang="zh-CN" noProof="0" dirty="0" smtClean="0">
                <a:ln>
                  <a:noFill/>
                </a:ln>
                <a:effectLst/>
                <a:uLnTx/>
                <a:uFillTx/>
                <a:latin typeface="+mn-ea"/>
                <a:sym typeface="+mn-ea"/>
              </a:rPr>
              <a:t>0</a:t>
            </a:r>
            <a:r>
              <a:rPr lang="zh-CN" altLang="en-US" noProof="0" dirty="0" smtClean="0">
                <a:ln>
                  <a:noFill/>
                </a:ln>
                <a:effectLst/>
                <a:uLnTx/>
                <a:uFillTx/>
                <a:latin typeface="+mn-ea"/>
                <a:sym typeface="+mn-ea"/>
              </a:rPr>
              <a:t>和</a:t>
            </a:r>
            <a:r>
              <a:rPr lang="en-US" altLang="zh-CN" noProof="0" dirty="0" smtClean="0">
                <a:ln>
                  <a:noFill/>
                </a:ln>
                <a:effectLst/>
                <a:uLnTx/>
                <a:uFillTx/>
                <a:latin typeface="+mn-ea"/>
                <a:sym typeface="+mn-ea"/>
              </a:rPr>
              <a:t>1</a:t>
            </a:r>
            <a:r>
              <a:rPr lang="zh-CN" altLang="en-US" noProof="0" dirty="0" smtClean="0">
                <a:ln>
                  <a:noFill/>
                </a:ln>
                <a:effectLst/>
                <a:uLnTx/>
                <a:uFillTx/>
                <a:latin typeface="+mn-ea"/>
                <a:sym typeface="+mn-ea"/>
              </a:rPr>
              <a:t>的情况是容易发生错</a:t>
            </a:r>
          </a:p>
          <a:p>
            <a:pPr marL="0" marR="0" lvl="0" indent="0" algn="l" defTabSz="914400" rtl="0" eaLnBrk="0" fontAlgn="base" latinLnBrk="0" hangingPunct="0">
              <a:lnSpc>
                <a:spcPts val="3300"/>
              </a:lnSpc>
              <a:spcBef>
                <a:spcPct val="0"/>
              </a:spcBef>
              <a:spcAft>
                <a:spcPct val="0"/>
              </a:spcAft>
              <a:buClrTx/>
              <a:buSzTx/>
              <a:buFontTx/>
              <a:buNone/>
              <a:defRPr/>
            </a:pPr>
            <a:r>
              <a:rPr lang="zh-CN" altLang="en-US" noProof="0" dirty="0" smtClean="0">
                <a:ln>
                  <a:noFill/>
                </a:ln>
                <a:effectLst/>
                <a:uLnTx/>
                <a:uFillTx/>
                <a:latin typeface="+mn-ea"/>
                <a:sym typeface="+mn-ea"/>
              </a:rPr>
              <a:t>         误的情况。</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a:ln>
                  <a:noFill/>
                </a:ln>
                <a:effectLst/>
                <a:uLnTx/>
                <a:uFillTx/>
                <a:latin typeface="+mn-ea"/>
                <a:sym typeface="+mn-ea"/>
              </a:rPr>
              <a:t> </a:t>
            </a:r>
            <a:endParaRPr lang="zh-CN" altLang="en-US"/>
          </a:p>
        </p:txBody>
      </p:sp>
      <p:sp>
        <p:nvSpPr>
          <p:cNvPr id="12" name="Freeform 458"/>
          <p:cNvSpPr/>
          <p:nvPr/>
        </p:nvSpPr>
        <p:spPr bwMode="auto">
          <a:xfrm>
            <a:off x="9420165" y="221843"/>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A</a:t>
            </a:r>
            <a:endParaRPr lang="zh-CN" altLang="en-US" sz="4000" b="1" i="1" dirty="0">
              <a:solidFill>
                <a:schemeClr val="bg1"/>
              </a:solidFill>
              <a:effectLst>
                <a:outerShdw blurRad="38100" dist="38100" dir="2700000" algn="tl">
                  <a:srgbClr val="000000">
                    <a:alpha val="43137"/>
                  </a:srgbClr>
                </a:outerShdw>
              </a:effectLst>
            </a:endParaRPr>
          </a:p>
        </p:txBody>
      </p:sp>
      <p:sp>
        <p:nvSpPr>
          <p:cNvPr id="15" name="任意多边形 14"/>
          <p:cNvSpPr/>
          <p:nvPr/>
        </p:nvSpPr>
        <p:spPr>
          <a:xfrm rot="10800000" flipH="1" flipV="1">
            <a:off x="943682" y="586742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2476500" y="1695450"/>
            <a:ext cx="9136380" cy="3900170"/>
          </a:xfrm>
          <a:prstGeom prst="rect">
            <a:avLst/>
          </a:prstGeom>
          <a:noFill/>
        </p:spPr>
        <p:txBody>
          <a:bodyPr wrap="square" rtlCol="0" anchor="t">
            <a:spAutoFit/>
          </a:bodyPr>
          <a:lstStyle/>
          <a:p>
            <a:pPr marL="0" marR="0" lvl="0" indent="0" algn="l" defTabSz="914400" rtl="0" eaLnBrk="0" fontAlgn="base" latinLnBrk="0" hangingPunct="0">
              <a:lnSpc>
                <a:spcPts val="33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a:ln>
                  <a:noFill/>
                </a:ln>
                <a:effectLst/>
                <a:uLnTx/>
                <a:uFillTx/>
                <a:latin typeface="+mn-ea"/>
                <a:sym typeface="+mn-ea"/>
              </a:rPr>
              <a:t> </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应该</a:t>
            </a:r>
            <a:r>
              <a:rPr lang="zh-CN" altLang="zh-CN" noProof="0" dirty="0">
                <a:ln>
                  <a:noFill/>
                </a:ln>
                <a:solidFill>
                  <a:srgbClr val="FFC000"/>
                </a:solidFill>
                <a:effectLst/>
                <a:uLnTx/>
                <a:uFillTx/>
                <a:latin typeface="+mn-ea"/>
                <a:sym typeface="+mn-ea"/>
              </a:rPr>
              <a:t>仔细分析程序规格说明书</a:t>
            </a:r>
            <a:r>
              <a:rPr lang="zh-CN" altLang="zh-CN" noProof="0" dirty="0">
                <a:ln>
                  <a:noFill/>
                </a:ln>
                <a:effectLst/>
                <a:uLnTx/>
                <a:uFillTx/>
                <a:latin typeface="+mn-ea"/>
                <a:sym typeface="+mn-ea"/>
              </a:rPr>
              <a:t>，注意找出其中遗漏或省略的部分，以便设计相应的测试方案，检测程序员对这些部分的处理是否正确。</a:t>
            </a:r>
          </a:p>
          <a:p>
            <a:pPr marL="0" marR="0" lvl="0" indent="0" algn="l" defTabSz="914400" rtl="0" eaLnBrk="0" fontAlgn="base" latinLnBrk="0" hangingPunct="0">
              <a:lnSpc>
                <a:spcPts val="33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经验</a:t>
            </a:r>
            <a:r>
              <a:rPr lang="zh-CN" altLang="zh-CN" noProof="0" dirty="0">
                <a:ln>
                  <a:noFill/>
                </a:ln>
                <a:effectLst/>
                <a:uLnTx/>
                <a:uFillTx/>
                <a:latin typeface="+mn-ea"/>
                <a:sym typeface="+mn-ea"/>
              </a:rPr>
              <a:t>表明，在一段程序中已经发现的错误数目往往和尚未发现的错误数成正比。例如，在</a:t>
            </a:r>
            <a:r>
              <a:rPr lang="en-US" altLang="zh-CN" noProof="0" dirty="0">
                <a:ln>
                  <a:noFill/>
                </a:ln>
                <a:effectLst/>
                <a:uLnTx/>
                <a:uFillTx/>
                <a:latin typeface="+mn-ea"/>
                <a:sym typeface="+mn-ea"/>
              </a:rPr>
              <a:t>IBM OS/370</a:t>
            </a:r>
            <a:r>
              <a:rPr lang="zh-CN" altLang="zh-CN" noProof="0" dirty="0">
                <a:ln>
                  <a:noFill/>
                </a:ln>
                <a:effectLst/>
                <a:uLnTx/>
                <a:uFillTx/>
                <a:latin typeface="+mn-ea"/>
                <a:sym typeface="+mn-ea"/>
              </a:rPr>
              <a:t>操作系统中，用户发现的全部错误的</a:t>
            </a:r>
            <a:r>
              <a:rPr lang="en-US" altLang="zh-CN" noProof="0" dirty="0">
                <a:ln>
                  <a:noFill/>
                </a:ln>
                <a:effectLst/>
                <a:uLnTx/>
                <a:uFillTx/>
                <a:latin typeface="+mn-ea"/>
                <a:sym typeface="+mn-ea"/>
              </a:rPr>
              <a:t>47%</a:t>
            </a:r>
            <a:r>
              <a:rPr lang="zh-CN" altLang="zh-CN" noProof="0" dirty="0">
                <a:ln>
                  <a:noFill/>
                </a:ln>
                <a:effectLst/>
                <a:uLnTx/>
                <a:uFillTx/>
                <a:latin typeface="+mn-ea"/>
                <a:sym typeface="+mn-ea"/>
              </a:rPr>
              <a:t>只与该系统</a:t>
            </a:r>
            <a:r>
              <a:rPr lang="en-US" altLang="zh-CN" noProof="0" dirty="0">
                <a:ln>
                  <a:noFill/>
                </a:ln>
                <a:effectLst/>
                <a:uLnTx/>
                <a:uFillTx/>
                <a:latin typeface="+mn-ea"/>
                <a:sym typeface="+mn-ea"/>
              </a:rPr>
              <a:t>4%</a:t>
            </a:r>
            <a:r>
              <a:rPr lang="zh-CN" altLang="zh-CN" noProof="0" dirty="0">
                <a:ln>
                  <a:noFill/>
                </a:ln>
                <a:effectLst/>
                <a:uLnTx/>
                <a:uFillTx/>
                <a:latin typeface="+mn-ea"/>
                <a:sym typeface="+mn-ea"/>
              </a:rPr>
              <a:t>的模块有关。因此，在进一步测试时要着重测试那些已发现了较多错误的程序段。</a:t>
            </a:r>
            <a:endParaRPr lang="zh-CN" altLang="en-US" dirty="0"/>
          </a:p>
        </p:txBody>
      </p:sp>
      <p:sp>
        <p:nvSpPr>
          <p:cNvPr id="13" name="任意多边形 12"/>
          <p:cNvSpPr/>
          <p:nvPr/>
        </p:nvSpPr>
        <p:spPr>
          <a:xfrm rot="5400000">
            <a:off x="-416263" y="3752314"/>
            <a:ext cx="3521478" cy="164622"/>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2051050" y="1548130"/>
            <a:ext cx="9136380" cy="4431030"/>
          </a:xfrm>
          <a:prstGeom prst="rect">
            <a:avLst/>
          </a:prstGeom>
          <a:noFill/>
        </p:spPr>
        <p:txBody>
          <a:bodyPr wrap="square" rtlCol="0" anchor="t">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solidFill>
                  <a:srgbClr val="D0CC1E"/>
                </a:solidFill>
                <a:effectLst/>
                <a:uLnTx/>
                <a:uFillTx/>
                <a:latin typeface="+mn-ea"/>
                <a:sym typeface="+mn-ea"/>
              </a:rPr>
              <a:t>等价</a:t>
            </a:r>
            <a:r>
              <a:rPr lang="zh-CN" altLang="zh-CN" noProof="0" dirty="0">
                <a:ln>
                  <a:noFill/>
                </a:ln>
                <a:solidFill>
                  <a:srgbClr val="D0CC1E"/>
                </a:solidFill>
                <a:effectLst/>
                <a:uLnTx/>
                <a:uFillTx/>
                <a:latin typeface="+mn-ea"/>
                <a:sym typeface="+mn-ea"/>
              </a:rPr>
              <a:t>划分法和边界值分析法</a:t>
            </a:r>
            <a:r>
              <a:rPr lang="zh-CN" altLang="zh-CN" noProof="0" dirty="0">
                <a:ln>
                  <a:noFill/>
                </a:ln>
                <a:effectLst/>
                <a:uLnTx/>
                <a:uFillTx/>
                <a:latin typeface="+mn-ea"/>
                <a:sym typeface="+mn-ea"/>
              </a:rPr>
              <a:t>都只孤立地考虑各个输入数据的测试功效，而</a:t>
            </a:r>
            <a:r>
              <a:rPr lang="zh-CN" altLang="zh-CN" noProof="0" dirty="0">
                <a:ln>
                  <a:noFill/>
                </a:ln>
                <a:solidFill>
                  <a:srgbClr val="D0CC1E"/>
                </a:solidFill>
                <a:effectLst/>
                <a:uLnTx/>
                <a:uFillTx/>
                <a:latin typeface="+mn-ea"/>
                <a:sym typeface="+mn-ea"/>
              </a:rPr>
              <a:t>没有考虑</a:t>
            </a:r>
            <a:r>
              <a:rPr lang="zh-CN" altLang="zh-CN" noProof="0" dirty="0">
                <a:ln>
                  <a:noFill/>
                </a:ln>
                <a:effectLst/>
                <a:uLnTx/>
                <a:uFillTx/>
                <a:latin typeface="+mn-ea"/>
                <a:sym typeface="+mn-ea"/>
              </a:rPr>
              <a:t>多个输入数据的</a:t>
            </a:r>
            <a:r>
              <a:rPr lang="zh-CN" altLang="zh-CN" noProof="0" dirty="0">
                <a:ln>
                  <a:noFill/>
                </a:ln>
                <a:solidFill>
                  <a:srgbClr val="D0CC1E"/>
                </a:solidFill>
                <a:effectLst/>
                <a:uLnTx/>
                <a:uFillTx/>
                <a:latin typeface="+mn-ea"/>
                <a:sym typeface="+mn-ea"/>
              </a:rPr>
              <a:t>组合效应</a:t>
            </a:r>
            <a:r>
              <a:rPr lang="zh-CN" altLang="zh-CN" noProof="0" dirty="0">
                <a:ln>
                  <a:noFill/>
                </a:ln>
                <a:effectLst/>
                <a:uLnTx/>
                <a:uFillTx/>
                <a:latin typeface="+mn-ea"/>
                <a:sym typeface="+mn-ea"/>
              </a:rPr>
              <a:t>，可能会遗漏了输入数据易于出错的组合情况</a:t>
            </a:r>
            <a:r>
              <a:rPr lang="zh-CN" altLang="zh-CN" noProof="0" dirty="0" smtClean="0">
                <a:ln>
                  <a:noFill/>
                </a:ln>
                <a:effectLst/>
                <a:uLnTx/>
                <a:uFillTx/>
                <a:latin typeface="+mn-ea"/>
                <a:sym typeface="+mn-ea"/>
              </a:rPr>
              <a:t>。</a:t>
            </a:r>
          </a:p>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lang="en-US" altLang="zh-CN" noProof="0" dirty="0">
                <a:ln>
                  <a:noFill/>
                </a:ln>
                <a:effectLst/>
                <a:uLnTx/>
                <a:uFillTx/>
                <a:latin typeface="+mn-ea"/>
                <a:sym typeface="+mn-ea"/>
              </a:rPr>
              <a:t> </a:t>
            </a:r>
            <a:r>
              <a:rPr lang="en-US" altLang="zh-CN" noProof="0" dirty="0" smtClean="0">
                <a:ln>
                  <a:noFill/>
                </a:ln>
                <a:effectLst/>
                <a:uLnTx/>
                <a:uFillTx/>
                <a:latin typeface="+mn-ea"/>
                <a:sym typeface="+mn-ea"/>
              </a:rPr>
              <a:t>   </a:t>
            </a:r>
            <a:r>
              <a:rPr lang="zh-CN" altLang="zh-CN" b="1" noProof="0" dirty="0" smtClean="0">
                <a:ln>
                  <a:noFill/>
                </a:ln>
                <a:effectLst/>
                <a:uLnTx/>
                <a:uFillTx/>
                <a:latin typeface="+mn-ea"/>
                <a:sym typeface="+mn-ea"/>
              </a:rPr>
              <a:t>选择</a:t>
            </a:r>
            <a:r>
              <a:rPr lang="zh-CN" altLang="zh-CN" b="1" noProof="0" dirty="0">
                <a:ln>
                  <a:noFill/>
                </a:ln>
                <a:effectLst/>
                <a:uLnTx/>
                <a:uFillTx/>
                <a:latin typeface="+mn-ea"/>
                <a:sym typeface="+mn-ea"/>
              </a:rPr>
              <a:t>输入组合</a:t>
            </a:r>
            <a:r>
              <a:rPr lang="zh-CN" altLang="zh-CN" noProof="0" dirty="0">
                <a:ln>
                  <a:noFill/>
                </a:ln>
                <a:effectLst/>
                <a:uLnTx/>
                <a:uFillTx/>
                <a:latin typeface="+mn-ea"/>
                <a:sym typeface="+mn-ea"/>
              </a:rPr>
              <a:t>的一个有效途径是利用判定表或判定树为工具，列出输入数据各种组合与程序应作的动作</a:t>
            </a:r>
            <a:r>
              <a:rPr lang="en-US" altLang="zh-CN" noProof="0" dirty="0">
                <a:ln>
                  <a:noFill/>
                </a:ln>
                <a:effectLst/>
                <a:uLnTx/>
                <a:uFillTx/>
                <a:latin typeface="+mn-ea"/>
                <a:sym typeface="+mn-ea"/>
              </a:rPr>
              <a:t>(</a:t>
            </a:r>
            <a:r>
              <a:rPr lang="zh-CN" altLang="zh-CN" noProof="0" dirty="0">
                <a:ln>
                  <a:noFill/>
                </a:ln>
                <a:effectLst/>
                <a:uLnTx/>
                <a:uFillTx/>
                <a:latin typeface="+mn-ea"/>
                <a:sym typeface="+mn-ea"/>
              </a:rPr>
              <a:t>及相应的输出结果</a:t>
            </a:r>
            <a:r>
              <a:rPr lang="en-US" altLang="zh-CN" noProof="0" dirty="0">
                <a:ln>
                  <a:noFill/>
                </a:ln>
                <a:effectLst/>
                <a:uLnTx/>
                <a:uFillTx/>
                <a:latin typeface="+mn-ea"/>
                <a:sym typeface="+mn-ea"/>
              </a:rPr>
              <a:t>)</a:t>
            </a:r>
            <a:r>
              <a:rPr lang="zh-CN" altLang="zh-CN" noProof="0" dirty="0">
                <a:ln>
                  <a:noFill/>
                </a:ln>
                <a:effectLst/>
                <a:uLnTx/>
                <a:uFillTx/>
                <a:latin typeface="+mn-ea"/>
                <a:sym typeface="+mn-ea"/>
              </a:rPr>
              <a:t>之间的对应关系，然后为判定表的每一列至少设计一个测试用例。</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noProof="0" dirty="0" smtClean="0">
                <a:ln>
                  <a:noFill/>
                </a:ln>
                <a:effectLst/>
                <a:uLnTx/>
                <a:uFillTx/>
                <a:latin typeface="+mn-ea"/>
                <a:sym typeface="+mn-ea"/>
              </a:rPr>
              <a:t>  </a:t>
            </a:r>
            <a:endParaRPr lang="zh-CN" altLang="en-US" dirty="0"/>
          </a:p>
        </p:txBody>
      </p:sp>
      <p:sp>
        <p:nvSpPr>
          <p:cNvPr id="21" name="Freeform 46"/>
          <p:cNvSpPr>
            <a:spLocks noEditPoints="1"/>
          </p:cNvSpPr>
          <p:nvPr/>
        </p:nvSpPr>
        <p:spPr bwMode="auto">
          <a:xfrm rot="2366139">
            <a:off x="5173345" y="222250"/>
            <a:ext cx="1638300" cy="1077595"/>
          </a:xfrm>
          <a:custGeom>
            <a:avLst/>
            <a:gdLst>
              <a:gd name="T0" fmla="*/ 332 w 337"/>
              <a:gd name="T1" fmla="*/ 82 h 372"/>
              <a:gd name="T2" fmla="*/ 165 w 337"/>
              <a:gd name="T3" fmla="*/ 275 h 372"/>
              <a:gd name="T4" fmla="*/ 3 w 337"/>
              <a:gd name="T5" fmla="*/ 356 h 372"/>
              <a:gd name="T6" fmla="*/ 150 w 337"/>
              <a:gd name="T7" fmla="*/ 202 h 372"/>
              <a:gd name="T8" fmla="*/ 54 w 337"/>
              <a:gd name="T9" fmla="*/ 366 h 372"/>
              <a:gd name="T10" fmla="*/ 95 w 337"/>
              <a:gd name="T11" fmla="*/ 211 h 372"/>
              <a:gd name="T12" fmla="*/ 5 w 337"/>
              <a:gd name="T13" fmla="*/ 346 h 372"/>
              <a:gd name="T14" fmla="*/ 261 w 337"/>
              <a:gd name="T15" fmla="*/ 94 h 372"/>
              <a:gd name="T16" fmla="*/ 8 w 337"/>
              <a:gd name="T17" fmla="*/ 352 h 372"/>
              <a:gd name="T18" fmla="*/ 214 w 337"/>
              <a:gd name="T19" fmla="*/ 72 h 372"/>
              <a:gd name="T20" fmla="*/ 140 w 337"/>
              <a:gd name="T21" fmla="*/ 257 h 372"/>
              <a:gd name="T22" fmla="*/ 229 w 337"/>
              <a:gd name="T23" fmla="*/ 72 h 372"/>
              <a:gd name="T24" fmla="*/ 82 w 337"/>
              <a:gd name="T25" fmla="*/ 328 h 372"/>
              <a:gd name="T26" fmla="*/ 49 w 337"/>
              <a:gd name="T27" fmla="*/ 322 h 372"/>
              <a:gd name="T28" fmla="*/ 273 w 337"/>
              <a:gd name="T29" fmla="*/ 109 h 372"/>
              <a:gd name="T30" fmla="*/ 31 w 337"/>
              <a:gd name="T31" fmla="*/ 327 h 372"/>
              <a:gd name="T32" fmla="*/ 115 w 337"/>
              <a:gd name="T33" fmla="*/ 241 h 372"/>
              <a:gd name="T34" fmla="*/ 123 w 337"/>
              <a:gd name="T35" fmla="*/ 254 h 372"/>
              <a:gd name="T36" fmla="*/ 246 w 337"/>
              <a:gd name="T37" fmla="*/ 190 h 372"/>
              <a:gd name="T38" fmla="*/ 85 w 337"/>
              <a:gd name="T39" fmla="*/ 278 h 372"/>
              <a:gd name="T40" fmla="*/ 108 w 337"/>
              <a:gd name="T41" fmla="*/ 224 h 372"/>
              <a:gd name="T42" fmla="*/ 270 w 337"/>
              <a:gd name="T43" fmla="*/ 89 h 372"/>
              <a:gd name="T44" fmla="*/ 148 w 337"/>
              <a:gd name="T45" fmla="*/ 233 h 372"/>
              <a:gd name="T46" fmla="*/ 91 w 337"/>
              <a:gd name="T47" fmla="*/ 290 h 372"/>
              <a:gd name="T48" fmla="*/ 329 w 337"/>
              <a:gd name="T49" fmla="*/ 82 h 372"/>
              <a:gd name="T50" fmla="*/ 317 w 337"/>
              <a:gd name="T51" fmla="*/ 52 h 372"/>
              <a:gd name="T52" fmla="*/ 302 w 337"/>
              <a:gd name="T53" fmla="*/ 18 h 372"/>
              <a:gd name="T54" fmla="*/ 109 w 337"/>
              <a:gd name="T55" fmla="*/ 268 h 372"/>
              <a:gd name="T56" fmla="*/ 48 w 337"/>
              <a:gd name="T57" fmla="*/ 311 h 372"/>
              <a:gd name="T58" fmla="*/ 59 w 337"/>
              <a:gd name="T59" fmla="*/ 253 h 372"/>
              <a:gd name="T60" fmla="*/ 76 w 337"/>
              <a:gd name="T61" fmla="*/ 260 h 372"/>
              <a:gd name="T62" fmla="*/ 55 w 337"/>
              <a:gd name="T63" fmla="*/ 280 h 372"/>
              <a:gd name="T64" fmla="*/ 292 w 337"/>
              <a:gd name="T65" fmla="*/ 49 h 372"/>
              <a:gd name="T66" fmla="*/ 319 w 337"/>
              <a:gd name="T67" fmla="*/ 84 h 372"/>
              <a:gd name="T68" fmla="*/ 260 w 337"/>
              <a:gd name="T69" fmla="*/ 122 h 372"/>
              <a:gd name="T70" fmla="*/ 257 w 337"/>
              <a:gd name="T71" fmla="*/ 129 h 372"/>
              <a:gd name="T72" fmla="*/ 214 w 337"/>
              <a:gd name="T73" fmla="*/ 219 h 372"/>
              <a:gd name="T74" fmla="*/ 180 w 337"/>
              <a:gd name="T75" fmla="*/ 251 h 372"/>
              <a:gd name="T76" fmla="*/ 128 w 337"/>
              <a:gd name="T77" fmla="*/ 210 h 372"/>
              <a:gd name="T78" fmla="*/ 102 w 337"/>
              <a:gd name="T79" fmla="*/ 230 h 372"/>
              <a:gd name="T80" fmla="*/ 76 w 337"/>
              <a:gd name="T81" fmla="*/ 334 h 372"/>
              <a:gd name="T82" fmla="*/ 285 w 337"/>
              <a:gd name="T83" fmla="*/ 31 h 372"/>
              <a:gd name="T84" fmla="*/ 132 w 337"/>
              <a:gd name="T85" fmla="*/ 177 h 372"/>
              <a:gd name="T86" fmla="*/ 34 w 337"/>
              <a:gd name="T87" fmla="*/ 318 h 372"/>
              <a:gd name="T88" fmla="*/ 68 w 337"/>
              <a:gd name="T89" fmla="*/ 265 h 372"/>
              <a:gd name="T90" fmla="*/ 57 w 337"/>
              <a:gd name="T91" fmla="*/ 292 h 372"/>
              <a:gd name="T92" fmla="*/ 88 w 337"/>
              <a:gd name="T93" fmla="*/ 295 h 372"/>
              <a:gd name="T94" fmla="*/ 267 w 337"/>
              <a:gd name="T95" fmla="*/ 67 h 372"/>
              <a:gd name="T96" fmla="*/ 84 w 337"/>
              <a:gd name="T97" fmla="*/ 337 h 372"/>
              <a:gd name="T98" fmla="*/ 209 w 337"/>
              <a:gd name="T99" fmla="*/ 236 h 372"/>
              <a:gd name="T100" fmla="*/ 133 w 337"/>
              <a:gd name="T101" fmla="*/ 257 h 372"/>
              <a:gd name="T102" fmla="*/ 261 w 337"/>
              <a:gd name="T103" fmla="*/ 116 h 372"/>
              <a:gd name="T104" fmla="*/ 214 w 337"/>
              <a:gd name="T105" fmla="*/ 234 h 372"/>
              <a:gd name="T106" fmla="*/ 247 w 337"/>
              <a:gd name="T107" fmla="*/ 149 h 372"/>
              <a:gd name="T108" fmla="*/ 48 w 337"/>
              <a:gd name="T109" fmla="*/ 281 h 372"/>
              <a:gd name="T110" fmla="*/ 71 w 337"/>
              <a:gd name="T111" fmla="*/ 295 h 372"/>
              <a:gd name="T112" fmla="*/ 268 w 337"/>
              <a:gd name="T113" fmla="*/ 132 h 372"/>
              <a:gd name="T114" fmla="*/ 261 w 337"/>
              <a:gd name="T115" fmla="*/ 143 h 372"/>
              <a:gd name="T116" fmla="*/ 274 w 337"/>
              <a:gd name="T117" fmla="*/ 146 h 372"/>
              <a:gd name="T118" fmla="*/ 260 w 337"/>
              <a:gd name="T119" fmla="*/ 58 h 372"/>
              <a:gd name="T120" fmla="*/ 285 w 337"/>
              <a:gd name="T121" fmla="*/ 82 h 372"/>
              <a:gd name="T122" fmla="*/ 256 w 337"/>
              <a:gd name="T123" fmla="*/ 173 h 372"/>
              <a:gd name="T124" fmla="*/ 230 w 337"/>
              <a:gd name="T125" fmla="*/ 17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7" h="372">
                <a:moveTo>
                  <a:pt x="246" y="92"/>
                </a:moveTo>
                <a:lnTo>
                  <a:pt x="246" y="92"/>
                </a:lnTo>
                <a:lnTo>
                  <a:pt x="244" y="92"/>
                </a:lnTo>
                <a:lnTo>
                  <a:pt x="244" y="92"/>
                </a:lnTo>
                <a:lnTo>
                  <a:pt x="234" y="88"/>
                </a:lnTo>
                <a:lnTo>
                  <a:pt x="234" y="88"/>
                </a:lnTo>
                <a:lnTo>
                  <a:pt x="220" y="82"/>
                </a:lnTo>
                <a:lnTo>
                  <a:pt x="220" y="82"/>
                </a:lnTo>
                <a:lnTo>
                  <a:pt x="210" y="79"/>
                </a:lnTo>
                <a:lnTo>
                  <a:pt x="210" y="79"/>
                </a:lnTo>
                <a:lnTo>
                  <a:pt x="209" y="78"/>
                </a:lnTo>
                <a:lnTo>
                  <a:pt x="207" y="76"/>
                </a:lnTo>
                <a:lnTo>
                  <a:pt x="207" y="76"/>
                </a:lnTo>
                <a:lnTo>
                  <a:pt x="206" y="76"/>
                </a:lnTo>
                <a:lnTo>
                  <a:pt x="206" y="76"/>
                </a:lnTo>
                <a:lnTo>
                  <a:pt x="204" y="75"/>
                </a:lnTo>
                <a:lnTo>
                  <a:pt x="204" y="74"/>
                </a:lnTo>
                <a:lnTo>
                  <a:pt x="204" y="74"/>
                </a:lnTo>
                <a:lnTo>
                  <a:pt x="206" y="72"/>
                </a:lnTo>
                <a:lnTo>
                  <a:pt x="206" y="72"/>
                </a:lnTo>
                <a:lnTo>
                  <a:pt x="207" y="69"/>
                </a:lnTo>
                <a:lnTo>
                  <a:pt x="207" y="69"/>
                </a:lnTo>
                <a:lnTo>
                  <a:pt x="210" y="67"/>
                </a:lnTo>
                <a:lnTo>
                  <a:pt x="210" y="67"/>
                </a:lnTo>
                <a:lnTo>
                  <a:pt x="217" y="59"/>
                </a:lnTo>
                <a:lnTo>
                  <a:pt x="217" y="59"/>
                </a:lnTo>
                <a:lnTo>
                  <a:pt x="233" y="45"/>
                </a:lnTo>
                <a:lnTo>
                  <a:pt x="233" y="45"/>
                </a:lnTo>
                <a:lnTo>
                  <a:pt x="248" y="30"/>
                </a:lnTo>
                <a:lnTo>
                  <a:pt x="248" y="30"/>
                </a:lnTo>
                <a:lnTo>
                  <a:pt x="257" y="22"/>
                </a:lnTo>
                <a:lnTo>
                  <a:pt x="257" y="22"/>
                </a:lnTo>
                <a:lnTo>
                  <a:pt x="265" y="14"/>
                </a:lnTo>
                <a:lnTo>
                  <a:pt x="265" y="14"/>
                </a:lnTo>
                <a:lnTo>
                  <a:pt x="274" y="7"/>
                </a:lnTo>
                <a:lnTo>
                  <a:pt x="274" y="7"/>
                </a:lnTo>
                <a:lnTo>
                  <a:pt x="278" y="5"/>
                </a:lnTo>
                <a:lnTo>
                  <a:pt x="278" y="5"/>
                </a:lnTo>
                <a:lnTo>
                  <a:pt x="285" y="4"/>
                </a:lnTo>
                <a:lnTo>
                  <a:pt x="285" y="4"/>
                </a:lnTo>
                <a:lnTo>
                  <a:pt x="301" y="0"/>
                </a:lnTo>
                <a:lnTo>
                  <a:pt x="301" y="0"/>
                </a:lnTo>
                <a:lnTo>
                  <a:pt x="305" y="0"/>
                </a:lnTo>
                <a:lnTo>
                  <a:pt x="305" y="0"/>
                </a:lnTo>
                <a:lnTo>
                  <a:pt x="307" y="0"/>
                </a:lnTo>
                <a:lnTo>
                  <a:pt x="308" y="3"/>
                </a:lnTo>
                <a:lnTo>
                  <a:pt x="308" y="3"/>
                </a:lnTo>
                <a:lnTo>
                  <a:pt x="311" y="10"/>
                </a:lnTo>
                <a:lnTo>
                  <a:pt x="311" y="10"/>
                </a:lnTo>
                <a:lnTo>
                  <a:pt x="315" y="24"/>
                </a:lnTo>
                <a:lnTo>
                  <a:pt x="315" y="24"/>
                </a:lnTo>
                <a:lnTo>
                  <a:pt x="321" y="45"/>
                </a:lnTo>
                <a:lnTo>
                  <a:pt x="321" y="45"/>
                </a:lnTo>
                <a:lnTo>
                  <a:pt x="324" y="54"/>
                </a:lnTo>
                <a:lnTo>
                  <a:pt x="324" y="54"/>
                </a:lnTo>
                <a:lnTo>
                  <a:pt x="328" y="67"/>
                </a:lnTo>
                <a:lnTo>
                  <a:pt x="328" y="67"/>
                </a:lnTo>
                <a:lnTo>
                  <a:pt x="332" y="82"/>
                </a:lnTo>
                <a:lnTo>
                  <a:pt x="332" y="82"/>
                </a:lnTo>
                <a:lnTo>
                  <a:pt x="337" y="96"/>
                </a:lnTo>
                <a:lnTo>
                  <a:pt x="337" y="96"/>
                </a:lnTo>
                <a:lnTo>
                  <a:pt x="337" y="102"/>
                </a:lnTo>
                <a:lnTo>
                  <a:pt x="337" y="102"/>
                </a:lnTo>
                <a:lnTo>
                  <a:pt x="335" y="103"/>
                </a:lnTo>
                <a:lnTo>
                  <a:pt x="334" y="103"/>
                </a:lnTo>
                <a:lnTo>
                  <a:pt x="334" y="103"/>
                </a:lnTo>
                <a:lnTo>
                  <a:pt x="331" y="105"/>
                </a:lnTo>
                <a:lnTo>
                  <a:pt x="331" y="105"/>
                </a:lnTo>
                <a:lnTo>
                  <a:pt x="321" y="112"/>
                </a:lnTo>
                <a:lnTo>
                  <a:pt x="321" y="112"/>
                </a:lnTo>
                <a:lnTo>
                  <a:pt x="319" y="113"/>
                </a:lnTo>
                <a:lnTo>
                  <a:pt x="318" y="113"/>
                </a:lnTo>
                <a:lnTo>
                  <a:pt x="318" y="113"/>
                </a:lnTo>
                <a:lnTo>
                  <a:pt x="317" y="113"/>
                </a:lnTo>
                <a:lnTo>
                  <a:pt x="317" y="113"/>
                </a:lnTo>
                <a:lnTo>
                  <a:pt x="312" y="116"/>
                </a:lnTo>
                <a:lnTo>
                  <a:pt x="312" y="116"/>
                </a:lnTo>
                <a:lnTo>
                  <a:pt x="311" y="116"/>
                </a:lnTo>
                <a:lnTo>
                  <a:pt x="310" y="116"/>
                </a:lnTo>
                <a:lnTo>
                  <a:pt x="310" y="116"/>
                </a:lnTo>
                <a:lnTo>
                  <a:pt x="308" y="115"/>
                </a:lnTo>
                <a:lnTo>
                  <a:pt x="308" y="115"/>
                </a:lnTo>
                <a:lnTo>
                  <a:pt x="307" y="115"/>
                </a:lnTo>
                <a:lnTo>
                  <a:pt x="307" y="115"/>
                </a:lnTo>
                <a:lnTo>
                  <a:pt x="300" y="113"/>
                </a:lnTo>
                <a:lnTo>
                  <a:pt x="300" y="113"/>
                </a:lnTo>
                <a:lnTo>
                  <a:pt x="292" y="113"/>
                </a:lnTo>
                <a:lnTo>
                  <a:pt x="292" y="113"/>
                </a:lnTo>
                <a:lnTo>
                  <a:pt x="292" y="115"/>
                </a:lnTo>
                <a:lnTo>
                  <a:pt x="292" y="115"/>
                </a:lnTo>
                <a:lnTo>
                  <a:pt x="291" y="119"/>
                </a:lnTo>
                <a:lnTo>
                  <a:pt x="291" y="119"/>
                </a:lnTo>
                <a:lnTo>
                  <a:pt x="287" y="128"/>
                </a:lnTo>
                <a:lnTo>
                  <a:pt x="283" y="138"/>
                </a:lnTo>
                <a:lnTo>
                  <a:pt x="283" y="138"/>
                </a:lnTo>
                <a:lnTo>
                  <a:pt x="275" y="152"/>
                </a:lnTo>
                <a:lnTo>
                  <a:pt x="275" y="152"/>
                </a:lnTo>
                <a:lnTo>
                  <a:pt x="265" y="170"/>
                </a:lnTo>
                <a:lnTo>
                  <a:pt x="265" y="170"/>
                </a:lnTo>
                <a:lnTo>
                  <a:pt x="248" y="199"/>
                </a:lnTo>
                <a:lnTo>
                  <a:pt x="248" y="199"/>
                </a:lnTo>
                <a:lnTo>
                  <a:pt x="237" y="217"/>
                </a:lnTo>
                <a:lnTo>
                  <a:pt x="237" y="217"/>
                </a:lnTo>
                <a:lnTo>
                  <a:pt x="227" y="233"/>
                </a:lnTo>
                <a:lnTo>
                  <a:pt x="227" y="233"/>
                </a:lnTo>
                <a:lnTo>
                  <a:pt x="221" y="238"/>
                </a:lnTo>
                <a:lnTo>
                  <a:pt x="221" y="238"/>
                </a:lnTo>
                <a:lnTo>
                  <a:pt x="213" y="247"/>
                </a:lnTo>
                <a:lnTo>
                  <a:pt x="213" y="247"/>
                </a:lnTo>
                <a:lnTo>
                  <a:pt x="203" y="254"/>
                </a:lnTo>
                <a:lnTo>
                  <a:pt x="203" y="254"/>
                </a:lnTo>
                <a:lnTo>
                  <a:pt x="194" y="261"/>
                </a:lnTo>
                <a:lnTo>
                  <a:pt x="194" y="261"/>
                </a:lnTo>
                <a:lnTo>
                  <a:pt x="184" y="268"/>
                </a:lnTo>
                <a:lnTo>
                  <a:pt x="184" y="268"/>
                </a:lnTo>
                <a:lnTo>
                  <a:pt x="175" y="273"/>
                </a:lnTo>
                <a:lnTo>
                  <a:pt x="165" y="275"/>
                </a:lnTo>
                <a:lnTo>
                  <a:pt x="165" y="275"/>
                </a:lnTo>
                <a:lnTo>
                  <a:pt x="156" y="275"/>
                </a:lnTo>
                <a:lnTo>
                  <a:pt x="148" y="274"/>
                </a:lnTo>
                <a:lnTo>
                  <a:pt x="148" y="274"/>
                </a:lnTo>
                <a:lnTo>
                  <a:pt x="140" y="270"/>
                </a:lnTo>
                <a:lnTo>
                  <a:pt x="140" y="270"/>
                </a:lnTo>
                <a:lnTo>
                  <a:pt x="139" y="267"/>
                </a:lnTo>
                <a:lnTo>
                  <a:pt x="136" y="264"/>
                </a:lnTo>
                <a:lnTo>
                  <a:pt x="136" y="264"/>
                </a:lnTo>
                <a:lnTo>
                  <a:pt x="133" y="261"/>
                </a:lnTo>
                <a:lnTo>
                  <a:pt x="133" y="261"/>
                </a:lnTo>
                <a:lnTo>
                  <a:pt x="132" y="260"/>
                </a:lnTo>
                <a:lnTo>
                  <a:pt x="132" y="260"/>
                </a:lnTo>
                <a:lnTo>
                  <a:pt x="128" y="261"/>
                </a:lnTo>
                <a:lnTo>
                  <a:pt x="128" y="261"/>
                </a:lnTo>
                <a:lnTo>
                  <a:pt x="126" y="261"/>
                </a:lnTo>
                <a:lnTo>
                  <a:pt x="126" y="261"/>
                </a:lnTo>
                <a:lnTo>
                  <a:pt x="121" y="273"/>
                </a:lnTo>
                <a:lnTo>
                  <a:pt x="121" y="273"/>
                </a:lnTo>
                <a:lnTo>
                  <a:pt x="112" y="292"/>
                </a:lnTo>
                <a:lnTo>
                  <a:pt x="112" y="292"/>
                </a:lnTo>
                <a:lnTo>
                  <a:pt x="111" y="302"/>
                </a:lnTo>
                <a:lnTo>
                  <a:pt x="111" y="302"/>
                </a:lnTo>
                <a:lnTo>
                  <a:pt x="103" y="328"/>
                </a:lnTo>
                <a:lnTo>
                  <a:pt x="103" y="328"/>
                </a:lnTo>
                <a:lnTo>
                  <a:pt x="101" y="338"/>
                </a:lnTo>
                <a:lnTo>
                  <a:pt x="101" y="338"/>
                </a:lnTo>
                <a:lnTo>
                  <a:pt x="95" y="348"/>
                </a:lnTo>
                <a:lnTo>
                  <a:pt x="95" y="348"/>
                </a:lnTo>
                <a:lnTo>
                  <a:pt x="95" y="348"/>
                </a:lnTo>
                <a:lnTo>
                  <a:pt x="95" y="348"/>
                </a:lnTo>
                <a:lnTo>
                  <a:pt x="94" y="349"/>
                </a:lnTo>
                <a:lnTo>
                  <a:pt x="92" y="351"/>
                </a:lnTo>
                <a:lnTo>
                  <a:pt x="92" y="351"/>
                </a:lnTo>
                <a:lnTo>
                  <a:pt x="91" y="355"/>
                </a:lnTo>
                <a:lnTo>
                  <a:pt x="91" y="355"/>
                </a:lnTo>
                <a:lnTo>
                  <a:pt x="85" y="361"/>
                </a:lnTo>
                <a:lnTo>
                  <a:pt x="79" y="366"/>
                </a:lnTo>
                <a:lnTo>
                  <a:pt x="79" y="366"/>
                </a:lnTo>
                <a:lnTo>
                  <a:pt x="74" y="371"/>
                </a:lnTo>
                <a:lnTo>
                  <a:pt x="74" y="371"/>
                </a:lnTo>
                <a:lnTo>
                  <a:pt x="71" y="372"/>
                </a:lnTo>
                <a:lnTo>
                  <a:pt x="68" y="372"/>
                </a:lnTo>
                <a:lnTo>
                  <a:pt x="68" y="372"/>
                </a:lnTo>
                <a:lnTo>
                  <a:pt x="55" y="369"/>
                </a:lnTo>
                <a:lnTo>
                  <a:pt x="55" y="369"/>
                </a:lnTo>
                <a:lnTo>
                  <a:pt x="40" y="365"/>
                </a:lnTo>
                <a:lnTo>
                  <a:pt x="40" y="365"/>
                </a:lnTo>
                <a:lnTo>
                  <a:pt x="27" y="362"/>
                </a:lnTo>
                <a:lnTo>
                  <a:pt x="27" y="362"/>
                </a:lnTo>
                <a:lnTo>
                  <a:pt x="17" y="361"/>
                </a:lnTo>
                <a:lnTo>
                  <a:pt x="17" y="361"/>
                </a:lnTo>
                <a:lnTo>
                  <a:pt x="8" y="359"/>
                </a:lnTo>
                <a:lnTo>
                  <a:pt x="8" y="359"/>
                </a:lnTo>
                <a:lnTo>
                  <a:pt x="5" y="359"/>
                </a:lnTo>
                <a:lnTo>
                  <a:pt x="5" y="359"/>
                </a:lnTo>
                <a:lnTo>
                  <a:pt x="4" y="358"/>
                </a:lnTo>
                <a:lnTo>
                  <a:pt x="4" y="358"/>
                </a:lnTo>
                <a:lnTo>
                  <a:pt x="3" y="356"/>
                </a:lnTo>
                <a:lnTo>
                  <a:pt x="3" y="356"/>
                </a:lnTo>
                <a:lnTo>
                  <a:pt x="1" y="354"/>
                </a:lnTo>
                <a:lnTo>
                  <a:pt x="1" y="354"/>
                </a:lnTo>
                <a:lnTo>
                  <a:pt x="1" y="352"/>
                </a:lnTo>
                <a:lnTo>
                  <a:pt x="1" y="352"/>
                </a:lnTo>
                <a:lnTo>
                  <a:pt x="0" y="349"/>
                </a:lnTo>
                <a:lnTo>
                  <a:pt x="0" y="349"/>
                </a:lnTo>
                <a:lnTo>
                  <a:pt x="1" y="341"/>
                </a:lnTo>
                <a:lnTo>
                  <a:pt x="1" y="341"/>
                </a:lnTo>
                <a:lnTo>
                  <a:pt x="4" y="328"/>
                </a:lnTo>
                <a:lnTo>
                  <a:pt x="4" y="328"/>
                </a:lnTo>
                <a:lnTo>
                  <a:pt x="7" y="311"/>
                </a:lnTo>
                <a:lnTo>
                  <a:pt x="7" y="311"/>
                </a:lnTo>
                <a:lnTo>
                  <a:pt x="8" y="307"/>
                </a:lnTo>
                <a:lnTo>
                  <a:pt x="8" y="307"/>
                </a:lnTo>
                <a:lnTo>
                  <a:pt x="11" y="295"/>
                </a:lnTo>
                <a:lnTo>
                  <a:pt x="11" y="295"/>
                </a:lnTo>
                <a:lnTo>
                  <a:pt x="20" y="267"/>
                </a:lnTo>
                <a:lnTo>
                  <a:pt x="20" y="267"/>
                </a:lnTo>
                <a:lnTo>
                  <a:pt x="27" y="251"/>
                </a:lnTo>
                <a:lnTo>
                  <a:pt x="34" y="236"/>
                </a:lnTo>
                <a:lnTo>
                  <a:pt x="34" y="236"/>
                </a:lnTo>
                <a:lnTo>
                  <a:pt x="38" y="230"/>
                </a:lnTo>
                <a:lnTo>
                  <a:pt x="38" y="230"/>
                </a:lnTo>
                <a:lnTo>
                  <a:pt x="47" y="214"/>
                </a:lnTo>
                <a:lnTo>
                  <a:pt x="47" y="214"/>
                </a:lnTo>
                <a:lnTo>
                  <a:pt x="49" y="209"/>
                </a:lnTo>
                <a:lnTo>
                  <a:pt x="49" y="209"/>
                </a:lnTo>
                <a:lnTo>
                  <a:pt x="54" y="202"/>
                </a:lnTo>
                <a:lnTo>
                  <a:pt x="59" y="194"/>
                </a:lnTo>
                <a:lnTo>
                  <a:pt x="59" y="194"/>
                </a:lnTo>
                <a:lnTo>
                  <a:pt x="71" y="183"/>
                </a:lnTo>
                <a:lnTo>
                  <a:pt x="71" y="183"/>
                </a:lnTo>
                <a:lnTo>
                  <a:pt x="76" y="179"/>
                </a:lnTo>
                <a:lnTo>
                  <a:pt x="82" y="175"/>
                </a:lnTo>
                <a:lnTo>
                  <a:pt x="82" y="175"/>
                </a:lnTo>
                <a:lnTo>
                  <a:pt x="92" y="170"/>
                </a:lnTo>
                <a:lnTo>
                  <a:pt x="92" y="170"/>
                </a:lnTo>
                <a:lnTo>
                  <a:pt x="101" y="167"/>
                </a:lnTo>
                <a:lnTo>
                  <a:pt x="101" y="167"/>
                </a:lnTo>
                <a:lnTo>
                  <a:pt x="105" y="166"/>
                </a:lnTo>
                <a:lnTo>
                  <a:pt x="105" y="166"/>
                </a:lnTo>
                <a:lnTo>
                  <a:pt x="116" y="165"/>
                </a:lnTo>
                <a:lnTo>
                  <a:pt x="116" y="165"/>
                </a:lnTo>
                <a:lnTo>
                  <a:pt x="121" y="165"/>
                </a:lnTo>
                <a:lnTo>
                  <a:pt x="121" y="165"/>
                </a:lnTo>
                <a:lnTo>
                  <a:pt x="125" y="165"/>
                </a:lnTo>
                <a:lnTo>
                  <a:pt x="125" y="165"/>
                </a:lnTo>
                <a:lnTo>
                  <a:pt x="130" y="166"/>
                </a:lnTo>
                <a:lnTo>
                  <a:pt x="130" y="166"/>
                </a:lnTo>
                <a:lnTo>
                  <a:pt x="136" y="166"/>
                </a:lnTo>
                <a:lnTo>
                  <a:pt x="136" y="166"/>
                </a:lnTo>
                <a:lnTo>
                  <a:pt x="140" y="167"/>
                </a:lnTo>
                <a:lnTo>
                  <a:pt x="143" y="170"/>
                </a:lnTo>
                <a:lnTo>
                  <a:pt x="143" y="170"/>
                </a:lnTo>
                <a:lnTo>
                  <a:pt x="146" y="177"/>
                </a:lnTo>
                <a:lnTo>
                  <a:pt x="149" y="184"/>
                </a:lnTo>
                <a:lnTo>
                  <a:pt x="149" y="184"/>
                </a:lnTo>
                <a:lnTo>
                  <a:pt x="150" y="202"/>
                </a:lnTo>
                <a:lnTo>
                  <a:pt x="150" y="202"/>
                </a:lnTo>
                <a:lnTo>
                  <a:pt x="152" y="207"/>
                </a:lnTo>
                <a:lnTo>
                  <a:pt x="152" y="207"/>
                </a:lnTo>
                <a:lnTo>
                  <a:pt x="152" y="211"/>
                </a:lnTo>
                <a:lnTo>
                  <a:pt x="152" y="211"/>
                </a:lnTo>
                <a:lnTo>
                  <a:pt x="153" y="217"/>
                </a:lnTo>
                <a:lnTo>
                  <a:pt x="153" y="217"/>
                </a:lnTo>
                <a:lnTo>
                  <a:pt x="155" y="219"/>
                </a:lnTo>
                <a:lnTo>
                  <a:pt x="155" y="219"/>
                </a:lnTo>
                <a:lnTo>
                  <a:pt x="157" y="221"/>
                </a:lnTo>
                <a:lnTo>
                  <a:pt x="162" y="224"/>
                </a:lnTo>
                <a:lnTo>
                  <a:pt x="162" y="224"/>
                </a:lnTo>
                <a:lnTo>
                  <a:pt x="166" y="227"/>
                </a:lnTo>
                <a:lnTo>
                  <a:pt x="166" y="227"/>
                </a:lnTo>
                <a:lnTo>
                  <a:pt x="167" y="226"/>
                </a:lnTo>
                <a:lnTo>
                  <a:pt x="167" y="226"/>
                </a:lnTo>
                <a:lnTo>
                  <a:pt x="175" y="221"/>
                </a:lnTo>
                <a:lnTo>
                  <a:pt x="180" y="214"/>
                </a:lnTo>
                <a:lnTo>
                  <a:pt x="180" y="214"/>
                </a:lnTo>
                <a:lnTo>
                  <a:pt x="190" y="199"/>
                </a:lnTo>
                <a:lnTo>
                  <a:pt x="190" y="199"/>
                </a:lnTo>
                <a:lnTo>
                  <a:pt x="199" y="184"/>
                </a:lnTo>
                <a:lnTo>
                  <a:pt x="199" y="184"/>
                </a:lnTo>
                <a:lnTo>
                  <a:pt x="207" y="173"/>
                </a:lnTo>
                <a:lnTo>
                  <a:pt x="207" y="173"/>
                </a:lnTo>
                <a:lnTo>
                  <a:pt x="213" y="160"/>
                </a:lnTo>
                <a:lnTo>
                  <a:pt x="213" y="160"/>
                </a:lnTo>
                <a:lnTo>
                  <a:pt x="226" y="133"/>
                </a:lnTo>
                <a:lnTo>
                  <a:pt x="226" y="133"/>
                </a:lnTo>
                <a:lnTo>
                  <a:pt x="237" y="113"/>
                </a:lnTo>
                <a:lnTo>
                  <a:pt x="237" y="113"/>
                </a:lnTo>
                <a:lnTo>
                  <a:pt x="243" y="101"/>
                </a:lnTo>
                <a:lnTo>
                  <a:pt x="243" y="101"/>
                </a:lnTo>
                <a:lnTo>
                  <a:pt x="244" y="98"/>
                </a:lnTo>
                <a:lnTo>
                  <a:pt x="246" y="95"/>
                </a:lnTo>
                <a:lnTo>
                  <a:pt x="246" y="95"/>
                </a:lnTo>
                <a:lnTo>
                  <a:pt x="246" y="92"/>
                </a:lnTo>
                <a:lnTo>
                  <a:pt x="246" y="92"/>
                </a:lnTo>
                <a:close/>
                <a:moveTo>
                  <a:pt x="54" y="254"/>
                </a:moveTo>
                <a:lnTo>
                  <a:pt x="54" y="254"/>
                </a:lnTo>
                <a:lnTo>
                  <a:pt x="55" y="251"/>
                </a:lnTo>
                <a:lnTo>
                  <a:pt x="55" y="251"/>
                </a:lnTo>
                <a:lnTo>
                  <a:pt x="54" y="254"/>
                </a:lnTo>
                <a:lnTo>
                  <a:pt x="54" y="254"/>
                </a:lnTo>
                <a:lnTo>
                  <a:pt x="54" y="256"/>
                </a:lnTo>
                <a:lnTo>
                  <a:pt x="54" y="256"/>
                </a:lnTo>
                <a:lnTo>
                  <a:pt x="54" y="256"/>
                </a:lnTo>
                <a:lnTo>
                  <a:pt x="54" y="256"/>
                </a:lnTo>
                <a:lnTo>
                  <a:pt x="54" y="254"/>
                </a:lnTo>
                <a:lnTo>
                  <a:pt x="54" y="254"/>
                </a:lnTo>
                <a:close/>
                <a:moveTo>
                  <a:pt x="67" y="369"/>
                </a:moveTo>
                <a:lnTo>
                  <a:pt x="67" y="369"/>
                </a:lnTo>
                <a:lnTo>
                  <a:pt x="65" y="369"/>
                </a:lnTo>
                <a:lnTo>
                  <a:pt x="65" y="369"/>
                </a:lnTo>
                <a:lnTo>
                  <a:pt x="55" y="366"/>
                </a:lnTo>
                <a:lnTo>
                  <a:pt x="55" y="366"/>
                </a:lnTo>
                <a:lnTo>
                  <a:pt x="52" y="366"/>
                </a:lnTo>
                <a:lnTo>
                  <a:pt x="52" y="366"/>
                </a:lnTo>
                <a:lnTo>
                  <a:pt x="54" y="366"/>
                </a:lnTo>
                <a:lnTo>
                  <a:pt x="54" y="366"/>
                </a:lnTo>
                <a:lnTo>
                  <a:pt x="65" y="369"/>
                </a:lnTo>
                <a:lnTo>
                  <a:pt x="65" y="369"/>
                </a:lnTo>
                <a:lnTo>
                  <a:pt x="67" y="369"/>
                </a:lnTo>
                <a:lnTo>
                  <a:pt x="67" y="369"/>
                </a:lnTo>
                <a:lnTo>
                  <a:pt x="67" y="369"/>
                </a:lnTo>
                <a:lnTo>
                  <a:pt x="67" y="369"/>
                </a:lnTo>
                <a:lnTo>
                  <a:pt x="68" y="371"/>
                </a:lnTo>
                <a:lnTo>
                  <a:pt x="68" y="371"/>
                </a:lnTo>
                <a:lnTo>
                  <a:pt x="71" y="371"/>
                </a:lnTo>
                <a:lnTo>
                  <a:pt x="72" y="369"/>
                </a:lnTo>
                <a:lnTo>
                  <a:pt x="72" y="369"/>
                </a:lnTo>
                <a:lnTo>
                  <a:pt x="78" y="364"/>
                </a:lnTo>
                <a:lnTo>
                  <a:pt x="78" y="364"/>
                </a:lnTo>
                <a:lnTo>
                  <a:pt x="86" y="356"/>
                </a:lnTo>
                <a:lnTo>
                  <a:pt x="86" y="356"/>
                </a:lnTo>
                <a:lnTo>
                  <a:pt x="86" y="355"/>
                </a:lnTo>
                <a:lnTo>
                  <a:pt x="86" y="355"/>
                </a:lnTo>
                <a:lnTo>
                  <a:pt x="85" y="356"/>
                </a:lnTo>
                <a:lnTo>
                  <a:pt x="85" y="356"/>
                </a:lnTo>
                <a:lnTo>
                  <a:pt x="82" y="358"/>
                </a:lnTo>
                <a:lnTo>
                  <a:pt x="82" y="358"/>
                </a:lnTo>
                <a:lnTo>
                  <a:pt x="72" y="368"/>
                </a:lnTo>
                <a:lnTo>
                  <a:pt x="72" y="368"/>
                </a:lnTo>
                <a:lnTo>
                  <a:pt x="69" y="369"/>
                </a:lnTo>
                <a:lnTo>
                  <a:pt x="67" y="369"/>
                </a:lnTo>
                <a:lnTo>
                  <a:pt x="67" y="369"/>
                </a:lnTo>
                <a:close/>
                <a:moveTo>
                  <a:pt x="94" y="211"/>
                </a:moveTo>
                <a:lnTo>
                  <a:pt x="94" y="211"/>
                </a:lnTo>
                <a:lnTo>
                  <a:pt x="91" y="209"/>
                </a:lnTo>
                <a:lnTo>
                  <a:pt x="91" y="209"/>
                </a:lnTo>
                <a:lnTo>
                  <a:pt x="89" y="210"/>
                </a:lnTo>
                <a:lnTo>
                  <a:pt x="89" y="210"/>
                </a:lnTo>
                <a:lnTo>
                  <a:pt x="91" y="211"/>
                </a:lnTo>
                <a:lnTo>
                  <a:pt x="91" y="211"/>
                </a:lnTo>
                <a:lnTo>
                  <a:pt x="91" y="213"/>
                </a:lnTo>
                <a:lnTo>
                  <a:pt x="91" y="213"/>
                </a:lnTo>
                <a:lnTo>
                  <a:pt x="92" y="211"/>
                </a:lnTo>
                <a:lnTo>
                  <a:pt x="94" y="211"/>
                </a:lnTo>
                <a:lnTo>
                  <a:pt x="94" y="211"/>
                </a:lnTo>
                <a:lnTo>
                  <a:pt x="94" y="213"/>
                </a:lnTo>
                <a:lnTo>
                  <a:pt x="94" y="214"/>
                </a:lnTo>
                <a:lnTo>
                  <a:pt x="94" y="214"/>
                </a:lnTo>
                <a:lnTo>
                  <a:pt x="94" y="216"/>
                </a:lnTo>
                <a:lnTo>
                  <a:pt x="94" y="216"/>
                </a:lnTo>
                <a:lnTo>
                  <a:pt x="94" y="217"/>
                </a:lnTo>
                <a:lnTo>
                  <a:pt x="94" y="217"/>
                </a:lnTo>
                <a:lnTo>
                  <a:pt x="95" y="220"/>
                </a:lnTo>
                <a:lnTo>
                  <a:pt x="95" y="220"/>
                </a:lnTo>
                <a:lnTo>
                  <a:pt x="96" y="219"/>
                </a:lnTo>
                <a:lnTo>
                  <a:pt x="96" y="219"/>
                </a:lnTo>
                <a:lnTo>
                  <a:pt x="95" y="217"/>
                </a:lnTo>
                <a:lnTo>
                  <a:pt x="96" y="216"/>
                </a:lnTo>
                <a:lnTo>
                  <a:pt x="96" y="216"/>
                </a:lnTo>
                <a:lnTo>
                  <a:pt x="98" y="214"/>
                </a:lnTo>
                <a:lnTo>
                  <a:pt x="98" y="214"/>
                </a:lnTo>
                <a:lnTo>
                  <a:pt x="98" y="213"/>
                </a:lnTo>
                <a:lnTo>
                  <a:pt x="98" y="210"/>
                </a:lnTo>
                <a:lnTo>
                  <a:pt x="98" y="210"/>
                </a:lnTo>
                <a:lnTo>
                  <a:pt x="95" y="211"/>
                </a:lnTo>
                <a:lnTo>
                  <a:pt x="94" y="211"/>
                </a:lnTo>
                <a:lnTo>
                  <a:pt x="94" y="211"/>
                </a:lnTo>
                <a:close/>
                <a:moveTo>
                  <a:pt x="27" y="317"/>
                </a:moveTo>
                <a:lnTo>
                  <a:pt x="27" y="317"/>
                </a:lnTo>
                <a:lnTo>
                  <a:pt x="25" y="315"/>
                </a:lnTo>
                <a:lnTo>
                  <a:pt x="27" y="314"/>
                </a:lnTo>
                <a:lnTo>
                  <a:pt x="27" y="314"/>
                </a:lnTo>
                <a:lnTo>
                  <a:pt x="28" y="311"/>
                </a:lnTo>
                <a:lnTo>
                  <a:pt x="28" y="311"/>
                </a:lnTo>
                <a:lnTo>
                  <a:pt x="31" y="302"/>
                </a:lnTo>
                <a:lnTo>
                  <a:pt x="31" y="302"/>
                </a:lnTo>
                <a:lnTo>
                  <a:pt x="32" y="291"/>
                </a:lnTo>
                <a:lnTo>
                  <a:pt x="32" y="291"/>
                </a:lnTo>
                <a:lnTo>
                  <a:pt x="38" y="273"/>
                </a:lnTo>
                <a:lnTo>
                  <a:pt x="47" y="254"/>
                </a:lnTo>
                <a:lnTo>
                  <a:pt x="47" y="254"/>
                </a:lnTo>
                <a:lnTo>
                  <a:pt x="59" y="230"/>
                </a:lnTo>
                <a:lnTo>
                  <a:pt x="59" y="230"/>
                </a:lnTo>
                <a:lnTo>
                  <a:pt x="75" y="204"/>
                </a:lnTo>
                <a:lnTo>
                  <a:pt x="75" y="204"/>
                </a:lnTo>
                <a:lnTo>
                  <a:pt x="81" y="196"/>
                </a:lnTo>
                <a:lnTo>
                  <a:pt x="81" y="196"/>
                </a:lnTo>
                <a:lnTo>
                  <a:pt x="89" y="186"/>
                </a:lnTo>
                <a:lnTo>
                  <a:pt x="89" y="186"/>
                </a:lnTo>
                <a:lnTo>
                  <a:pt x="95" y="180"/>
                </a:lnTo>
                <a:lnTo>
                  <a:pt x="102" y="175"/>
                </a:lnTo>
                <a:lnTo>
                  <a:pt x="102" y="175"/>
                </a:lnTo>
                <a:lnTo>
                  <a:pt x="102" y="173"/>
                </a:lnTo>
                <a:lnTo>
                  <a:pt x="102" y="173"/>
                </a:lnTo>
                <a:lnTo>
                  <a:pt x="102" y="173"/>
                </a:lnTo>
                <a:lnTo>
                  <a:pt x="102" y="173"/>
                </a:lnTo>
                <a:lnTo>
                  <a:pt x="101" y="175"/>
                </a:lnTo>
                <a:lnTo>
                  <a:pt x="101" y="175"/>
                </a:lnTo>
                <a:lnTo>
                  <a:pt x="92" y="177"/>
                </a:lnTo>
                <a:lnTo>
                  <a:pt x="85" y="182"/>
                </a:lnTo>
                <a:lnTo>
                  <a:pt x="85" y="182"/>
                </a:lnTo>
                <a:lnTo>
                  <a:pt x="71" y="193"/>
                </a:lnTo>
                <a:lnTo>
                  <a:pt x="71" y="193"/>
                </a:lnTo>
                <a:lnTo>
                  <a:pt x="67" y="196"/>
                </a:lnTo>
                <a:lnTo>
                  <a:pt x="62" y="200"/>
                </a:lnTo>
                <a:lnTo>
                  <a:pt x="62" y="200"/>
                </a:lnTo>
                <a:lnTo>
                  <a:pt x="49" y="217"/>
                </a:lnTo>
                <a:lnTo>
                  <a:pt x="49" y="217"/>
                </a:lnTo>
                <a:lnTo>
                  <a:pt x="44" y="229"/>
                </a:lnTo>
                <a:lnTo>
                  <a:pt x="44" y="229"/>
                </a:lnTo>
                <a:lnTo>
                  <a:pt x="38" y="241"/>
                </a:lnTo>
                <a:lnTo>
                  <a:pt x="38" y="241"/>
                </a:lnTo>
                <a:lnTo>
                  <a:pt x="31" y="260"/>
                </a:lnTo>
                <a:lnTo>
                  <a:pt x="31" y="260"/>
                </a:lnTo>
                <a:lnTo>
                  <a:pt x="22" y="280"/>
                </a:lnTo>
                <a:lnTo>
                  <a:pt x="15" y="301"/>
                </a:lnTo>
                <a:lnTo>
                  <a:pt x="15" y="301"/>
                </a:lnTo>
                <a:lnTo>
                  <a:pt x="8" y="327"/>
                </a:lnTo>
                <a:lnTo>
                  <a:pt x="8" y="327"/>
                </a:lnTo>
                <a:lnTo>
                  <a:pt x="5" y="341"/>
                </a:lnTo>
                <a:lnTo>
                  <a:pt x="5" y="341"/>
                </a:lnTo>
                <a:lnTo>
                  <a:pt x="5" y="346"/>
                </a:lnTo>
                <a:lnTo>
                  <a:pt x="5" y="346"/>
                </a:lnTo>
                <a:lnTo>
                  <a:pt x="5" y="346"/>
                </a:lnTo>
                <a:lnTo>
                  <a:pt x="5" y="346"/>
                </a:lnTo>
                <a:lnTo>
                  <a:pt x="5" y="345"/>
                </a:lnTo>
                <a:lnTo>
                  <a:pt x="5" y="345"/>
                </a:lnTo>
                <a:lnTo>
                  <a:pt x="8" y="341"/>
                </a:lnTo>
                <a:lnTo>
                  <a:pt x="13" y="338"/>
                </a:lnTo>
                <a:lnTo>
                  <a:pt x="13" y="338"/>
                </a:lnTo>
                <a:lnTo>
                  <a:pt x="21" y="334"/>
                </a:lnTo>
                <a:lnTo>
                  <a:pt x="21" y="334"/>
                </a:lnTo>
                <a:lnTo>
                  <a:pt x="22" y="332"/>
                </a:lnTo>
                <a:lnTo>
                  <a:pt x="24" y="331"/>
                </a:lnTo>
                <a:lnTo>
                  <a:pt x="24" y="331"/>
                </a:lnTo>
                <a:lnTo>
                  <a:pt x="27" y="317"/>
                </a:lnTo>
                <a:lnTo>
                  <a:pt x="27" y="317"/>
                </a:lnTo>
                <a:close/>
                <a:moveTo>
                  <a:pt x="219" y="180"/>
                </a:moveTo>
                <a:lnTo>
                  <a:pt x="219" y="180"/>
                </a:lnTo>
                <a:lnTo>
                  <a:pt x="217" y="179"/>
                </a:lnTo>
                <a:lnTo>
                  <a:pt x="219" y="177"/>
                </a:lnTo>
                <a:lnTo>
                  <a:pt x="219" y="177"/>
                </a:lnTo>
                <a:lnTo>
                  <a:pt x="220" y="176"/>
                </a:lnTo>
                <a:lnTo>
                  <a:pt x="220" y="176"/>
                </a:lnTo>
                <a:lnTo>
                  <a:pt x="221" y="175"/>
                </a:lnTo>
                <a:lnTo>
                  <a:pt x="221" y="175"/>
                </a:lnTo>
                <a:lnTo>
                  <a:pt x="223" y="173"/>
                </a:lnTo>
                <a:lnTo>
                  <a:pt x="223" y="173"/>
                </a:lnTo>
                <a:lnTo>
                  <a:pt x="226" y="165"/>
                </a:lnTo>
                <a:lnTo>
                  <a:pt x="226" y="165"/>
                </a:lnTo>
                <a:lnTo>
                  <a:pt x="233" y="148"/>
                </a:lnTo>
                <a:lnTo>
                  <a:pt x="233" y="148"/>
                </a:lnTo>
                <a:lnTo>
                  <a:pt x="238" y="135"/>
                </a:lnTo>
                <a:lnTo>
                  <a:pt x="238" y="135"/>
                </a:lnTo>
                <a:lnTo>
                  <a:pt x="247" y="116"/>
                </a:lnTo>
                <a:lnTo>
                  <a:pt x="247" y="116"/>
                </a:lnTo>
                <a:lnTo>
                  <a:pt x="251" y="106"/>
                </a:lnTo>
                <a:lnTo>
                  <a:pt x="251" y="106"/>
                </a:lnTo>
                <a:lnTo>
                  <a:pt x="254" y="101"/>
                </a:lnTo>
                <a:lnTo>
                  <a:pt x="254" y="101"/>
                </a:lnTo>
                <a:lnTo>
                  <a:pt x="256" y="98"/>
                </a:lnTo>
                <a:lnTo>
                  <a:pt x="257" y="98"/>
                </a:lnTo>
                <a:lnTo>
                  <a:pt x="257" y="98"/>
                </a:lnTo>
                <a:lnTo>
                  <a:pt x="258" y="98"/>
                </a:lnTo>
                <a:lnTo>
                  <a:pt x="258" y="98"/>
                </a:lnTo>
                <a:lnTo>
                  <a:pt x="254" y="106"/>
                </a:lnTo>
                <a:lnTo>
                  <a:pt x="250" y="115"/>
                </a:lnTo>
                <a:lnTo>
                  <a:pt x="250" y="115"/>
                </a:lnTo>
                <a:lnTo>
                  <a:pt x="254" y="112"/>
                </a:lnTo>
                <a:lnTo>
                  <a:pt x="254" y="112"/>
                </a:lnTo>
                <a:lnTo>
                  <a:pt x="254" y="112"/>
                </a:lnTo>
                <a:lnTo>
                  <a:pt x="254" y="112"/>
                </a:lnTo>
                <a:lnTo>
                  <a:pt x="257" y="106"/>
                </a:lnTo>
                <a:lnTo>
                  <a:pt x="257" y="106"/>
                </a:lnTo>
                <a:lnTo>
                  <a:pt x="257" y="105"/>
                </a:lnTo>
                <a:lnTo>
                  <a:pt x="257" y="105"/>
                </a:lnTo>
                <a:lnTo>
                  <a:pt x="258" y="102"/>
                </a:lnTo>
                <a:lnTo>
                  <a:pt x="258" y="102"/>
                </a:lnTo>
                <a:lnTo>
                  <a:pt x="260" y="99"/>
                </a:lnTo>
                <a:lnTo>
                  <a:pt x="260" y="99"/>
                </a:lnTo>
                <a:lnTo>
                  <a:pt x="261" y="95"/>
                </a:lnTo>
                <a:lnTo>
                  <a:pt x="261" y="95"/>
                </a:lnTo>
                <a:lnTo>
                  <a:pt x="261" y="94"/>
                </a:lnTo>
                <a:lnTo>
                  <a:pt x="261" y="94"/>
                </a:lnTo>
                <a:lnTo>
                  <a:pt x="261" y="92"/>
                </a:lnTo>
                <a:lnTo>
                  <a:pt x="258" y="92"/>
                </a:lnTo>
                <a:lnTo>
                  <a:pt x="258" y="92"/>
                </a:lnTo>
                <a:lnTo>
                  <a:pt x="250" y="95"/>
                </a:lnTo>
                <a:lnTo>
                  <a:pt x="250" y="95"/>
                </a:lnTo>
                <a:lnTo>
                  <a:pt x="250" y="96"/>
                </a:lnTo>
                <a:lnTo>
                  <a:pt x="250" y="96"/>
                </a:lnTo>
                <a:lnTo>
                  <a:pt x="246" y="106"/>
                </a:lnTo>
                <a:lnTo>
                  <a:pt x="246" y="106"/>
                </a:lnTo>
                <a:lnTo>
                  <a:pt x="238" y="121"/>
                </a:lnTo>
                <a:lnTo>
                  <a:pt x="238" y="121"/>
                </a:lnTo>
                <a:lnTo>
                  <a:pt x="233" y="132"/>
                </a:lnTo>
                <a:lnTo>
                  <a:pt x="233" y="132"/>
                </a:lnTo>
                <a:lnTo>
                  <a:pt x="226" y="145"/>
                </a:lnTo>
                <a:lnTo>
                  <a:pt x="226" y="145"/>
                </a:lnTo>
                <a:lnTo>
                  <a:pt x="223" y="150"/>
                </a:lnTo>
                <a:lnTo>
                  <a:pt x="223" y="150"/>
                </a:lnTo>
                <a:lnTo>
                  <a:pt x="214" y="165"/>
                </a:lnTo>
                <a:lnTo>
                  <a:pt x="214" y="165"/>
                </a:lnTo>
                <a:lnTo>
                  <a:pt x="202" y="187"/>
                </a:lnTo>
                <a:lnTo>
                  <a:pt x="202" y="187"/>
                </a:lnTo>
                <a:lnTo>
                  <a:pt x="192" y="203"/>
                </a:lnTo>
                <a:lnTo>
                  <a:pt x="182" y="217"/>
                </a:lnTo>
                <a:lnTo>
                  <a:pt x="182" y="217"/>
                </a:lnTo>
                <a:lnTo>
                  <a:pt x="177" y="223"/>
                </a:lnTo>
                <a:lnTo>
                  <a:pt x="172" y="227"/>
                </a:lnTo>
                <a:lnTo>
                  <a:pt x="172" y="227"/>
                </a:lnTo>
                <a:lnTo>
                  <a:pt x="170" y="227"/>
                </a:lnTo>
                <a:lnTo>
                  <a:pt x="170" y="227"/>
                </a:lnTo>
                <a:lnTo>
                  <a:pt x="175" y="229"/>
                </a:lnTo>
                <a:lnTo>
                  <a:pt x="177" y="227"/>
                </a:lnTo>
                <a:lnTo>
                  <a:pt x="177" y="227"/>
                </a:lnTo>
                <a:lnTo>
                  <a:pt x="180" y="226"/>
                </a:lnTo>
                <a:lnTo>
                  <a:pt x="180" y="226"/>
                </a:lnTo>
                <a:lnTo>
                  <a:pt x="192" y="217"/>
                </a:lnTo>
                <a:lnTo>
                  <a:pt x="192" y="217"/>
                </a:lnTo>
                <a:lnTo>
                  <a:pt x="193" y="214"/>
                </a:lnTo>
                <a:lnTo>
                  <a:pt x="193" y="214"/>
                </a:lnTo>
                <a:lnTo>
                  <a:pt x="202" y="206"/>
                </a:lnTo>
                <a:lnTo>
                  <a:pt x="202" y="206"/>
                </a:lnTo>
                <a:lnTo>
                  <a:pt x="207" y="199"/>
                </a:lnTo>
                <a:lnTo>
                  <a:pt x="207" y="199"/>
                </a:lnTo>
                <a:lnTo>
                  <a:pt x="211" y="193"/>
                </a:lnTo>
                <a:lnTo>
                  <a:pt x="211" y="193"/>
                </a:lnTo>
                <a:lnTo>
                  <a:pt x="211" y="192"/>
                </a:lnTo>
                <a:lnTo>
                  <a:pt x="211" y="192"/>
                </a:lnTo>
                <a:lnTo>
                  <a:pt x="210" y="190"/>
                </a:lnTo>
                <a:lnTo>
                  <a:pt x="211" y="189"/>
                </a:lnTo>
                <a:lnTo>
                  <a:pt x="211" y="189"/>
                </a:lnTo>
                <a:lnTo>
                  <a:pt x="211" y="187"/>
                </a:lnTo>
                <a:lnTo>
                  <a:pt x="211" y="187"/>
                </a:lnTo>
                <a:lnTo>
                  <a:pt x="214" y="186"/>
                </a:lnTo>
                <a:lnTo>
                  <a:pt x="214" y="186"/>
                </a:lnTo>
                <a:lnTo>
                  <a:pt x="216" y="184"/>
                </a:lnTo>
                <a:lnTo>
                  <a:pt x="216" y="184"/>
                </a:lnTo>
                <a:lnTo>
                  <a:pt x="219" y="180"/>
                </a:lnTo>
                <a:lnTo>
                  <a:pt x="219" y="180"/>
                </a:lnTo>
                <a:close/>
                <a:moveTo>
                  <a:pt x="8" y="352"/>
                </a:moveTo>
                <a:lnTo>
                  <a:pt x="8" y="352"/>
                </a:lnTo>
                <a:lnTo>
                  <a:pt x="8" y="352"/>
                </a:lnTo>
                <a:lnTo>
                  <a:pt x="8" y="352"/>
                </a:lnTo>
                <a:lnTo>
                  <a:pt x="22" y="355"/>
                </a:lnTo>
                <a:lnTo>
                  <a:pt x="22" y="355"/>
                </a:lnTo>
                <a:lnTo>
                  <a:pt x="34" y="358"/>
                </a:lnTo>
                <a:lnTo>
                  <a:pt x="34" y="358"/>
                </a:lnTo>
                <a:lnTo>
                  <a:pt x="45" y="359"/>
                </a:lnTo>
                <a:lnTo>
                  <a:pt x="45" y="359"/>
                </a:lnTo>
                <a:lnTo>
                  <a:pt x="64" y="364"/>
                </a:lnTo>
                <a:lnTo>
                  <a:pt x="64" y="364"/>
                </a:lnTo>
                <a:lnTo>
                  <a:pt x="71" y="365"/>
                </a:lnTo>
                <a:lnTo>
                  <a:pt x="71" y="365"/>
                </a:lnTo>
                <a:lnTo>
                  <a:pt x="72" y="365"/>
                </a:lnTo>
                <a:lnTo>
                  <a:pt x="72" y="365"/>
                </a:lnTo>
                <a:lnTo>
                  <a:pt x="79" y="356"/>
                </a:lnTo>
                <a:lnTo>
                  <a:pt x="79" y="356"/>
                </a:lnTo>
                <a:lnTo>
                  <a:pt x="85" y="351"/>
                </a:lnTo>
                <a:lnTo>
                  <a:pt x="85" y="351"/>
                </a:lnTo>
                <a:lnTo>
                  <a:pt x="86" y="351"/>
                </a:lnTo>
                <a:lnTo>
                  <a:pt x="86" y="351"/>
                </a:lnTo>
                <a:lnTo>
                  <a:pt x="82" y="351"/>
                </a:lnTo>
                <a:lnTo>
                  <a:pt x="82" y="351"/>
                </a:lnTo>
                <a:lnTo>
                  <a:pt x="75" y="351"/>
                </a:lnTo>
                <a:lnTo>
                  <a:pt x="68" y="351"/>
                </a:lnTo>
                <a:lnTo>
                  <a:pt x="68" y="351"/>
                </a:lnTo>
                <a:lnTo>
                  <a:pt x="67" y="349"/>
                </a:lnTo>
                <a:lnTo>
                  <a:pt x="67" y="348"/>
                </a:lnTo>
                <a:lnTo>
                  <a:pt x="67" y="348"/>
                </a:lnTo>
                <a:lnTo>
                  <a:pt x="67" y="348"/>
                </a:lnTo>
                <a:lnTo>
                  <a:pt x="67" y="348"/>
                </a:lnTo>
                <a:lnTo>
                  <a:pt x="62" y="346"/>
                </a:lnTo>
                <a:lnTo>
                  <a:pt x="62" y="346"/>
                </a:lnTo>
                <a:lnTo>
                  <a:pt x="42" y="341"/>
                </a:lnTo>
                <a:lnTo>
                  <a:pt x="42" y="341"/>
                </a:lnTo>
                <a:lnTo>
                  <a:pt x="38" y="341"/>
                </a:lnTo>
                <a:lnTo>
                  <a:pt x="32" y="339"/>
                </a:lnTo>
                <a:lnTo>
                  <a:pt x="32" y="339"/>
                </a:lnTo>
                <a:lnTo>
                  <a:pt x="30" y="339"/>
                </a:lnTo>
                <a:lnTo>
                  <a:pt x="30" y="339"/>
                </a:lnTo>
                <a:lnTo>
                  <a:pt x="28" y="339"/>
                </a:lnTo>
                <a:lnTo>
                  <a:pt x="28" y="339"/>
                </a:lnTo>
                <a:lnTo>
                  <a:pt x="24" y="341"/>
                </a:lnTo>
                <a:lnTo>
                  <a:pt x="24" y="341"/>
                </a:lnTo>
                <a:lnTo>
                  <a:pt x="21" y="342"/>
                </a:lnTo>
                <a:lnTo>
                  <a:pt x="21" y="342"/>
                </a:lnTo>
                <a:lnTo>
                  <a:pt x="17" y="345"/>
                </a:lnTo>
                <a:lnTo>
                  <a:pt x="17" y="345"/>
                </a:lnTo>
                <a:lnTo>
                  <a:pt x="10" y="351"/>
                </a:lnTo>
                <a:lnTo>
                  <a:pt x="10" y="351"/>
                </a:lnTo>
                <a:lnTo>
                  <a:pt x="8" y="352"/>
                </a:lnTo>
                <a:lnTo>
                  <a:pt x="8" y="352"/>
                </a:lnTo>
                <a:close/>
                <a:moveTo>
                  <a:pt x="210" y="71"/>
                </a:moveTo>
                <a:lnTo>
                  <a:pt x="210" y="71"/>
                </a:lnTo>
                <a:lnTo>
                  <a:pt x="211" y="72"/>
                </a:lnTo>
                <a:lnTo>
                  <a:pt x="211" y="72"/>
                </a:lnTo>
                <a:lnTo>
                  <a:pt x="213" y="72"/>
                </a:lnTo>
                <a:lnTo>
                  <a:pt x="214" y="72"/>
                </a:lnTo>
                <a:lnTo>
                  <a:pt x="214" y="72"/>
                </a:lnTo>
                <a:lnTo>
                  <a:pt x="221" y="69"/>
                </a:lnTo>
                <a:lnTo>
                  <a:pt x="221" y="69"/>
                </a:lnTo>
                <a:lnTo>
                  <a:pt x="223" y="69"/>
                </a:lnTo>
                <a:lnTo>
                  <a:pt x="223" y="69"/>
                </a:lnTo>
                <a:lnTo>
                  <a:pt x="226" y="68"/>
                </a:lnTo>
                <a:lnTo>
                  <a:pt x="226" y="68"/>
                </a:lnTo>
                <a:lnTo>
                  <a:pt x="227" y="67"/>
                </a:lnTo>
                <a:lnTo>
                  <a:pt x="227" y="67"/>
                </a:lnTo>
                <a:lnTo>
                  <a:pt x="230" y="67"/>
                </a:lnTo>
                <a:lnTo>
                  <a:pt x="230" y="65"/>
                </a:lnTo>
                <a:lnTo>
                  <a:pt x="230" y="65"/>
                </a:lnTo>
                <a:lnTo>
                  <a:pt x="231" y="64"/>
                </a:lnTo>
                <a:lnTo>
                  <a:pt x="231" y="64"/>
                </a:lnTo>
                <a:lnTo>
                  <a:pt x="236" y="61"/>
                </a:lnTo>
                <a:lnTo>
                  <a:pt x="236" y="61"/>
                </a:lnTo>
                <a:lnTo>
                  <a:pt x="244" y="55"/>
                </a:lnTo>
                <a:lnTo>
                  <a:pt x="244" y="55"/>
                </a:lnTo>
                <a:lnTo>
                  <a:pt x="257" y="44"/>
                </a:lnTo>
                <a:lnTo>
                  <a:pt x="257" y="44"/>
                </a:lnTo>
                <a:lnTo>
                  <a:pt x="263" y="37"/>
                </a:lnTo>
                <a:lnTo>
                  <a:pt x="263" y="37"/>
                </a:lnTo>
                <a:lnTo>
                  <a:pt x="278" y="24"/>
                </a:lnTo>
                <a:lnTo>
                  <a:pt x="278" y="24"/>
                </a:lnTo>
                <a:lnTo>
                  <a:pt x="287" y="15"/>
                </a:lnTo>
                <a:lnTo>
                  <a:pt x="287" y="15"/>
                </a:lnTo>
                <a:lnTo>
                  <a:pt x="294" y="8"/>
                </a:lnTo>
                <a:lnTo>
                  <a:pt x="294" y="8"/>
                </a:lnTo>
                <a:lnTo>
                  <a:pt x="294" y="8"/>
                </a:lnTo>
                <a:lnTo>
                  <a:pt x="294" y="8"/>
                </a:lnTo>
                <a:lnTo>
                  <a:pt x="288" y="8"/>
                </a:lnTo>
                <a:lnTo>
                  <a:pt x="288" y="8"/>
                </a:lnTo>
                <a:lnTo>
                  <a:pt x="278" y="10"/>
                </a:lnTo>
                <a:lnTo>
                  <a:pt x="278" y="10"/>
                </a:lnTo>
                <a:lnTo>
                  <a:pt x="275" y="13"/>
                </a:lnTo>
                <a:lnTo>
                  <a:pt x="275" y="13"/>
                </a:lnTo>
                <a:lnTo>
                  <a:pt x="271" y="15"/>
                </a:lnTo>
                <a:lnTo>
                  <a:pt x="271" y="15"/>
                </a:lnTo>
                <a:lnTo>
                  <a:pt x="263" y="22"/>
                </a:lnTo>
                <a:lnTo>
                  <a:pt x="263" y="22"/>
                </a:lnTo>
                <a:lnTo>
                  <a:pt x="257" y="28"/>
                </a:lnTo>
                <a:lnTo>
                  <a:pt x="257" y="28"/>
                </a:lnTo>
                <a:lnTo>
                  <a:pt x="251" y="32"/>
                </a:lnTo>
                <a:lnTo>
                  <a:pt x="251" y="32"/>
                </a:lnTo>
                <a:lnTo>
                  <a:pt x="246" y="40"/>
                </a:lnTo>
                <a:lnTo>
                  <a:pt x="246" y="40"/>
                </a:lnTo>
                <a:lnTo>
                  <a:pt x="230" y="52"/>
                </a:lnTo>
                <a:lnTo>
                  <a:pt x="230" y="52"/>
                </a:lnTo>
                <a:lnTo>
                  <a:pt x="211" y="69"/>
                </a:lnTo>
                <a:lnTo>
                  <a:pt x="211" y="69"/>
                </a:lnTo>
                <a:lnTo>
                  <a:pt x="210" y="71"/>
                </a:lnTo>
                <a:lnTo>
                  <a:pt x="210" y="71"/>
                </a:lnTo>
                <a:close/>
                <a:moveTo>
                  <a:pt x="132" y="254"/>
                </a:moveTo>
                <a:lnTo>
                  <a:pt x="132" y="254"/>
                </a:lnTo>
                <a:lnTo>
                  <a:pt x="135" y="254"/>
                </a:lnTo>
                <a:lnTo>
                  <a:pt x="135" y="254"/>
                </a:lnTo>
                <a:lnTo>
                  <a:pt x="136" y="254"/>
                </a:lnTo>
                <a:lnTo>
                  <a:pt x="139" y="256"/>
                </a:lnTo>
                <a:lnTo>
                  <a:pt x="139" y="256"/>
                </a:lnTo>
                <a:lnTo>
                  <a:pt x="140" y="257"/>
                </a:lnTo>
                <a:lnTo>
                  <a:pt x="140" y="257"/>
                </a:lnTo>
                <a:lnTo>
                  <a:pt x="142" y="258"/>
                </a:lnTo>
                <a:lnTo>
                  <a:pt x="142" y="258"/>
                </a:lnTo>
                <a:lnTo>
                  <a:pt x="146" y="263"/>
                </a:lnTo>
                <a:lnTo>
                  <a:pt x="146" y="263"/>
                </a:lnTo>
                <a:lnTo>
                  <a:pt x="149" y="267"/>
                </a:lnTo>
                <a:lnTo>
                  <a:pt x="149" y="267"/>
                </a:lnTo>
                <a:lnTo>
                  <a:pt x="152" y="268"/>
                </a:lnTo>
                <a:lnTo>
                  <a:pt x="152" y="268"/>
                </a:lnTo>
                <a:lnTo>
                  <a:pt x="157" y="270"/>
                </a:lnTo>
                <a:lnTo>
                  <a:pt x="165" y="270"/>
                </a:lnTo>
                <a:lnTo>
                  <a:pt x="165" y="270"/>
                </a:lnTo>
                <a:lnTo>
                  <a:pt x="170" y="268"/>
                </a:lnTo>
                <a:lnTo>
                  <a:pt x="176" y="267"/>
                </a:lnTo>
                <a:lnTo>
                  <a:pt x="176" y="267"/>
                </a:lnTo>
                <a:lnTo>
                  <a:pt x="184" y="261"/>
                </a:lnTo>
                <a:lnTo>
                  <a:pt x="184" y="261"/>
                </a:lnTo>
                <a:lnTo>
                  <a:pt x="186" y="260"/>
                </a:lnTo>
                <a:lnTo>
                  <a:pt x="186" y="260"/>
                </a:lnTo>
                <a:lnTo>
                  <a:pt x="175" y="261"/>
                </a:lnTo>
                <a:lnTo>
                  <a:pt x="175" y="261"/>
                </a:lnTo>
                <a:lnTo>
                  <a:pt x="169" y="261"/>
                </a:lnTo>
                <a:lnTo>
                  <a:pt x="163" y="261"/>
                </a:lnTo>
                <a:lnTo>
                  <a:pt x="163" y="261"/>
                </a:lnTo>
                <a:lnTo>
                  <a:pt x="159" y="260"/>
                </a:lnTo>
                <a:lnTo>
                  <a:pt x="156" y="257"/>
                </a:lnTo>
                <a:lnTo>
                  <a:pt x="156" y="257"/>
                </a:lnTo>
                <a:lnTo>
                  <a:pt x="152" y="253"/>
                </a:lnTo>
                <a:lnTo>
                  <a:pt x="152" y="253"/>
                </a:lnTo>
                <a:lnTo>
                  <a:pt x="146" y="250"/>
                </a:lnTo>
                <a:lnTo>
                  <a:pt x="140" y="248"/>
                </a:lnTo>
                <a:lnTo>
                  <a:pt x="140" y="248"/>
                </a:lnTo>
                <a:lnTo>
                  <a:pt x="138" y="250"/>
                </a:lnTo>
                <a:lnTo>
                  <a:pt x="138" y="250"/>
                </a:lnTo>
                <a:lnTo>
                  <a:pt x="132" y="254"/>
                </a:lnTo>
                <a:lnTo>
                  <a:pt x="132" y="254"/>
                </a:lnTo>
                <a:lnTo>
                  <a:pt x="132" y="254"/>
                </a:lnTo>
                <a:lnTo>
                  <a:pt x="132" y="254"/>
                </a:lnTo>
                <a:close/>
                <a:moveTo>
                  <a:pt x="254" y="89"/>
                </a:moveTo>
                <a:lnTo>
                  <a:pt x="254" y="89"/>
                </a:lnTo>
                <a:lnTo>
                  <a:pt x="257" y="88"/>
                </a:lnTo>
                <a:lnTo>
                  <a:pt x="257" y="88"/>
                </a:lnTo>
                <a:lnTo>
                  <a:pt x="258" y="86"/>
                </a:lnTo>
                <a:lnTo>
                  <a:pt x="258" y="86"/>
                </a:lnTo>
                <a:lnTo>
                  <a:pt x="260" y="86"/>
                </a:lnTo>
                <a:lnTo>
                  <a:pt x="260" y="86"/>
                </a:lnTo>
                <a:lnTo>
                  <a:pt x="260" y="86"/>
                </a:lnTo>
                <a:lnTo>
                  <a:pt x="260" y="85"/>
                </a:lnTo>
                <a:lnTo>
                  <a:pt x="258" y="85"/>
                </a:lnTo>
                <a:lnTo>
                  <a:pt x="258" y="85"/>
                </a:lnTo>
                <a:lnTo>
                  <a:pt x="250" y="81"/>
                </a:lnTo>
                <a:lnTo>
                  <a:pt x="250" y="81"/>
                </a:lnTo>
                <a:lnTo>
                  <a:pt x="241" y="76"/>
                </a:lnTo>
                <a:lnTo>
                  <a:pt x="241" y="76"/>
                </a:lnTo>
                <a:lnTo>
                  <a:pt x="236" y="74"/>
                </a:lnTo>
                <a:lnTo>
                  <a:pt x="236" y="74"/>
                </a:lnTo>
                <a:lnTo>
                  <a:pt x="230" y="72"/>
                </a:lnTo>
                <a:lnTo>
                  <a:pt x="230" y="72"/>
                </a:lnTo>
                <a:lnTo>
                  <a:pt x="229" y="72"/>
                </a:lnTo>
                <a:lnTo>
                  <a:pt x="229" y="72"/>
                </a:lnTo>
                <a:lnTo>
                  <a:pt x="220" y="75"/>
                </a:lnTo>
                <a:lnTo>
                  <a:pt x="220" y="75"/>
                </a:lnTo>
                <a:lnTo>
                  <a:pt x="219" y="75"/>
                </a:lnTo>
                <a:lnTo>
                  <a:pt x="219" y="75"/>
                </a:lnTo>
                <a:lnTo>
                  <a:pt x="219" y="75"/>
                </a:lnTo>
                <a:lnTo>
                  <a:pt x="219" y="75"/>
                </a:lnTo>
                <a:lnTo>
                  <a:pt x="224" y="78"/>
                </a:lnTo>
                <a:lnTo>
                  <a:pt x="224" y="78"/>
                </a:lnTo>
                <a:lnTo>
                  <a:pt x="231" y="81"/>
                </a:lnTo>
                <a:lnTo>
                  <a:pt x="231" y="81"/>
                </a:lnTo>
                <a:lnTo>
                  <a:pt x="244" y="85"/>
                </a:lnTo>
                <a:lnTo>
                  <a:pt x="244" y="85"/>
                </a:lnTo>
                <a:lnTo>
                  <a:pt x="250" y="88"/>
                </a:lnTo>
                <a:lnTo>
                  <a:pt x="250" y="88"/>
                </a:lnTo>
                <a:lnTo>
                  <a:pt x="253" y="89"/>
                </a:lnTo>
                <a:lnTo>
                  <a:pt x="253" y="89"/>
                </a:lnTo>
                <a:lnTo>
                  <a:pt x="254" y="89"/>
                </a:lnTo>
                <a:lnTo>
                  <a:pt x="254" y="89"/>
                </a:lnTo>
                <a:lnTo>
                  <a:pt x="254" y="89"/>
                </a:lnTo>
                <a:lnTo>
                  <a:pt x="254" y="89"/>
                </a:lnTo>
                <a:close/>
                <a:moveTo>
                  <a:pt x="294" y="106"/>
                </a:moveTo>
                <a:lnTo>
                  <a:pt x="294" y="106"/>
                </a:lnTo>
                <a:lnTo>
                  <a:pt x="297" y="108"/>
                </a:lnTo>
                <a:lnTo>
                  <a:pt x="297" y="108"/>
                </a:lnTo>
                <a:lnTo>
                  <a:pt x="301" y="108"/>
                </a:lnTo>
                <a:lnTo>
                  <a:pt x="301" y="108"/>
                </a:lnTo>
                <a:lnTo>
                  <a:pt x="310" y="111"/>
                </a:lnTo>
                <a:lnTo>
                  <a:pt x="310" y="111"/>
                </a:lnTo>
                <a:lnTo>
                  <a:pt x="312" y="111"/>
                </a:lnTo>
                <a:lnTo>
                  <a:pt x="314" y="109"/>
                </a:lnTo>
                <a:lnTo>
                  <a:pt x="314" y="109"/>
                </a:lnTo>
                <a:lnTo>
                  <a:pt x="322" y="103"/>
                </a:lnTo>
                <a:lnTo>
                  <a:pt x="322" y="103"/>
                </a:lnTo>
                <a:lnTo>
                  <a:pt x="324" y="103"/>
                </a:lnTo>
                <a:lnTo>
                  <a:pt x="324" y="103"/>
                </a:lnTo>
                <a:lnTo>
                  <a:pt x="324" y="103"/>
                </a:lnTo>
                <a:lnTo>
                  <a:pt x="324" y="103"/>
                </a:lnTo>
                <a:lnTo>
                  <a:pt x="315" y="101"/>
                </a:lnTo>
                <a:lnTo>
                  <a:pt x="315" y="101"/>
                </a:lnTo>
                <a:lnTo>
                  <a:pt x="307" y="99"/>
                </a:lnTo>
                <a:lnTo>
                  <a:pt x="298" y="96"/>
                </a:lnTo>
                <a:lnTo>
                  <a:pt x="298" y="96"/>
                </a:lnTo>
                <a:lnTo>
                  <a:pt x="298" y="96"/>
                </a:lnTo>
                <a:lnTo>
                  <a:pt x="298" y="96"/>
                </a:lnTo>
                <a:lnTo>
                  <a:pt x="294" y="106"/>
                </a:lnTo>
                <a:lnTo>
                  <a:pt x="294" y="106"/>
                </a:lnTo>
                <a:close/>
                <a:moveTo>
                  <a:pt x="84" y="314"/>
                </a:moveTo>
                <a:lnTo>
                  <a:pt x="84" y="314"/>
                </a:lnTo>
                <a:lnTo>
                  <a:pt x="82" y="314"/>
                </a:lnTo>
                <a:lnTo>
                  <a:pt x="82" y="314"/>
                </a:lnTo>
                <a:lnTo>
                  <a:pt x="81" y="325"/>
                </a:lnTo>
                <a:lnTo>
                  <a:pt x="81" y="325"/>
                </a:lnTo>
                <a:lnTo>
                  <a:pt x="81" y="325"/>
                </a:lnTo>
                <a:lnTo>
                  <a:pt x="81" y="325"/>
                </a:lnTo>
                <a:lnTo>
                  <a:pt x="82" y="329"/>
                </a:lnTo>
                <a:lnTo>
                  <a:pt x="82" y="329"/>
                </a:lnTo>
                <a:lnTo>
                  <a:pt x="82" y="328"/>
                </a:lnTo>
                <a:lnTo>
                  <a:pt x="82" y="328"/>
                </a:lnTo>
                <a:lnTo>
                  <a:pt x="85" y="318"/>
                </a:lnTo>
                <a:lnTo>
                  <a:pt x="85" y="318"/>
                </a:lnTo>
                <a:lnTo>
                  <a:pt x="85" y="317"/>
                </a:lnTo>
                <a:lnTo>
                  <a:pt x="85" y="317"/>
                </a:lnTo>
                <a:lnTo>
                  <a:pt x="84" y="314"/>
                </a:lnTo>
                <a:lnTo>
                  <a:pt x="84" y="314"/>
                </a:lnTo>
                <a:close/>
                <a:moveTo>
                  <a:pt x="250" y="116"/>
                </a:moveTo>
                <a:lnTo>
                  <a:pt x="250" y="116"/>
                </a:lnTo>
                <a:lnTo>
                  <a:pt x="248" y="118"/>
                </a:lnTo>
                <a:lnTo>
                  <a:pt x="248" y="118"/>
                </a:lnTo>
                <a:lnTo>
                  <a:pt x="244" y="129"/>
                </a:lnTo>
                <a:lnTo>
                  <a:pt x="244" y="129"/>
                </a:lnTo>
                <a:lnTo>
                  <a:pt x="237" y="143"/>
                </a:lnTo>
                <a:lnTo>
                  <a:pt x="237" y="143"/>
                </a:lnTo>
                <a:lnTo>
                  <a:pt x="237" y="145"/>
                </a:lnTo>
                <a:lnTo>
                  <a:pt x="237" y="145"/>
                </a:lnTo>
                <a:lnTo>
                  <a:pt x="237" y="145"/>
                </a:lnTo>
                <a:lnTo>
                  <a:pt x="237" y="145"/>
                </a:lnTo>
                <a:lnTo>
                  <a:pt x="251" y="118"/>
                </a:lnTo>
                <a:lnTo>
                  <a:pt x="251" y="118"/>
                </a:lnTo>
                <a:lnTo>
                  <a:pt x="250" y="116"/>
                </a:lnTo>
                <a:lnTo>
                  <a:pt x="250" y="116"/>
                </a:lnTo>
                <a:close/>
                <a:moveTo>
                  <a:pt x="136" y="260"/>
                </a:moveTo>
                <a:lnTo>
                  <a:pt x="136" y="260"/>
                </a:lnTo>
                <a:lnTo>
                  <a:pt x="138" y="263"/>
                </a:lnTo>
                <a:lnTo>
                  <a:pt x="138" y="263"/>
                </a:lnTo>
                <a:lnTo>
                  <a:pt x="140" y="267"/>
                </a:lnTo>
                <a:lnTo>
                  <a:pt x="140" y="267"/>
                </a:lnTo>
                <a:lnTo>
                  <a:pt x="145" y="270"/>
                </a:lnTo>
                <a:lnTo>
                  <a:pt x="150" y="273"/>
                </a:lnTo>
                <a:lnTo>
                  <a:pt x="150" y="273"/>
                </a:lnTo>
                <a:lnTo>
                  <a:pt x="150" y="273"/>
                </a:lnTo>
                <a:lnTo>
                  <a:pt x="150" y="273"/>
                </a:lnTo>
                <a:lnTo>
                  <a:pt x="149" y="270"/>
                </a:lnTo>
                <a:lnTo>
                  <a:pt x="149" y="270"/>
                </a:lnTo>
                <a:lnTo>
                  <a:pt x="145" y="268"/>
                </a:lnTo>
                <a:lnTo>
                  <a:pt x="142" y="265"/>
                </a:lnTo>
                <a:lnTo>
                  <a:pt x="142" y="265"/>
                </a:lnTo>
                <a:lnTo>
                  <a:pt x="140" y="261"/>
                </a:lnTo>
                <a:lnTo>
                  <a:pt x="140" y="261"/>
                </a:lnTo>
                <a:lnTo>
                  <a:pt x="139" y="260"/>
                </a:lnTo>
                <a:lnTo>
                  <a:pt x="139" y="260"/>
                </a:lnTo>
                <a:lnTo>
                  <a:pt x="136" y="260"/>
                </a:lnTo>
                <a:lnTo>
                  <a:pt x="136" y="260"/>
                </a:lnTo>
                <a:close/>
                <a:moveTo>
                  <a:pt x="51" y="324"/>
                </a:moveTo>
                <a:lnTo>
                  <a:pt x="51" y="324"/>
                </a:lnTo>
                <a:lnTo>
                  <a:pt x="51" y="321"/>
                </a:lnTo>
                <a:lnTo>
                  <a:pt x="51" y="321"/>
                </a:lnTo>
                <a:lnTo>
                  <a:pt x="51" y="319"/>
                </a:lnTo>
                <a:lnTo>
                  <a:pt x="51" y="319"/>
                </a:lnTo>
                <a:lnTo>
                  <a:pt x="48" y="315"/>
                </a:lnTo>
                <a:lnTo>
                  <a:pt x="48" y="315"/>
                </a:lnTo>
                <a:lnTo>
                  <a:pt x="48" y="314"/>
                </a:lnTo>
                <a:lnTo>
                  <a:pt x="48" y="314"/>
                </a:lnTo>
                <a:lnTo>
                  <a:pt x="47" y="315"/>
                </a:lnTo>
                <a:lnTo>
                  <a:pt x="47" y="315"/>
                </a:lnTo>
                <a:lnTo>
                  <a:pt x="47" y="318"/>
                </a:lnTo>
                <a:lnTo>
                  <a:pt x="47" y="318"/>
                </a:lnTo>
                <a:lnTo>
                  <a:pt x="49" y="322"/>
                </a:lnTo>
                <a:lnTo>
                  <a:pt x="49" y="322"/>
                </a:lnTo>
                <a:lnTo>
                  <a:pt x="51" y="324"/>
                </a:lnTo>
                <a:lnTo>
                  <a:pt x="51" y="324"/>
                </a:lnTo>
                <a:close/>
                <a:moveTo>
                  <a:pt x="74" y="271"/>
                </a:moveTo>
                <a:lnTo>
                  <a:pt x="74" y="271"/>
                </a:lnTo>
                <a:lnTo>
                  <a:pt x="76" y="268"/>
                </a:lnTo>
                <a:lnTo>
                  <a:pt x="76" y="268"/>
                </a:lnTo>
                <a:lnTo>
                  <a:pt x="78" y="267"/>
                </a:lnTo>
                <a:lnTo>
                  <a:pt x="78" y="267"/>
                </a:lnTo>
                <a:lnTo>
                  <a:pt x="78" y="265"/>
                </a:lnTo>
                <a:lnTo>
                  <a:pt x="78" y="265"/>
                </a:lnTo>
                <a:lnTo>
                  <a:pt x="75" y="263"/>
                </a:lnTo>
                <a:lnTo>
                  <a:pt x="75" y="263"/>
                </a:lnTo>
                <a:lnTo>
                  <a:pt x="74" y="267"/>
                </a:lnTo>
                <a:lnTo>
                  <a:pt x="74" y="267"/>
                </a:lnTo>
                <a:lnTo>
                  <a:pt x="74" y="271"/>
                </a:lnTo>
                <a:lnTo>
                  <a:pt x="74" y="271"/>
                </a:lnTo>
                <a:close/>
                <a:moveTo>
                  <a:pt x="271" y="123"/>
                </a:moveTo>
                <a:lnTo>
                  <a:pt x="271" y="123"/>
                </a:lnTo>
                <a:lnTo>
                  <a:pt x="265" y="125"/>
                </a:lnTo>
                <a:lnTo>
                  <a:pt x="265" y="125"/>
                </a:lnTo>
                <a:lnTo>
                  <a:pt x="265" y="126"/>
                </a:lnTo>
                <a:lnTo>
                  <a:pt x="265" y="126"/>
                </a:lnTo>
                <a:lnTo>
                  <a:pt x="267" y="129"/>
                </a:lnTo>
                <a:lnTo>
                  <a:pt x="267" y="129"/>
                </a:lnTo>
                <a:lnTo>
                  <a:pt x="270" y="128"/>
                </a:lnTo>
                <a:lnTo>
                  <a:pt x="270" y="128"/>
                </a:lnTo>
                <a:lnTo>
                  <a:pt x="271" y="128"/>
                </a:lnTo>
                <a:lnTo>
                  <a:pt x="271" y="128"/>
                </a:lnTo>
                <a:lnTo>
                  <a:pt x="271" y="123"/>
                </a:lnTo>
                <a:lnTo>
                  <a:pt x="271" y="123"/>
                </a:lnTo>
                <a:close/>
                <a:moveTo>
                  <a:pt x="292" y="35"/>
                </a:moveTo>
                <a:lnTo>
                  <a:pt x="292" y="35"/>
                </a:lnTo>
                <a:lnTo>
                  <a:pt x="294" y="35"/>
                </a:lnTo>
                <a:lnTo>
                  <a:pt x="294" y="35"/>
                </a:lnTo>
                <a:lnTo>
                  <a:pt x="298" y="30"/>
                </a:lnTo>
                <a:lnTo>
                  <a:pt x="298" y="30"/>
                </a:lnTo>
                <a:lnTo>
                  <a:pt x="300" y="28"/>
                </a:lnTo>
                <a:lnTo>
                  <a:pt x="300" y="28"/>
                </a:lnTo>
                <a:lnTo>
                  <a:pt x="294" y="31"/>
                </a:lnTo>
                <a:lnTo>
                  <a:pt x="294" y="31"/>
                </a:lnTo>
                <a:lnTo>
                  <a:pt x="294" y="31"/>
                </a:lnTo>
                <a:lnTo>
                  <a:pt x="294" y="31"/>
                </a:lnTo>
                <a:lnTo>
                  <a:pt x="291" y="34"/>
                </a:lnTo>
                <a:lnTo>
                  <a:pt x="291" y="34"/>
                </a:lnTo>
                <a:lnTo>
                  <a:pt x="292" y="35"/>
                </a:lnTo>
                <a:lnTo>
                  <a:pt x="292" y="35"/>
                </a:lnTo>
                <a:close/>
                <a:moveTo>
                  <a:pt x="281" y="103"/>
                </a:moveTo>
                <a:lnTo>
                  <a:pt x="281" y="103"/>
                </a:lnTo>
                <a:lnTo>
                  <a:pt x="281" y="103"/>
                </a:lnTo>
                <a:lnTo>
                  <a:pt x="281" y="103"/>
                </a:lnTo>
                <a:lnTo>
                  <a:pt x="277" y="105"/>
                </a:lnTo>
                <a:lnTo>
                  <a:pt x="277" y="105"/>
                </a:lnTo>
                <a:lnTo>
                  <a:pt x="275" y="106"/>
                </a:lnTo>
                <a:lnTo>
                  <a:pt x="275" y="106"/>
                </a:lnTo>
                <a:lnTo>
                  <a:pt x="273" y="109"/>
                </a:lnTo>
                <a:lnTo>
                  <a:pt x="273" y="109"/>
                </a:lnTo>
                <a:lnTo>
                  <a:pt x="273" y="109"/>
                </a:lnTo>
                <a:lnTo>
                  <a:pt x="273" y="109"/>
                </a:lnTo>
                <a:lnTo>
                  <a:pt x="278" y="108"/>
                </a:lnTo>
                <a:lnTo>
                  <a:pt x="278" y="108"/>
                </a:lnTo>
                <a:lnTo>
                  <a:pt x="278" y="108"/>
                </a:lnTo>
                <a:lnTo>
                  <a:pt x="278" y="108"/>
                </a:lnTo>
                <a:lnTo>
                  <a:pt x="281" y="103"/>
                </a:lnTo>
                <a:lnTo>
                  <a:pt x="281" y="103"/>
                </a:lnTo>
                <a:close/>
                <a:moveTo>
                  <a:pt x="96" y="322"/>
                </a:moveTo>
                <a:lnTo>
                  <a:pt x="96" y="322"/>
                </a:lnTo>
                <a:lnTo>
                  <a:pt x="94" y="329"/>
                </a:lnTo>
                <a:lnTo>
                  <a:pt x="94" y="329"/>
                </a:lnTo>
                <a:lnTo>
                  <a:pt x="91" y="338"/>
                </a:lnTo>
                <a:lnTo>
                  <a:pt x="91" y="338"/>
                </a:lnTo>
                <a:lnTo>
                  <a:pt x="89" y="341"/>
                </a:lnTo>
                <a:lnTo>
                  <a:pt x="89" y="341"/>
                </a:lnTo>
                <a:lnTo>
                  <a:pt x="92" y="337"/>
                </a:lnTo>
                <a:lnTo>
                  <a:pt x="92" y="337"/>
                </a:lnTo>
                <a:lnTo>
                  <a:pt x="94" y="332"/>
                </a:lnTo>
                <a:lnTo>
                  <a:pt x="94" y="332"/>
                </a:lnTo>
                <a:lnTo>
                  <a:pt x="98" y="324"/>
                </a:lnTo>
                <a:lnTo>
                  <a:pt x="98" y="324"/>
                </a:lnTo>
                <a:lnTo>
                  <a:pt x="96" y="322"/>
                </a:lnTo>
                <a:lnTo>
                  <a:pt x="96" y="322"/>
                </a:lnTo>
                <a:close/>
                <a:moveTo>
                  <a:pt x="74" y="254"/>
                </a:moveTo>
                <a:lnTo>
                  <a:pt x="74" y="254"/>
                </a:lnTo>
                <a:lnTo>
                  <a:pt x="75" y="250"/>
                </a:lnTo>
                <a:lnTo>
                  <a:pt x="75" y="250"/>
                </a:lnTo>
                <a:lnTo>
                  <a:pt x="75" y="250"/>
                </a:lnTo>
                <a:lnTo>
                  <a:pt x="75" y="250"/>
                </a:lnTo>
                <a:lnTo>
                  <a:pt x="74" y="246"/>
                </a:lnTo>
                <a:lnTo>
                  <a:pt x="74" y="246"/>
                </a:lnTo>
                <a:lnTo>
                  <a:pt x="72" y="246"/>
                </a:lnTo>
                <a:lnTo>
                  <a:pt x="72" y="246"/>
                </a:lnTo>
                <a:lnTo>
                  <a:pt x="71" y="250"/>
                </a:lnTo>
                <a:lnTo>
                  <a:pt x="71" y="250"/>
                </a:lnTo>
                <a:lnTo>
                  <a:pt x="71" y="251"/>
                </a:lnTo>
                <a:lnTo>
                  <a:pt x="71" y="251"/>
                </a:lnTo>
                <a:lnTo>
                  <a:pt x="74" y="254"/>
                </a:lnTo>
                <a:lnTo>
                  <a:pt x="74" y="254"/>
                </a:lnTo>
                <a:close/>
                <a:moveTo>
                  <a:pt x="81" y="206"/>
                </a:moveTo>
                <a:lnTo>
                  <a:pt x="81" y="206"/>
                </a:lnTo>
                <a:lnTo>
                  <a:pt x="81" y="206"/>
                </a:lnTo>
                <a:lnTo>
                  <a:pt x="81" y="206"/>
                </a:lnTo>
                <a:lnTo>
                  <a:pt x="76" y="211"/>
                </a:lnTo>
                <a:lnTo>
                  <a:pt x="76" y="211"/>
                </a:lnTo>
                <a:lnTo>
                  <a:pt x="75" y="213"/>
                </a:lnTo>
                <a:lnTo>
                  <a:pt x="76" y="216"/>
                </a:lnTo>
                <a:lnTo>
                  <a:pt x="76" y="216"/>
                </a:lnTo>
                <a:lnTo>
                  <a:pt x="76" y="216"/>
                </a:lnTo>
                <a:lnTo>
                  <a:pt x="76" y="216"/>
                </a:lnTo>
                <a:lnTo>
                  <a:pt x="81" y="210"/>
                </a:lnTo>
                <a:lnTo>
                  <a:pt x="81" y="210"/>
                </a:lnTo>
                <a:lnTo>
                  <a:pt x="81" y="209"/>
                </a:lnTo>
                <a:lnTo>
                  <a:pt x="81" y="209"/>
                </a:lnTo>
                <a:lnTo>
                  <a:pt x="81" y="206"/>
                </a:lnTo>
                <a:lnTo>
                  <a:pt x="81" y="206"/>
                </a:lnTo>
                <a:close/>
                <a:moveTo>
                  <a:pt x="31" y="327"/>
                </a:moveTo>
                <a:lnTo>
                  <a:pt x="31" y="327"/>
                </a:lnTo>
                <a:lnTo>
                  <a:pt x="31" y="327"/>
                </a:lnTo>
                <a:lnTo>
                  <a:pt x="31" y="327"/>
                </a:lnTo>
                <a:lnTo>
                  <a:pt x="30" y="332"/>
                </a:lnTo>
                <a:lnTo>
                  <a:pt x="30" y="332"/>
                </a:lnTo>
                <a:lnTo>
                  <a:pt x="30" y="332"/>
                </a:lnTo>
                <a:lnTo>
                  <a:pt x="30" y="332"/>
                </a:lnTo>
                <a:lnTo>
                  <a:pt x="34" y="335"/>
                </a:lnTo>
                <a:lnTo>
                  <a:pt x="34" y="335"/>
                </a:lnTo>
                <a:lnTo>
                  <a:pt x="34" y="331"/>
                </a:lnTo>
                <a:lnTo>
                  <a:pt x="34" y="331"/>
                </a:lnTo>
                <a:lnTo>
                  <a:pt x="34" y="331"/>
                </a:lnTo>
                <a:lnTo>
                  <a:pt x="34" y="331"/>
                </a:lnTo>
                <a:lnTo>
                  <a:pt x="31" y="327"/>
                </a:lnTo>
                <a:lnTo>
                  <a:pt x="31" y="327"/>
                </a:lnTo>
                <a:close/>
                <a:moveTo>
                  <a:pt x="307" y="10"/>
                </a:moveTo>
                <a:lnTo>
                  <a:pt x="307" y="10"/>
                </a:lnTo>
                <a:lnTo>
                  <a:pt x="307" y="10"/>
                </a:lnTo>
                <a:lnTo>
                  <a:pt x="308" y="11"/>
                </a:lnTo>
                <a:lnTo>
                  <a:pt x="308" y="11"/>
                </a:lnTo>
                <a:lnTo>
                  <a:pt x="311" y="20"/>
                </a:lnTo>
                <a:lnTo>
                  <a:pt x="311" y="20"/>
                </a:lnTo>
                <a:lnTo>
                  <a:pt x="311" y="22"/>
                </a:lnTo>
                <a:lnTo>
                  <a:pt x="311" y="22"/>
                </a:lnTo>
                <a:lnTo>
                  <a:pt x="310" y="13"/>
                </a:lnTo>
                <a:lnTo>
                  <a:pt x="307" y="5"/>
                </a:lnTo>
                <a:lnTo>
                  <a:pt x="307" y="5"/>
                </a:lnTo>
                <a:lnTo>
                  <a:pt x="305" y="7"/>
                </a:lnTo>
                <a:lnTo>
                  <a:pt x="304" y="7"/>
                </a:lnTo>
                <a:lnTo>
                  <a:pt x="304" y="7"/>
                </a:lnTo>
                <a:lnTo>
                  <a:pt x="307" y="10"/>
                </a:lnTo>
                <a:lnTo>
                  <a:pt x="307" y="10"/>
                </a:lnTo>
                <a:close/>
                <a:moveTo>
                  <a:pt x="106" y="250"/>
                </a:moveTo>
                <a:lnTo>
                  <a:pt x="106" y="250"/>
                </a:lnTo>
                <a:lnTo>
                  <a:pt x="105" y="251"/>
                </a:lnTo>
                <a:lnTo>
                  <a:pt x="105" y="251"/>
                </a:lnTo>
                <a:lnTo>
                  <a:pt x="103" y="258"/>
                </a:lnTo>
                <a:lnTo>
                  <a:pt x="103" y="258"/>
                </a:lnTo>
                <a:lnTo>
                  <a:pt x="103" y="260"/>
                </a:lnTo>
                <a:lnTo>
                  <a:pt x="103" y="260"/>
                </a:lnTo>
                <a:lnTo>
                  <a:pt x="106" y="257"/>
                </a:lnTo>
                <a:lnTo>
                  <a:pt x="106" y="257"/>
                </a:lnTo>
                <a:lnTo>
                  <a:pt x="108" y="254"/>
                </a:lnTo>
                <a:lnTo>
                  <a:pt x="108" y="254"/>
                </a:lnTo>
                <a:lnTo>
                  <a:pt x="108" y="253"/>
                </a:lnTo>
                <a:lnTo>
                  <a:pt x="108" y="253"/>
                </a:lnTo>
                <a:lnTo>
                  <a:pt x="106" y="250"/>
                </a:lnTo>
                <a:lnTo>
                  <a:pt x="106" y="250"/>
                </a:lnTo>
                <a:close/>
                <a:moveTo>
                  <a:pt x="112" y="251"/>
                </a:moveTo>
                <a:lnTo>
                  <a:pt x="112" y="251"/>
                </a:lnTo>
                <a:lnTo>
                  <a:pt x="112" y="251"/>
                </a:lnTo>
                <a:lnTo>
                  <a:pt x="112" y="251"/>
                </a:lnTo>
                <a:lnTo>
                  <a:pt x="115" y="248"/>
                </a:lnTo>
                <a:lnTo>
                  <a:pt x="115" y="248"/>
                </a:lnTo>
                <a:lnTo>
                  <a:pt x="116" y="247"/>
                </a:lnTo>
                <a:lnTo>
                  <a:pt x="116" y="246"/>
                </a:lnTo>
                <a:lnTo>
                  <a:pt x="116" y="246"/>
                </a:lnTo>
                <a:lnTo>
                  <a:pt x="116" y="246"/>
                </a:lnTo>
                <a:lnTo>
                  <a:pt x="116" y="246"/>
                </a:lnTo>
                <a:lnTo>
                  <a:pt x="116" y="243"/>
                </a:lnTo>
                <a:lnTo>
                  <a:pt x="115" y="241"/>
                </a:lnTo>
                <a:lnTo>
                  <a:pt x="115" y="241"/>
                </a:lnTo>
                <a:lnTo>
                  <a:pt x="112" y="251"/>
                </a:lnTo>
                <a:lnTo>
                  <a:pt x="112" y="251"/>
                </a:lnTo>
                <a:close/>
                <a:moveTo>
                  <a:pt x="300" y="3"/>
                </a:moveTo>
                <a:lnTo>
                  <a:pt x="300" y="3"/>
                </a:lnTo>
                <a:lnTo>
                  <a:pt x="281" y="7"/>
                </a:lnTo>
                <a:lnTo>
                  <a:pt x="281" y="7"/>
                </a:lnTo>
                <a:lnTo>
                  <a:pt x="283" y="7"/>
                </a:lnTo>
                <a:lnTo>
                  <a:pt x="283" y="7"/>
                </a:lnTo>
                <a:lnTo>
                  <a:pt x="295" y="5"/>
                </a:lnTo>
                <a:lnTo>
                  <a:pt x="295" y="5"/>
                </a:lnTo>
                <a:lnTo>
                  <a:pt x="297" y="4"/>
                </a:lnTo>
                <a:lnTo>
                  <a:pt x="300" y="3"/>
                </a:lnTo>
                <a:lnTo>
                  <a:pt x="300" y="3"/>
                </a:lnTo>
                <a:close/>
                <a:moveTo>
                  <a:pt x="122" y="248"/>
                </a:moveTo>
                <a:lnTo>
                  <a:pt x="122" y="248"/>
                </a:lnTo>
                <a:lnTo>
                  <a:pt x="128" y="246"/>
                </a:lnTo>
                <a:lnTo>
                  <a:pt x="128" y="246"/>
                </a:lnTo>
                <a:lnTo>
                  <a:pt x="126" y="243"/>
                </a:lnTo>
                <a:lnTo>
                  <a:pt x="126" y="243"/>
                </a:lnTo>
                <a:lnTo>
                  <a:pt x="122" y="246"/>
                </a:lnTo>
                <a:lnTo>
                  <a:pt x="122" y="246"/>
                </a:lnTo>
                <a:lnTo>
                  <a:pt x="122" y="248"/>
                </a:lnTo>
                <a:lnTo>
                  <a:pt x="122" y="248"/>
                </a:lnTo>
                <a:close/>
                <a:moveTo>
                  <a:pt x="274" y="113"/>
                </a:moveTo>
                <a:lnTo>
                  <a:pt x="274" y="113"/>
                </a:lnTo>
                <a:lnTo>
                  <a:pt x="271" y="115"/>
                </a:lnTo>
                <a:lnTo>
                  <a:pt x="271" y="115"/>
                </a:lnTo>
                <a:lnTo>
                  <a:pt x="270" y="116"/>
                </a:lnTo>
                <a:lnTo>
                  <a:pt x="270" y="116"/>
                </a:lnTo>
                <a:lnTo>
                  <a:pt x="268" y="119"/>
                </a:lnTo>
                <a:lnTo>
                  <a:pt x="268" y="119"/>
                </a:lnTo>
                <a:lnTo>
                  <a:pt x="268" y="121"/>
                </a:lnTo>
                <a:lnTo>
                  <a:pt x="268" y="121"/>
                </a:lnTo>
                <a:lnTo>
                  <a:pt x="271" y="119"/>
                </a:lnTo>
                <a:lnTo>
                  <a:pt x="271" y="119"/>
                </a:lnTo>
                <a:lnTo>
                  <a:pt x="271" y="118"/>
                </a:lnTo>
                <a:lnTo>
                  <a:pt x="271" y="118"/>
                </a:lnTo>
                <a:lnTo>
                  <a:pt x="271" y="116"/>
                </a:lnTo>
                <a:lnTo>
                  <a:pt x="271" y="116"/>
                </a:lnTo>
                <a:lnTo>
                  <a:pt x="273" y="116"/>
                </a:lnTo>
                <a:lnTo>
                  <a:pt x="274" y="116"/>
                </a:lnTo>
                <a:lnTo>
                  <a:pt x="274" y="116"/>
                </a:lnTo>
                <a:lnTo>
                  <a:pt x="274" y="116"/>
                </a:lnTo>
                <a:lnTo>
                  <a:pt x="274" y="116"/>
                </a:lnTo>
                <a:lnTo>
                  <a:pt x="274" y="113"/>
                </a:lnTo>
                <a:lnTo>
                  <a:pt x="274" y="113"/>
                </a:lnTo>
                <a:close/>
                <a:moveTo>
                  <a:pt x="129" y="248"/>
                </a:moveTo>
                <a:lnTo>
                  <a:pt x="129" y="248"/>
                </a:lnTo>
                <a:lnTo>
                  <a:pt x="128" y="250"/>
                </a:lnTo>
                <a:lnTo>
                  <a:pt x="128" y="250"/>
                </a:lnTo>
                <a:lnTo>
                  <a:pt x="123" y="253"/>
                </a:lnTo>
                <a:lnTo>
                  <a:pt x="123" y="253"/>
                </a:lnTo>
                <a:lnTo>
                  <a:pt x="121" y="256"/>
                </a:lnTo>
                <a:lnTo>
                  <a:pt x="121" y="257"/>
                </a:lnTo>
                <a:lnTo>
                  <a:pt x="121" y="257"/>
                </a:lnTo>
                <a:lnTo>
                  <a:pt x="119" y="260"/>
                </a:lnTo>
                <a:lnTo>
                  <a:pt x="119" y="260"/>
                </a:lnTo>
                <a:lnTo>
                  <a:pt x="123" y="254"/>
                </a:lnTo>
                <a:lnTo>
                  <a:pt x="123" y="254"/>
                </a:lnTo>
                <a:lnTo>
                  <a:pt x="123" y="254"/>
                </a:lnTo>
                <a:lnTo>
                  <a:pt x="123" y="254"/>
                </a:lnTo>
                <a:lnTo>
                  <a:pt x="125" y="253"/>
                </a:lnTo>
                <a:lnTo>
                  <a:pt x="125" y="253"/>
                </a:lnTo>
                <a:lnTo>
                  <a:pt x="128" y="251"/>
                </a:lnTo>
                <a:lnTo>
                  <a:pt x="129" y="248"/>
                </a:lnTo>
                <a:lnTo>
                  <a:pt x="129" y="248"/>
                </a:lnTo>
                <a:close/>
                <a:moveTo>
                  <a:pt x="59" y="291"/>
                </a:moveTo>
                <a:lnTo>
                  <a:pt x="59" y="291"/>
                </a:lnTo>
                <a:lnTo>
                  <a:pt x="59" y="291"/>
                </a:lnTo>
                <a:lnTo>
                  <a:pt x="59" y="291"/>
                </a:lnTo>
                <a:lnTo>
                  <a:pt x="59" y="297"/>
                </a:lnTo>
                <a:lnTo>
                  <a:pt x="59" y="297"/>
                </a:lnTo>
                <a:lnTo>
                  <a:pt x="59" y="297"/>
                </a:lnTo>
                <a:lnTo>
                  <a:pt x="59" y="297"/>
                </a:lnTo>
                <a:lnTo>
                  <a:pt x="61" y="300"/>
                </a:lnTo>
                <a:lnTo>
                  <a:pt x="61" y="300"/>
                </a:lnTo>
                <a:lnTo>
                  <a:pt x="62" y="295"/>
                </a:lnTo>
                <a:lnTo>
                  <a:pt x="62" y="295"/>
                </a:lnTo>
                <a:lnTo>
                  <a:pt x="62" y="295"/>
                </a:lnTo>
                <a:lnTo>
                  <a:pt x="62" y="295"/>
                </a:lnTo>
                <a:lnTo>
                  <a:pt x="59" y="291"/>
                </a:lnTo>
                <a:lnTo>
                  <a:pt x="59" y="291"/>
                </a:lnTo>
                <a:close/>
                <a:moveTo>
                  <a:pt x="88" y="261"/>
                </a:moveTo>
                <a:lnTo>
                  <a:pt x="88" y="261"/>
                </a:lnTo>
                <a:lnTo>
                  <a:pt x="85" y="265"/>
                </a:lnTo>
                <a:lnTo>
                  <a:pt x="85" y="265"/>
                </a:lnTo>
                <a:lnTo>
                  <a:pt x="88" y="271"/>
                </a:lnTo>
                <a:lnTo>
                  <a:pt x="88" y="271"/>
                </a:lnTo>
                <a:lnTo>
                  <a:pt x="88" y="270"/>
                </a:lnTo>
                <a:lnTo>
                  <a:pt x="88" y="270"/>
                </a:lnTo>
                <a:lnTo>
                  <a:pt x="88" y="264"/>
                </a:lnTo>
                <a:lnTo>
                  <a:pt x="88" y="264"/>
                </a:lnTo>
                <a:lnTo>
                  <a:pt x="88" y="261"/>
                </a:lnTo>
                <a:lnTo>
                  <a:pt x="88" y="261"/>
                </a:lnTo>
                <a:close/>
                <a:moveTo>
                  <a:pt x="92" y="175"/>
                </a:moveTo>
                <a:lnTo>
                  <a:pt x="92" y="175"/>
                </a:lnTo>
                <a:lnTo>
                  <a:pt x="92" y="175"/>
                </a:lnTo>
                <a:lnTo>
                  <a:pt x="92" y="175"/>
                </a:lnTo>
                <a:lnTo>
                  <a:pt x="108" y="169"/>
                </a:lnTo>
                <a:lnTo>
                  <a:pt x="108" y="169"/>
                </a:lnTo>
                <a:lnTo>
                  <a:pt x="103" y="169"/>
                </a:lnTo>
                <a:lnTo>
                  <a:pt x="99" y="170"/>
                </a:lnTo>
                <a:lnTo>
                  <a:pt x="92" y="175"/>
                </a:lnTo>
                <a:lnTo>
                  <a:pt x="92" y="175"/>
                </a:lnTo>
                <a:close/>
                <a:moveTo>
                  <a:pt x="92" y="220"/>
                </a:moveTo>
                <a:lnTo>
                  <a:pt x="92" y="220"/>
                </a:lnTo>
                <a:lnTo>
                  <a:pt x="89" y="226"/>
                </a:lnTo>
                <a:lnTo>
                  <a:pt x="89" y="226"/>
                </a:lnTo>
                <a:lnTo>
                  <a:pt x="89" y="227"/>
                </a:lnTo>
                <a:lnTo>
                  <a:pt x="89" y="229"/>
                </a:lnTo>
                <a:lnTo>
                  <a:pt x="89" y="229"/>
                </a:lnTo>
                <a:lnTo>
                  <a:pt x="94" y="223"/>
                </a:lnTo>
                <a:lnTo>
                  <a:pt x="94" y="223"/>
                </a:lnTo>
                <a:lnTo>
                  <a:pt x="92" y="220"/>
                </a:lnTo>
                <a:lnTo>
                  <a:pt x="92" y="220"/>
                </a:lnTo>
                <a:close/>
                <a:moveTo>
                  <a:pt x="247" y="187"/>
                </a:moveTo>
                <a:lnTo>
                  <a:pt x="247" y="187"/>
                </a:lnTo>
                <a:lnTo>
                  <a:pt x="246" y="190"/>
                </a:lnTo>
                <a:lnTo>
                  <a:pt x="246" y="190"/>
                </a:lnTo>
                <a:lnTo>
                  <a:pt x="244" y="194"/>
                </a:lnTo>
                <a:lnTo>
                  <a:pt x="244" y="194"/>
                </a:lnTo>
                <a:lnTo>
                  <a:pt x="243" y="196"/>
                </a:lnTo>
                <a:lnTo>
                  <a:pt x="244" y="197"/>
                </a:lnTo>
                <a:lnTo>
                  <a:pt x="244" y="197"/>
                </a:lnTo>
                <a:lnTo>
                  <a:pt x="248" y="189"/>
                </a:lnTo>
                <a:lnTo>
                  <a:pt x="248" y="189"/>
                </a:lnTo>
                <a:lnTo>
                  <a:pt x="247" y="187"/>
                </a:lnTo>
                <a:lnTo>
                  <a:pt x="247" y="187"/>
                </a:lnTo>
                <a:close/>
                <a:moveTo>
                  <a:pt x="115" y="209"/>
                </a:moveTo>
                <a:lnTo>
                  <a:pt x="115" y="209"/>
                </a:lnTo>
                <a:lnTo>
                  <a:pt x="119" y="204"/>
                </a:lnTo>
                <a:lnTo>
                  <a:pt x="119" y="204"/>
                </a:lnTo>
                <a:lnTo>
                  <a:pt x="119" y="204"/>
                </a:lnTo>
                <a:lnTo>
                  <a:pt x="119" y="204"/>
                </a:lnTo>
                <a:lnTo>
                  <a:pt x="119" y="202"/>
                </a:lnTo>
                <a:lnTo>
                  <a:pt x="119" y="202"/>
                </a:lnTo>
                <a:lnTo>
                  <a:pt x="115" y="206"/>
                </a:lnTo>
                <a:lnTo>
                  <a:pt x="115" y="206"/>
                </a:lnTo>
                <a:lnTo>
                  <a:pt x="115" y="209"/>
                </a:lnTo>
                <a:lnTo>
                  <a:pt x="115" y="209"/>
                </a:lnTo>
                <a:close/>
                <a:moveTo>
                  <a:pt x="103" y="187"/>
                </a:moveTo>
                <a:lnTo>
                  <a:pt x="103" y="187"/>
                </a:lnTo>
                <a:lnTo>
                  <a:pt x="103" y="187"/>
                </a:lnTo>
                <a:lnTo>
                  <a:pt x="103" y="187"/>
                </a:lnTo>
                <a:lnTo>
                  <a:pt x="102" y="187"/>
                </a:lnTo>
                <a:lnTo>
                  <a:pt x="102" y="187"/>
                </a:lnTo>
                <a:lnTo>
                  <a:pt x="99" y="192"/>
                </a:lnTo>
                <a:lnTo>
                  <a:pt x="99" y="192"/>
                </a:lnTo>
                <a:lnTo>
                  <a:pt x="92" y="199"/>
                </a:lnTo>
                <a:lnTo>
                  <a:pt x="92" y="199"/>
                </a:lnTo>
                <a:lnTo>
                  <a:pt x="92" y="200"/>
                </a:lnTo>
                <a:lnTo>
                  <a:pt x="92" y="200"/>
                </a:lnTo>
                <a:lnTo>
                  <a:pt x="92" y="200"/>
                </a:lnTo>
                <a:lnTo>
                  <a:pt x="92" y="200"/>
                </a:lnTo>
                <a:lnTo>
                  <a:pt x="103" y="187"/>
                </a:lnTo>
                <a:lnTo>
                  <a:pt x="103" y="187"/>
                </a:lnTo>
                <a:close/>
                <a:moveTo>
                  <a:pt x="271" y="143"/>
                </a:moveTo>
                <a:lnTo>
                  <a:pt x="271" y="143"/>
                </a:lnTo>
                <a:lnTo>
                  <a:pt x="270" y="143"/>
                </a:lnTo>
                <a:lnTo>
                  <a:pt x="270" y="143"/>
                </a:lnTo>
                <a:lnTo>
                  <a:pt x="268" y="145"/>
                </a:lnTo>
                <a:lnTo>
                  <a:pt x="268" y="145"/>
                </a:lnTo>
                <a:lnTo>
                  <a:pt x="268" y="146"/>
                </a:lnTo>
                <a:lnTo>
                  <a:pt x="268" y="146"/>
                </a:lnTo>
                <a:lnTo>
                  <a:pt x="265" y="150"/>
                </a:lnTo>
                <a:lnTo>
                  <a:pt x="265" y="150"/>
                </a:lnTo>
                <a:lnTo>
                  <a:pt x="265" y="152"/>
                </a:lnTo>
                <a:lnTo>
                  <a:pt x="265" y="152"/>
                </a:lnTo>
                <a:lnTo>
                  <a:pt x="271" y="145"/>
                </a:lnTo>
                <a:lnTo>
                  <a:pt x="271" y="145"/>
                </a:lnTo>
                <a:lnTo>
                  <a:pt x="271" y="143"/>
                </a:lnTo>
                <a:lnTo>
                  <a:pt x="271" y="143"/>
                </a:lnTo>
                <a:close/>
                <a:moveTo>
                  <a:pt x="85" y="281"/>
                </a:moveTo>
                <a:lnTo>
                  <a:pt x="85" y="281"/>
                </a:lnTo>
                <a:lnTo>
                  <a:pt x="85" y="280"/>
                </a:lnTo>
                <a:lnTo>
                  <a:pt x="85" y="278"/>
                </a:lnTo>
                <a:lnTo>
                  <a:pt x="85" y="278"/>
                </a:lnTo>
                <a:lnTo>
                  <a:pt x="85" y="275"/>
                </a:lnTo>
                <a:lnTo>
                  <a:pt x="85" y="275"/>
                </a:lnTo>
                <a:lnTo>
                  <a:pt x="82" y="273"/>
                </a:lnTo>
                <a:lnTo>
                  <a:pt x="82" y="273"/>
                </a:lnTo>
                <a:lnTo>
                  <a:pt x="82" y="277"/>
                </a:lnTo>
                <a:lnTo>
                  <a:pt x="82" y="277"/>
                </a:lnTo>
                <a:lnTo>
                  <a:pt x="82" y="278"/>
                </a:lnTo>
                <a:lnTo>
                  <a:pt x="82" y="278"/>
                </a:lnTo>
                <a:lnTo>
                  <a:pt x="85" y="281"/>
                </a:lnTo>
                <a:lnTo>
                  <a:pt x="85" y="281"/>
                </a:lnTo>
                <a:close/>
                <a:moveTo>
                  <a:pt x="85" y="204"/>
                </a:moveTo>
                <a:lnTo>
                  <a:pt x="85" y="204"/>
                </a:lnTo>
                <a:lnTo>
                  <a:pt x="86" y="202"/>
                </a:lnTo>
                <a:lnTo>
                  <a:pt x="86" y="202"/>
                </a:lnTo>
                <a:lnTo>
                  <a:pt x="88" y="199"/>
                </a:lnTo>
                <a:lnTo>
                  <a:pt x="88" y="199"/>
                </a:lnTo>
                <a:lnTo>
                  <a:pt x="89" y="196"/>
                </a:lnTo>
                <a:lnTo>
                  <a:pt x="89" y="196"/>
                </a:lnTo>
                <a:lnTo>
                  <a:pt x="89" y="196"/>
                </a:lnTo>
                <a:lnTo>
                  <a:pt x="89" y="196"/>
                </a:lnTo>
                <a:lnTo>
                  <a:pt x="84" y="203"/>
                </a:lnTo>
                <a:lnTo>
                  <a:pt x="84" y="203"/>
                </a:lnTo>
                <a:lnTo>
                  <a:pt x="85" y="204"/>
                </a:lnTo>
                <a:lnTo>
                  <a:pt x="85" y="204"/>
                </a:lnTo>
                <a:close/>
                <a:moveTo>
                  <a:pt x="170" y="256"/>
                </a:moveTo>
                <a:lnTo>
                  <a:pt x="170" y="256"/>
                </a:lnTo>
                <a:lnTo>
                  <a:pt x="165" y="254"/>
                </a:lnTo>
                <a:lnTo>
                  <a:pt x="165" y="254"/>
                </a:lnTo>
                <a:lnTo>
                  <a:pt x="157" y="251"/>
                </a:lnTo>
                <a:lnTo>
                  <a:pt x="157" y="251"/>
                </a:lnTo>
                <a:lnTo>
                  <a:pt x="157" y="253"/>
                </a:lnTo>
                <a:lnTo>
                  <a:pt x="157" y="253"/>
                </a:lnTo>
                <a:lnTo>
                  <a:pt x="163" y="256"/>
                </a:lnTo>
                <a:lnTo>
                  <a:pt x="163" y="256"/>
                </a:lnTo>
                <a:lnTo>
                  <a:pt x="167" y="256"/>
                </a:lnTo>
                <a:lnTo>
                  <a:pt x="170" y="256"/>
                </a:lnTo>
                <a:lnTo>
                  <a:pt x="170" y="256"/>
                </a:lnTo>
                <a:close/>
                <a:moveTo>
                  <a:pt x="89" y="216"/>
                </a:moveTo>
                <a:lnTo>
                  <a:pt x="89" y="216"/>
                </a:lnTo>
                <a:lnTo>
                  <a:pt x="88" y="213"/>
                </a:lnTo>
                <a:lnTo>
                  <a:pt x="88" y="213"/>
                </a:lnTo>
                <a:lnTo>
                  <a:pt x="86" y="214"/>
                </a:lnTo>
                <a:lnTo>
                  <a:pt x="86" y="214"/>
                </a:lnTo>
                <a:lnTo>
                  <a:pt x="85" y="216"/>
                </a:lnTo>
                <a:lnTo>
                  <a:pt x="85" y="216"/>
                </a:lnTo>
                <a:lnTo>
                  <a:pt x="86" y="219"/>
                </a:lnTo>
                <a:lnTo>
                  <a:pt x="86" y="219"/>
                </a:lnTo>
                <a:lnTo>
                  <a:pt x="86" y="219"/>
                </a:lnTo>
                <a:lnTo>
                  <a:pt x="86" y="219"/>
                </a:lnTo>
                <a:lnTo>
                  <a:pt x="89" y="216"/>
                </a:lnTo>
                <a:lnTo>
                  <a:pt x="89" y="216"/>
                </a:lnTo>
                <a:close/>
                <a:moveTo>
                  <a:pt x="108" y="224"/>
                </a:moveTo>
                <a:lnTo>
                  <a:pt x="108" y="224"/>
                </a:lnTo>
                <a:lnTo>
                  <a:pt x="106" y="221"/>
                </a:lnTo>
                <a:lnTo>
                  <a:pt x="106" y="221"/>
                </a:lnTo>
                <a:lnTo>
                  <a:pt x="103" y="224"/>
                </a:lnTo>
                <a:lnTo>
                  <a:pt x="103" y="229"/>
                </a:lnTo>
                <a:lnTo>
                  <a:pt x="103" y="229"/>
                </a:lnTo>
                <a:lnTo>
                  <a:pt x="108" y="224"/>
                </a:lnTo>
                <a:lnTo>
                  <a:pt x="108" y="224"/>
                </a:lnTo>
                <a:close/>
                <a:moveTo>
                  <a:pt x="265" y="157"/>
                </a:moveTo>
                <a:lnTo>
                  <a:pt x="265" y="157"/>
                </a:lnTo>
                <a:lnTo>
                  <a:pt x="264" y="157"/>
                </a:lnTo>
                <a:lnTo>
                  <a:pt x="263" y="159"/>
                </a:lnTo>
                <a:lnTo>
                  <a:pt x="263" y="159"/>
                </a:lnTo>
                <a:lnTo>
                  <a:pt x="263" y="159"/>
                </a:lnTo>
                <a:lnTo>
                  <a:pt x="261" y="160"/>
                </a:lnTo>
                <a:lnTo>
                  <a:pt x="261" y="160"/>
                </a:lnTo>
                <a:lnTo>
                  <a:pt x="261" y="160"/>
                </a:lnTo>
                <a:lnTo>
                  <a:pt x="261" y="160"/>
                </a:lnTo>
                <a:lnTo>
                  <a:pt x="260" y="163"/>
                </a:lnTo>
                <a:lnTo>
                  <a:pt x="260" y="166"/>
                </a:lnTo>
                <a:lnTo>
                  <a:pt x="260" y="166"/>
                </a:lnTo>
                <a:lnTo>
                  <a:pt x="265" y="157"/>
                </a:lnTo>
                <a:lnTo>
                  <a:pt x="265" y="157"/>
                </a:lnTo>
                <a:close/>
                <a:moveTo>
                  <a:pt x="86" y="298"/>
                </a:moveTo>
                <a:lnTo>
                  <a:pt x="86" y="298"/>
                </a:lnTo>
                <a:lnTo>
                  <a:pt x="85" y="305"/>
                </a:lnTo>
                <a:lnTo>
                  <a:pt x="85" y="305"/>
                </a:lnTo>
                <a:lnTo>
                  <a:pt x="85" y="305"/>
                </a:lnTo>
                <a:lnTo>
                  <a:pt x="85" y="305"/>
                </a:lnTo>
                <a:lnTo>
                  <a:pt x="86" y="307"/>
                </a:lnTo>
                <a:lnTo>
                  <a:pt x="86" y="307"/>
                </a:lnTo>
                <a:lnTo>
                  <a:pt x="88" y="301"/>
                </a:lnTo>
                <a:lnTo>
                  <a:pt x="88" y="301"/>
                </a:lnTo>
                <a:lnTo>
                  <a:pt x="86" y="300"/>
                </a:lnTo>
                <a:lnTo>
                  <a:pt x="86" y="298"/>
                </a:lnTo>
                <a:lnTo>
                  <a:pt x="86" y="298"/>
                </a:lnTo>
                <a:close/>
                <a:moveTo>
                  <a:pt x="109" y="231"/>
                </a:moveTo>
                <a:lnTo>
                  <a:pt x="109" y="231"/>
                </a:lnTo>
                <a:lnTo>
                  <a:pt x="109" y="231"/>
                </a:lnTo>
                <a:lnTo>
                  <a:pt x="109" y="231"/>
                </a:lnTo>
                <a:lnTo>
                  <a:pt x="106" y="236"/>
                </a:lnTo>
                <a:lnTo>
                  <a:pt x="106" y="236"/>
                </a:lnTo>
                <a:lnTo>
                  <a:pt x="106" y="237"/>
                </a:lnTo>
                <a:lnTo>
                  <a:pt x="108" y="240"/>
                </a:lnTo>
                <a:lnTo>
                  <a:pt x="108" y="240"/>
                </a:lnTo>
                <a:lnTo>
                  <a:pt x="109" y="237"/>
                </a:lnTo>
                <a:lnTo>
                  <a:pt x="109" y="237"/>
                </a:lnTo>
                <a:lnTo>
                  <a:pt x="109" y="236"/>
                </a:lnTo>
                <a:lnTo>
                  <a:pt x="109" y="236"/>
                </a:lnTo>
                <a:lnTo>
                  <a:pt x="109" y="231"/>
                </a:lnTo>
                <a:lnTo>
                  <a:pt x="109" y="231"/>
                </a:lnTo>
                <a:close/>
                <a:moveTo>
                  <a:pt x="268" y="91"/>
                </a:moveTo>
                <a:lnTo>
                  <a:pt x="268" y="91"/>
                </a:lnTo>
                <a:lnTo>
                  <a:pt x="270" y="91"/>
                </a:lnTo>
                <a:lnTo>
                  <a:pt x="270" y="91"/>
                </a:lnTo>
                <a:lnTo>
                  <a:pt x="277" y="86"/>
                </a:lnTo>
                <a:lnTo>
                  <a:pt x="277" y="86"/>
                </a:lnTo>
                <a:lnTo>
                  <a:pt x="277" y="86"/>
                </a:lnTo>
                <a:lnTo>
                  <a:pt x="277" y="86"/>
                </a:lnTo>
                <a:lnTo>
                  <a:pt x="275" y="86"/>
                </a:lnTo>
                <a:lnTo>
                  <a:pt x="275" y="86"/>
                </a:lnTo>
                <a:lnTo>
                  <a:pt x="271" y="88"/>
                </a:lnTo>
                <a:lnTo>
                  <a:pt x="271" y="88"/>
                </a:lnTo>
                <a:lnTo>
                  <a:pt x="271" y="88"/>
                </a:lnTo>
                <a:lnTo>
                  <a:pt x="271" y="88"/>
                </a:lnTo>
                <a:lnTo>
                  <a:pt x="270" y="89"/>
                </a:lnTo>
                <a:lnTo>
                  <a:pt x="268" y="89"/>
                </a:lnTo>
                <a:lnTo>
                  <a:pt x="268" y="89"/>
                </a:lnTo>
                <a:lnTo>
                  <a:pt x="268" y="91"/>
                </a:lnTo>
                <a:lnTo>
                  <a:pt x="268" y="91"/>
                </a:lnTo>
                <a:close/>
                <a:moveTo>
                  <a:pt x="71" y="261"/>
                </a:moveTo>
                <a:lnTo>
                  <a:pt x="71" y="261"/>
                </a:lnTo>
                <a:lnTo>
                  <a:pt x="72" y="257"/>
                </a:lnTo>
                <a:lnTo>
                  <a:pt x="72" y="257"/>
                </a:lnTo>
                <a:lnTo>
                  <a:pt x="72" y="257"/>
                </a:lnTo>
                <a:lnTo>
                  <a:pt x="72" y="257"/>
                </a:lnTo>
                <a:lnTo>
                  <a:pt x="71" y="254"/>
                </a:lnTo>
                <a:lnTo>
                  <a:pt x="71" y="254"/>
                </a:lnTo>
                <a:lnTo>
                  <a:pt x="69" y="257"/>
                </a:lnTo>
                <a:lnTo>
                  <a:pt x="69" y="260"/>
                </a:lnTo>
                <a:lnTo>
                  <a:pt x="71" y="261"/>
                </a:lnTo>
                <a:lnTo>
                  <a:pt x="71" y="261"/>
                </a:lnTo>
                <a:close/>
                <a:moveTo>
                  <a:pt x="176" y="258"/>
                </a:moveTo>
                <a:lnTo>
                  <a:pt x="176" y="258"/>
                </a:lnTo>
                <a:lnTo>
                  <a:pt x="184" y="257"/>
                </a:lnTo>
                <a:lnTo>
                  <a:pt x="190" y="256"/>
                </a:lnTo>
                <a:lnTo>
                  <a:pt x="193" y="254"/>
                </a:lnTo>
                <a:lnTo>
                  <a:pt x="193" y="254"/>
                </a:lnTo>
                <a:lnTo>
                  <a:pt x="176" y="258"/>
                </a:lnTo>
                <a:lnTo>
                  <a:pt x="176" y="258"/>
                </a:lnTo>
                <a:close/>
                <a:moveTo>
                  <a:pt x="116" y="211"/>
                </a:moveTo>
                <a:lnTo>
                  <a:pt x="116" y="211"/>
                </a:lnTo>
                <a:lnTo>
                  <a:pt x="118" y="214"/>
                </a:lnTo>
                <a:lnTo>
                  <a:pt x="118" y="214"/>
                </a:lnTo>
                <a:lnTo>
                  <a:pt x="119" y="211"/>
                </a:lnTo>
                <a:lnTo>
                  <a:pt x="121" y="207"/>
                </a:lnTo>
                <a:lnTo>
                  <a:pt x="121" y="207"/>
                </a:lnTo>
                <a:lnTo>
                  <a:pt x="121" y="207"/>
                </a:lnTo>
                <a:lnTo>
                  <a:pt x="121" y="207"/>
                </a:lnTo>
                <a:lnTo>
                  <a:pt x="116" y="211"/>
                </a:lnTo>
                <a:lnTo>
                  <a:pt x="116" y="211"/>
                </a:lnTo>
                <a:close/>
                <a:moveTo>
                  <a:pt x="125" y="194"/>
                </a:moveTo>
                <a:lnTo>
                  <a:pt x="125" y="194"/>
                </a:lnTo>
                <a:lnTo>
                  <a:pt x="123" y="196"/>
                </a:lnTo>
                <a:lnTo>
                  <a:pt x="123" y="196"/>
                </a:lnTo>
                <a:lnTo>
                  <a:pt x="123" y="197"/>
                </a:lnTo>
                <a:lnTo>
                  <a:pt x="123" y="197"/>
                </a:lnTo>
                <a:lnTo>
                  <a:pt x="125" y="202"/>
                </a:lnTo>
                <a:lnTo>
                  <a:pt x="125" y="202"/>
                </a:lnTo>
                <a:lnTo>
                  <a:pt x="126" y="199"/>
                </a:lnTo>
                <a:lnTo>
                  <a:pt x="125" y="194"/>
                </a:lnTo>
                <a:lnTo>
                  <a:pt x="125" y="194"/>
                </a:lnTo>
                <a:close/>
                <a:moveTo>
                  <a:pt x="148" y="233"/>
                </a:moveTo>
                <a:lnTo>
                  <a:pt x="148" y="233"/>
                </a:lnTo>
                <a:lnTo>
                  <a:pt x="146" y="229"/>
                </a:lnTo>
                <a:lnTo>
                  <a:pt x="146" y="229"/>
                </a:lnTo>
                <a:lnTo>
                  <a:pt x="143" y="224"/>
                </a:lnTo>
                <a:lnTo>
                  <a:pt x="143" y="224"/>
                </a:lnTo>
                <a:lnTo>
                  <a:pt x="145" y="230"/>
                </a:lnTo>
                <a:lnTo>
                  <a:pt x="145" y="230"/>
                </a:lnTo>
                <a:lnTo>
                  <a:pt x="145" y="230"/>
                </a:lnTo>
                <a:lnTo>
                  <a:pt x="145" y="230"/>
                </a:lnTo>
                <a:lnTo>
                  <a:pt x="146" y="233"/>
                </a:lnTo>
                <a:lnTo>
                  <a:pt x="146" y="233"/>
                </a:lnTo>
                <a:lnTo>
                  <a:pt x="148" y="233"/>
                </a:lnTo>
                <a:lnTo>
                  <a:pt x="148" y="233"/>
                </a:lnTo>
                <a:close/>
                <a:moveTo>
                  <a:pt x="101" y="202"/>
                </a:moveTo>
                <a:lnTo>
                  <a:pt x="101" y="202"/>
                </a:lnTo>
                <a:lnTo>
                  <a:pt x="102" y="203"/>
                </a:lnTo>
                <a:lnTo>
                  <a:pt x="102" y="203"/>
                </a:lnTo>
                <a:lnTo>
                  <a:pt x="106" y="199"/>
                </a:lnTo>
                <a:lnTo>
                  <a:pt x="106" y="199"/>
                </a:lnTo>
                <a:lnTo>
                  <a:pt x="106" y="197"/>
                </a:lnTo>
                <a:lnTo>
                  <a:pt x="106" y="197"/>
                </a:lnTo>
                <a:lnTo>
                  <a:pt x="101" y="202"/>
                </a:lnTo>
                <a:lnTo>
                  <a:pt x="101" y="202"/>
                </a:lnTo>
                <a:close/>
                <a:moveTo>
                  <a:pt x="49" y="297"/>
                </a:moveTo>
                <a:lnTo>
                  <a:pt x="49" y="297"/>
                </a:lnTo>
                <a:lnTo>
                  <a:pt x="49" y="297"/>
                </a:lnTo>
                <a:lnTo>
                  <a:pt x="49" y="297"/>
                </a:lnTo>
                <a:lnTo>
                  <a:pt x="51" y="295"/>
                </a:lnTo>
                <a:lnTo>
                  <a:pt x="51" y="295"/>
                </a:lnTo>
                <a:lnTo>
                  <a:pt x="51" y="292"/>
                </a:lnTo>
                <a:lnTo>
                  <a:pt x="51" y="292"/>
                </a:lnTo>
                <a:lnTo>
                  <a:pt x="51" y="291"/>
                </a:lnTo>
                <a:lnTo>
                  <a:pt x="51" y="291"/>
                </a:lnTo>
                <a:lnTo>
                  <a:pt x="48" y="292"/>
                </a:lnTo>
                <a:lnTo>
                  <a:pt x="48" y="292"/>
                </a:lnTo>
                <a:lnTo>
                  <a:pt x="48" y="295"/>
                </a:lnTo>
                <a:lnTo>
                  <a:pt x="48" y="295"/>
                </a:lnTo>
                <a:lnTo>
                  <a:pt x="49" y="297"/>
                </a:lnTo>
                <a:lnTo>
                  <a:pt x="49" y="297"/>
                </a:lnTo>
                <a:close/>
                <a:moveTo>
                  <a:pt x="136" y="238"/>
                </a:moveTo>
                <a:lnTo>
                  <a:pt x="136" y="238"/>
                </a:lnTo>
                <a:lnTo>
                  <a:pt x="136" y="238"/>
                </a:lnTo>
                <a:lnTo>
                  <a:pt x="136" y="238"/>
                </a:lnTo>
                <a:lnTo>
                  <a:pt x="139" y="238"/>
                </a:lnTo>
                <a:lnTo>
                  <a:pt x="139" y="238"/>
                </a:lnTo>
                <a:lnTo>
                  <a:pt x="142" y="237"/>
                </a:lnTo>
                <a:lnTo>
                  <a:pt x="142" y="237"/>
                </a:lnTo>
                <a:lnTo>
                  <a:pt x="142" y="236"/>
                </a:lnTo>
                <a:lnTo>
                  <a:pt x="142" y="236"/>
                </a:lnTo>
                <a:lnTo>
                  <a:pt x="140" y="234"/>
                </a:lnTo>
                <a:lnTo>
                  <a:pt x="139" y="234"/>
                </a:lnTo>
                <a:lnTo>
                  <a:pt x="139" y="234"/>
                </a:lnTo>
                <a:lnTo>
                  <a:pt x="139" y="236"/>
                </a:lnTo>
                <a:lnTo>
                  <a:pt x="139" y="236"/>
                </a:lnTo>
                <a:lnTo>
                  <a:pt x="138" y="238"/>
                </a:lnTo>
                <a:lnTo>
                  <a:pt x="138" y="238"/>
                </a:lnTo>
                <a:lnTo>
                  <a:pt x="136" y="238"/>
                </a:lnTo>
                <a:lnTo>
                  <a:pt x="136" y="238"/>
                </a:lnTo>
                <a:close/>
                <a:moveTo>
                  <a:pt x="44" y="291"/>
                </a:moveTo>
                <a:lnTo>
                  <a:pt x="44" y="291"/>
                </a:lnTo>
                <a:lnTo>
                  <a:pt x="47" y="291"/>
                </a:lnTo>
                <a:lnTo>
                  <a:pt x="47" y="290"/>
                </a:lnTo>
                <a:lnTo>
                  <a:pt x="47" y="290"/>
                </a:lnTo>
                <a:lnTo>
                  <a:pt x="48" y="284"/>
                </a:lnTo>
                <a:lnTo>
                  <a:pt x="48" y="284"/>
                </a:lnTo>
                <a:lnTo>
                  <a:pt x="47" y="283"/>
                </a:lnTo>
                <a:lnTo>
                  <a:pt x="47" y="283"/>
                </a:lnTo>
                <a:lnTo>
                  <a:pt x="44" y="291"/>
                </a:lnTo>
                <a:lnTo>
                  <a:pt x="44" y="291"/>
                </a:lnTo>
                <a:close/>
                <a:moveTo>
                  <a:pt x="91" y="290"/>
                </a:moveTo>
                <a:lnTo>
                  <a:pt x="91" y="290"/>
                </a:lnTo>
                <a:lnTo>
                  <a:pt x="91" y="290"/>
                </a:lnTo>
                <a:lnTo>
                  <a:pt x="91" y="290"/>
                </a:lnTo>
                <a:lnTo>
                  <a:pt x="91" y="297"/>
                </a:lnTo>
                <a:lnTo>
                  <a:pt x="91" y="297"/>
                </a:lnTo>
                <a:lnTo>
                  <a:pt x="92" y="297"/>
                </a:lnTo>
                <a:lnTo>
                  <a:pt x="92" y="297"/>
                </a:lnTo>
                <a:lnTo>
                  <a:pt x="92" y="292"/>
                </a:lnTo>
                <a:lnTo>
                  <a:pt x="92" y="292"/>
                </a:lnTo>
                <a:lnTo>
                  <a:pt x="92" y="292"/>
                </a:lnTo>
                <a:lnTo>
                  <a:pt x="92" y="292"/>
                </a:lnTo>
                <a:lnTo>
                  <a:pt x="91" y="290"/>
                </a:lnTo>
                <a:lnTo>
                  <a:pt x="91" y="290"/>
                </a:lnTo>
                <a:close/>
                <a:moveTo>
                  <a:pt x="64" y="292"/>
                </a:moveTo>
                <a:lnTo>
                  <a:pt x="64" y="292"/>
                </a:lnTo>
                <a:lnTo>
                  <a:pt x="64" y="292"/>
                </a:lnTo>
                <a:lnTo>
                  <a:pt x="64" y="292"/>
                </a:lnTo>
                <a:lnTo>
                  <a:pt x="64" y="290"/>
                </a:lnTo>
                <a:lnTo>
                  <a:pt x="64" y="290"/>
                </a:lnTo>
                <a:lnTo>
                  <a:pt x="64" y="290"/>
                </a:lnTo>
                <a:lnTo>
                  <a:pt x="64" y="290"/>
                </a:lnTo>
                <a:lnTo>
                  <a:pt x="64" y="288"/>
                </a:lnTo>
                <a:lnTo>
                  <a:pt x="64" y="287"/>
                </a:lnTo>
                <a:lnTo>
                  <a:pt x="64" y="287"/>
                </a:lnTo>
                <a:lnTo>
                  <a:pt x="62" y="285"/>
                </a:lnTo>
                <a:lnTo>
                  <a:pt x="62" y="285"/>
                </a:lnTo>
                <a:lnTo>
                  <a:pt x="62" y="287"/>
                </a:lnTo>
                <a:lnTo>
                  <a:pt x="62" y="287"/>
                </a:lnTo>
                <a:lnTo>
                  <a:pt x="62" y="288"/>
                </a:lnTo>
                <a:lnTo>
                  <a:pt x="62" y="288"/>
                </a:lnTo>
                <a:lnTo>
                  <a:pt x="64" y="292"/>
                </a:lnTo>
                <a:lnTo>
                  <a:pt x="64" y="292"/>
                </a:lnTo>
                <a:close/>
                <a:moveTo>
                  <a:pt x="280" y="40"/>
                </a:moveTo>
                <a:lnTo>
                  <a:pt x="280" y="40"/>
                </a:lnTo>
                <a:lnTo>
                  <a:pt x="283" y="38"/>
                </a:lnTo>
                <a:lnTo>
                  <a:pt x="283" y="38"/>
                </a:lnTo>
                <a:lnTo>
                  <a:pt x="285" y="34"/>
                </a:lnTo>
                <a:lnTo>
                  <a:pt x="285" y="34"/>
                </a:lnTo>
                <a:lnTo>
                  <a:pt x="287" y="34"/>
                </a:lnTo>
                <a:lnTo>
                  <a:pt x="287" y="34"/>
                </a:lnTo>
                <a:lnTo>
                  <a:pt x="283" y="35"/>
                </a:lnTo>
                <a:lnTo>
                  <a:pt x="280" y="40"/>
                </a:lnTo>
                <a:lnTo>
                  <a:pt x="280" y="40"/>
                </a:lnTo>
                <a:close/>
                <a:moveTo>
                  <a:pt x="82" y="258"/>
                </a:moveTo>
                <a:lnTo>
                  <a:pt x="82" y="258"/>
                </a:lnTo>
                <a:lnTo>
                  <a:pt x="82" y="258"/>
                </a:lnTo>
                <a:lnTo>
                  <a:pt x="82" y="258"/>
                </a:lnTo>
                <a:lnTo>
                  <a:pt x="84" y="256"/>
                </a:lnTo>
                <a:lnTo>
                  <a:pt x="84" y="256"/>
                </a:lnTo>
                <a:lnTo>
                  <a:pt x="84" y="254"/>
                </a:lnTo>
                <a:lnTo>
                  <a:pt x="84" y="254"/>
                </a:lnTo>
                <a:lnTo>
                  <a:pt x="82" y="253"/>
                </a:lnTo>
                <a:lnTo>
                  <a:pt x="82" y="253"/>
                </a:lnTo>
                <a:lnTo>
                  <a:pt x="81" y="256"/>
                </a:lnTo>
                <a:lnTo>
                  <a:pt x="81" y="256"/>
                </a:lnTo>
                <a:lnTo>
                  <a:pt x="81" y="256"/>
                </a:lnTo>
                <a:lnTo>
                  <a:pt x="81" y="256"/>
                </a:lnTo>
                <a:lnTo>
                  <a:pt x="82" y="258"/>
                </a:lnTo>
                <a:lnTo>
                  <a:pt x="82" y="258"/>
                </a:lnTo>
                <a:close/>
                <a:moveTo>
                  <a:pt x="329" y="82"/>
                </a:moveTo>
                <a:lnTo>
                  <a:pt x="329" y="82"/>
                </a:lnTo>
                <a:lnTo>
                  <a:pt x="329" y="84"/>
                </a:lnTo>
                <a:lnTo>
                  <a:pt x="329" y="84"/>
                </a:lnTo>
                <a:lnTo>
                  <a:pt x="332" y="96"/>
                </a:lnTo>
                <a:lnTo>
                  <a:pt x="332" y="96"/>
                </a:lnTo>
                <a:lnTo>
                  <a:pt x="334" y="96"/>
                </a:lnTo>
                <a:lnTo>
                  <a:pt x="334" y="96"/>
                </a:lnTo>
                <a:lnTo>
                  <a:pt x="332" y="89"/>
                </a:lnTo>
                <a:lnTo>
                  <a:pt x="329" y="82"/>
                </a:lnTo>
                <a:lnTo>
                  <a:pt x="329" y="82"/>
                </a:lnTo>
                <a:close/>
                <a:moveTo>
                  <a:pt x="95" y="210"/>
                </a:moveTo>
                <a:lnTo>
                  <a:pt x="95" y="210"/>
                </a:lnTo>
                <a:lnTo>
                  <a:pt x="96" y="207"/>
                </a:lnTo>
                <a:lnTo>
                  <a:pt x="96" y="204"/>
                </a:lnTo>
                <a:lnTo>
                  <a:pt x="96" y="204"/>
                </a:lnTo>
                <a:lnTo>
                  <a:pt x="94" y="207"/>
                </a:lnTo>
                <a:lnTo>
                  <a:pt x="94" y="209"/>
                </a:lnTo>
                <a:lnTo>
                  <a:pt x="94" y="209"/>
                </a:lnTo>
                <a:lnTo>
                  <a:pt x="95" y="210"/>
                </a:lnTo>
                <a:lnTo>
                  <a:pt x="95" y="210"/>
                </a:lnTo>
                <a:close/>
                <a:moveTo>
                  <a:pt x="41" y="308"/>
                </a:moveTo>
                <a:lnTo>
                  <a:pt x="41" y="308"/>
                </a:lnTo>
                <a:lnTo>
                  <a:pt x="40" y="314"/>
                </a:lnTo>
                <a:lnTo>
                  <a:pt x="40" y="314"/>
                </a:lnTo>
                <a:lnTo>
                  <a:pt x="40" y="315"/>
                </a:lnTo>
                <a:lnTo>
                  <a:pt x="40" y="317"/>
                </a:lnTo>
                <a:lnTo>
                  <a:pt x="40" y="317"/>
                </a:lnTo>
                <a:lnTo>
                  <a:pt x="41" y="312"/>
                </a:lnTo>
                <a:lnTo>
                  <a:pt x="41" y="312"/>
                </a:lnTo>
                <a:lnTo>
                  <a:pt x="41" y="311"/>
                </a:lnTo>
                <a:lnTo>
                  <a:pt x="41" y="308"/>
                </a:lnTo>
                <a:lnTo>
                  <a:pt x="41" y="308"/>
                </a:lnTo>
                <a:close/>
                <a:moveTo>
                  <a:pt x="79" y="241"/>
                </a:moveTo>
                <a:lnTo>
                  <a:pt x="79" y="241"/>
                </a:lnTo>
                <a:lnTo>
                  <a:pt x="79" y="240"/>
                </a:lnTo>
                <a:lnTo>
                  <a:pt x="79" y="240"/>
                </a:lnTo>
                <a:lnTo>
                  <a:pt x="79" y="238"/>
                </a:lnTo>
                <a:lnTo>
                  <a:pt x="79" y="238"/>
                </a:lnTo>
                <a:lnTo>
                  <a:pt x="78" y="236"/>
                </a:lnTo>
                <a:lnTo>
                  <a:pt x="78" y="236"/>
                </a:lnTo>
                <a:lnTo>
                  <a:pt x="76" y="237"/>
                </a:lnTo>
                <a:lnTo>
                  <a:pt x="76" y="237"/>
                </a:lnTo>
                <a:lnTo>
                  <a:pt x="76" y="238"/>
                </a:lnTo>
                <a:lnTo>
                  <a:pt x="76" y="238"/>
                </a:lnTo>
                <a:lnTo>
                  <a:pt x="79" y="241"/>
                </a:lnTo>
                <a:lnTo>
                  <a:pt x="79" y="241"/>
                </a:lnTo>
                <a:close/>
                <a:moveTo>
                  <a:pt x="101" y="275"/>
                </a:moveTo>
                <a:lnTo>
                  <a:pt x="101" y="275"/>
                </a:lnTo>
                <a:lnTo>
                  <a:pt x="103" y="270"/>
                </a:lnTo>
                <a:lnTo>
                  <a:pt x="103" y="270"/>
                </a:lnTo>
                <a:lnTo>
                  <a:pt x="102" y="270"/>
                </a:lnTo>
                <a:lnTo>
                  <a:pt x="102" y="270"/>
                </a:lnTo>
                <a:lnTo>
                  <a:pt x="99" y="273"/>
                </a:lnTo>
                <a:lnTo>
                  <a:pt x="99" y="273"/>
                </a:lnTo>
                <a:lnTo>
                  <a:pt x="101" y="275"/>
                </a:lnTo>
                <a:lnTo>
                  <a:pt x="101" y="275"/>
                </a:lnTo>
                <a:close/>
                <a:moveTo>
                  <a:pt x="319" y="59"/>
                </a:moveTo>
                <a:lnTo>
                  <a:pt x="319" y="59"/>
                </a:lnTo>
                <a:lnTo>
                  <a:pt x="317" y="52"/>
                </a:lnTo>
                <a:lnTo>
                  <a:pt x="317" y="52"/>
                </a:lnTo>
                <a:lnTo>
                  <a:pt x="317" y="52"/>
                </a:lnTo>
                <a:lnTo>
                  <a:pt x="317" y="52"/>
                </a:lnTo>
                <a:lnTo>
                  <a:pt x="318" y="61"/>
                </a:lnTo>
                <a:lnTo>
                  <a:pt x="318" y="61"/>
                </a:lnTo>
                <a:lnTo>
                  <a:pt x="319" y="59"/>
                </a:lnTo>
                <a:lnTo>
                  <a:pt x="319" y="59"/>
                </a:lnTo>
                <a:close/>
                <a:moveTo>
                  <a:pt x="297" y="22"/>
                </a:moveTo>
                <a:lnTo>
                  <a:pt x="297" y="22"/>
                </a:lnTo>
                <a:lnTo>
                  <a:pt x="295" y="22"/>
                </a:lnTo>
                <a:lnTo>
                  <a:pt x="295" y="22"/>
                </a:lnTo>
                <a:lnTo>
                  <a:pt x="292" y="24"/>
                </a:lnTo>
                <a:lnTo>
                  <a:pt x="292" y="24"/>
                </a:lnTo>
                <a:lnTo>
                  <a:pt x="290" y="27"/>
                </a:lnTo>
                <a:lnTo>
                  <a:pt x="290" y="27"/>
                </a:lnTo>
                <a:lnTo>
                  <a:pt x="294" y="25"/>
                </a:lnTo>
                <a:lnTo>
                  <a:pt x="294" y="25"/>
                </a:lnTo>
                <a:lnTo>
                  <a:pt x="294" y="25"/>
                </a:lnTo>
                <a:lnTo>
                  <a:pt x="294" y="25"/>
                </a:lnTo>
                <a:lnTo>
                  <a:pt x="297" y="22"/>
                </a:lnTo>
                <a:lnTo>
                  <a:pt x="297" y="22"/>
                </a:lnTo>
                <a:close/>
                <a:moveTo>
                  <a:pt x="69" y="226"/>
                </a:moveTo>
                <a:lnTo>
                  <a:pt x="69" y="226"/>
                </a:lnTo>
                <a:lnTo>
                  <a:pt x="72" y="221"/>
                </a:lnTo>
                <a:lnTo>
                  <a:pt x="72" y="221"/>
                </a:lnTo>
                <a:lnTo>
                  <a:pt x="74" y="220"/>
                </a:lnTo>
                <a:lnTo>
                  <a:pt x="72" y="219"/>
                </a:lnTo>
                <a:lnTo>
                  <a:pt x="72" y="219"/>
                </a:lnTo>
                <a:lnTo>
                  <a:pt x="71" y="221"/>
                </a:lnTo>
                <a:lnTo>
                  <a:pt x="69" y="226"/>
                </a:lnTo>
                <a:lnTo>
                  <a:pt x="69" y="226"/>
                </a:lnTo>
                <a:close/>
                <a:moveTo>
                  <a:pt x="297" y="47"/>
                </a:moveTo>
                <a:lnTo>
                  <a:pt x="297" y="47"/>
                </a:lnTo>
                <a:lnTo>
                  <a:pt x="298" y="48"/>
                </a:lnTo>
                <a:lnTo>
                  <a:pt x="298" y="48"/>
                </a:lnTo>
                <a:lnTo>
                  <a:pt x="300" y="47"/>
                </a:lnTo>
                <a:lnTo>
                  <a:pt x="300" y="47"/>
                </a:lnTo>
                <a:lnTo>
                  <a:pt x="301" y="45"/>
                </a:lnTo>
                <a:lnTo>
                  <a:pt x="300" y="44"/>
                </a:lnTo>
                <a:lnTo>
                  <a:pt x="300" y="44"/>
                </a:lnTo>
                <a:lnTo>
                  <a:pt x="298" y="45"/>
                </a:lnTo>
                <a:lnTo>
                  <a:pt x="297" y="47"/>
                </a:lnTo>
                <a:lnTo>
                  <a:pt x="297" y="47"/>
                </a:lnTo>
                <a:close/>
                <a:moveTo>
                  <a:pt x="76" y="247"/>
                </a:moveTo>
                <a:lnTo>
                  <a:pt x="76" y="247"/>
                </a:lnTo>
                <a:lnTo>
                  <a:pt x="78" y="246"/>
                </a:lnTo>
                <a:lnTo>
                  <a:pt x="78" y="246"/>
                </a:lnTo>
                <a:lnTo>
                  <a:pt x="78" y="244"/>
                </a:lnTo>
                <a:lnTo>
                  <a:pt x="78" y="244"/>
                </a:lnTo>
                <a:lnTo>
                  <a:pt x="75" y="240"/>
                </a:lnTo>
                <a:lnTo>
                  <a:pt x="75" y="240"/>
                </a:lnTo>
                <a:lnTo>
                  <a:pt x="75" y="240"/>
                </a:lnTo>
                <a:lnTo>
                  <a:pt x="75" y="240"/>
                </a:lnTo>
                <a:lnTo>
                  <a:pt x="75" y="241"/>
                </a:lnTo>
                <a:lnTo>
                  <a:pt x="75" y="241"/>
                </a:lnTo>
                <a:lnTo>
                  <a:pt x="76" y="247"/>
                </a:lnTo>
                <a:lnTo>
                  <a:pt x="76" y="247"/>
                </a:lnTo>
                <a:close/>
                <a:moveTo>
                  <a:pt x="302" y="18"/>
                </a:moveTo>
                <a:lnTo>
                  <a:pt x="302" y="18"/>
                </a:lnTo>
                <a:lnTo>
                  <a:pt x="301" y="20"/>
                </a:lnTo>
                <a:lnTo>
                  <a:pt x="301" y="21"/>
                </a:lnTo>
                <a:lnTo>
                  <a:pt x="301" y="21"/>
                </a:lnTo>
                <a:lnTo>
                  <a:pt x="301" y="24"/>
                </a:lnTo>
                <a:lnTo>
                  <a:pt x="301" y="24"/>
                </a:lnTo>
                <a:lnTo>
                  <a:pt x="302" y="22"/>
                </a:lnTo>
                <a:lnTo>
                  <a:pt x="302" y="22"/>
                </a:lnTo>
                <a:lnTo>
                  <a:pt x="302" y="18"/>
                </a:lnTo>
                <a:lnTo>
                  <a:pt x="302" y="18"/>
                </a:lnTo>
                <a:close/>
                <a:moveTo>
                  <a:pt x="277" y="84"/>
                </a:moveTo>
                <a:lnTo>
                  <a:pt x="277" y="84"/>
                </a:lnTo>
                <a:lnTo>
                  <a:pt x="274" y="79"/>
                </a:lnTo>
                <a:lnTo>
                  <a:pt x="274" y="79"/>
                </a:lnTo>
                <a:lnTo>
                  <a:pt x="273" y="82"/>
                </a:lnTo>
                <a:lnTo>
                  <a:pt x="273" y="82"/>
                </a:lnTo>
                <a:lnTo>
                  <a:pt x="274" y="84"/>
                </a:lnTo>
                <a:lnTo>
                  <a:pt x="274" y="84"/>
                </a:lnTo>
                <a:lnTo>
                  <a:pt x="277" y="84"/>
                </a:lnTo>
                <a:lnTo>
                  <a:pt x="277" y="84"/>
                </a:lnTo>
                <a:close/>
                <a:moveTo>
                  <a:pt x="278" y="139"/>
                </a:moveTo>
                <a:lnTo>
                  <a:pt x="278" y="139"/>
                </a:lnTo>
                <a:lnTo>
                  <a:pt x="283" y="130"/>
                </a:lnTo>
                <a:lnTo>
                  <a:pt x="287" y="122"/>
                </a:lnTo>
                <a:lnTo>
                  <a:pt x="287" y="122"/>
                </a:lnTo>
                <a:lnTo>
                  <a:pt x="278" y="139"/>
                </a:lnTo>
                <a:lnTo>
                  <a:pt x="278" y="139"/>
                </a:lnTo>
                <a:close/>
                <a:moveTo>
                  <a:pt x="280" y="31"/>
                </a:moveTo>
                <a:lnTo>
                  <a:pt x="280" y="31"/>
                </a:lnTo>
                <a:lnTo>
                  <a:pt x="277" y="32"/>
                </a:lnTo>
                <a:lnTo>
                  <a:pt x="275" y="32"/>
                </a:lnTo>
                <a:lnTo>
                  <a:pt x="275" y="32"/>
                </a:lnTo>
                <a:lnTo>
                  <a:pt x="273" y="35"/>
                </a:lnTo>
                <a:lnTo>
                  <a:pt x="273" y="35"/>
                </a:lnTo>
                <a:lnTo>
                  <a:pt x="273" y="37"/>
                </a:lnTo>
                <a:lnTo>
                  <a:pt x="273" y="37"/>
                </a:lnTo>
                <a:lnTo>
                  <a:pt x="275" y="34"/>
                </a:lnTo>
                <a:lnTo>
                  <a:pt x="280" y="31"/>
                </a:lnTo>
                <a:lnTo>
                  <a:pt x="280" y="31"/>
                </a:lnTo>
                <a:close/>
                <a:moveTo>
                  <a:pt x="98" y="261"/>
                </a:moveTo>
                <a:lnTo>
                  <a:pt x="98" y="261"/>
                </a:lnTo>
                <a:lnTo>
                  <a:pt x="98" y="261"/>
                </a:lnTo>
                <a:lnTo>
                  <a:pt x="98" y="261"/>
                </a:lnTo>
                <a:lnTo>
                  <a:pt x="98" y="264"/>
                </a:lnTo>
                <a:lnTo>
                  <a:pt x="98" y="267"/>
                </a:lnTo>
                <a:lnTo>
                  <a:pt x="98" y="267"/>
                </a:lnTo>
                <a:lnTo>
                  <a:pt x="99" y="265"/>
                </a:lnTo>
                <a:lnTo>
                  <a:pt x="99" y="265"/>
                </a:lnTo>
                <a:lnTo>
                  <a:pt x="99" y="264"/>
                </a:lnTo>
                <a:lnTo>
                  <a:pt x="99" y="264"/>
                </a:lnTo>
                <a:lnTo>
                  <a:pt x="98" y="261"/>
                </a:lnTo>
                <a:lnTo>
                  <a:pt x="98" y="261"/>
                </a:lnTo>
                <a:close/>
                <a:moveTo>
                  <a:pt x="108" y="275"/>
                </a:moveTo>
                <a:lnTo>
                  <a:pt x="108" y="275"/>
                </a:lnTo>
                <a:lnTo>
                  <a:pt x="109" y="275"/>
                </a:lnTo>
                <a:lnTo>
                  <a:pt x="109" y="275"/>
                </a:lnTo>
                <a:lnTo>
                  <a:pt x="112" y="268"/>
                </a:lnTo>
                <a:lnTo>
                  <a:pt x="112" y="268"/>
                </a:lnTo>
                <a:lnTo>
                  <a:pt x="109" y="268"/>
                </a:lnTo>
                <a:lnTo>
                  <a:pt x="109" y="268"/>
                </a:lnTo>
                <a:lnTo>
                  <a:pt x="109" y="270"/>
                </a:lnTo>
                <a:lnTo>
                  <a:pt x="109" y="271"/>
                </a:lnTo>
                <a:lnTo>
                  <a:pt x="109" y="271"/>
                </a:lnTo>
                <a:lnTo>
                  <a:pt x="108" y="274"/>
                </a:lnTo>
                <a:lnTo>
                  <a:pt x="108" y="274"/>
                </a:lnTo>
                <a:lnTo>
                  <a:pt x="108" y="275"/>
                </a:lnTo>
                <a:lnTo>
                  <a:pt x="108" y="275"/>
                </a:lnTo>
                <a:close/>
                <a:moveTo>
                  <a:pt x="135" y="169"/>
                </a:moveTo>
                <a:lnTo>
                  <a:pt x="135" y="169"/>
                </a:lnTo>
                <a:lnTo>
                  <a:pt x="138" y="170"/>
                </a:lnTo>
                <a:lnTo>
                  <a:pt x="138" y="170"/>
                </a:lnTo>
                <a:lnTo>
                  <a:pt x="139" y="172"/>
                </a:lnTo>
                <a:lnTo>
                  <a:pt x="139" y="172"/>
                </a:lnTo>
                <a:lnTo>
                  <a:pt x="140" y="173"/>
                </a:lnTo>
                <a:lnTo>
                  <a:pt x="140" y="173"/>
                </a:lnTo>
                <a:lnTo>
                  <a:pt x="142" y="176"/>
                </a:lnTo>
                <a:lnTo>
                  <a:pt x="142" y="176"/>
                </a:lnTo>
                <a:lnTo>
                  <a:pt x="140" y="173"/>
                </a:lnTo>
                <a:lnTo>
                  <a:pt x="139" y="170"/>
                </a:lnTo>
                <a:lnTo>
                  <a:pt x="138" y="169"/>
                </a:lnTo>
                <a:lnTo>
                  <a:pt x="135" y="169"/>
                </a:lnTo>
                <a:lnTo>
                  <a:pt x="135" y="169"/>
                </a:lnTo>
                <a:close/>
                <a:moveTo>
                  <a:pt x="52" y="300"/>
                </a:moveTo>
                <a:lnTo>
                  <a:pt x="52" y="300"/>
                </a:lnTo>
                <a:lnTo>
                  <a:pt x="52" y="300"/>
                </a:lnTo>
                <a:lnTo>
                  <a:pt x="52" y="300"/>
                </a:lnTo>
                <a:lnTo>
                  <a:pt x="52" y="301"/>
                </a:lnTo>
                <a:lnTo>
                  <a:pt x="52" y="301"/>
                </a:lnTo>
                <a:lnTo>
                  <a:pt x="54" y="305"/>
                </a:lnTo>
                <a:lnTo>
                  <a:pt x="54" y="305"/>
                </a:lnTo>
                <a:lnTo>
                  <a:pt x="55" y="302"/>
                </a:lnTo>
                <a:lnTo>
                  <a:pt x="55" y="302"/>
                </a:lnTo>
                <a:lnTo>
                  <a:pt x="54" y="301"/>
                </a:lnTo>
                <a:lnTo>
                  <a:pt x="54" y="301"/>
                </a:lnTo>
                <a:lnTo>
                  <a:pt x="52" y="300"/>
                </a:lnTo>
                <a:lnTo>
                  <a:pt x="52" y="300"/>
                </a:lnTo>
                <a:close/>
                <a:moveTo>
                  <a:pt x="138" y="224"/>
                </a:moveTo>
                <a:lnTo>
                  <a:pt x="138" y="224"/>
                </a:lnTo>
                <a:lnTo>
                  <a:pt x="135" y="227"/>
                </a:lnTo>
                <a:lnTo>
                  <a:pt x="136" y="231"/>
                </a:lnTo>
                <a:lnTo>
                  <a:pt x="136" y="231"/>
                </a:lnTo>
                <a:lnTo>
                  <a:pt x="136" y="230"/>
                </a:lnTo>
                <a:lnTo>
                  <a:pt x="136" y="230"/>
                </a:lnTo>
                <a:lnTo>
                  <a:pt x="138" y="224"/>
                </a:lnTo>
                <a:lnTo>
                  <a:pt x="138" y="224"/>
                </a:lnTo>
                <a:close/>
                <a:moveTo>
                  <a:pt x="52" y="317"/>
                </a:moveTo>
                <a:lnTo>
                  <a:pt x="52" y="317"/>
                </a:lnTo>
                <a:lnTo>
                  <a:pt x="52" y="315"/>
                </a:lnTo>
                <a:lnTo>
                  <a:pt x="52" y="315"/>
                </a:lnTo>
                <a:lnTo>
                  <a:pt x="51" y="314"/>
                </a:lnTo>
                <a:lnTo>
                  <a:pt x="51" y="314"/>
                </a:lnTo>
                <a:lnTo>
                  <a:pt x="51" y="312"/>
                </a:lnTo>
                <a:lnTo>
                  <a:pt x="51" y="312"/>
                </a:lnTo>
                <a:lnTo>
                  <a:pt x="51" y="311"/>
                </a:lnTo>
                <a:lnTo>
                  <a:pt x="49" y="308"/>
                </a:lnTo>
                <a:lnTo>
                  <a:pt x="49" y="308"/>
                </a:lnTo>
                <a:lnTo>
                  <a:pt x="48" y="310"/>
                </a:lnTo>
                <a:lnTo>
                  <a:pt x="48" y="311"/>
                </a:lnTo>
                <a:lnTo>
                  <a:pt x="48" y="311"/>
                </a:lnTo>
                <a:lnTo>
                  <a:pt x="52" y="317"/>
                </a:lnTo>
                <a:lnTo>
                  <a:pt x="52" y="317"/>
                </a:lnTo>
                <a:close/>
                <a:moveTo>
                  <a:pt x="52" y="332"/>
                </a:moveTo>
                <a:lnTo>
                  <a:pt x="52" y="332"/>
                </a:lnTo>
                <a:lnTo>
                  <a:pt x="55" y="334"/>
                </a:lnTo>
                <a:lnTo>
                  <a:pt x="55" y="334"/>
                </a:lnTo>
                <a:lnTo>
                  <a:pt x="55" y="331"/>
                </a:lnTo>
                <a:lnTo>
                  <a:pt x="55" y="331"/>
                </a:lnTo>
                <a:lnTo>
                  <a:pt x="54" y="331"/>
                </a:lnTo>
                <a:lnTo>
                  <a:pt x="54" y="331"/>
                </a:lnTo>
                <a:lnTo>
                  <a:pt x="51" y="329"/>
                </a:lnTo>
                <a:lnTo>
                  <a:pt x="51" y="329"/>
                </a:lnTo>
                <a:lnTo>
                  <a:pt x="52" y="332"/>
                </a:lnTo>
                <a:lnTo>
                  <a:pt x="52" y="332"/>
                </a:lnTo>
                <a:close/>
                <a:moveTo>
                  <a:pt x="58" y="322"/>
                </a:moveTo>
                <a:lnTo>
                  <a:pt x="58" y="322"/>
                </a:lnTo>
                <a:lnTo>
                  <a:pt x="59" y="322"/>
                </a:lnTo>
                <a:lnTo>
                  <a:pt x="61" y="322"/>
                </a:lnTo>
                <a:lnTo>
                  <a:pt x="61" y="322"/>
                </a:lnTo>
                <a:lnTo>
                  <a:pt x="62" y="324"/>
                </a:lnTo>
                <a:lnTo>
                  <a:pt x="62" y="324"/>
                </a:lnTo>
                <a:lnTo>
                  <a:pt x="64" y="325"/>
                </a:lnTo>
                <a:lnTo>
                  <a:pt x="64" y="325"/>
                </a:lnTo>
                <a:lnTo>
                  <a:pt x="61" y="321"/>
                </a:lnTo>
                <a:lnTo>
                  <a:pt x="57" y="319"/>
                </a:lnTo>
                <a:lnTo>
                  <a:pt x="57" y="319"/>
                </a:lnTo>
                <a:lnTo>
                  <a:pt x="58" y="322"/>
                </a:lnTo>
                <a:lnTo>
                  <a:pt x="58" y="322"/>
                </a:lnTo>
                <a:close/>
                <a:moveTo>
                  <a:pt x="69" y="318"/>
                </a:moveTo>
                <a:lnTo>
                  <a:pt x="69" y="318"/>
                </a:lnTo>
                <a:lnTo>
                  <a:pt x="68" y="321"/>
                </a:lnTo>
                <a:lnTo>
                  <a:pt x="68" y="321"/>
                </a:lnTo>
                <a:lnTo>
                  <a:pt x="71" y="322"/>
                </a:lnTo>
                <a:lnTo>
                  <a:pt x="71" y="322"/>
                </a:lnTo>
                <a:lnTo>
                  <a:pt x="71" y="319"/>
                </a:lnTo>
                <a:lnTo>
                  <a:pt x="69" y="318"/>
                </a:lnTo>
                <a:lnTo>
                  <a:pt x="69" y="318"/>
                </a:lnTo>
                <a:close/>
                <a:moveTo>
                  <a:pt x="307" y="52"/>
                </a:moveTo>
                <a:lnTo>
                  <a:pt x="307" y="52"/>
                </a:lnTo>
                <a:lnTo>
                  <a:pt x="305" y="54"/>
                </a:lnTo>
                <a:lnTo>
                  <a:pt x="305" y="54"/>
                </a:lnTo>
                <a:lnTo>
                  <a:pt x="307" y="57"/>
                </a:lnTo>
                <a:lnTo>
                  <a:pt x="307" y="57"/>
                </a:lnTo>
                <a:lnTo>
                  <a:pt x="308" y="55"/>
                </a:lnTo>
                <a:lnTo>
                  <a:pt x="308" y="55"/>
                </a:lnTo>
                <a:lnTo>
                  <a:pt x="307" y="52"/>
                </a:lnTo>
                <a:lnTo>
                  <a:pt x="307" y="52"/>
                </a:lnTo>
                <a:close/>
                <a:moveTo>
                  <a:pt x="59" y="253"/>
                </a:moveTo>
                <a:lnTo>
                  <a:pt x="59" y="253"/>
                </a:lnTo>
                <a:lnTo>
                  <a:pt x="59" y="254"/>
                </a:lnTo>
                <a:lnTo>
                  <a:pt x="59" y="254"/>
                </a:lnTo>
                <a:lnTo>
                  <a:pt x="59" y="253"/>
                </a:lnTo>
                <a:lnTo>
                  <a:pt x="59" y="253"/>
                </a:lnTo>
                <a:lnTo>
                  <a:pt x="62" y="248"/>
                </a:lnTo>
                <a:lnTo>
                  <a:pt x="62" y="248"/>
                </a:lnTo>
                <a:lnTo>
                  <a:pt x="62" y="247"/>
                </a:lnTo>
                <a:lnTo>
                  <a:pt x="61" y="246"/>
                </a:lnTo>
                <a:lnTo>
                  <a:pt x="61" y="246"/>
                </a:lnTo>
                <a:lnTo>
                  <a:pt x="59" y="253"/>
                </a:lnTo>
                <a:lnTo>
                  <a:pt x="59" y="253"/>
                </a:lnTo>
                <a:close/>
                <a:moveTo>
                  <a:pt x="81" y="236"/>
                </a:moveTo>
                <a:lnTo>
                  <a:pt x="81" y="236"/>
                </a:lnTo>
                <a:lnTo>
                  <a:pt x="82" y="233"/>
                </a:lnTo>
                <a:lnTo>
                  <a:pt x="82" y="231"/>
                </a:lnTo>
                <a:lnTo>
                  <a:pt x="82" y="231"/>
                </a:lnTo>
                <a:lnTo>
                  <a:pt x="81" y="233"/>
                </a:lnTo>
                <a:lnTo>
                  <a:pt x="81" y="233"/>
                </a:lnTo>
                <a:lnTo>
                  <a:pt x="81" y="233"/>
                </a:lnTo>
                <a:lnTo>
                  <a:pt x="81" y="233"/>
                </a:lnTo>
                <a:lnTo>
                  <a:pt x="81" y="236"/>
                </a:lnTo>
                <a:lnTo>
                  <a:pt x="81" y="236"/>
                </a:lnTo>
                <a:close/>
                <a:moveTo>
                  <a:pt x="121" y="183"/>
                </a:moveTo>
                <a:lnTo>
                  <a:pt x="121" y="183"/>
                </a:lnTo>
                <a:lnTo>
                  <a:pt x="122" y="183"/>
                </a:lnTo>
                <a:lnTo>
                  <a:pt x="123" y="182"/>
                </a:lnTo>
                <a:lnTo>
                  <a:pt x="123" y="182"/>
                </a:lnTo>
                <a:lnTo>
                  <a:pt x="123" y="180"/>
                </a:lnTo>
                <a:lnTo>
                  <a:pt x="123" y="180"/>
                </a:lnTo>
                <a:lnTo>
                  <a:pt x="121" y="180"/>
                </a:lnTo>
                <a:lnTo>
                  <a:pt x="121" y="180"/>
                </a:lnTo>
                <a:lnTo>
                  <a:pt x="119" y="180"/>
                </a:lnTo>
                <a:lnTo>
                  <a:pt x="119" y="180"/>
                </a:lnTo>
                <a:lnTo>
                  <a:pt x="121" y="182"/>
                </a:lnTo>
                <a:lnTo>
                  <a:pt x="121" y="183"/>
                </a:lnTo>
                <a:lnTo>
                  <a:pt x="121" y="183"/>
                </a:lnTo>
                <a:close/>
                <a:moveTo>
                  <a:pt x="291" y="21"/>
                </a:moveTo>
                <a:lnTo>
                  <a:pt x="291" y="21"/>
                </a:lnTo>
                <a:lnTo>
                  <a:pt x="287" y="22"/>
                </a:lnTo>
                <a:lnTo>
                  <a:pt x="284" y="24"/>
                </a:lnTo>
                <a:lnTo>
                  <a:pt x="284" y="24"/>
                </a:lnTo>
                <a:lnTo>
                  <a:pt x="288" y="22"/>
                </a:lnTo>
                <a:lnTo>
                  <a:pt x="291" y="21"/>
                </a:lnTo>
                <a:lnTo>
                  <a:pt x="291" y="21"/>
                </a:lnTo>
                <a:close/>
                <a:moveTo>
                  <a:pt x="135" y="179"/>
                </a:moveTo>
                <a:lnTo>
                  <a:pt x="135" y="179"/>
                </a:lnTo>
                <a:lnTo>
                  <a:pt x="133" y="180"/>
                </a:lnTo>
                <a:lnTo>
                  <a:pt x="133" y="180"/>
                </a:lnTo>
                <a:lnTo>
                  <a:pt x="136" y="184"/>
                </a:lnTo>
                <a:lnTo>
                  <a:pt x="136" y="184"/>
                </a:lnTo>
                <a:lnTo>
                  <a:pt x="136" y="182"/>
                </a:lnTo>
                <a:lnTo>
                  <a:pt x="135" y="179"/>
                </a:lnTo>
                <a:lnTo>
                  <a:pt x="135" y="179"/>
                </a:lnTo>
                <a:close/>
                <a:moveTo>
                  <a:pt x="79" y="230"/>
                </a:moveTo>
                <a:lnTo>
                  <a:pt x="79" y="230"/>
                </a:lnTo>
                <a:lnTo>
                  <a:pt x="81" y="229"/>
                </a:lnTo>
                <a:lnTo>
                  <a:pt x="79" y="227"/>
                </a:lnTo>
                <a:lnTo>
                  <a:pt x="79" y="227"/>
                </a:lnTo>
                <a:lnTo>
                  <a:pt x="79" y="224"/>
                </a:lnTo>
                <a:lnTo>
                  <a:pt x="79" y="224"/>
                </a:lnTo>
                <a:lnTo>
                  <a:pt x="78" y="224"/>
                </a:lnTo>
                <a:lnTo>
                  <a:pt x="78" y="224"/>
                </a:lnTo>
                <a:lnTo>
                  <a:pt x="78" y="224"/>
                </a:lnTo>
                <a:lnTo>
                  <a:pt x="78" y="224"/>
                </a:lnTo>
                <a:lnTo>
                  <a:pt x="78" y="224"/>
                </a:lnTo>
                <a:lnTo>
                  <a:pt x="78" y="224"/>
                </a:lnTo>
                <a:lnTo>
                  <a:pt x="79" y="230"/>
                </a:lnTo>
                <a:lnTo>
                  <a:pt x="79" y="230"/>
                </a:lnTo>
                <a:close/>
                <a:moveTo>
                  <a:pt x="76" y="260"/>
                </a:moveTo>
                <a:lnTo>
                  <a:pt x="76" y="260"/>
                </a:lnTo>
                <a:lnTo>
                  <a:pt x="79" y="264"/>
                </a:lnTo>
                <a:lnTo>
                  <a:pt x="79" y="264"/>
                </a:lnTo>
                <a:lnTo>
                  <a:pt x="79" y="263"/>
                </a:lnTo>
                <a:lnTo>
                  <a:pt x="79" y="263"/>
                </a:lnTo>
                <a:lnTo>
                  <a:pt x="79" y="260"/>
                </a:lnTo>
                <a:lnTo>
                  <a:pt x="79" y="260"/>
                </a:lnTo>
                <a:lnTo>
                  <a:pt x="79" y="258"/>
                </a:lnTo>
                <a:lnTo>
                  <a:pt x="79" y="258"/>
                </a:lnTo>
                <a:lnTo>
                  <a:pt x="76" y="260"/>
                </a:lnTo>
                <a:lnTo>
                  <a:pt x="76" y="260"/>
                </a:lnTo>
                <a:close/>
                <a:moveTo>
                  <a:pt x="84" y="219"/>
                </a:moveTo>
                <a:lnTo>
                  <a:pt x="84" y="219"/>
                </a:lnTo>
                <a:lnTo>
                  <a:pt x="82" y="220"/>
                </a:lnTo>
                <a:lnTo>
                  <a:pt x="84" y="224"/>
                </a:lnTo>
                <a:lnTo>
                  <a:pt x="84" y="224"/>
                </a:lnTo>
                <a:lnTo>
                  <a:pt x="85" y="221"/>
                </a:lnTo>
                <a:lnTo>
                  <a:pt x="85" y="220"/>
                </a:lnTo>
                <a:lnTo>
                  <a:pt x="85" y="220"/>
                </a:lnTo>
                <a:lnTo>
                  <a:pt x="84" y="219"/>
                </a:lnTo>
                <a:lnTo>
                  <a:pt x="84" y="219"/>
                </a:lnTo>
                <a:close/>
                <a:moveTo>
                  <a:pt x="96" y="335"/>
                </a:moveTo>
                <a:lnTo>
                  <a:pt x="96" y="335"/>
                </a:lnTo>
                <a:lnTo>
                  <a:pt x="94" y="344"/>
                </a:lnTo>
                <a:lnTo>
                  <a:pt x="94" y="344"/>
                </a:lnTo>
                <a:lnTo>
                  <a:pt x="95" y="339"/>
                </a:lnTo>
                <a:lnTo>
                  <a:pt x="96" y="335"/>
                </a:lnTo>
                <a:lnTo>
                  <a:pt x="96" y="335"/>
                </a:lnTo>
                <a:close/>
                <a:moveTo>
                  <a:pt x="81" y="270"/>
                </a:moveTo>
                <a:lnTo>
                  <a:pt x="81" y="270"/>
                </a:lnTo>
                <a:lnTo>
                  <a:pt x="79" y="273"/>
                </a:lnTo>
                <a:lnTo>
                  <a:pt x="79" y="273"/>
                </a:lnTo>
                <a:lnTo>
                  <a:pt x="78" y="274"/>
                </a:lnTo>
                <a:lnTo>
                  <a:pt x="79" y="274"/>
                </a:lnTo>
                <a:lnTo>
                  <a:pt x="79" y="274"/>
                </a:lnTo>
                <a:lnTo>
                  <a:pt x="81" y="273"/>
                </a:lnTo>
                <a:lnTo>
                  <a:pt x="81" y="273"/>
                </a:lnTo>
                <a:lnTo>
                  <a:pt x="82" y="271"/>
                </a:lnTo>
                <a:lnTo>
                  <a:pt x="82" y="271"/>
                </a:lnTo>
                <a:lnTo>
                  <a:pt x="81" y="270"/>
                </a:lnTo>
                <a:lnTo>
                  <a:pt x="81" y="270"/>
                </a:lnTo>
                <a:close/>
                <a:moveTo>
                  <a:pt x="69" y="335"/>
                </a:moveTo>
                <a:lnTo>
                  <a:pt x="69" y="335"/>
                </a:lnTo>
                <a:lnTo>
                  <a:pt x="68" y="332"/>
                </a:lnTo>
                <a:lnTo>
                  <a:pt x="65" y="331"/>
                </a:lnTo>
                <a:lnTo>
                  <a:pt x="65" y="331"/>
                </a:lnTo>
                <a:lnTo>
                  <a:pt x="67" y="334"/>
                </a:lnTo>
                <a:lnTo>
                  <a:pt x="67" y="334"/>
                </a:lnTo>
                <a:lnTo>
                  <a:pt x="69" y="335"/>
                </a:lnTo>
                <a:lnTo>
                  <a:pt x="69" y="335"/>
                </a:lnTo>
                <a:close/>
                <a:moveTo>
                  <a:pt x="54" y="287"/>
                </a:moveTo>
                <a:lnTo>
                  <a:pt x="54" y="287"/>
                </a:lnTo>
                <a:lnTo>
                  <a:pt x="54" y="287"/>
                </a:lnTo>
                <a:lnTo>
                  <a:pt x="54" y="287"/>
                </a:lnTo>
                <a:lnTo>
                  <a:pt x="55" y="281"/>
                </a:lnTo>
                <a:lnTo>
                  <a:pt x="55" y="281"/>
                </a:lnTo>
                <a:lnTo>
                  <a:pt x="55" y="280"/>
                </a:lnTo>
                <a:lnTo>
                  <a:pt x="55" y="280"/>
                </a:lnTo>
                <a:lnTo>
                  <a:pt x="55" y="280"/>
                </a:lnTo>
                <a:lnTo>
                  <a:pt x="55" y="280"/>
                </a:lnTo>
                <a:lnTo>
                  <a:pt x="52" y="285"/>
                </a:lnTo>
                <a:lnTo>
                  <a:pt x="52" y="285"/>
                </a:lnTo>
                <a:lnTo>
                  <a:pt x="54" y="287"/>
                </a:lnTo>
                <a:lnTo>
                  <a:pt x="54" y="287"/>
                </a:lnTo>
                <a:close/>
                <a:moveTo>
                  <a:pt x="78" y="317"/>
                </a:moveTo>
                <a:lnTo>
                  <a:pt x="78" y="317"/>
                </a:lnTo>
                <a:lnTo>
                  <a:pt x="79" y="318"/>
                </a:lnTo>
                <a:lnTo>
                  <a:pt x="79" y="318"/>
                </a:lnTo>
                <a:lnTo>
                  <a:pt x="81" y="314"/>
                </a:lnTo>
                <a:lnTo>
                  <a:pt x="81" y="314"/>
                </a:lnTo>
                <a:lnTo>
                  <a:pt x="79" y="314"/>
                </a:lnTo>
                <a:lnTo>
                  <a:pt x="79" y="314"/>
                </a:lnTo>
                <a:lnTo>
                  <a:pt x="78" y="317"/>
                </a:lnTo>
                <a:lnTo>
                  <a:pt x="78" y="317"/>
                </a:lnTo>
                <a:close/>
                <a:moveTo>
                  <a:pt x="256" y="72"/>
                </a:moveTo>
                <a:lnTo>
                  <a:pt x="256" y="72"/>
                </a:lnTo>
                <a:lnTo>
                  <a:pt x="254" y="69"/>
                </a:lnTo>
                <a:lnTo>
                  <a:pt x="254" y="69"/>
                </a:lnTo>
                <a:lnTo>
                  <a:pt x="250" y="69"/>
                </a:lnTo>
                <a:lnTo>
                  <a:pt x="250" y="69"/>
                </a:lnTo>
                <a:lnTo>
                  <a:pt x="250" y="71"/>
                </a:lnTo>
                <a:lnTo>
                  <a:pt x="250" y="71"/>
                </a:lnTo>
                <a:lnTo>
                  <a:pt x="256" y="72"/>
                </a:lnTo>
                <a:lnTo>
                  <a:pt x="256" y="72"/>
                </a:lnTo>
                <a:close/>
                <a:moveTo>
                  <a:pt x="301" y="61"/>
                </a:moveTo>
                <a:lnTo>
                  <a:pt x="301" y="61"/>
                </a:lnTo>
                <a:lnTo>
                  <a:pt x="304" y="61"/>
                </a:lnTo>
                <a:lnTo>
                  <a:pt x="304" y="61"/>
                </a:lnTo>
                <a:lnTo>
                  <a:pt x="304" y="59"/>
                </a:lnTo>
                <a:lnTo>
                  <a:pt x="304" y="59"/>
                </a:lnTo>
                <a:lnTo>
                  <a:pt x="304" y="57"/>
                </a:lnTo>
                <a:lnTo>
                  <a:pt x="304" y="57"/>
                </a:lnTo>
                <a:lnTo>
                  <a:pt x="302" y="58"/>
                </a:lnTo>
                <a:lnTo>
                  <a:pt x="301" y="61"/>
                </a:lnTo>
                <a:lnTo>
                  <a:pt x="301" y="61"/>
                </a:lnTo>
                <a:close/>
                <a:moveTo>
                  <a:pt x="169" y="247"/>
                </a:moveTo>
                <a:lnTo>
                  <a:pt x="169" y="247"/>
                </a:lnTo>
                <a:lnTo>
                  <a:pt x="167" y="244"/>
                </a:lnTo>
                <a:lnTo>
                  <a:pt x="167" y="244"/>
                </a:lnTo>
                <a:lnTo>
                  <a:pt x="166" y="243"/>
                </a:lnTo>
                <a:lnTo>
                  <a:pt x="166" y="243"/>
                </a:lnTo>
                <a:lnTo>
                  <a:pt x="166" y="244"/>
                </a:lnTo>
                <a:lnTo>
                  <a:pt x="166" y="244"/>
                </a:lnTo>
                <a:lnTo>
                  <a:pt x="166" y="246"/>
                </a:lnTo>
                <a:lnTo>
                  <a:pt x="166" y="246"/>
                </a:lnTo>
                <a:lnTo>
                  <a:pt x="166" y="247"/>
                </a:lnTo>
                <a:lnTo>
                  <a:pt x="169" y="247"/>
                </a:lnTo>
                <a:lnTo>
                  <a:pt x="169" y="247"/>
                </a:lnTo>
                <a:close/>
                <a:moveTo>
                  <a:pt x="292" y="48"/>
                </a:moveTo>
                <a:lnTo>
                  <a:pt x="292" y="48"/>
                </a:lnTo>
                <a:lnTo>
                  <a:pt x="292" y="48"/>
                </a:lnTo>
                <a:lnTo>
                  <a:pt x="292" y="48"/>
                </a:lnTo>
                <a:lnTo>
                  <a:pt x="288" y="51"/>
                </a:lnTo>
                <a:lnTo>
                  <a:pt x="288" y="51"/>
                </a:lnTo>
                <a:lnTo>
                  <a:pt x="290" y="52"/>
                </a:lnTo>
                <a:lnTo>
                  <a:pt x="290" y="52"/>
                </a:lnTo>
                <a:lnTo>
                  <a:pt x="292" y="49"/>
                </a:lnTo>
                <a:lnTo>
                  <a:pt x="292" y="49"/>
                </a:lnTo>
                <a:lnTo>
                  <a:pt x="292" y="48"/>
                </a:lnTo>
                <a:lnTo>
                  <a:pt x="292" y="48"/>
                </a:lnTo>
                <a:close/>
                <a:moveTo>
                  <a:pt x="123" y="230"/>
                </a:moveTo>
                <a:lnTo>
                  <a:pt x="123" y="230"/>
                </a:lnTo>
                <a:lnTo>
                  <a:pt x="125" y="227"/>
                </a:lnTo>
                <a:lnTo>
                  <a:pt x="125" y="224"/>
                </a:lnTo>
                <a:lnTo>
                  <a:pt x="125" y="224"/>
                </a:lnTo>
                <a:lnTo>
                  <a:pt x="123" y="227"/>
                </a:lnTo>
                <a:lnTo>
                  <a:pt x="123" y="230"/>
                </a:lnTo>
                <a:lnTo>
                  <a:pt x="123" y="230"/>
                </a:lnTo>
                <a:close/>
                <a:moveTo>
                  <a:pt x="236" y="203"/>
                </a:moveTo>
                <a:lnTo>
                  <a:pt x="236" y="203"/>
                </a:lnTo>
                <a:lnTo>
                  <a:pt x="238" y="199"/>
                </a:lnTo>
                <a:lnTo>
                  <a:pt x="238" y="199"/>
                </a:lnTo>
                <a:lnTo>
                  <a:pt x="237" y="199"/>
                </a:lnTo>
                <a:lnTo>
                  <a:pt x="237" y="199"/>
                </a:lnTo>
                <a:lnTo>
                  <a:pt x="236" y="200"/>
                </a:lnTo>
                <a:lnTo>
                  <a:pt x="236" y="203"/>
                </a:lnTo>
                <a:lnTo>
                  <a:pt x="236" y="203"/>
                </a:lnTo>
                <a:close/>
                <a:moveTo>
                  <a:pt x="129" y="236"/>
                </a:moveTo>
                <a:lnTo>
                  <a:pt x="129" y="236"/>
                </a:lnTo>
                <a:lnTo>
                  <a:pt x="132" y="234"/>
                </a:lnTo>
                <a:lnTo>
                  <a:pt x="130" y="231"/>
                </a:lnTo>
                <a:lnTo>
                  <a:pt x="130" y="231"/>
                </a:lnTo>
                <a:lnTo>
                  <a:pt x="129" y="234"/>
                </a:lnTo>
                <a:lnTo>
                  <a:pt x="129" y="236"/>
                </a:lnTo>
                <a:lnTo>
                  <a:pt x="129" y="236"/>
                </a:lnTo>
                <a:close/>
                <a:moveTo>
                  <a:pt x="307" y="32"/>
                </a:moveTo>
                <a:lnTo>
                  <a:pt x="307" y="32"/>
                </a:lnTo>
                <a:lnTo>
                  <a:pt x="307" y="35"/>
                </a:lnTo>
                <a:lnTo>
                  <a:pt x="307" y="35"/>
                </a:lnTo>
                <a:lnTo>
                  <a:pt x="308" y="41"/>
                </a:lnTo>
                <a:lnTo>
                  <a:pt x="308" y="41"/>
                </a:lnTo>
                <a:lnTo>
                  <a:pt x="307" y="32"/>
                </a:lnTo>
                <a:lnTo>
                  <a:pt x="307" y="32"/>
                </a:lnTo>
                <a:close/>
                <a:moveTo>
                  <a:pt x="45" y="332"/>
                </a:moveTo>
                <a:lnTo>
                  <a:pt x="45" y="332"/>
                </a:lnTo>
                <a:lnTo>
                  <a:pt x="44" y="328"/>
                </a:lnTo>
                <a:lnTo>
                  <a:pt x="42" y="327"/>
                </a:lnTo>
                <a:lnTo>
                  <a:pt x="42" y="327"/>
                </a:lnTo>
                <a:lnTo>
                  <a:pt x="42" y="327"/>
                </a:lnTo>
                <a:lnTo>
                  <a:pt x="42" y="327"/>
                </a:lnTo>
                <a:lnTo>
                  <a:pt x="44" y="331"/>
                </a:lnTo>
                <a:lnTo>
                  <a:pt x="44" y="331"/>
                </a:lnTo>
                <a:lnTo>
                  <a:pt x="45" y="332"/>
                </a:lnTo>
                <a:lnTo>
                  <a:pt x="45" y="332"/>
                </a:lnTo>
                <a:close/>
                <a:moveTo>
                  <a:pt x="283" y="71"/>
                </a:moveTo>
                <a:lnTo>
                  <a:pt x="283" y="71"/>
                </a:lnTo>
                <a:lnTo>
                  <a:pt x="285" y="69"/>
                </a:lnTo>
                <a:lnTo>
                  <a:pt x="287" y="67"/>
                </a:lnTo>
                <a:lnTo>
                  <a:pt x="287" y="67"/>
                </a:lnTo>
                <a:lnTo>
                  <a:pt x="284" y="68"/>
                </a:lnTo>
                <a:lnTo>
                  <a:pt x="284" y="68"/>
                </a:lnTo>
                <a:lnTo>
                  <a:pt x="283" y="71"/>
                </a:lnTo>
                <a:lnTo>
                  <a:pt x="283" y="71"/>
                </a:lnTo>
                <a:close/>
                <a:moveTo>
                  <a:pt x="319" y="79"/>
                </a:moveTo>
                <a:lnTo>
                  <a:pt x="319" y="79"/>
                </a:lnTo>
                <a:lnTo>
                  <a:pt x="319" y="84"/>
                </a:lnTo>
                <a:lnTo>
                  <a:pt x="319" y="84"/>
                </a:lnTo>
                <a:lnTo>
                  <a:pt x="321" y="84"/>
                </a:lnTo>
                <a:lnTo>
                  <a:pt x="321" y="84"/>
                </a:lnTo>
                <a:lnTo>
                  <a:pt x="321" y="78"/>
                </a:lnTo>
                <a:lnTo>
                  <a:pt x="321" y="78"/>
                </a:lnTo>
                <a:lnTo>
                  <a:pt x="319" y="79"/>
                </a:lnTo>
                <a:lnTo>
                  <a:pt x="319" y="79"/>
                </a:lnTo>
                <a:close/>
                <a:moveTo>
                  <a:pt x="54" y="310"/>
                </a:moveTo>
                <a:lnTo>
                  <a:pt x="54" y="310"/>
                </a:lnTo>
                <a:lnTo>
                  <a:pt x="52" y="307"/>
                </a:lnTo>
                <a:lnTo>
                  <a:pt x="52" y="307"/>
                </a:lnTo>
                <a:lnTo>
                  <a:pt x="51" y="304"/>
                </a:lnTo>
                <a:lnTo>
                  <a:pt x="51" y="304"/>
                </a:lnTo>
                <a:lnTo>
                  <a:pt x="54" y="311"/>
                </a:lnTo>
                <a:lnTo>
                  <a:pt x="54" y="311"/>
                </a:lnTo>
                <a:lnTo>
                  <a:pt x="54" y="310"/>
                </a:lnTo>
                <a:lnTo>
                  <a:pt x="54" y="310"/>
                </a:lnTo>
                <a:close/>
                <a:moveTo>
                  <a:pt x="207" y="231"/>
                </a:moveTo>
                <a:lnTo>
                  <a:pt x="207" y="231"/>
                </a:lnTo>
                <a:lnTo>
                  <a:pt x="209" y="233"/>
                </a:lnTo>
                <a:lnTo>
                  <a:pt x="209" y="233"/>
                </a:lnTo>
                <a:lnTo>
                  <a:pt x="210" y="231"/>
                </a:lnTo>
                <a:lnTo>
                  <a:pt x="210" y="229"/>
                </a:lnTo>
                <a:lnTo>
                  <a:pt x="210" y="229"/>
                </a:lnTo>
                <a:lnTo>
                  <a:pt x="207" y="231"/>
                </a:lnTo>
                <a:lnTo>
                  <a:pt x="207" y="231"/>
                </a:lnTo>
                <a:close/>
                <a:moveTo>
                  <a:pt x="246" y="157"/>
                </a:moveTo>
                <a:lnTo>
                  <a:pt x="246" y="157"/>
                </a:lnTo>
                <a:lnTo>
                  <a:pt x="243" y="159"/>
                </a:lnTo>
                <a:lnTo>
                  <a:pt x="241" y="162"/>
                </a:lnTo>
                <a:lnTo>
                  <a:pt x="241" y="162"/>
                </a:lnTo>
                <a:lnTo>
                  <a:pt x="243" y="162"/>
                </a:lnTo>
                <a:lnTo>
                  <a:pt x="243" y="162"/>
                </a:lnTo>
                <a:lnTo>
                  <a:pt x="246" y="157"/>
                </a:lnTo>
                <a:lnTo>
                  <a:pt x="246" y="157"/>
                </a:lnTo>
                <a:close/>
                <a:moveTo>
                  <a:pt x="298" y="13"/>
                </a:moveTo>
                <a:lnTo>
                  <a:pt x="298" y="13"/>
                </a:lnTo>
                <a:lnTo>
                  <a:pt x="298" y="13"/>
                </a:lnTo>
                <a:lnTo>
                  <a:pt x="298" y="13"/>
                </a:lnTo>
                <a:lnTo>
                  <a:pt x="302" y="10"/>
                </a:lnTo>
                <a:lnTo>
                  <a:pt x="302" y="10"/>
                </a:lnTo>
                <a:lnTo>
                  <a:pt x="302" y="8"/>
                </a:lnTo>
                <a:lnTo>
                  <a:pt x="302" y="8"/>
                </a:lnTo>
                <a:lnTo>
                  <a:pt x="298" y="13"/>
                </a:lnTo>
                <a:lnTo>
                  <a:pt x="298" y="13"/>
                </a:lnTo>
                <a:close/>
                <a:moveTo>
                  <a:pt x="184" y="238"/>
                </a:moveTo>
                <a:lnTo>
                  <a:pt x="184" y="238"/>
                </a:lnTo>
                <a:lnTo>
                  <a:pt x="187" y="236"/>
                </a:lnTo>
                <a:lnTo>
                  <a:pt x="190" y="234"/>
                </a:lnTo>
                <a:lnTo>
                  <a:pt x="190" y="234"/>
                </a:lnTo>
                <a:lnTo>
                  <a:pt x="187" y="236"/>
                </a:lnTo>
                <a:lnTo>
                  <a:pt x="183" y="237"/>
                </a:lnTo>
                <a:lnTo>
                  <a:pt x="183" y="237"/>
                </a:lnTo>
                <a:lnTo>
                  <a:pt x="184" y="238"/>
                </a:lnTo>
                <a:lnTo>
                  <a:pt x="184" y="238"/>
                </a:lnTo>
                <a:close/>
                <a:moveTo>
                  <a:pt x="258" y="123"/>
                </a:moveTo>
                <a:lnTo>
                  <a:pt x="258" y="123"/>
                </a:lnTo>
                <a:lnTo>
                  <a:pt x="260" y="123"/>
                </a:lnTo>
                <a:lnTo>
                  <a:pt x="260" y="122"/>
                </a:lnTo>
                <a:lnTo>
                  <a:pt x="260" y="122"/>
                </a:lnTo>
                <a:lnTo>
                  <a:pt x="261" y="121"/>
                </a:lnTo>
                <a:lnTo>
                  <a:pt x="261" y="121"/>
                </a:lnTo>
                <a:lnTo>
                  <a:pt x="260" y="121"/>
                </a:lnTo>
                <a:lnTo>
                  <a:pt x="258" y="123"/>
                </a:lnTo>
                <a:lnTo>
                  <a:pt x="258" y="123"/>
                </a:lnTo>
                <a:close/>
                <a:moveTo>
                  <a:pt x="145" y="200"/>
                </a:moveTo>
                <a:lnTo>
                  <a:pt x="145" y="200"/>
                </a:lnTo>
                <a:lnTo>
                  <a:pt x="143" y="200"/>
                </a:lnTo>
                <a:lnTo>
                  <a:pt x="143" y="200"/>
                </a:lnTo>
                <a:lnTo>
                  <a:pt x="145" y="204"/>
                </a:lnTo>
                <a:lnTo>
                  <a:pt x="145" y="204"/>
                </a:lnTo>
                <a:lnTo>
                  <a:pt x="145" y="204"/>
                </a:lnTo>
                <a:lnTo>
                  <a:pt x="145" y="204"/>
                </a:lnTo>
                <a:lnTo>
                  <a:pt x="145" y="200"/>
                </a:lnTo>
                <a:lnTo>
                  <a:pt x="145" y="200"/>
                </a:lnTo>
                <a:close/>
                <a:moveTo>
                  <a:pt x="278" y="78"/>
                </a:moveTo>
                <a:lnTo>
                  <a:pt x="278" y="78"/>
                </a:lnTo>
                <a:lnTo>
                  <a:pt x="275" y="79"/>
                </a:lnTo>
                <a:lnTo>
                  <a:pt x="275" y="79"/>
                </a:lnTo>
                <a:lnTo>
                  <a:pt x="278" y="81"/>
                </a:lnTo>
                <a:lnTo>
                  <a:pt x="278" y="81"/>
                </a:lnTo>
                <a:lnTo>
                  <a:pt x="278" y="78"/>
                </a:lnTo>
                <a:lnTo>
                  <a:pt x="278" y="78"/>
                </a:lnTo>
                <a:close/>
                <a:moveTo>
                  <a:pt x="207" y="213"/>
                </a:moveTo>
                <a:lnTo>
                  <a:pt x="207" y="213"/>
                </a:lnTo>
                <a:lnTo>
                  <a:pt x="204" y="214"/>
                </a:lnTo>
                <a:lnTo>
                  <a:pt x="204" y="214"/>
                </a:lnTo>
                <a:lnTo>
                  <a:pt x="206" y="216"/>
                </a:lnTo>
                <a:lnTo>
                  <a:pt x="206" y="216"/>
                </a:lnTo>
                <a:lnTo>
                  <a:pt x="207" y="216"/>
                </a:lnTo>
                <a:lnTo>
                  <a:pt x="207" y="216"/>
                </a:lnTo>
                <a:lnTo>
                  <a:pt x="207" y="213"/>
                </a:lnTo>
                <a:lnTo>
                  <a:pt x="207" y="213"/>
                </a:lnTo>
                <a:close/>
                <a:moveTo>
                  <a:pt x="105" y="213"/>
                </a:moveTo>
                <a:lnTo>
                  <a:pt x="105" y="213"/>
                </a:lnTo>
                <a:lnTo>
                  <a:pt x="109" y="210"/>
                </a:lnTo>
                <a:lnTo>
                  <a:pt x="109" y="210"/>
                </a:lnTo>
                <a:lnTo>
                  <a:pt x="109" y="209"/>
                </a:lnTo>
                <a:lnTo>
                  <a:pt x="109" y="209"/>
                </a:lnTo>
                <a:lnTo>
                  <a:pt x="109" y="209"/>
                </a:lnTo>
                <a:lnTo>
                  <a:pt x="109" y="209"/>
                </a:lnTo>
                <a:lnTo>
                  <a:pt x="105" y="211"/>
                </a:lnTo>
                <a:lnTo>
                  <a:pt x="105" y="211"/>
                </a:lnTo>
                <a:lnTo>
                  <a:pt x="105" y="213"/>
                </a:lnTo>
                <a:lnTo>
                  <a:pt x="105" y="213"/>
                </a:lnTo>
                <a:lnTo>
                  <a:pt x="105" y="213"/>
                </a:lnTo>
                <a:close/>
                <a:moveTo>
                  <a:pt x="237" y="159"/>
                </a:moveTo>
                <a:lnTo>
                  <a:pt x="237" y="159"/>
                </a:lnTo>
                <a:lnTo>
                  <a:pt x="240" y="157"/>
                </a:lnTo>
                <a:lnTo>
                  <a:pt x="241" y="156"/>
                </a:lnTo>
                <a:lnTo>
                  <a:pt x="241" y="156"/>
                </a:lnTo>
                <a:lnTo>
                  <a:pt x="238" y="156"/>
                </a:lnTo>
                <a:lnTo>
                  <a:pt x="237" y="159"/>
                </a:lnTo>
                <a:lnTo>
                  <a:pt x="237" y="159"/>
                </a:lnTo>
                <a:close/>
                <a:moveTo>
                  <a:pt x="254" y="132"/>
                </a:moveTo>
                <a:lnTo>
                  <a:pt x="254" y="132"/>
                </a:lnTo>
                <a:lnTo>
                  <a:pt x="257" y="132"/>
                </a:lnTo>
                <a:lnTo>
                  <a:pt x="257" y="129"/>
                </a:lnTo>
                <a:lnTo>
                  <a:pt x="257" y="129"/>
                </a:lnTo>
                <a:lnTo>
                  <a:pt x="256" y="130"/>
                </a:lnTo>
                <a:lnTo>
                  <a:pt x="254" y="132"/>
                </a:lnTo>
                <a:lnTo>
                  <a:pt x="254" y="132"/>
                </a:lnTo>
                <a:close/>
                <a:moveTo>
                  <a:pt x="254" y="51"/>
                </a:moveTo>
                <a:lnTo>
                  <a:pt x="254" y="51"/>
                </a:lnTo>
                <a:lnTo>
                  <a:pt x="257" y="49"/>
                </a:lnTo>
                <a:lnTo>
                  <a:pt x="260" y="48"/>
                </a:lnTo>
                <a:lnTo>
                  <a:pt x="260" y="48"/>
                </a:lnTo>
                <a:lnTo>
                  <a:pt x="258" y="48"/>
                </a:lnTo>
                <a:lnTo>
                  <a:pt x="258" y="48"/>
                </a:lnTo>
                <a:lnTo>
                  <a:pt x="254" y="51"/>
                </a:lnTo>
                <a:lnTo>
                  <a:pt x="254" y="51"/>
                </a:lnTo>
                <a:close/>
                <a:moveTo>
                  <a:pt x="219" y="79"/>
                </a:moveTo>
                <a:lnTo>
                  <a:pt x="219" y="79"/>
                </a:lnTo>
                <a:lnTo>
                  <a:pt x="227" y="82"/>
                </a:lnTo>
                <a:lnTo>
                  <a:pt x="227" y="82"/>
                </a:lnTo>
                <a:lnTo>
                  <a:pt x="219" y="79"/>
                </a:lnTo>
                <a:lnTo>
                  <a:pt x="219" y="79"/>
                </a:lnTo>
                <a:close/>
                <a:moveTo>
                  <a:pt x="265" y="54"/>
                </a:moveTo>
                <a:lnTo>
                  <a:pt x="265" y="54"/>
                </a:lnTo>
                <a:lnTo>
                  <a:pt x="267" y="52"/>
                </a:lnTo>
                <a:lnTo>
                  <a:pt x="267" y="52"/>
                </a:lnTo>
                <a:lnTo>
                  <a:pt x="270" y="48"/>
                </a:lnTo>
                <a:lnTo>
                  <a:pt x="270" y="48"/>
                </a:lnTo>
                <a:lnTo>
                  <a:pt x="270" y="48"/>
                </a:lnTo>
                <a:lnTo>
                  <a:pt x="270" y="48"/>
                </a:lnTo>
                <a:lnTo>
                  <a:pt x="270" y="48"/>
                </a:lnTo>
                <a:lnTo>
                  <a:pt x="270" y="48"/>
                </a:lnTo>
                <a:lnTo>
                  <a:pt x="265" y="54"/>
                </a:lnTo>
                <a:lnTo>
                  <a:pt x="265" y="54"/>
                </a:lnTo>
                <a:close/>
                <a:moveTo>
                  <a:pt x="68" y="246"/>
                </a:moveTo>
                <a:lnTo>
                  <a:pt x="68" y="246"/>
                </a:lnTo>
                <a:lnTo>
                  <a:pt x="71" y="240"/>
                </a:lnTo>
                <a:lnTo>
                  <a:pt x="71" y="240"/>
                </a:lnTo>
                <a:lnTo>
                  <a:pt x="71" y="238"/>
                </a:lnTo>
                <a:lnTo>
                  <a:pt x="71" y="238"/>
                </a:lnTo>
                <a:lnTo>
                  <a:pt x="69" y="243"/>
                </a:lnTo>
                <a:lnTo>
                  <a:pt x="68" y="246"/>
                </a:lnTo>
                <a:lnTo>
                  <a:pt x="68" y="246"/>
                </a:lnTo>
                <a:close/>
                <a:moveTo>
                  <a:pt x="122" y="234"/>
                </a:moveTo>
                <a:lnTo>
                  <a:pt x="122" y="234"/>
                </a:lnTo>
                <a:lnTo>
                  <a:pt x="122" y="236"/>
                </a:lnTo>
                <a:lnTo>
                  <a:pt x="121" y="238"/>
                </a:lnTo>
                <a:lnTo>
                  <a:pt x="121" y="238"/>
                </a:lnTo>
                <a:lnTo>
                  <a:pt x="122" y="236"/>
                </a:lnTo>
                <a:lnTo>
                  <a:pt x="122" y="234"/>
                </a:lnTo>
                <a:lnTo>
                  <a:pt x="122" y="234"/>
                </a:lnTo>
                <a:close/>
                <a:moveTo>
                  <a:pt x="142" y="183"/>
                </a:moveTo>
                <a:lnTo>
                  <a:pt x="142" y="183"/>
                </a:lnTo>
                <a:lnTo>
                  <a:pt x="140" y="179"/>
                </a:lnTo>
                <a:lnTo>
                  <a:pt x="139" y="176"/>
                </a:lnTo>
                <a:lnTo>
                  <a:pt x="139" y="176"/>
                </a:lnTo>
                <a:lnTo>
                  <a:pt x="140" y="179"/>
                </a:lnTo>
                <a:lnTo>
                  <a:pt x="142" y="183"/>
                </a:lnTo>
                <a:lnTo>
                  <a:pt x="142" y="183"/>
                </a:lnTo>
                <a:close/>
                <a:moveTo>
                  <a:pt x="217" y="216"/>
                </a:moveTo>
                <a:lnTo>
                  <a:pt x="217" y="216"/>
                </a:lnTo>
                <a:lnTo>
                  <a:pt x="214" y="219"/>
                </a:lnTo>
                <a:lnTo>
                  <a:pt x="214" y="219"/>
                </a:lnTo>
                <a:lnTo>
                  <a:pt x="214" y="220"/>
                </a:lnTo>
                <a:lnTo>
                  <a:pt x="214" y="220"/>
                </a:lnTo>
                <a:lnTo>
                  <a:pt x="214" y="220"/>
                </a:lnTo>
                <a:lnTo>
                  <a:pt x="216" y="219"/>
                </a:lnTo>
                <a:lnTo>
                  <a:pt x="217" y="216"/>
                </a:lnTo>
                <a:lnTo>
                  <a:pt x="217" y="216"/>
                </a:lnTo>
                <a:close/>
                <a:moveTo>
                  <a:pt x="267" y="74"/>
                </a:moveTo>
                <a:lnTo>
                  <a:pt x="267" y="74"/>
                </a:lnTo>
                <a:lnTo>
                  <a:pt x="268" y="75"/>
                </a:lnTo>
                <a:lnTo>
                  <a:pt x="268" y="75"/>
                </a:lnTo>
                <a:lnTo>
                  <a:pt x="270" y="76"/>
                </a:lnTo>
                <a:lnTo>
                  <a:pt x="270" y="76"/>
                </a:lnTo>
                <a:lnTo>
                  <a:pt x="271" y="76"/>
                </a:lnTo>
                <a:lnTo>
                  <a:pt x="271" y="76"/>
                </a:lnTo>
                <a:lnTo>
                  <a:pt x="268" y="72"/>
                </a:lnTo>
                <a:lnTo>
                  <a:pt x="268" y="72"/>
                </a:lnTo>
                <a:lnTo>
                  <a:pt x="267" y="74"/>
                </a:lnTo>
                <a:lnTo>
                  <a:pt x="267" y="74"/>
                </a:lnTo>
                <a:close/>
                <a:moveTo>
                  <a:pt x="281" y="98"/>
                </a:moveTo>
                <a:lnTo>
                  <a:pt x="281" y="98"/>
                </a:lnTo>
                <a:lnTo>
                  <a:pt x="278" y="99"/>
                </a:lnTo>
                <a:lnTo>
                  <a:pt x="278" y="99"/>
                </a:lnTo>
                <a:lnTo>
                  <a:pt x="277" y="101"/>
                </a:lnTo>
                <a:lnTo>
                  <a:pt x="277" y="101"/>
                </a:lnTo>
                <a:lnTo>
                  <a:pt x="280" y="99"/>
                </a:lnTo>
                <a:lnTo>
                  <a:pt x="280" y="99"/>
                </a:lnTo>
                <a:lnTo>
                  <a:pt x="281" y="99"/>
                </a:lnTo>
                <a:lnTo>
                  <a:pt x="281" y="98"/>
                </a:lnTo>
                <a:lnTo>
                  <a:pt x="281" y="98"/>
                </a:lnTo>
                <a:close/>
                <a:moveTo>
                  <a:pt x="224" y="206"/>
                </a:moveTo>
                <a:lnTo>
                  <a:pt x="224" y="206"/>
                </a:lnTo>
                <a:lnTo>
                  <a:pt x="224" y="206"/>
                </a:lnTo>
                <a:lnTo>
                  <a:pt x="224" y="206"/>
                </a:lnTo>
                <a:lnTo>
                  <a:pt x="220" y="210"/>
                </a:lnTo>
                <a:lnTo>
                  <a:pt x="220" y="210"/>
                </a:lnTo>
                <a:lnTo>
                  <a:pt x="221" y="210"/>
                </a:lnTo>
                <a:lnTo>
                  <a:pt x="221" y="210"/>
                </a:lnTo>
                <a:lnTo>
                  <a:pt x="224" y="206"/>
                </a:lnTo>
                <a:lnTo>
                  <a:pt x="224" y="206"/>
                </a:lnTo>
                <a:close/>
                <a:moveTo>
                  <a:pt x="312" y="68"/>
                </a:moveTo>
                <a:lnTo>
                  <a:pt x="312" y="68"/>
                </a:lnTo>
                <a:lnTo>
                  <a:pt x="312" y="67"/>
                </a:lnTo>
                <a:lnTo>
                  <a:pt x="312" y="67"/>
                </a:lnTo>
                <a:lnTo>
                  <a:pt x="312" y="65"/>
                </a:lnTo>
                <a:lnTo>
                  <a:pt x="312" y="65"/>
                </a:lnTo>
                <a:lnTo>
                  <a:pt x="311" y="68"/>
                </a:lnTo>
                <a:lnTo>
                  <a:pt x="311" y="68"/>
                </a:lnTo>
                <a:lnTo>
                  <a:pt x="312" y="68"/>
                </a:lnTo>
                <a:lnTo>
                  <a:pt x="312" y="68"/>
                </a:lnTo>
                <a:close/>
                <a:moveTo>
                  <a:pt x="180" y="251"/>
                </a:moveTo>
                <a:lnTo>
                  <a:pt x="180" y="251"/>
                </a:lnTo>
                <a:lnTo>
                  <a:pt x="184" y="250"/>
                </a:lnTo>
                <a:lnTo>
                  <a:pt x="184" y="250"/>
                </a:lnTo>
                <a:lnTo>
                  <a:pt x="184" y="250"/>
                </a:lnTo>
                <a:lnTo>
                  <a:pt x="184" y="250"/>
                </a:lnTo>
                <a:lnTo>
                  <a:pt x="184" y="248"/>
                </a:lnTo>
                <a:lnTo>
                  <a:pt x="184" y="248"/>
                </a:lnTo>
                <a:lnTo>
                  <a:pt x="180" y="251"/>
                </a:lnTo>
                <a:lnTo>
                  <a:pt x="180" y="251"/>
                </a:lnTo>
                <a:close/>
                <a:moveTo>
                  <a:pt x="268" y="41"/>
                </a:moveTo>
                <a:lnTo>
                  <a:pt x="268" y="41"/>
                </a:lnTo>
                <a:lnTo>
                  <a:pt x="265" y="42"/>
                </a:lnTo>
                <a:lnTo>
                  <a:pt x="264" y="44"/>
                </a:lnTo>
                <a:lnTo>
                  <a:pt x="264" y="44"/>
                </a:lnTo>
                <a:lnTo>
                  <a:pt x="267" y="42"/>
                </a:lnTo>
                <a:lnTo>
                  <a:pt x="268" y="41"/>
                </a:lnTo>
                <a:lnTo>
                  <a:pt x="268" y="41"/>
                </a:lnTo>
                <a:close/>
                <a:moveTo>
                  <a:pt x="304" y="92"/>
                </a:moveTo>
                <a:lnTo>
                  <a:pt x="304" y="92"/>
                </a:lnTo>
                <a:lnTo>
                  <a:pt x="300" y="91"/>
                </a:lnTo>
                <a:lnTo>
                  <a:pt x="300" y="91"/>
                </a:lnTo>
                <a:lnTo>
                  <a:pt x="300" y="91"/>
                </a:lnTo>
                <a:lnTo>
                  <a:pt x="300" y="91"/>
                </a:lnTo>
                <a:lnTo>
                  <a:pt x="304" y="92"/>
                </a:lnTo>
                <a:lnTo>
                  <a:pt x="304" y="92"/>
                </a:lnTo>
                <a:lnTo>
                  <a:pt x="304" y="92"/>
                </a:lnTo>
                <a:lnTo>
                  <a:pt x="304" y="92"/>
                </a:lnTo>
                <a:close/>
                <a:moveTo>
                  <a:pt x="324" y="98"/>
                </a:moveTo>
                <a:lnTo>
                  <a:pt x="324" y="98"/>
                </a:lnTo>
                <a:lnTo>
                  <a:pt x="322" y="96"/>
                </a:lnTo>
                <a:lnTo>
                  <a:pt x="322" y="96"/>
                </a:lnTo>
                <a:lnTo>
                  <a:pt x="318" y="95"/>
                </a:lnTo>
                <a:lnTo>
                  <a:pt x="318" y="95"/>
                </a:lnTo>
                <a:lnTo>
                  <a:pt x="317" y="95"/>
                </a:lnTo>
                <a:lnTo>
                  <a:pt x="317" y="95"/>
                </a:lnTo>
                <a:lnTo>
                  <a:pt x="317" y="95"/>
                </a:lnTo>
                <a:lnTo>
                  <a:pt x="317" y="95"/>
                </a:lnTo>
                <a:lnTo>
                  <a:pt x="324" y="98"/>
                </a:lnTo>
                <a:lnTo>
                  <a:pt x="324" y="98"/>
                </a:lnTo>
                <a:close/>
                <a:moveTo>
                  <a:pt x="302" y="112"/>
                </a:moveTo>
                <a:lnTo>
                  <a:pt x="302" y="112"/>
                </a:lnTo>
                <a:lnTo>
                  <a:pt x="298" y="111"/>
                </a:lnTo>
                <a:lnTo>
                  <a:pt x="294" y="111"/>
                </a:lnTo>
                <a:lnTo>
                  <a:pt x="294" y="111"/>
                </a:lnTo>
                <a:lnTo>
                  <a:pt x="302" y="112"/>
                </a:lnTo>
                <a:lnTo>
                  <a:pt x="302" y="112"/>
                </a:lnTo>
                <a:close/>
                <a:moveTo>
                  <a:pt x="76" y="227"/>
                </a:moveTo>
                <a:lnTo>
                  <a:pt x="76" y="227"/>
                </a:lnTo>
                <a:lnTo>
                  <a:pt x="75" y="227"/>
                </a:lnTo>
                <a:lnTo>
                  <a:pt x="75" y="227"/>
                </a:lnTo>
                <a:lnTo>
                  <a:pt x="74" y="231"/>
                </a:lnTo>
                <a:lnTo>
                  <a:pt x="74" y="231"/>
                </a:lnTo>
                <a:lnTo>
                  <a:pt x="74" y="231"/>
                </a:lnTo>
                <a:lnTo>
                  <a:pt x="74" y="231"/>
                </a:lnTo>
                <a:lnTo>
                  <a:pt x="75" y="230"/>
                </a:lnTo>
                <a:lnTo>
                  <a:pt x="76" y="229"/>
                </a:lnTo>
                <a:lnTo>
                  <a:pt x="76" y="229"/>
                </a:lnTo>
                <a:lnTo>
                  <a:pt x="76" y="227"/>
                </a:lnTo>
                <a:lnTo>
                  <a:pt x="76" y="227"/>
                </a:lnTo>
                <a:close/>
                <a:moveTo>
                  <a:pt x="128" y="210"/>
                </a:moveTo>
                <a:lnTo>
                  <a:pt x="128" y="210"/>
                </a:lnTo>
                <a:lnTo>
                  <a:pt x="128" y="206"/>
                </a:lnTo>
                <a:lnTo>
                  <a:pt x="128" y="206"/>
                </a:lnTo>
                <a:lnTo>
                  <a:pt x="126" y="207"/>
                </a:lnTo>
                <a:lnTo>
                  <a:pt x="126" y="207"/>
                </a:lnTo>
                <a:lnTo>
                  <a:pt x="126" y="209"/>
                </a:lnTo>
                <a:lnTo>
                  <a:pt x="126" y="209"/>
                </a:lnTo>
                <a:lnTo>
                  <a:pt x="128" y="210"/>
                </a:lnTo>
                <a:lnTo>
                  <a:pt x="128" y="210"/>
                </a:lnTo>
                <a:close/>
                <a:moveTo>
                  <a:pt x="27" y="359"/>
                </a:moveTo>
                <a:lnTo>
                  <a:pt x="27" y="359"/>
                </a:lnTo>
                <a:lnTo>
                  <a:pt x="18" y="356"/>
                </a:lnTo>
                <a:lnTo>
                  <a:pt x="18" y="356"/>
                </a:lnTo>
                <a:lnTo>
                  <a:pt x="22" y="358"/>
                </a:lnTo>
                <a:lnTo>
                  <a:pt x="27" y="359"/>
                </a:lnTo>
                <a:lnTo>
                  <a:pt x="27" y="359"/>
                </a:lnTo>
                <a:close/>
                <a:moveTo>
                  <a:pt x="209" y="209"/>
                </a:moveTo>
                <a:lnTo>
                  <a:pt x="209" y="209"/>
                </a:lnTo>
                <a:lnTo>
                  <a:pt x="206" y="210"/>
                </a:lnTo>
                <a:lnTo>
                  <a:pt x="204" y="211"/>
                </a:lnTo>
                <a:lnTo>
                  <a:pt x="204" y="211"/>
                </a:lnTo>
                <a:lnTo>
                  <a:pt x="207" y="210"/>
                </a:lnTo>
                <a:lnTo>
                  <a:pt x="209" y="209"/>
                </a:lnTo>
                <a:lnTo>
                  <a:pt x="209" y="209"/>
                </a:lnTo>
                <a:close/>
                <a:moveTo>
                  <a:pt x="103" y="214"/>
                </a:moveTo>
                <a:lnTo>
                  <a:pt x="103" y="214"/>
                </a:lnTo>
                <a:lnTo>
                  <a:pt x="102" y="216"/>
                </a:lnTo>
                <a:lnTo>
                  <a:pt x="102" y="216"/>
                </a:lnTo>
                <a:lnTo>
                  <a:pt x="102" y="217"/>
                </a:lnTo>
                <a:lnTo>
                  <a:pt x="102" y="217"/>
                </a:lnTo>
                <a:lnTo>
                  <a:pt x="103" y="216"/>
                </a:lnTo>
                <a:lnTo>
                  <a:pt x="103" y="216"/>
                </a:lnTo>
                <a:lnTo>
                  <a:pt x="103" y="216"/>
                </a:lnTo>
                <a:lnTo>
                  <a:pt x="103" y="214"/>
                </a:lnTo>
                <a:lnTo>
                  <a:pt x="103" y="214"/>
                </a:lnTo>
                <a:close/>
                <a:moveTo>
                  <a:pt x="314" y="76"/>
                </a:moveTo>
                <a:lnTo>
                  <a:pt x="314" y="76"/>
                </a:lnTo>
                <a:lnTo>
                  <a:pt x="315" y="75"/>
                </a:lnTo>
                <a:lnTo>
                  <a:pt x="314" y="74"/>
                </a:lnTo>
                <a:lnTo>
                  <a:pt x="314" y="74"/>
                </a:lnTo>
                <a:lnTo>
                  <a:pt x="314" y="75"/>
                </a:lnTo>
                <a:lnTo>
                  <a:pt x="314" y="76"/>
                </a:lnTo>
                <a:lnTo>
                  <a:pt x="314" y="76"/>
                </a:lnTo>
                <a:close/>
                <a:moveTo>
                  <a:pt x="86" y="346"/>
                </a:moveTo>
                <a:lnTo>
                  <a:pt x="86" y="346"/>
                </a:lnTo>
                <a:lnTo>
                  <a:pt x="89" y="346"/>
                </a:lnTo>
                <a:lnTo>
                  <a:pt x="89" y="346"/>
                </a:lnTo>
                <a:lnTo>
                  <a:pt x="91" y="344"/>
                </a:lnTo>
                <a:lnTo>
                  <a:pt x="91" y="344"/>
                </a:lnTo>
                <a:lnTo>
                  <a:pt x="86" y="346"/>
                </a:lnTo>
                <a:lnTo>
                  <a:pt x="86" y="346"/>
                </a:lnTo>
                <a:close/>
                <a:moveTo>
                  <a:pt x="102" y="248"/>
                </a:moveTo>
                <a:lnTo>
                  <a:pt x="102" y="248"/>
                </a:lnTo>
                <a:lnTo>
                  <a:pt x="102" y="247"/>
                </a:lnTo>
                <a:lnTo>
                  <a:pt x="102" y="244"/>
                </a:lnTo>
                <a:lnTo>
                  <a:pt x="102" y="244"/>
                </a:lnTo>
                <a:lnTo>
                  <a:pt x="102" y="247"/>
                </a:lnTo>
                <a:lnTo>
                  <a:pt x="102" y="248"/>
                </a:lnTo>
                <a:lnTo>
                  <a:pt x="102" y="248"/>
                </a:lnTo>
                <a:close/>
                <a:moveTo>
                  <a:pt x="102" y="230"/>
                </a:moveTo>
                <a:lnTo>
                  <a:pt x="102" y="230"/>
                </a:lnTo>
                <a:lnTo>
                  <a:pt x="101" y="231"/>
                </a:lnTo>
                <a:lnTo>
                  <a:pt x="101" y="233"/>
                </a:lnTo>
                <a:lnTo>
                  <a:pt x="101" y="233"/>
                </a:lnTo>
                <a:lnTo>
                  <a:pt x="102" y="231"/>
                </a:lnTo>
                <a:lnTo>
                  <a:pt x="102" y="230"/>
                </a:lnTo>
                <a:lnTo>
                  <a:pt x="102" y="230"/>
                </a:lnTo>
                <a:close/>
                <a:moveTo>
                  <a:pt x="298" y="82"/>
                </a:moveTo>
                <a:lnTo>
                  <a:pt x="298" y="82"/>
                </a:lnTo>
                <a:lnTo>
                  <a:pt x="295" y="84"/>
                </a:lnTo>
                <a:lnTo>
                  <a:pt x="295" y="84"/>
                </a:lnTo>
                <a:lnTo>
                  <a:pt x="292" y="84"/>
                </a:lnTo>
                <a:lnTo>
                  <a:pt x="292" y="84"/>
                </a:lnTo>
                <a:lnTo>
                  <a:pt x="294" y="84"/>
                </a:lnTo>
                <a:lnTo>
                  <a:pt x="294" y="84"/>
                </a:lnTo>
                <a:lnTo>
                  <a:pt x="297" y="84"/>
                </a:lnTo>
                <a:lnTo>
                  <a:pt x="297" y="84"/>
                </a:lnTo>
                <a:lnTo>
                  <a:pt x="297" y="84"/>
                </a:lnTo>
                <a:lnTo>
                  <a:pt x="298" y="82"/>
                </a:lnTo>
                <a:lnTo>
                  <a:pt x="298" y="82"/>
                </a:lnTo>
                <a:close/>
                <a:moveTo>
                  <a:pt x="65" y="302"/>
                </a:moveTo>
                <a:lnTo>
                  <a:pt x="65" y="302"/>
                </a:lnTo>
                <a:lnTo>
                  <a:pt x="65" y="301"/>
                </a:lnTo>
                <a:lnTo>
                  <a:pt x="64" y="300"/>
                </a:lnTo>
                <a:lnTo>
                  <a:pt x="64" y="300"/>
                </a:lnTo>
                <a:lnTo>
                  <a:pt x="64" y="302"/>
                </a:lnTo>
                <a:lnTo>
                  <a:pt x="64" y="302"/>
                </a:lnTo>
                <a:lnTo>
                  <a:pt x="65" y="302"/>
                </a:lnTo>
                <a:lnTo>
                  <a:pt x="65" y="302"/>
                </a:lnTo>
                <a:close/>
                <a:moveTo>
                  <a:pt x="224" y="184"/>
                </a:moveTo>
                <a:lnTo>
                  <a:pt x="224" y="184"/>
                </a:lnTo>
                <a:lnTo>
                  <a:pt x="227" y="183"/>
                </a:lnTo>
                <a:lnTo>
                  <a:pt x="227" y="182"/>
                </a:lnTo>
                <a:lnTo>
                  <a:pt x="227" y="182"/>
                </a:lnTo>
                <a:lnTo>
                  <a:pt x="226" y="183"/>
                </a:lnTo>
                <a:lnTo>
                  <a:pt x="224" y="184"/>
                </a:lnTo>
                <a:lnTo>
                  <a:pt x="224" y="184"/>
                </a:lnTo>
                <a:close/>
                <a:moveTo>
                  <a:pt x="47" y="327"/>
                </a:moveTo>
                <a:lnTo>
                  <a:pt x="47" y="327"/>
                </a:lnTo>
                <a:lnTo>
                  <a:pt x="48" y="329"/>
                </a:lnTo>
                <a:lnTo>
                  <a:pt x="48" y="331"/>
                </a:lnTo>
                <a:lnTo>
                  <a:pt x="48" y="331"/>
                </a:lnTo>
                <a:lnTo>
                  <a:pt x="48" y="328"/>
                </a:lnTo>
                <a:lnTo>
                  <a:pt x="47" y="327"/>
                </a:lnTo>
                <a:lnTo>
                  <a:pt x="47" y="327"/>
                </a:lnTo>
                <a:close/>
                <a:moveTo>
                  <a:pt x="314" y="84"/>
                </a:moveTo>
                <a:lnTo>
                  <a:pt x="314" y="84"/>
                </a:lnTo>
                <a:lnTo>
                  <a:pt x="311" y="85"/>
                </a:lnTo>
                <a:lnTo>
                  <a:pt x="311" y="85"/>
                </a:lnTo>
                <a:lnTo>
                  <a:pt x="312" y="85"/>
                </a:lnTo>
                <a:lnTo>
                  <a:pt x="314" y="85"/>
                </a:lnTo>
                <a:lnTo>
                  <a:pt x="314" y="85"/>
                </a:lnTo>
                <a:lnTo>
                  <a:pt x="314" y="84"/>
                </a:lnTo>
                <a:lnTo>
                  <a:pt x="314" y="84"/>
                </a:lnTo>
                <a:close/>
                <a:moveTo>
                  <a:pt x="76" y="334"/>
                </a:moveTo>
                <a:lnTo>
                  <a:pt x="76" y="334"/>
                </a:lnTo>
                <a:lnTo>
                  <a:pt x="76" y="332"/>
                </a:lnTo>
                <a:lnTo>
                  <a:pt x="76" y="332"/>
                </a:lnTo>
                <a:lnTo>
                  <a:pt x="75" y="332"/>
                </a:lnTo>
                <a:lnTo>
                  <a:pt x="75" y="332"/>
                </a:lnTo>
                <a:lnTo>
                  <a:pt x="74" y="332"/>
                </a:lnTo>
                <a:lnTo>
                  <a:pt x="74" y="332"/>
                </a:lnTo>
                <a:lnTo>
                  <a:pt x="74" y="332"/>
                </a:lnTo>
                <a:lnTo>
                  <a:pt x="74" y="332"/>
                </a:lnTo>
                <a:lnTo>
                  <a:pt x="76" y="334"/>
                </a:lnTo>
                <a:lnTo>
                  <a:pt x="76" y="334"/>
                </a:lnTo>
                <a:close/>
                <a:moveTo>
                  <a:pt x="219" y="194"/>
                </a:moveTo>
                <a:lnTo>
                  <a:pt x="219" y="194"/>
                </a:lnTo>
                <a:lnTo>
                  <a:pt x="220" y="194"/>
                </a:lnTo>
                <a:lnTo>
                  <a:pt x="221" y="192"/>
                </a:lnTo>
                <a:lnTo>
                  <a:pt x="221" y="192"/>
                </a:lnTo>
                <a:lnTo>
                  <a:pt x="220" y="193"/>
                </a:lnTo>
                <a:lnTo>
                  <a:pt x="219" y="194"/>
                </a:lnTo>
                <a:lnTo>
                  <a:pt x="219" y="194"/>
                </a:lnTo>
                <a:close/>
                <a:moveTo>
                  <a:pt x="81" y="283"/>
                </a:moveTo>
                <a:lnTo>
                  <a:pt x="81" y="283"/>
                </a:lnTo>
                <a:lnTo>
                  <a:pt x="82" y="287"/>
                </a:lnTo>
                <a:lnTo>
                  <a:pt x="82" y="287"/>
                </a:lnTo>
                <a:lnTo>
                  <a:pt x="84" y="285"/>
                </a:lnTo>
                <a:lnTo>
                  <a:pt x="82" y="285"/>
                </a:lnTo>
                <a:lnTo>
                  <a:pt x="82" y="285"/>
                </a:lnTo>
                <a:lnTo>
                  <a:pt x="81" y="283"/>
                </a:lnTo>
                <a:lnTo>
                  <a:pt x="81" y="283"/>
                </a:lnTo>
                <a:close/>
                <a:moveTo>
                  <a:pt x="177" y="251"/>
                </a:moveTo>
                <a:lnTo>
                  <a:pt x="177" y="251"/>
                </a:lnTo>
                <a:lnTo>
                  <a:pt x="173" y="251"/>
                </a:lnTo>
                <a:lnTo>
                  <a:pt x="173" y="251"/>
                </a:lnTo>
                <a:lnTo>
                  <a:pt x="175" y="253"/>
                </a:lnTo>
                <a:lnTo>
                  <a:pt x="176" y="251"/>
                </a:lnTo>
                <a:lnTo>
                  <a:pt x="176" y="251"/>
                </a:lnTo>
                <a:lnTo>
                  <a:pt x="177" y="251"/>
                </a:lnTo>
                <a:lnTo>
                  <a:pt x="177" y="251"/>
                </a:lnTo>
                <a:close/>
                <a:moveTo>
                  <a:pt x="115" y="213"/>
                </a:moveTo>
                <a:lnTo>
                  <a:pt x="115" y="213"/>
                </a:lnTo>
                <a:lnTo>
                  <a:pt x="113" y="214"/>
                </a:lnTo>
                <a:lnTo>
                  <a:pt x="113" y="216"/>
                </a:lnTo>
                <a:lnTo>
                  <a:pt x="113" y="216"/>
                </a:lnTo>
                <a:lnTo>
                  <a:pt x="115" y="214"/>
                </a:lnTo>
                <a:lnTo>
                  <a:pt x="115" y="213"/>
                </a:lnTo>
                <a:lnTo>
                  <a:pt x="115" y="213"/>
                </a:lnTo>
                <a:close/>
                <a:moveTo>
                  <a:pt x="37" y="321"/>
                </a:moveTo>
                <a:lnTo>
                  <a:pt x="37" y="321"/>
                </a:lnTo>
                <a:lnTo>
                  <a:pt x="37" y="322"/>
                </a:lnTo>
                <a:lnTo>
                  <a:pt x="38" y="324"/>
                </a:lnTo>
                <a:lnTo>
                  <a:pt x="38" y="324"/>
                </a:lnTo>
                <a:lnTo>
                  <a:pt x="38" y="322"/>
                </a:lnTo>
                <a:lnTo>
                  <a:pt x="37" y="321"/>
                </a:lnTo>
                <a:lnTo>
                  <a:pt x="37" y="321"/>
                </a:lnTo>
                <a:close/>
                <a:moveTo>
                  <a:pt x="85" y="226"/>
                </a:moveTo>
                <a:lnTo>
                  <a:pt x="85" y="226"/>
                </a:lnTo>
                <a:lnTo>
                  <a:pt x="85" y="227"/>
                </a:lnTo>
                <a:lnTo>
                  <a:pt x="85" y="229"/>
                </a:lnTo>
                <a:lnTo>
                  <a:pt x="85" y="229"/>
                </a:lnTo>
                <a:lnTo>
                  <a:pt x="86" y="227"/>
                </a:lnTo>
                <a:lnTo>
                  <a:pt x="85" y="226"/>
                </a:lnTo>
                <a:lnTo>
                  <a:pt x="85" y="226"/>
                </a:lnTo>
                <a:close/>
                <a:moveTo>
                  <a:pt x="285" y="31"/>
                </a:moveTo>
                <a:lnTo>
                  <a:pt x="285" y="31"/>
                </a:lnTo>
                <a:lnTo>
                  <a:pt x="291" y="30"/>
                </a:lnTo>
                <a:lnTo>
                  <a:pt x="291" y="30"/>
                </a:lnTo>
                <a:lnTo>
                  <a:pt x="290" y="28"/>
                </a:lnTo>
                <a:lnTo>
                  <a:pt x="290" y="28"/>
                </a:lnTo>
                <a:lnTo>
                  <a:pt x="288" y="30"/>
                </a:lnTo>
                <a:lnTo>
                  <a:pt x="285" y="31"/>
                </a:lnTo>
                <a:lnTo>
                  <a:pt x="285" y="31"/>
                </a:lnTo>
                <a:close/>
                <a:moveTo>
                  <a:pt x="300" y="76"/>
                </a:moveTo>
                <a:lnTo>
                  <a:pt x="300" y="76"/>
                </a:lnTo>
                <a:lnTo>
                  <a:pt x="297" y="78"/>
                </a:lnTo>
                <a:lnTo>
                  <a:pt x="297" y="78"/>
                </a:lnTo>
                <a:lnTo>
                  <a:pt x="300" y="79"/>
                </a:lnTo>
                <a:lnTo>
                  <a:pt x="300" y="79"/>
                </a:lnTo>
                <a:lnTo>
                  <a:pt x="300" y="78"/>
                </a:lnTo>
                <a:lnTo>
                  <a:pt x="300" y="76"/>
                </a:lnTo>
                <a:lnTo>
                  <a:pt x="300" y="76"/>
                </a:lnTo>
                <a:close/>
                <a:moveTo>
                  <a:pt x="79" y="298"/>
                </a:moveTo>
                <a:lnTo>
                  <a:pt x="79" y="298"/>
                </a:lnTo>
                <a:lnTo>
                  <a:pt x="81" y="295"/>
                </a:lnTo>
                <a:lnTo>
                  <a:pt x="81" y="295"/>
                </a:lnTo>
                <a:lnTo>
                  <a:pt x="79" y="295"/>
                </a:lnTo>
                <a:lnTo>
                  <a:pt x="79" y="295"/>
                </a:lnTo>
                <a:lnTo>
                  <a:pt x="79" y="297"/>
                </a:lnTo>
                <a:lnTo>
                  <a:pt x="79" y="298"/>
                </a:lnTo>
                <a:lnTo>
                  <a:pt x="79" y="298"/>
                </a:lnTo>
                <a:close/>
                <a:moveTo>
                  <a:pt x="101" y="284"/>
                </a:moveTo>
                <a:lnTo>
                  <a:pt x="101" y="284"/>
                </a:lnTo>
                <a:lnTo>
                  <a:pt x="101" y="285"/>
                </a:lnTo>
                <a:lnTo>
                  <a:pt x="101" y="285"/>
                </a:lnTo>
                <a:lnTo>
                  <a:pt x="102" y="285"/>
                </a:lnTo>
                <a:lnTo>
                  <a:pt x="102" y="285"/>
                </a:lnTo>
                <a:lnTo>
                  <a:pt x="102" y="284"/>
                </a:lnTo>
                <a:lnTo>
                  <a:pt x="102" y="284"/>
                </a:lnTo>
                <a:lnTo>
                  <a:pt x="102" y="284"/>
                </a:lnTo>
                <a:lnTo>
                  <a:pt x="102" y="284"/>
                </a:lnTo>
                <a:lnTo>
                  <a:pt x="101" y="284"/>
                </a:lnTo>
                <a:lnTo>
                  <a:pt x="101" y="284"/>
                </a:lnTo>
                <a:close/>
                <a:moveTo>
                  <a:pt x="192" y="246"/>
                </a:moveTo>
                <a:lnTo>
                  <a:pt x="192" y="246"/>
                </a:lnTo>
                <a:lnTo>
                  <a:pt x="190" y="247"/>
                </a:lnTo>
                <a:lnTo>
                  <a:pt x="190" y="248"/>
                </a:lnTo>
                <a:lnTo>
                  <a:pt x="190" y="248"/>
                </a:lnTo>
                <a:lnTo>
                  <a:pt x="192" y="247"/>
                </a:lnTo>
                <a:lnTo>
                  <a:pt x="192" y="246"/>
                </a:lnTo>
                <a:lnTo>
                  <a:pt x="192" y="246"/>
                </a:lnTo>
                <a:close/>
                <a:moveTo>
                  <a:pt x="68" y="338"/>
                </a:moveTo>
                <a:lnTo>
                  <a:pt x="68" y="338"/>
                </a:lnTo>
                <a:lnTo>
                  <a:pt x="71" y="339"/>
                </a:lnTo>
                <a:lnTo>
                  <a:pt x="72" y="339"/>
                </a:lnTo>
                <a:lnTo>
                  <a:pt x="72" y="339"/>
                </a:lnTo>
                <a:lnTo>
                  <a:pt x="71" y="338"/>
                </a:lnTo>
                <a:lnTo>
                  <a:pt x="68" y="338"/>
                </a:lnTo>
                <a:lnTo>
                  <a:pt x="68" y="338"/>
                </a:lnTo>
                <a:close/>
                <a:moveTo>
                  <a:pt x="112" y="209"/>
                </a:moveTo>
                <a:lnTo>
                  <a:pt x="112" y="209"/>
                </a:lnTo>
                <a:lnTo>
                  <a:pt x="112" y="210"/>
                </a:lnTo>
                <a:lnTo>
                  <a:pt x="112" y="211"/>
                </a:lnTo>
                <a:lnTo>
                  <a:pt x="112" y="211"/>
                </a:lnTo>
                <a:lnTo>
                  <a:pt x="113" y="210"/>
                </a:lnTo>
                <a:lnTo>
                  <a:pt x="113" y="210"/>
                </a:lnTo>
                <a:lnTo>
                  <a:pt x="113" y="209"/>
                </a:lnTo>
                <a:lnTo>
                  <a:pt x="113" y="209"/>
                </a:lnTo>
                <a:lnTo>
                  <a:pt x="112" y="209"/>
                </a:lnTo>
                <a:lnTo>
                  <a:pt x="112" y="209"/>
                </a:lnTo>
                <a:close/>
                <a:moveTo>
                  <a:pt x="132" y="177"/>
                </a:moveTo>
                <a:lnTo>
                  <a:pt x="132" y="177"/>
                </a:lnTo>
                <a:lnTo>
                  <a:pt x="133" y="176"/>
                </a:lnTo>
                <a:lnTo>
                  <a:pt x="133" y="175"/>
                </a:lnTo>
                <a:lnTo>
                  <a:pt x="133" y="175"/>
                </a:lnTo>
                <a:lnTo>
                  <a:pt x="132" y="177"/>
                </a:lnTo>
                <a:lnTo>
                  <a:pt x="132" y="177"/>
                </a:lnTo>
                <a:close/>
                <a:moveTo>
                  <a:pt x="180" y="237"/>
                </a:moveTo>
                <a:lnTo>
                  <a:pt x="180" y="237"/>
                </a:lnTo>
                <a:lnTo>
                  <a:pt x="179" y="237"/>
                </a:lnTo>
                <a:lnTo>
                  <a:pt x="179" y="237"/>
                </a:lnTo>
                <a:lnTo>
                  <a:pt x="177" y="237"/>
                </a:lnTo>
                <a:lnTo>
                  <a:pt x="177" y="237"/>
                </a:lnTo>
                <a:lnTo>
                  <a:pt x="179" y="238"/>
                </a:lnTo>
                <a:lnTo>
                  <a:pt x="180" y="238"/>
                </a:lnTo>
                <a:lnTo>
                  <a:pt x="180" y="238"/>
                </a:lnTo>
                <a:lnTo>
                  <a:pt x="180" y="237"/>
                </a:lnTo>
                <a:lnTo>
                  <a:pt x="180" y="237"/>
                </a:lnTo>
                <a:close/>
                <a:moveTo>
                  <a:pt x="133" y="216"/>
                </a:moveTo>
                <a:lnTo>
                  <a:pt x="133" y="216"/>
                </a:lnTo>
                <a:lnTo>
                  <a:pt x="133" y="217"/>
                </a:lnTo>
                <a:lnTo>
                  <a:pt x="133" y="220"/>
                </a:lnTo>
                <a:lnTo>
                  <a:pt x="133" y="220"/>
                </a:lnTo>
                <a:lnTo>
                  <a:pt x="133" y="216"/>
                </a:lnTo>
                <a:lnTo>
                  <a:pt x="133" y="216"/>
                </a:lnTo>
                <a:close/>
                <a:moveTo>
                  <a:pt x="318" y="84"/>
                </a:moveTo>
                <a:lnTo>
                  <a:pt x="318" y="84"/>
                </a:lnTo>
                <a:lnTo>
                  <a:pt x="317" y="82"/>
                </a:lnTo>
                <a:lnTo>
                  <a:pt x="317" y="82"/>
                </a:lnTo>
                <a:lnTo>
                  <a:pt x="317" y="82"/>
                </a:lnTo>
                <a:lnTo>
                  <a:pt x="317" y="82"/>
                </a:lnTo>
                <a:lnTo>
                  <a:pt x="317" y="85"/>
                </a:lnTo>
                <a:lnTo>
                  <a:pt x="317" y="85"/>
                </a:lnTo>
                <a:lnTo>
                  <a:pt x="318" y="84"/>
                </a:lnTo>
                <a:lnTo>
                  <a:pt x="318" y="84"/>
                </a:lnTo>
                <a:close/>
                <a:moveTo>
                  <a:pt x="202" y="244"/>
                </a:moveTo>
                <a:lnTo>
                  <a:pt x="202" y="244"/>
                </a:lnTo>
                <a:lnTo>
                  <a:pt x="203" y="243"/>
                </a:lnTo>
                <a:lnTo>
                  <a:pt x="203" y="243"/>
                </a:lnTo>
                <a:lnTo>
                  <a:pt x="203" y="241"/>
                </a:lnTo>
                <a:lnTo>
                  <a:pt x="203" y="241"/>
                </a:lnTo>
                <a:lnTo>
                  <a:pt x="202" y="243"/>
                </a:lnTo>
                <a:lnTo>
                  <a:pt x="202" y="244"/>
                </a:lnTo>
                <a:lnTo>
                  <a:pt x="202" y="244"/>
                </a:lnTo>
                <a:close/>
                <a:moveTo>
                  <a:pt x="67" y="284"/>
                </a:moveTo>
                <a:lnTo>
                  <a:pt x="67" y="284"/>
                </a:lnTo>
                <a:lnTo>
                  <a:pt x="67" y="283"/>
                </a:lnTo>
                <a:lnTo>
                  <a:pt x="65" y="281"/>
                </a:lnTo>
                <a:lnTo>
                  <a:pt x="65" y="281"/>
                </a:lnTo>
                <a:lnTo>
                  <a:pt x="65" y="283"/>
                </a:lnTo>
                <a:lnTo>
                  <a:pt x="65" y="283"/>
                </a:lnTo>
                <a:lnTo>
                  <a:pt x="67" y="284"/>
                </a:lnTo>
                <a:lnTo>
                  <a:pt x="67" y="284"/>
                </a:lnTo>
                <a:close/>
                <a:moveTo>
                  <a:pt x="34" y="318"/>
                </a:moveTo>
                <a:lnTo>
                  <a:pt x="34" y="318"/>
                </a:lnTo>
                <a:lnTo>
                  <a:pt x="34" y="318"/>
                </a:lnTo>
                <a:lnTo>
                  <a:pt x="34" y="318"/>
                </a:lnTo>
                <a:lnTo>
                  <a:pt x="34" y="314"/>
                </a:lnTo>
                <a:lnTo>
                  <a:pt x="34" y="314"/>
                </a:lnTo>
                <a:lnTo>
                  <a:pt x="34" y="315"/>
                </a:lnTo>
                <a:lnTo>
                  <a:pt x="34" y="318"/>
                </a:lnTo>
                <a:lnTo>
                  <a:pt x="34" y="318"/>
                </a:lnTo>
                <a:close/>
                <a:moveTo>
                  <a:pt x="106" y="216"/>
                </a:moveTo>
                <a:lnTo>
                  <a:pt x="106" y="216"/>
                </a:lnTo>
                <a:lnTo>
                  <a:pt x="106" y="216"/>
                </a:lnTo>
                <a:lnTo>
                  <a:pt x="106" y="216"/>
                </a:lnTo>
                <a:lnTo>
                  <a:pt x="109" y="213"/>
                </a:lnTo>
                <a:lnTo>
                  <a:pt x="109" y="213"/>
                </a:lnTo>
                <a:lnTo>
                  <a:pt x="109" y="213"/>
                </a:lnTo>
                <a:lnTo>
                  <a:pt x="109" y="213"/>
                </a:lnTo>
                <a:lnTo>
                  <a:pt x="106" y="216"/>
                </a:lnTo>
                <a:lnTo>
                  <a:pt x="106" y="216"/>
                </a:lnTo>
                <a:close/>
                <a:moveTo>
                  <a:pt x="129" y="170"/>
                </a:moveTo>
                <a:lnTo>
                  <a:pt x="129" y="170"/>
                </a:lnTo>
                <a:lnTo>
                  <a:pt x="126" y="170"/>
                </a:lnTo>
                <a:lnTo>
                  <a:pt x="123" y="170"/>
                </a:lnTo>
                <a:lnTo>
                  <a:pt x="123" y="170"/>
                </a:lnTo>
                <a:lnTo>
                  <a:pt x="129" y="170"/>
                </a:lnTo>
                <a:lnTo>
                  <a:pt x="129" y="170"/>
                </a:lnTo>
                <a:close/>
                <a:moveTo>
                  <a:pt x="237" y="162"/>
                </a:moveTo>
                <a:lnTo>
                  <a:pt x="237" y="162"/>
                </a:lnTo>
                <a:lnTo>
                  <a:pt x="236" y="163"/>
                </a:lnTo>
                <a:lnTo>
                  <a:pt x="234" y="165"/>
                </a:lnTo>
                <a:lnTo>
                  <a:pt x="234" y="165"/>
                </a:lnTo>
                <a:lnTo>
                  <a:pt x="236" y="163"/>
                </a:lnTo>
                <a:lnTo>
                  <a:pt x="237" y="162"/>
                </a:lnTo>
                <a:lnTo>
                  <a:pt x="237" y="162"/>
                </a:lnTo>
                <a:close/>
                <a:moveTo>
                  <a:pt x="47" y="307"/>
                </a:moveTo>
                <a:lnTo>
                  <a:pt x="47" y="307"/>
                </a:lnTo>
                <a:lnTo>
                  <a:pt x="48" y="304"/>
                </a:lnTo>
                <a:lnTo>
                  <a:pt x="47" y="302"/>
                </a:lnTo>
                <a:lnTo>
                  <a:pt x="47" y="302"/>
                </a:lnTo>
                <a:lnTo>
                  <a:pt x="47" y="307"/>
                </a:lnTo>
                <a:lnTo>
                  <a:pt x="47" y="307"/>
                </a:lnTo>
                <a:close/>
                <a:moveTo>
                  <a:pt x="253" y="184"/>
                </a:moveTo>
                <a:lnTo>
                  <a:pt x="253" y="184"/>
                </a:lnTo>
                <a:lnTo>
                  <a:pt x="253" y="184"/>
                </a:lnTo>
                <a:lnTo>
                  <a:pt x="253" y="184"/>
                </a:lnTo>
                <a:lnTo>
                  <a:pt x="254" y="182"/>
                </a:lnTo>
                <a:lnTo>
                  <a:pt x="254" y="182"/>
                </a:lnTo>
                <a:lnTo>
                  <a:pt x="253" y="182"/>
                </a:lnTo>
                <a:lnTo>
                  <a:pt x="253" y="182"/>
                </a:lnTo>
                <a:lnTo>
                  <a:pt x="253" y="184"/>
                </a:lnTo>
                <a:lnTo>
                  <a:pt x="253" y="184"/>
                </a:lnTo>
                <a:close/>
                <a:moveTo>
                  <a:pt x="118" y="172"/>
                </a:moveTo>
                <a:lnTo>
                  <a:pt x="118" y="172"/>
                </a:lnTo>
                <a:lnTo>
                  <a:pt x="121" y="172"/>
                </a:lnTo>
                <a:lnTo>
                  <a:pt x="122" y="170"/>
                </a:lnTo>
                <a:lnTo>
                  <a:pt x="122" y="170"/>
                </a:lnTo>
                <a:lnTo>
                  <a:pt x="118" y="172"/>
                </a:lnTo>
                <a:lnTo>
                  <a:pt x="118" y="172"/>
                </a:lnTo>
                <a:close/>
                <a:moveTo>
                  <a:pt x="105" y="277"/>
                </a:moveTo>
                <a:lnTo>
                  <a:pt x="105" y="277"/>
                </a:lnTo>
                <a:lnTo>
                  <a:pt x="103" y="280"/>
                </a:lnTo>
                <a:lnTo>
                  <a:pt x="103" y="281"/>
                </a:lnTo>
                <a:lnTo>
                  <a:pt x="103" y="281"/>
                </a:lnTo>
                <a:lnTo>
                  <a:pt x="105" y="277"/>
                </a:lnTo>
                <a:lnTo>
                  <a:pt x="105" y="277"/>
                </a:lnTo>
                <a:close/>
                <a:moveTo>
                  <a:pt x="68" y="265"/>
                </a:moveTo>
                <a:lnTo>
                  <a:pt x="68" y="265"/>
                </a:lnTo>
                <a:lnTo>
                  <a:pt x="68" y="264"/>
                </a:lnTo>
                <a:lnTo>
                  <a:pt x="68" y="263"/>
                </a:lnTo>
                <a:lnTo>
                  <a:pt x="68" y="263"/>
                </a:lnTo>
                <a:lnTo>
                  <a:pt x="68" y="264"/>
                </a:lnTo>
                <a:lnTo>
                  <a:pt x="68" y="265"/>
                </a:lnTo>
                <a:lnTo>
                  <a:pt x="68" y="265"/>
                </a:lnTo>
                <a:close/>
                <a:moveTo>
                  <a:pt x="312" y="91"/>
                </a:moveTo>
                <a:lnTo>
                  <a:pt x="312" y="91"/>
                </a:lnTo>
                <a:lnTo>
                  <a:pt x="315" y="91"/>
                </a:lnTo>
                <a:lnTo>
                  <a:pt x="315" y="91"/>
                </a:lnTo>
                <a:lnTo>
                  <a:pt x="314" y="89"/>
                </a:lnTo>
                <a:lnTo>
                  <a:pt x="312" y="91"/>
                </a:lnTo>
                <a:lnTo>
                  <a:pt x="312" y="91"/>
                </a:lnTo>
                <a:close/>
                <a:moveTo>
                  <a:pt x="261" y="82"/>
                </a:moveTo>
                <a:lnTo>
                  <a:pt x="261" y="82"/>
                </a:lnTo>
                <a:lnTo>
                  <a:pt x="263" y="84"/>
                </a:lnTo>
                <a:lnTo>
                  <a:pt x="265" y="84"/>
                </a:lnTo>
                <a:lnTo>
                  <a:pt x="265" y="84"/>
                </a:lnTo>
                <a:lnTo>
                  <a:pt x="261" y="82"/>
                </a:lnTo>
                <a:lnTo>
                  <a:pt x="261" y="82"/>
                </a:lnTo>
                <a:close/>
                <a:moveTo>
                  <a:pt x="271" y="74"/>
                </a:moveTo>
                <a:lnTo>
                  <a:pt x="271" y="74"/>
                </a:lnTo>
                <a:lnTo>
                  <a:pt x="271" y="71"/>
                </a:lnTo>
                <a:lnTo>
                  <a:pt x="271" y="71"/>
                </a:lnTo>
                <a:lnTo>
                  <a:pt x="270" y="71"/>
                </a:lnTo>
                <a:lnTo>
                  <a:pt x="270" y="71"/>
                </a:lnTo>
                <a:lnTo>
                  <a:pt x="271" y="74"/>
                </a:lnTo>
                <a:lnTo>
                  <a:pt x="271" y="74"/>
                </a:lnTo>
                <a:close/>
                <a:moveTo>
                  <a:pt x="287" y="105"/>
                </a:moveTo>
                <a:lnTo>
                  <a:pt x="287" y="105"/>
                </a:lnTo>
                <a:lnTo>
                  <a:pt x="287" y="106"/>
                </a:lnTo>
                <a:lnTo>
                  <a:pt x="287" y="106"/>
                </a:lnTo>
                <a:lnTo>
                  <a:pt x="288" y="103"/>
                </a:lnTo>
                <a:lnTo>
                  <a:pt x="288" y="103"/>
                </a:lnTo>
                <a:lnTo>
                  <a:pt x="288" y="103"/>
                </a:lnTo>
                <a:lnTo>
                  <a:pt x="288" y="103"/>
                </a:lnTo>
                <a:lnTo>
                  <a:pt x="287" y="105"/>
                </a:lnTo>
                <a:lnTo>
                  <a:pt x="287" y="105"/>
                </a:lnTo>
                <a:close/>
                <a:moveTo>
                  <a:pt x="265" y="135"/>
                </a:moveTo>
                <a:lnTo>
                  <a:pt x="265" y="135"/>
                </a:lnTo>
                <a:lnTo>
                  <a:pt x="264" y="138"/>
                </a:lnTo>
                <a:lnTo>
                  <a:pt x="264" y="138"/>
                </a:lnTo>
                <a:lnTo>
                  <a:pt x="265" y="136"/>
                </a:lnTo>
                <a:lnTo>
                  <a:pt x="265" y="135"/>
                </a:lnTo>
                <a:lnTo>
                  <a:pt x="265" y="135"/>
                </a:lnTo>
                <a:close/>
                <a:moveTo>
                  <a:pt x="103" y="236"/>
                </a:moveTo>
                <a:lnTo>
                  <a:pt x="103" y="236"/>
                </a:lnTo>
                <a:lnTo>
                  <a:pt x="102" y="236"/>
                </a:lnTo>
                <a:lnTo>
                  <a:pt x="103" y="237"/>
                </a:lnTo>
                <a:lnTo>
                  <a:pt x="103" y="237"/>
                </a:lnTo>
                <a:lnTo>
                  <a:pt x="103" y="237"/>
                </a:lnTo>
                <a:lnTo>
                  <a:pt x="103" y="236"/>
                </a:lnTo>
                <a:lnTo>
                  <a:pt x="103" y="236"/>
                </a:lnTo>
                <a:close/>
                <a:moveTo>
                  <a:pt x="57" y="292"/>
                </a:moveTo>
                <a:lnTo>
                  <a:pt x="57" y="292"/>
                </a:lnTo>
                <a:lnTo>
                  <a:pt x="57" y="288"/>
                </a:lnTo>
                <a:lnTo>
                  <a:pt x="57" y="288"/>
                </a:lnTo>
                <a:lnTo>
                  <a:pt x="55" y="291"/>
                </a:lnTo>
                <a:lnTo>
                  <a:pt x="57" y="292"/>
                </a:lnTo>
                <a:lnTo>
                  <a:pt x="57" y="292"/>
                </a:lnTo>
                <a:close/>
                <a:moveTo>
                  <a:pt x="92" y="288"/>
                </a:moveTo>
                <a:lnTo>
                  <a:pt x="92" y="288"/>
                </a:lnTo>
                <a:lnTo>
                  <a:pt x="92" y="288"/>
                </a:lnTo>
                <a:lnTo>
                  <a:pt x="92" y="288"/>
                </a:lnTo>
                <a:lnTo>
                  <a:pt x="91" y="284"/>
                </a:lnTo>
                <a:lnTo>
                  <a:pt x="91" y="284"/>
                </a:lnTo>
                <a:lnTo>
                  <a:pt x="91" y="287"/>
                </a:lnTo>
                <a:lnTo>
                  <a:pt x="92" y="288"/>
                </a:lnTo>
                <a:lnTo>
                  <a:pt x="92" y="288"/>
                </a:lnTo>
                <a:close/>
                <a:moveTo>
                  <a:pt x="122" y="190"/>
                </a:moveTo>
                <a:lnTo>
                  <a:pt x="122" y="190"/>
                </a:lnTo>
                <a:lnTo>
                  <a:pt x="123" y="189"/>
                </a:lnTo>
                <a:lnTo>
                  <a:pt x="123" y="189"/>
                </a:lnTo>
                <a:lnTo>
                  <a:pt x="121" y="187"/>
                </a:lnTo>
                <a:lnTo>
                  <a:pt x="121" y="187"/>
                </a:lnTo>
                <a:lnTo>
                  <a:pt x="122" y="190"/>
                </a:lnTo>
                <a:lnTo>
                  <a:pt x="122" y="190"/>
                </a:lnTo>
                <a:close/>
                <a:moveTo>
                  <a:pt x="101" y="241"/>
                </a:moveTo>
                <a:lnTo>
                  <a:pt x="101" y="241"/>
                </a:lnTo>
                <a:lnTo>
                  <a:pt x="102" y="240"/>
                </a:lnTo>
                <a:lnTo>
                  <a:pt x="101" y="240"/>
                </a:lnTo>
                <a:lnTo>
                  <a:pt x="101" y="240"/>
                </a:lnTo>
                <a:lnTo>
                  <a:pt x="101" y="241"/>
                </a:lnTo>
                <a:lnTo>
                  <a:pt x="101" y="241"/>
                </a:lnTo>
                <a:close/>
                <a:moveTo>
                  <a:pt x="61" y="264"/>
                </a:moveTo>
                <a:lnTo>
                  <a:pt x="61" y="264"/>
                </a:lnTo>
                <a:lnTo>
                  <a:pt x="61" y="267"/>
                </a:lnTo>
                <a:lnTo>
                  <a:pt x="61" y="267"/>
                </a:lnTo>
                <a:lnTo>
                  <a:pt x="62" y="265"/>
                </a:lnTo>
                <a:lnTo>
                  <a:pt x="61" y="264"/>
                </a:lnTo>
                <a:lnTo>
                  <a:pt x="61" y="264"/>
                </a:lnTo>
                <a:close/>
                <a:moveTo>
                  <a:pt x="67" y="270"/>
                </a:moveTo>
                <a:lnTo>
                  <a:pt x="67" y="270"/>
                </a:lnTo>
                <a:lnTo>
                  <a:pt x="67" y="268"/>
                </a:lnTo>
                <a:lnTo>
                  <a:pt x="67" y="267"/>
                </a:lnTo>
                <a:lnTo>
                  <a:pt x="67" y="267"/>
                </a:lnTo>
                <a:lnTo>
                  <a:pt x="67" y="268"/>
                </a:lnTo>
                <a:lnTo>
                  <a:pt x="67" y="270"/>
                </a:lnTo>
                <a:lnTo>
                  <a:pt x="67" y="270"/>
                </a:lnTo>
                <a:close/>
                <a:moveTo>
                  <a:pt x="59" y="315"/>
                </a:moveTo>
                <a:lnTo>
                  <a:pt x="59" y="315"/>
                </a:lnTo>
                <a:lnTo>
                  <a:pt x="62" y="317"/>
                </a:lnTo>
                <a:lnTo>
                  <a:pt x="62" y="317"/>
                </a:lnTo>
                <a:lnTo>
                  <a:pt x="62" y="315"/>
                </a:lnTo>
                <a:lnTo>
                  <a:pt x="59" y="315"/>
                </a:lnTo>
                <a:lnTo>
                  <a:pt x="59" y="315"/>
                </a:lnTo>
                <a:close/>
                <a:moveTo>
                  <a:pt x="274" y="136"/>
                </a:moveTo>
                <a:lnTo>
                  <a:pt x="274" y="136"/>
                </a:lnTo>
                <a:lnTo>
                  <a:pt x="273" y="138"/>
                </a:lnTo>
                <a:lnTo>
                  <a:pt x="273" y="139"/>
                </a:lnTo>
                <a:lnTo>
                  <a:pt x="273" y="139"/>
                </a:lnTo>
                <a:lnTo>
                  <a:pt x="274" y="136"/>
                </a:lnTo>
                <a:lnTo>
                  <a:pt x="274" y="136"/>
                </a:lnTo>
                <a:close/>
                <a:moveTo>
                  <a:pt x="88" y="291"/>
                </a:moveTo>
                <a:lnTo>
                  <a:pt x="88" y="291"/>
                </a:lnTo>
                <a:lnTo>
                  <a:pt x="88" y="294"/>
                </a:lnTo>
                <a:lnTo>
                  <a:pt x="88" y="295"/>
                </a:lnTo>
                <a:lnTo>
                  <a:pt x="88" y="295"/>
                </a:lnTo>
                <a:lnTo>
                  <a:pt x="88" y="291"/>
                </a:lnTo>
                <a:lnTo>
                  <a:pt x="88" y="291"/>
                </a:lnTo>
                <a:close/>
                <a:moveTo>
                  <a:pt x="304" y="49"/>
                </a:moveTo>
                <a:lnTo>
                  <a:pt x="304" y="49"/>
                </a:lnTo>
                <a:lnTo>
                  <a:pt x="305" y="48"/>
                </a:lnTo>
                <a:lnTo>
                  <a:pt x="304" y="47"/>
                </a:lnTo>
                <a:lnTo>
                  <a:pt x="304" y="47"/>
                </a:lnTo>
                <a:lnTo>
                  <a:pt x="304" y="49"/>
                </a:lnTo>
                <a:lnTo>
                  <a:pt x="304" y="49"/>
                </a:lnTo>
                <a:close/>
                <a:moveTo>
                  <a:pt x="273" y="94"/>
                </a:moveTo>
                <a:lnTo>
                  <a:pt x="273" y="94"/>
                </a:lnTo>
                <a:lnTo>
                  <a:pt x="274" y="91"/>
                </a:lnTo>
                <a:lnTo>
                  <a:pt x="274" y="91"/>
                </a:lnTo>
                <a:lnTo>
                  <a:pt x="273" y="92"/>
                </a:lnTo>
                <a:lnTo>
                  <a:pt x="273" y="94"/>
                </a:lnTo>
                <a:lnTo>
                  <a:pt x="273" y="94"/>
                </a:lnTo>
                <a:close/>
                <a:moveTo>
                  <a:pt x="88" y="230"/>
                </a:moveTo>
                <a:lnTo>
                  <a:pt x="88" y="230"/>
                </a:lnTo>
                <a:lnTo>
                  <a:pt x="86" y="231"/>
                </a:lnTo>
                <a:lnTo>
                  <a:pt x="86" y="233"/>
                </a:lnTo>
                <a:lnTo>
                  <a:pt x="86" y="233"/>
                </a:lnTo>
                <a:lnTo>
                  <a:pt x="88" y="231"/>
                </a:lnTo>
                <a:lnTo>
                  <a:pt x="88" y="230"/>
                </a:lnTo>
                <a:lnTo>
                  <a:pt x="88" y="230"/>
                </a:lnTo>
                <a:close/>
                <a:moveTo>
                  <a:pt x="76" y="234"/>
                </a:moveTo>
                <a:lnTo>
                  <a:pt x="76" y="234"/>
                </a:lnTo>
                <a:lnTo>
                  <a:pt x="78" y="233"/>
                </a:lnTo>
                <a:lnTo>
                  <a:pt x="76" y="231"/>
                </a:lnTo>
                <a:lnTo>
                  <a:pt x="76" y="231"/>
                </a:lnTo>
                <a:lnTo>
                  <a:pt x="76" y="234"/>
                </a:lnTo>
                <a:lnTo>
                  <a:pt x="76" y="234"/>
                </a:lnTo>
                <a:close/>
                <a:moveTo>
                  <a:pt x="231" y="170"/>
                </a:moveTo>
                <a:lnTo>
                  <a:pt x="231" y="170"/>
                </a:lnTo>
                <a:lnTo>
                  <a:pt x="233" y="167"/>
                </a:lnTo>
                <a:lnTo>
                  <a:pt x="233" y="167"/>
                </a:lnTo>
                <a:lnTo>
                  <a:pt x="231" y="169"/>
                </a:lnTo>
                <a:lnTo>
                  <a:pt x="231" y="170"/>
                </a:lnTo>
                <a:lnTo>
                  <a:pt x="231" y="170"/>
                </a:lnTo>
                <a:close/>
                <a:moveTo>
                  <a:pt x="111" y="219"/>
                </a:moveTo>
                <a:lnTo>
                  <a:pt x="111" y="219"/>
                </a:lnTo>
                <a:lnTo>
                  <a:pt x="111" y="219"/>
                </a:lnTo>
                <a:lnTo>
                  <a:pt x="111" y="219"/>
                </a:lnTo>
                <a:lnTo>
                  <a:pt x="108" y="220"/>
                </a:lnTo>
                <a:lnTo>
                  <a:pt x="108" y="220"/>
                </a:lnTo>
                <a:lnTo>
                  <a:pt x="109" y="221"/>
                </a:lnTo>
                <a:lnTo>
                  <a:pt x="109" y="221"/>
                </a:lnTo>
                <a:lnTo>
                  <a:pt x="111" y="219"/>
                </a:lnTo>
                <a:lnTo>
                  <a:pt x="111" y="219"/>
                </a:lnTo>
                <a:close/>
                <a:moveTo>
                  <a:pt x="295" y="58"/>
                </a:moveTo>
                <a:lnTo>
                  <a:pt x="295" y="58"/>
                </a:lnTo>
                <a:lnTo>
                  <a:pt x="294" y="61"/>
                </a:lnTo>
                <a:lnTo>
                  <a:pt x="294" y="61"/>
                </a:lnTo>
                <a:lnTo>
                  <a:pt x="294" y="61"/>
                </a:lnTo>
                <a:lnTo>
                  <a:pt x="294" y="61"/>
                </a:lnTo>
                <a:lnTo>
                  <a:pt x="295" y="59"/>
                </a:lnTo>
                <a:lnTo>
                  <a:pt x="295" y="59"/>
                </a:lnTo>
                <a:lnTo>
                  <a:pt x="295" y="58"/>
                </a:lnTo>
                <a:lnTo>
                  <a:pt x="295" y="58"/>
                </a:lnTo>
                <a:close/>
                <a:moveTo>
                  <a:pt x="267" y="67"/>
                </a:moveTo>
                <a:lnTo>
                  <a:pt x="267" y="67"/>
                </a:lnTo>
                <a:lnTo>
                  <a:pt x="267" y="64"/>
                </a:lnTo>
                <a:lnTo>
                  <a:pt x="267" y="64"/>
                </a:lnTo>
                <a:lnTo>
                  <a:pt x="265" y="67"/>
                </a:lnTo>
                <a:lnTo>
                  <a:pt x="265" y="67"/>
                </a:lnTo>
                <a:lnTo>
                  <a:pt x="267" y="67"/>
                </a:lnTo>
                <a:lnTo>
                  <a:pt x="267" y="67"/>
                </a:lnTo>
                <a:close/>
                <a:moveTo>
                  <a:pt x="91" y="300"/>
                </a:moveTo>
                <a:lnTo>
                  <a:pt x="91" y="300"/>
                </a:lnTo>
                <a:lnTo>
                  <a:pt x="89" y="298"/>
                </a:lnTo>
                <a:lnTo>
                  <a:pt x="89" y="298"/>
                </a:lnTo>
                <a:lnTo>
                  <a:pt x="91" y="301"/>
                </a:lnTo>
                <a:lnTo>
                  <a:pt x="91" y="301"/>
                </a:lnTo>
                <a:lnTo>
                  <a:pt x="91" y="300"/>
                </a:lnTo>
                <a:lnTo>
                  <a:pt x="91" y="300"/>
                </a:lnTo>
                <a:close/>
                <a:moveTo>
                  <a:pt x="111" y="183"/>
                </a:moveTo>
                <a:lnTo>
                  <a:pt x="111" y="183"/>
                </a:lnTo>
                <a:lnTo>
                  <a:pt x="111" y="183"/>
                </a:lnTo>
                <a:lnTo>
                  <a:pt x="111" y="183"/>
                </a:lnTo>
                <a:lnTo>
                  <a:pt x="113" y="182"/>
                </a:lnTo>
                <a:lnTo>
                  <a:pt x="113" y="182"/>
                </a:lnTo>
                <a:lnTo>
                  <a:pt x="113" y="182"/>
                </a:lnTo>
                <a:lnTo>
                  <a:pt x="113" y="182"/>
                </a:lnTo>
                <a:lnTo>
                  <a:pt x="111" y="183"/>
                </a:lnTo>
                <a:lnTo>
                  <a:pt x="111" y="183"/>
                </a:lnTo>
                <a:close/>
                <a:moveTo>
                  <a:pt x="155" y="237"/>
                </a:moveTo>
                <a:lnTo>
                  <a:pt x="155" y="237"/>
                </a:lnTo>
                <a:lnTo>
                  <a:pt x="153" y="237"/>
                </a:lnTo>
                <a:lnTo>
                  <a:pt x="153" y="237"/>
                </a:lnTo>
                <a:lnTo>
                  <a:pt x="155" y="238"/>
                </a:lnTo>
                <a:lnTo>
                  <a:pt x="155" y="238"/>
                </a:lnTo>
                <a:lnTo>
                  <a:pt x="155" y="237"/>
                </a:lnTo>
                <a:lnTo>
                  <a:pt x="155" y="237"/>
                </a:lnTo>
                <a:close/>
                <a:moveTo>
                  <a:pt x="95" y="236"/>
                </a:moveTo>
                <a:lnTo>
                  <a:pt x="95" y="236"/>
                </a:lnTo>
                <a:lnTo>
                  <a:pt x="94" y="237"/>
                </a:lnTo>
                <a:lnTo>
                  <a:pt x="94" y="238"/>
                </a:lnTo>
                <a:lnTo>
                  <a:pt x="94" y="238"/>
                </a:lnTo>
                <a:lnTo>
                  <a:pt x="95" y="236"/>
                </a:lnTo>
                <a:lnTo>
                  <a:pt x="95" y="236"/>
                </a:lnTo>
                <a:close/>
                <a:moveTo>
                  <a:pt x="75" y="283"/>
                </a:moveTo>
                <a:lnTo>
                  <a:pt x="75" y="283"/>
                </a:lnTo>
                <a:lnTo>
                  <a:pt x="74" y="284"/>
                </a:lnTo>
                <a:lnTo>
                  <a:pt x="75" y="284"/>
                </a:lnTo>
                <a:lnTo>
                  <a:pt x="75" y="284"/>
                </a:lnTo>
                <a:lnTo>
                  <a:pt x="75" y="283"/>
                </a:lnTo>
                <a:lnTo>
                  <a:pt x="75" y="283"/>
                </a:lnTo>
                <a:lnTo>
                  <a:pt x="75" y="283"/>
                </a:lnTo>
                <a:close/>
                <a:moveTo>
                  <a:pt x="61" y="308"/>
                </a:moveTo>
                <a:lnTo>
                  <a:pt x="61" y="308"/>
                </a:lnTo>
                <a:lnTo>
                  <a:pt x="64" y="308"/>
                </a:lnTo>
                <a:lnTo>
                  <a:pt x="64" y="308"/>
                </a:lnTo>
                <a:lnTo>
                  <a:pt x="64" y="308"/>
                </a:lnTo>
                <a:lnTo>
                  <a:pt x="64" y="308"/>
                </a:lnTo>
                <a:lnTo>
                  <a:pt x="62" y="307"/>
                </a:lnTo>
                <a:lnTo>
                  <a:pt x="62" y="307"/>
                </a:lnTo>
                <a:lnTo>
                  <a:pt x="61" y="308"/>
                </a:lnTo>
                <a:lnTo>
                  <a:pt x="61" y="308"/>
                </a:lnTo>
                <a:close/>
                <a:moveTo>
                  <a:pt x="84" y="337"/>
                </a:moveTo>
                <a:lnTo>
                  <a:pt x="84" y="337"/>
                </a:lnTo>
                <a:lnTo>
                  <a:pt x="84" y="334"/>
                </a:lnTo>
                <a:lnTo>
                  <a:pt x="84" y="334"/>
                </a:lnTo>
                <a:lnTo>
                  <a:pt x="84" y="335"/>
                </a:lnTo>
                <a:lnTo>
                  <a:pt x="84" y="335"/>
                </a:lnTo>
                <a:lnTo>
                  <a:pt x="84" y="337"/>
                </a:lnTo>
                <a:lnTo>
                  <a:pt x="84" y="337"/>
                </a:lnTo>
                <a:close/>
                <a:moveTo>
                  <a:pt x="307" y="81"/>
                </a:moveTo>
                <a:lnTo>
                  <a:pt x="307" y="81"/>
                </a:lnTo>
                <a:lnTo>
                  <a:pt x="305" y="81"/>
                </a:lnTo>
                <a:lnTo>
                  <a:pt x="304" y="82"/>
                </a:lnTo>
                <a:lnTo>
                  <a:pt x="304" y="82"/>
                </a:lnTo>
                <a:lnTo>
                  <a:pt x="307" y="81"/>
                </a:lnTo>
                <a:lnTo>
                  <a:pt x="307" y="81"/>
                </a:lnTo>
                <a:close/>
                <a:moveTo>
                  <a:pt x="318" y="42"/>
                </a:moveTo>
                <a:lnTo>
                  <a:pt x="318" y="42"/>
                </a:lnTo>
                <a:lnTo>
                  <a:pt x="318" y="42"/>
                </a:lnTo>
                <a:lnTo>
                  <a:pt x="318" y="42"/>
                </a:lnTo>
                <a:lnTo>
                  <a:pt x="319" y="47"/>
                </a:lnTo>
                <a:lnTo>
                  <a:pt x="319" y="47"/>
                </a:lnTo>
                <a:lnTo>
                  <a:pt x="319" y="47"/>
                </a:lnTo>
                <a:lnTo>
                  <a:pt x="319" y="47"/>
                </a:lnTo>
                <a:lnTo>
                  <a:pt x="318" y="42"/>
                </a:lnTo>
                <a:lnTo>
                  <a:pt x="318" y="42"/>
                </a:lnTo>
                <a:close/>
                <a:moveTo>
                  <a:pt x="240" y="184"/>
                </a:moveTo>
                <a:lnTo>
                  <a:pt x="240" y="184"/>
                </a:lnTo>
                <a:lnTo>
                  <a:pt x="238" y="186"/>
                </a:lnTo>
                <a:lnTo>
                  <a:pt x="238" y="187"/>
                </a:lnTo>
                <a:lnTo>
                  <a:pt x="238" y="187"/>
                </a:lnTo>
                <a:lnTo>
                  <a:pt x="240" y="184"/>
                </a:lnTo>
                <a:lnTo>
                  <a:pt x="240" y="184"/>
                </a:lnTo>
                <a:close/>
                <a:moveTo>
                  <a:pt x="79" y="291"/>
                </a:moveTo>
                <a:lnTo>
                  <a:pt x="79" y="291"/>
                </a:lnTo>
                <a:lnTo>
                  <a:pt x="79" y="292"/>
                </a:lnTo>
                <a:lnTo>
                  <a:pt x="81" y="292"/>
                </a:lnTo>
                <a:lnTo>
                  <a:pt x="81" y="292"/>
                </a:lnTo>
                <a:lnTo>
                  <a:pt x="81" y="292"/>
                </a:lnTo>
                <a:lnTo>
                  <a:pt x="79" y="291"/>
                </a:lnTo>
                <a:lnTo>
                  <a:pt x="79" y="291"/>
                </a:lnTo>
                <a:close/>
                <a:moveTo>
                  <a:pt x="57" y="307"/>
                </a:moveTo>
                <a:lnTo>
                  <a:pt x="57" y="307"/>
                </a:lnTo>
                <a:lnTo>
                  <a:pt x="57" y="308"/>
                </a:lnTo>
                <a:lnTo>
                  <a:pt x="57" y="308"/>
                </a:lnTo>
                <a:lnTo>
                  <a:pt x="58" y="308"/>
                </a:lnTo>
                <a:lnTo>
                  <a:pt x="57" y="307"/>
                </a:lnTo>
                <a:lnTo>
                  <a:pt x="57" y="307"/>
                </a:lnTo>
                <a:close/>
                <a:moveTo>
                  <a:pt x="98" y="244"/>
                </a:moveTo>
                <a:lnTo>
                  <a:pt x="98" y="244"/>
                </a:lnTo>
                <a:lnTo>
                  <a:pt x="96" y="246"/>
                </a:lnTo>
                <a:lnTo>
                  <a:pt x="96" y="247"/>
                </a:lnTo>
                <a:lnTo>
                  <a:pt x="96" y="247"/>
                </a:lnTo>
                <a:lnTo>
                  <a:pt x="98" y="244"/>
                </a:lnTo>
                <a:lnTo>
                  <a:pt x="98" y="244"/>
                </a:lnTo>
                <a:close/>
                <a:moveTo>
                  <a:pt x="210" y="236"/>
                </a:moveTo>
                <a:lnTo>
                  <a:pt x="210" y="236"/>
                </a:lnTo>
                <a:lnTo>
                  <a:pt x="210" y="236"/>
                </a:lnTo>
                <a:lnTo>
                  <a:pt x="210" y="236"/>
                </a:lnTo>
                <a:lnTo>
                  <a:pt x="209" y="236"/>
                </a:lnTo>
                <a:lnTo>
                  <a:pt x="209" y="236"/>
                </a:lnTo>
                <a:lnTo>
                  <a:pt x="210" y="237"/>
                </a:lnTo>
                <a:lnTo>
                  <a:pt x="210" y="237"/>
                </a:lnTo>
                <a:lnTo>
                  <a:pt x="210" y="237"/>
                </a:lnTo>
                <a:lnTo>
                  <a:pt x="210" y="237"/>
                </a:lnTo>
                <a:lnTo>
                  <a:pt x="210" y="236"/>
                </a:lnTo>
                <a:lnTo>
                  <a:pt x="210" y="236"/>
                </a:lnTo>
                <a:close/>
                <a:moveTo>
                  <a:pt x="119" y="250"/>
                </a:moveTo>
                <a:lnTo>
                  <a:pt x="119" y="250"/>
                </a:lnTo>
                <a:lnTo>
                  <a:pt x="118" y="253"/>
                </a:lnTo>
                <a:lnTo>
                  <a:pt x="118" y="253"/>
                </a:lnTo>
                <a:lnTo>
                  <a:pt x="119" y="251"/>
                </a:lnTo>
                <a:lnTo>
                  <a:pt x="119" y="250"/>
                </a:lnTo>
                <a:lnTo>
                  <a:pt x="119" y="250"/>
                </a:lnTo>
                <a:close/>
                <a:moveTo>
                  <a:pt x="119" y="234"/>
                </a:moveTo>
                <a:lnTo>
                  <a:pt x="119" y="234"/>
                </a:lnTo>
                <a:lnTo>
                  <a:pt x="119" y="230"/>
                </a:lnTo>
                <a:lnTo>
                  <a:pt x="119" y="230"/>
                </a:lnTo>
                <a:lnTo>
                  <a:pt x="119" y="231"/>
                </a:lnTo>
                <a:lnTo>
                  <a:pt x="119" y="234"/>
                </a:lnTo>
                <a:lnTo>
                  <a:pt x="119" y="234"/>
                </a:lnTo>
                <a:close/>
                <a:moveTo>
                  <a:pt x="290" y="62"/>
                </a:moveTo>
                <a:lnTo>
                  <a:pt x="290" y="62"/>
                </a:lnTo>
                <a:lnTo>
                  <a:pt x="291" y="61"/>
                </a:lnTo>
                <a:lnTo>
                  <a:pt x="290" y="61"/>
                </a:lnTo>
                <a:lnTo>
                  <a:pt x="290" y="61"/>
                </a:lnTo>
                <a:lnTo>
                  <a:pt x="290" y="61"/>
                </a:lnTo>
                <a:lnTo>
                  <a:pt x="290" y="62"/>
                </a:lnTo>
                <a:lnTo>
                  <a:pt x="290" y="62"/>
                </a:lnTo>
                <a:close/>
                <a:moveTo>
                  <a:pt x="256" y="57"/>
                </a:moveTo>
                <a:lnTo>
                  <a:pt x="256" y="57"/>
                </a:lnTo>
                <a:lnTo>
                  <a:pt x="257" y="55"/>
                </a:lnTo>
                <a:lnTo>
                  <a:pt x="258" y="55"/>
                </a:lnTo>
                <a:lnTo>
                  <a:pt x="258" y="55"/>
                </a:lnTo>
                <a:lnTo>
                  <a:pt x="258" y="54"/>
                </a:lnTo>
                <a:lnTo>
                  <a:pt x="258" y="54"/>
                </a:lnTo>
                <a:lnTo>
                  <a:pt x="256" y="57"/>
                </a:lnTo>
                <a:lnTo>
                  <a:pt x="256" y="57"/>
                </a:lnTo>
                <a:close/>
                <a:moveTo>
                  <a:pt x="275" y="145"/>
                </a:moveTo>
                <a:lnTo>
                  <a:pt x="275" y="145"/>
                </a:lnTo>
                <a:lnTo>
                  <a:pt x="275" y="145"/>
                </a:lnTo>
                <a:lnTo>
                  <a:pt x="275" y="145"/>
                </a:lnTo>
                <a:lnTo>
                  <a:pt x="277" y="140"/>
                </a:lnTo>
                <a:lnTo>
                  <a:pt x="277" y="140"/>
                </a:lnTo>
                <a:lnTo>
                  <a:pt x="277" y="140"/>
                </a:lnTo>
                <a:lnTo>
                  <a:pt x="277" y="140"/>
                </a:lnTo>
                <a:lnTo>
                  <a:pt x="275" y="145"/>
                </a:lnTo>
                <a:lnTo>
                  <a:pt x="275" y="145"/>
                </a:lnTo>
                <a:close/>
                <a:moveTo>
                  <a:pt x="297" y="40"/>
                </a:moveTo>
                <a:lnTo>
                  <a:pt x="297" y="40"/>
                </a:lnTo>
                <a:lnTo>
                  <a:pt x="297" y="40"/>
                </a:lnTo>
                <a:lnTo>
                  <a:pt x="297" y="40"/>
                </a:lnTo>
                <a:lnTo>
                  <a:pt x="298" y="37"/>
                </a:lnTo>
                <a:lnTo>
                  <a:pt x="298" y="37"/>
                </a:lnTo>
                <a:lnTo>
                  <a:pt x="298" y="37"/>
                </a:lnTo>
                <a:lnTo>
                  <a:pt x="298" y="37"/>
                </a:lnTo>
                <a:lnTo>
                  <a:pt x="297" y="40"/>
                </a:lnTo>
                <a:lnTo>
                  <a:pt x="297" y="40"/>
                </a:lnTo>
                <a:close/>
                <a:moveTo>
                  <a:pt x="133" y="257"/>
                </a:moveTo>
                <a:lnTo>
                  <a:pt x="133" y="257"/>
                </a:lnTo>
                <a:lnTo>
                  <a:pt x="135" y="257"/>
                </a:lnTo>
                <a:lnTo>
                  <a:pt x="136" y="257"/>
                </a:lnTo>
                <a:lnTo>
                  <a:pt x="136" y="257"/>
                </a:lnTo>
                <a:lnTo>
                  <a:pt x="135" y="257"/>
                </a:lnTo>
                <a:lnTo>
                  <a:pt x="133" y="257"/>
                </a:lnTo>
                <a:lnTo>
                  <a:pt x="133" y="257"/>
                </a:lnTo>
                <a:close/>
                <a:moveTo>
                  <a:pt x="65" y="297"/>
                </a:moveTo>
                <a:lnTo>
                  <a:pt x="65" y="297"/>
                </a:lnTo>
                <a:lnTo>
                  <a:pt x="65" y="297"/>
                </a:lnTo>
                <a:lnTo>
                  <a:pt x="65" y="297"/>
                </a:lnTo>
                <a:lnTo>
                  <a:pt x="67" y="294"/>
                </a:lnTo>
                <a:lnTo>
                  <a:pt x="67" y="294"/>
                </a:lnTo>
                <a:lnTo>
                  <a:pt x="65" y="297"/>
                </a:lnTo>
                <a:lnTo>
                  <a:pt x="65" y="297"/>
                </a:lnTo>
                <a:close/>
                <a:moveTo>
                  <a:pt x="308" y="89"/>
                </a:moveTo>
                <a:lnTo>
                  <a:pt x="308" y="89"/>
                </a:lnTo>
                <a:lnTo>
                  <a:pt x="307" y="89"/>
                </a:lnTo>
                <a:lnTo>
                  <a:pt x="307" y="89"/>
                </a:lnTo>
                <a:lnTo>
                  <a:pt x="308" y="89"/>
                </a:lnTo>
                <a:lnTo>
                  <a:pt x="308" y="89"/>
                </a:lnTo>
                <a:lnTo>
                  <a:pt x="308" y="89"/>
                </a:lnTo>
                <a:close/>
                <a:moveTo>
                  <a:pt x="128" y="224"/>
                </a:moveTo>
                <a:lnTo>
                  <a:pt x="128" y="224"/>
                </a:lnTo>
                <a:lnTo>
                  <a:pt x="128" y="223"/>
                </a:lnTo>
                <a:lnTo>
                  <a:pt x="128" y="221"/>
                </a:lnTo>
                <a:lnTo>
                  <a:pt x="128" y="221"/>
                </a:lnTo>
                <a:lnTo>
                  <a:pt x="128" y="224"/>
                </a:lnTo>
                <a:lnTo>
                  <a:pt x="128" y="224"/>
                </a:lnTo>
                <a:close/>
                <a:moveTo>
                  <a:pt x="170" y="247"/>
                </a:moveTo>
                <a:lnTo>
                  <a:pt x="170" y="247"/>
                </a:lnTo>
                <a:lnTo>
                  <a:pt x="172" y="246"/>
                </a:lnTo>
                <a:lnTo>
                  <a:pt x="172" y="246"/>
                </a:lnTo>
                <a:lnTo>
                  <a:pt x="170" y="246"/>
                </a:lnTo>
                <a:lnTo>
                  <a:pt x="170" y="246"/>
                </a:lnTo>
                <a:lnTo>
                  <a:pt x="170" y="247"/>
                </a:lnTo>
                <a:lnTo>
                  <a:pt x="170" y="247"/>
                </a:lnTo>
                <a:close/>
                <a:moveTo>
                  <a:pt x="247" y="68"/>
                </a:moveTo>
                <a:lnTo>
                  <a:pt x="247" y="68"/>
                </a:lnTo>
                <a:lnTo>
                  <a:pt x="248" y="68"/>
                </a:lnTo>
                <a:lnTo>
                  <a:pt x="248" y="68"/>
                </a:lnTo>
                <a:lnTo>
                  <a:pt x="250" y="68"/>
                </a:lnTo>
                <a:lnTo>
                  <a:pt x="250" y="68"/>
                </a:lnTo>
                <a:lnTo>
                  <a:pt x="250" y="67"/>
                </a:lnTo>
                <a:lnTo>
                  <a:pt x="250" y="67"/>
                </a:lnTo>
                <a:lnTo>
                  <a:pt x="247" y="68"/>
                </a:lnTo>
                <a:lnTo>
                  <a:pt x="247" y="68"/>
                </a:lnTo>
                <a:close/>
                <a:moveTo>
                  <a:pt x="64" y="274"/>
                </a:moveTo>
                <a:lnTo>
                  <a:pt x="64" y="274"/>
                </a:lnTo>
                <a:lnTo>
                  <a:pt x="65" y="274"/>
                </a:lnTo>
                <a:lnTo>
                  <a:pt x="65" y="273"/>
                </a:lnTo>
                <a:lnTo>
                  <a:pt x="65" y="273"/>
                </a:lnTo>
                <a:lnTo>
                  <a:pt x="64" y="274"/>
                </a:lnTo>
                <a:lnTo>
                  <a:pt x="64" y="274"/>
                </a:lnTo>
                <a:close/>
                <a:moveTo>
                  <a:pt x="261" y="116"/>
                </a:moveTo>
                <a:lnTo>
                  <a:pt x="261" y="116"/>
                </a:lnTo>
                <a:lnTo>
                  <a:pt x="263" y="116"/>
                </a:lnTo>
                <a:lnTo>
                  <a:pt x="263" y="115"/>
                </a:lnTo>
                <a:lnTo>
                  <a:pt x="263" y="115"/>
                </a:lnTo>
                <a:lnTo>
                  <a:pt x="261" y="116"/>
                </a:lnTo>
                <a:lnTo>
                  <a:pt x="261" y="116"/>
                </a:lnTo>
                <a:lnTo>
                  <a:pt x="261" y="116"/>
                </a:lnTo>
                <a:close/>
                <a:moveTo>
                  <a:pt x="71" y="315"/>
                </a:moveTo>
                <a:lnTo>
                  <a:pt x="71" y="315"/>
                </a:lnTo>
                <a:lnTo>
                  <a:pt x="71" y="314"/>
                </a:lnTo>
                <a:lnTo>
                  <a:pt x="71" y="314"/>
                </a:lnTo>
                <a:lnTo>
                  <a:pt x="71" y="314"/>
                </a:lnTo>
                <a:lnTo>
                  <a:pt x="71" y="315"/>
                </a:lnTo>
                <a:lnTo>
                  <a:pt x="71" y="315"/>
                </a:lnTo>
                <a:close/>
                <a:moveTo>
                  <a:pt x="54" y="335"/>
                </a:moveTo>
                <a:lnTo>
                  <a:pt x="54" y="335"/>
                </a:lnTo>
                <a:lnTo>
                  <a:pt x="54" y="337"/>
                </a:lnTo>
                <a:lnTo>
                  <a:pt x="54" y="337"/>
                </a:lnTo>
                <a:lnTo>
                  <a:pt x="55" y="337"/>
                </a:lnTo>
                <a:lnTo>
                  <a:pt x="55" y="337"/>
                </a:lnTo>
                <a:lnTo>
                  <a:pt x="55" y="337"/>
                </a:lnTo>
                <a:lnTo>
                  <a:pt x="55" y="337"/>
                </a:lnTo>
                <a:lnTo>
                  <a:pt x="54" y="335"/>
                </a:lnTo>
                <a:lnTo>
                  <a:pt x="54" y="335"/>
                </a:lnTo>
                <a:close/>
                <a:moveTo>
                  <a:pt x="291" y="92"/>
                </a:moveTo>
                <a:lnTo>
                  <a:pt x="291" y="92"/>
                </a:lnTo>
                <a:lnTo>
                  <a:pt x="291" y="94"/>
                </a:lnTo>
                <a:lnTo>
                  <a:pt x="291" y="94"/>
                </a:lnTo>
                <a:lnTo>
                  <a:pt x="292" y="92"/>
                </a:lnTo>
                <a:lnTo>
                  <a:pt x="292" y="92"/>
                </a:lnTo>
                <a:lnTo>
                  <a:pt x="291" y="92"/>
                </a:lnTo>
                <a:lnTo>
                  <a:pt x="291" y="92"/>
                </a:lnTo>
                <a:close/>
                <a:moveTo>
                  <a:pt x="281" y="91"/>
                </a:moveTo>
                <a:lnTo>
                  <a:pt x="281" y="91"/>
                </a:lnTo>
                <a:lnTo>
                  <a:pt x="281" y="91"/>
                </a:lnTo>
                <a:lnTo>
                  <a:pt x="281" y="91"/>
                </a:lnTo>
                <a:lnTo>
                  <a:pt x="283" y="89"/>
                </a:lnTo>
                <a:lnTo>
                  <a:pt x="283" y="89"/>
                </a:lnTo>
                <a:lnTo>
                  <a:pt x="283" y="89"/>
                </a:lnTo>
                <a:lnTo>
                  <a:pt x="283" y="89"/>
                </a:lnTo>
                <a:lnTo>
                  <a:pt x="281" y="91"/>
                </a:lnTo>
                <a:lnTo>
                  <a:pt x="281" y="91"/>
                </a:lnTo>
                <a:close/>
                <a:moveTo>
                  <a:pt x="67" y="327"/>
                </a:moveTo>
                <a:lnTo>
                  <a:pt x="67" y="327"/>
                </a:lnTo>
                <a:lnTo>
                  <a:pt x="67" y="325"/>
                </a:lnTo>
                <a:lnTo>
                  <a:pt x="65" y="324"/>
                </a:lnTo>
                <a:lnTo>
                  <a:pt x="65" y="324"/>
                </a:lnTo>
                <a:lnTo>
                  <a:pt x="67" y="327"/>
                </a:lnTo>
                <a:lnTo>
                  <a:pt x="67" y="327"/>
                </a:lnTo>
                <a:close/>
                <a:moveTo>
                  <a:pt x="85" y="342"/>
                </a:moveTo>
                <a:lnTo>
                  <a:pt x="85" y="342"/>
                </a:lnTo>
                <a:lnTo>
                  <a:pt x="85" y="344"/>
                </a:lnTo>
                <a:lnTo>
                  <a:pt x="85" y="344"/>
                </a:lnTo>
                <a:lnTo>
                  <a:pt x="86" y="344"/>
                </a:lnTo>
                <a:lnTo>
                  <a:pt x="86" y="344"/>
                </a:lnTo>
                <a:lnTo>
                  <a:pt x="85" y="342"/>
                </a:lnTo>
                <a:lnTo>
                  <a:pt x="85" y="342"/>
                </a:lnTo>
                <a:close/>
                <a:moveTo>
                  <a:pt x="214" y="234"/>
                </a:moveTo>
                <a:lnTo>
                  <a:pt x="214" y="234"/>
                </a:lnTo>
                <a:lnTo>
                  <a:pt x="213" y="236"/>
                </a:lnTo>
                <a:lnTo>
                  <a:pt x="213" y="237"/>
                </a:lnTo>
                <a:lnTo>
                  <a:pt x="213" y="237"/>
                </a:lnTo>
                <a:lnTo>
                  <a:pt x="214" y="234"/>
                </a:lnTo>
                <a:lnTo>
                  <a:pt x="214" y="234"/>
                </a:lnTo>
                <a:close/>
                <a:moveTo>
                  <a:pt x="126" y="236"/>
                </a:moveTo>
                <a:lnTo>
                  <a:pt x="126" y="236"/>
                </a:lnTo>
                <a:lnTo>
                  <a:pt x="126" y="237"/>
                </a:lnTo>
                <a:lnTo>
                  <a:pt x="128" y="238"/>
                </a:lnTo>
                <a:lnTo>
                  <a:pt x="128" y="238"/>
                </a:lnTo>
                <a:lnTo>
                  <a:pt x="126" y="236"/>
                </a:lnTo>
                <a:lnTo>
                  <a:pt x="126" y="236"/>
                </a:lnTo>
                <a:close/>
                <a:moveTo>
                  <a:pt x="216" y="203"/>
                </a:moveTo>
                <a:lnTo>
                  <a:pt x="216" y="203"/>
                </a:lnTo>
                <a:lnTo>
                  <a:pt x="214" y="203"/>
                </a:lnTo>
                <a:lnTo>
                  <a:pt x="214" y="204"/>
                </a:lnTo>
                <a:lnTo>
                  <a:pt x="214" y="204"/>
                </a:lnTo>
                <a:lnTo>
                  <a:pt x="214" y="203"/>
                </a:lnTo>
                <a:lnTo>
                  <a:pt x="216" y="203"/>
                </a:lnTo>
                <a:lnTo>
                  <a:pt x="216" y="203"/>
                </a:lnTo>
                <a:close/>
                <a:moveTo>
                  <a:pt x="59" y="337"/>
                </a:moveTo>
                <a:lnTo>
                  <a:pt x="59" y="337"/>
                </a:lnTo>
                <a:lnTo>
                  <a:pt x="58" y="337"/>
                </a:lnTo>
                <a:lnTo>
                  <a:pt x="58" y="337"/>
                </a:lnTo>
                <a:lnTo>
                  <a:pt x="61" y="337"/>
                </a:lnTo>
                <a:lnTo>
                  <a:pt x="61" y="337"/>
                </a:lnTo>
                <a:lnTo>
                  <a:pt x="59" y="337"/>
                </a:lnTo>
                <a:lnTo>
                  <a:pt x="59" y="337"/>
                </a:lnTo>
                <a:close/>
                <a:moveTo>
                  <a:pt x="64" y="311"/>
                </a:moveTo>
                <a:lnTo>
                  <a:pt x="64" y="311"/>
                </a:lnTo>
                <a:lnTo>
                  <a:pt x="62" y="311"/>
                </a:lnTo>
                <a:lnTo>
                  <a:pt x="62" y="311"/>
                </a:lnTo>
                <a:lnTo>
                  <a:pt x="64" y="312"/>
                </a:lnTo>
                <a:lnTo>
                  <a:pt x="64" y="312"/>
                </a:lnTo>
                <a:lnTo>
                  <a:pt x="64" y="311"/>
                </a:lnTo>
                <a:lnTo>
                  <a:pt x="64" y="311"/>
                </a:lnTo>
                <a:close/>
                <a:moveTo>
                  <a:pt x="223" y="189"/>
                </a:moveTo>
                <a:lnTo>
                  <a:pt x="223" y="189"/>
                </a:lnTo>
                <a:lnTo>
                  <a:pt x="224" y="187"/>
                </a:lnTo>
                <a:lnTo>
                  <a:pt x="224" y="187"/>
                </a:lnTo>
                <a:lnTo>
                  <a:pt x="224" y="187"/>
                </a:lnTo>
                <a:lnTo>
                  <a:pt x="224" y="187"/>
                </a:lnTo>
                <a:lnTo>
                  <a:pt x="223" y="187"/>
                </a:lnTo>
                <a:lnTo>
                  <a:pt x="223" y="189"/>
                </a:lnTo>
                <a:lnTo>
                  <a:pt x="223" y="189"/>
                </a:lnTo>
                <a:close/>
                <a:moveTo>
                  <a:pt x="143" y="243"/>
                </a:moveTo>
                <a:lnTo>
                  <a:pt x="143" y="243"/>
                </a:lnTo>
                <a:lnTo>
                  <a:pt x="142" y="241"/>
                </a:lnTo>
                <a:lnTo>
                  <a:pt x="142" y="243"/>
                </a:lnTo>
                <a:lnTo>
                  <a:pt x="142" y="243"/>
                </a:lnTo>
                <a:lnTo>
                  <a:pt x="143" y="243"/>
                </a:lnTo>
                <a:lnTo>
                  <a:pt x="143" y="243"/>
                </a:lnTo>
                <a:close/>
                <a:moveTo>
                  <a:pt x="236" y="71"/>
                </a:moveTo>
                <a:lnTo>
                  <a:pt x="236" y="71"/>
                </a:lnTo>
                <a:lnTo>
                  <a:pt x="236" y="69"/>
                </a:lnTo>
                <a:lnTo>
                  <a:pt x="234" y="69"/>
                </a:lnTo>
                <a:lnTo>
                  <a:pt x="234" y="69"/>
                </a:lnTo>
                <a:lnTo>
                  <a:pt x="236" y="71"/>
                </a:lnTo>
                <a:lnTo>
                  <a:pt x="236" y="71"/>
                </a:lnTo>
                <a:close/>
                <a:moveTo>
                  <a:pt x="246" y="152"/>
                </a:moveTo>
                <a:lnTo>
                  <a:pt x="246" y="152"/>
                </a:lnTo>
                <a:lnTo>
                  <a:pt x="246" y="152"/>
                </a:lnTo>
                <a:lnTo>
                  <a:pt x="246" y="152"/>
                </a:lnTo>
                <a:lnTo>
                  <a:pt x="247" y="149"/>
                </a:lnTo>
                <a:lnTo>
                  <a:pt x="247" y="149"/>
                </a:lnTo>
                <a:lnTo>
                  <a:pt x="246" y="150"/>
                </a:lnTo>
                <a:lnTo>
                  <a:pt x="246" y="152"/>
                </a:lnTo>
                <a:lnTo>
                  <a:pt x="246" y="152"/>
                </a:lnTo>
                <a:close/>
                <a:moveTo>
                  <a:pt x="149" y="244"/>
                </a:moveTo>
                <a:lnTo>
                  <a:pt x="149" y="244"/>
                </a:lnTo>
                <a:lnTo>
                  <a:pt x="148" y="244"/>
                </a:lnTo>
                <a:lnTo>
                  <a:pt x="146" y="244"/>
                </a:lnTo>
                <a:lnTo>
                  <a:pt x="146" y="244"/>
                </a:lnTo>
                <a:lnTo>
                  <a:pt x="149" y="244"/>
                </a:lnTo>
                <a:lnTo>
                  <a:pt x="149" y="244"/>
                </a:lnTo>
                <a:close/>
                <a:moveTo>
                  <a:pt x="65" y="241"/>
                </a:moveTo>
                <a:lnTo>
                  <a:pt x="65" y="241"/>
                </a:lnTo>
                <a:lnTo>
                  <a:pt x="65" y="240"/>
                </a:lnTo>
                <a:lnTo>
                  <a:pt x="64" y="240"/>
                </a:lnTo>
                <a:lnTo>
                  <a:pt x="64" y="240"/>
                </a:lnTo>
                <a:lnTo>
                  <a:pt x="64" y="240"/>
                </a:lnTo>
                <a:lnTo>
                  <a:pt x="65" y="241"/>
                </a:lnTo>
                <a:lnTo>
                  <a:pt x="65" y="241"/>
                </a:lnTo>
                <a:close/>
                <a:moveTo>
                  <a:pt x="99" y="206"/>
                </a:moveTo>
                <a:lnTo>
                  <a:pt x="99" y="206"/>
                </a:lnTo>
                <a:lnTo>
                  <a:pt x="99" y="206"/>
                </a:lnTo>
                <a:lnTo>
                  <a:pt x="99" y="206"/>
                </a:lnTo>
                <a:lnTo>
                  <a:pt x="98" y="203"/>
                </a:lnTo>
                <a:lnTo>
                  <a:pt x="98" y="203"/>
                </a:lnTo>
                <a:lnTo>
                  <a:pt x="99" y="206"/>
                </a:lnTo>
                <a:lnTo>
                  <a:pt x="99" y="206"/>
                </a:lnTo>
                <a:close/>
                <a:moveTo>
                  <a:pt x="224" y="213"/>
                </a:moveTo>
                <a:lnTo>
                  <a:pt x="224" y="213"/>
                </a:lnTo>
                <a:lnTo>
                  <a:pt x="223" y="213"/>
                </a:lnTo>
                <a:lnTo>
                  <a:pt x="223" y="214"/>
                </a:lnTo>
                <a:lnTo>
                  <a:pt x="223" y="214"/>
                </a:lnTo>
                <a:lnTo>
                  <a:pt x="224" y="213"/>
                </a:lnTo>
                <a:lnTo>
                  <a:pt x="224" y="213"/>
                </a:lnTo>
                <a:close/>
                <a:moveTo>
                  <a:pt x="254" y="76"/>
                </a:moveTo>
                <a:lnTo>
                  <a:pt x="254" y="76"/>
                </a:lnTo>
                <a:lnTo>
                  <a:pt x="253" y="76"/>
                </a:lnTo>
                <a:lnTo>
                  <a:pt x="251" y="76"/>
                </a:lnTo>
                <a:lnTo>
                  <a:pt x="251" y="76"/>
                </a:lnTo>
                <a:lnTo>
                  <a:pt x="254" y="76"/>
                </a:lnTo>
                <a:lnTo>
                  <a:pt x="254" y="76"/>
                </a:lnTo>
                <a:close/>
                <a:moveTo>
                  <a:pt x="264" y="79"/>
                </a:moveTo>
                <a:lnTo>
                  <a:pt x="264" y="79"/>
                </a:lnTo>
                <a:lnTo>
                  <a:pt x="263" y="76"/>
                </a:lnTo>
                <a:lnTo>
                  <a:pt x="263" y="76"/>
                </a:lnTo>
                <a:lnTo>
                  <a:pt x="264" y="79"/>
                </a:lnTo>
                <a:lnTo>
                  <a:pt x="264" y="79"/>
                </a:lnTo>
                <a:close/>
                <a:moveTo>
                  <a:pt x="290" y="81"/>
                </a:moveTo>
                <a:lnTo>
                  <a:pt x="290" y="81"/>
                </a:lnTo>
                <a:lnTo>
                  <a:pt x="288" y="81"/>
                </a:lnTo>
                <a:lnTo>
                  <a:pt x="288" y="81"/>
                </a:lnTo>
                <a:lnTo>
                  <a:pt x="288" y="82"/>
                </a:lnTo>
                <a:lnTo>
                  <a:pt x="288" y="82"/>
                </a:lnTo>
                <a:lnTo>
                  <a:pt x="290" y="81"/>
                </a:lnTo>
                <a:lnTo>
                  <a:pt x="290" y="81"/>
                </a:lnTo>
                <a:close/>
                <a:moveTo>
                  <a:pt x="49" y="278"/>
                </a:moveTo>
                <a:lnTo>
                  <a:pt x="49" y="278"/>
                </a:lnTo>
                <a:lnTo>
                  <a:pt x="48" y="281"/>
                </a:lnTo>
                <a:lnTo>
                  <a:pt x="48" y="281"/>
                </a:lnTo>
                <a:lnTo>
                  <a:pt x="49" y="278"/>
                </a:lnTo>
                <a:lnTo>
                  <a:pt x="49" y="278"/>
                </a:lnTo>
                <a:close/>
                <a:moveTo>
                  <a:pt x="159" y="244"/>
                </a:moveTo>
                <a:lnTo>
                  <a:pt x="159" y="244"/>
                </a:lnTo>
                <a:lnTo>
                  <a:pt x="160" y="246"/>
                </a:lnTo>
                <a:lnTo>
                  <a:pt x="160" y="246"/>
                </a:lnTo>
                <a:lnTo>
                  <a:pt x="160" y="244"/>
                </a:lnTo>
                <a:lnTo>
                  <a:pt x="159" y="244"/>
                </a:lnTo>
                <a:lnTo>
                  <a:pt x="159" y="244"/>
                </a:lnTo>
                <a:close/>
                <a:moveTo>
                  <a:pt x="182" y="246"/>
                </a:moveTo>
                <a:lnTo>
                  <a:pt x="182" y="246"/>
                </a:lnTo>
                <a:lnTo>
                  <a:pt x="183" y="246"/>
                </a:lnTo>
                <a:lnTo>
                  <a:pt x="183" y="246"/>
                </a:lnTo>
                <a:lnTo>
                  <a:pt x="182" y="246"/>
                </a:lnTo>
                <a:lnTo>
                  <a:pt x="182" y="246"/>
                </a:lnTo>
                <a:close/>
                <a:moveTo>
                  <a:pt x="219" y="197"/>
                </a:moveTo>
                <a:lnTo>
                  <a:pt x="219" y="197"/>
                </a:lnTo>
                <a:lnTo>
                  <a:pt x="219" y="197"/>
                </a:lnTo>
                <a:lnTo>
                  <a:pt x="219" y="197"/>
                </a:lnTo>
                <a:lnTo>
                  <a:pt x="217" y="197"/>
                </a:lnTo>
                <a:lnTo>
                  <a:pt x="217" y="199"/>
                </a:lnTo>
                <a:lnTo>
                  <a:pt x="217" y="199"/>
                </a:lnTo>
                <a:lnTo>
                  <a:pt x="219" y="197"/>
                </a:lnTo>
                <a:lnTo>
                  <a:pt x="219" y="197"/>
                </a:lnTo>
                <a:close/>
                <a:moveTo>
                  <a:pt x="85" y="329"/>
                </a:moveTo>
                <a:lnTo>
                  <a:pt x="85" y="329"/>
                </a:lnTo>
                <a:lnTo>
                  <a:pt x="86" y="331"/>
                </a:lnTo>
                <a:lnTo>
                  <a:pt x="86" y="331"/>
                </a:lnTo>
                <a:lnTo>
                  <a:pt x="86" y="329"/>
                </a:lnTo>
                <a:lnTo>
                  <a:pt x="86" y="329"/>
                </a:lnTo>
                <a:lnTo>
                  <a:pt x="85" y="329"/>
                </a:lnTo>
                <a:lnTo>
                  <a:pt x="85" y="329"/>
                </a:lnTo>
                <a:close/>
                <a:moveTo>
                  <a:pt x="271" y="68"/>
                </a:moveTo>
                <a:lnTo>
                  <a:pt x="271" y="68"/>
                </a:lnTo>
                <a:lnTo>
                  <a:pt x="273" y="68"/>
                </a:lnTo>
                <a:lnTo>
                  <a:pt x="273" y="67"/>
                </a:lnTo>
                <a:lnTo>
                  <a:pt x="273" y="67"/>
                </a:lnTo>
                <a:lnTo>
                  <a:pt x="273" y="67"/>
                </a:lnTo>
                <a:lnTo>
                  <a:pt x="273" y="67"/>
                </a:lnTo>
                <a:lnTo>
                  <a:pt x="271" y="68"/>
                </a:lnTo>
                <a:lnTo>
                  <a:pt x="271" y="68"/>
                </a:lnTo>
                <a:close/>
                <a:moveTo>
                  <a:pt x="115" y="221"/>
                </a:moveTo>
                <a:lnTo>
                  <a:pt x="115" y="221"/>
                </a:lnTo>
                <a:lnTo>
                  <a:pt x="116" y="221"/>
                </a:lnTo>
                <a:lnTo>
                  <a:pt x="116" y="220"/>
                </a:lnTo>
                <a:lnTo>
                  <a:pt x="116" y="220"/>
                </a:lnTo>
                <a:lnTo>
                  <a:pt x="115" y="221"/>
                </a:lnTo>
                <a:lnTo>
                  <a:pt x="115" y="221"/>
                </a:lnTo>
                <a:close/>
                <a:moveTo>
                  <a:pt x="58" y="254"/>
                </a:moveTo>
                <a:lnTo>
                  <a:pt x="58" y="254"/>
                </a:lnTo>
                <a:lnTo>
                  <a:pt x="58" y="257"/>
                </a:lnTo>
                <a:lnTo>
                  <a:pt x="58" y="257"/>
                </a:lnTo>
                <a:lnTo>
                  <a:pt x="58" y="257"/>
                </a:lnTo>
                <a:lnTo>
                  <a:pt x="58" y="257"/>
                </a:lnTo>
                <a:lnTo>
                  <a:pt x="58" y="254"/>
                </a:lnTo>
                <a:lnTo>
                  <a:pt x="58" y="254"/>
                </a:lnTo>
                <a:close/>
                <a:moveTo>
                  <a:pt x="71" y="297"/>
                </a:moveTo>
                <a:lnTo>
                  <a:pt x="71" y="297"/>
                </a:lnTo>
                <a:lnTo>
                  <a:pt x="71" y="295"/>
                </a:lnTo>
                <a:lnTo>
                  <a:pt x="71" y="295"/>
                </a:lnTo>
                <a:lnTo>
                  <a:pt x="69" y="298"/>
                </a:lnTo>
                <a:lnTo>
                  <a:pt x="69" y="298"/>
                </a:lnTo>
                <a:lnTo>
                  <a:pt x="71" y="297"/>
                </a:lnTo>
                <a:lnTo>
                  <a:pt x="71" y="297"/>
                </a:lnTo>
                <a:close/>
                <a:moveTo>
                  <a:pt x="281" y="76"/>
                </a:moveTo>
                <a:lnTo>
                  <a:pt x="281" y="76"/>
                </a:lnTo>
                <a:lnTo>
                  <a:pt x="283" y="78"/>
                </a:lnTo>
                <a:lnTo>
                  <a:pt x="283" y="78"/>
                </a:lnTo>
                <a:lnTo>
                  <a:pt x="283" y="78"/>
                </a:lnTo>
                <a:lnTo>
                  <a:pt x="281" y="76"/>
                </a:lnTo>
                <a:lnTo>
                  <a:pt x="281" y="76"/>
                </a:lnTo>
                <a:close/>
                <a:moveTo>
                  <a:pt x="143" y="240"/>
                </a:moveTo>
                <a:lnTo>
                  <a:pt x="143" y="240"/>
                </a:lnTo>
                <a:lnTo>
                  <a:pt x="145" y="240"/>
                </a:lnTo>
                <a:lnTo>
                  <a:pt x="145" y="240"/>
                </a:lnTo>
                <a:lnTo>
                  <a:pt x="145" y="240"/>
                </a:lnTo>
                <a:lnTo>
                  <a:pt x="145" y="240"/>
                </a:lnTo>
                <a:lnTo>
                  <a:pt x="145" y="238"/>
                </a:lnTo>
                <a:lnTo>
                  <a:pt x="143" y="240"/>
                </a:lnTo>
                <a:lnTo>
                  <a:pt x="143" y="240"/>
                </a:lnTo>
                <a:close/>
                <a:moveTo>
                  <a:pt x="99" y="236"/>
                </a:moveTo>
                <a:lnTo>
                  <a:pt x="99" y="236"/>
                </a:lnTo>
                <a:lnTo>
                  <a:pt x="99" y="236"/>
                </a:lnTo>
                <a:lnTo>
                  <a:pt x="99" y="236"/>
                </a:lnTo>
                <a:lnTo>
                  <a:pt x="99" y="236"/>
                </a:lnTo>
                <a:lnTo>
                  <a:pt x="99" y="236"/>
                </a:lnTo>
                <a:lnTo>
                  <a:pt x="99" y="236"/>
                </a:lnTo>
                <a:lnTo>
                  <a:pt x="99" y="236"/>
                </a:lnTo>
                <a:close/>
                <a:moveTo>
                  <a:pt x="204" y="234"/>
                </a:moveTo>
                <a:lnTo>
                  <a:pt x="204" y="234"/>
                </a:lnTo>
                <a:lnTo>
                  <a:pt x="204" y="234"/>
                </a:lnTo>
                <a:lnTo>
                  <a:pt x="204" y="234"/>
                </a:lnTo>
                <a:lnTo>
                  <a:pt x="206" y="234"/>
                </a:lnTo>
                <a:lnTo>
                  <a:pt x="206" y="234"/>
                </a:lnTo>
                <a:lnTo>
                  <a:pt x="206" y="233"/>
                </a:lnTo>
                <a:lnTo>
                  <a:pt x="206" y="233"/>
                </a:lnTo>
                <a:lnTo>
                  <a:pt x="204" y="234"/>
                </a:lnTo>
                <a:lnTo>
                  <a:pt x="204" y="234"/>
                </a:lnTo>
                <a:close/>
                <a:moveTo>
                  <a:pt x="112" y="196"/>
                </a:moveTo>
                <a:lnTo>
                  <a:pt x="112" y="196"/>
                </a:lnTo>
                <a:lnTo>
                  <a:pt x="112" y="197"/>
                </a:lnTo>
                <a:lnTo>
                  <a:pt x="112" y="197"/>
                </a:lnTo>
                <a:lnTo>
                  <a:pt x="113" y="196"/>
                </a:lnTo>
                <a:lnTo>
                  <a:pt x="113" y="196"/>
                </a:lnTo>
                <a:lnTo>
                  <a:pt x="113" y="194"/>
                </a:lnTo>
                <a:lnTo>
                  <a:pt x="113" y="194"/>
                </a:lnTo>
                <a:lnTo>
                  <a:pt x="112" y="196"/>
                </a:lnTo>
                <a:lnTo>
                  <a:pt x="112" y="196"/>
                </a:lnTo>
                <a:close/>
                <a:moveTo>
                  <a:pt x="264" y="74"/>
                </a:moveTo>
                <a:lnTo>
                  <a:pt x="264" y="74"/>
                </a:lnTo>
                <a:lnTo>
                  <a:pt x="264" y="74"/>
                </a:lnTo>
                <a:lnTo>
                  <a:pt x="263" y="74"/>
                </a:lnTo>
                <a:lnTo>
                  <a:pt x="263" y="74"/>
                </a:lnTo>
                <a:lnTo>
                  <a:pt x="264" y="74"/>
                </a:lnTo>
                <a:lnTo>
                  <a:pt x="264" y="74"/>
                </a:lnTo>
                <a:close/>
                <a:moveTo>
                  <a:pt x="268" y="132"/>
                </a:moveTo>
                <a:lnTo>
                  <a:pt x="268" y="132"/>
                </a:lnTo>
                <a:lnTo>
                  <a:pt x="268" y="132"/>
                </a:lnTo>
                <a:lnTo>
                  <a:pt x="268" y="132"/>
                </a:lnTo>
                <a:lnTo>
                  <a:pt x="267" y="133"/>
                </a:lnTo>
                <a:lnTo>
                  <a:pt x="267" y="133"/>
                </a:lnTo>
                <a:lnTo>
                  <a:pt x="267" y="133"/>
                </a:lnTo>
                <a:lnTo>
                  <a:pt x="267" y="133"/>
                </a:lnTo>
                <a:lnTo>
                  <a:pt x="268" y="132"/>
                </a:lnTo>
                <a:lnTo>
                  <a:pt x="268" y="132"/>
                </a:lnTo>
                <a:close/>
                <a:moveTo>
                  <a:pt x="261" y="130"/>
                </a:moveTo>
                <a:lnTo>
                  <a:pt x="261" y="130"/>
                </a:lnTo>
                <a:lnTo>
                  <a:pt x="263" y="129"/>
                </a:lnTo>
                <a:lnTo>
                  <a:pt x="263" y="129"/>
                </a:lnTo>
                <a:lnTo>
                  <a:pt x="261" y="130"/>
                </a:lnTo>
                <a:lnTo>
                  <a:pt x="261" y="130"/>
                </a:lnTo>
                <a:close/>
                <a:moveTo>
                  <a:pt x="129" y="229"/>
                </a:moveTo>
                <a:lnTo>
                  <a:pt x="129" y="229"/>
                </a:lnTo>
                <a:lnTo>
                  <a:pt x="128" y="230"/>
                </a:lnTo>
                <a:lnTo>
                  <a:pt x="128" y="230"/>
                </a:lnTo>
                <a:lnTo>
                  <a:pt x="129" y="230"/>
                </a:lnTo>
                <a:lnTo>
                  <a:pt x="129" y="229"/>
                </a:lnTo>
                <a:lnTo>
                  <a:pt x="129" y="229"/>
                </a:lnTo>
                <a:close/>
                <a:moveTo>
                  <a:pt x="231" y="71"/>
                </a:moveTo>
                <a:lnTo>
                  <a:pt x="231" y="71"/>
                </a:lnTo>
                <a:lnTo>
                  <a:pt x="231" y="71"/>
                </a:lnTo>
                <a:lnTo>
                  <a:pt x="231" y="71"/>
                </a:lnTo>
                <a:lnTo>
                  <a:pt x="231" y="69"/>
                </a:lnTo>
                <a:lnTo>
                  <a:pt x="231" y="69"/>
                </a:lnTo>
                <a:lnTo>
                  <a:pt x="231" y="71"/>
                </a:lnTo>
                <a:lnTo>
                  <a:pt x="231" y="71"/>
                </a:lnTo>
                <a:lnTo>
                  <a:pt x="231" y="71"/>
                </a:lnTo>
                <a:close/>
                <a:moveTo>
                  <a:pt x="79" y="335"/>
                </a:moveTo>
                <a:lnTo>
                  <a:pt x="79" y="335"/>
                </a:lnTo>
                <a:lnTo>
                  <a:pt x="81" y="335"/>
                </a:lnTo>
                <a:lnTo>
                  <a:pt x="81" y="335"/>
                </a:lnTo>
                <a:lnTo>
                  <a:pt x="81" y="334"/>
                </a:lnTo>
                <a:lnTo>
                  <a:pt x="81" y="334"/>
                </a:lnTo>
                <a:lnTo>
                  <a:pt x="79" y="335"/>
                </a:lnTo>
                <a:lnTo>
                  <a:pt x="79" y="335"/>
                </a:lnTo>
                <a:close/>
                <a:moveTo>
                  <a:pt x="72" y="328"/>
                </a:moveTo>
                <a:lnTo>
                  <a:pt x="72" y="328"/>
                </a:lnTo>
                <a:lnTo>
                  <a:pt x="71" y="327"/>
                </a:lnTo>
                <a:lnTo>
                  <a:pt x="71" y="327"/>
                </a:lnTo>
                <a:lnTo>
                  <a:pt x="71" y="327"/>
                </a:lnTo>
                <a:lnTo>
                  <a:pt x="71" y="327"/>
                </a:lnTo>
                <a:lnTo>
                  <a:pt x="72" y="328"/>
                </a:lnTo>
                <a:lnTo>
                  <a:pt x="72" y="328"/>
                </a:lnTo>
                <a:close/>
                <a:moveTo>
                  <a:pt x="301" y="88"/>
                </a:moveTo>
                <a:lnTo>
                  <a:pt x="301" y="88"/>
                </a:lnTo>
                <a:lnTo>
                  <a:pt x="300" y="88"/>
                </a:lnTo>
                <a:lnTo>
                  <a:pt x="300" y="88"/>
                </a:lnTo>
                <a:lnTo>
                  <a:pt x="301" y="88"/>
                </a:lnTo>
                <a:lnTo>
                  <a:pt x="301" y="88"/>
                </a:lnTo>
                <a:close/>
                <a:moveTo>
                  <a:pt x="264" y="112"/>
                </a:moveTo>
                <a:lnTo>
                  <a:pt x="264" y="112"/>
                </a:lnTo>
                <a:lnTo>
                  <a:pt x="264" y="111"/>
                </a:lnTo>
                <a:lnTo>
                  <a:pt x="264" y="111"/>
                </a:lnTo>
                <a:lnTo>
                  <a:pt x="264" y="112"/>
                </a:lnTo>
                <a:lnTo>
                  <a:pt x="264" y="112"/>
                </a:lnTo>
                <a:close/>
                <a:moveTo>
                  <a:pt x="261" y="143"/>
                </a:moveTo>
                <a:lnTo>
                  <a:pt x="261" y="143"/>
                </a:lnTo>
                <a:lnTo>
                  <a:pt x="263" y="143"/>
                </a:lnTo>
                <a:lnTo>
                  <a:pt x="263" y="143"/>
                </a:lnTo>
                <a:lnTo>
                  <a:pt x="261" y="143"/>
                </a:lnTo>
                <a:lnTo>
                  <a:pt x="261" y="143"/>
                </a:lnTo>
                <a:lnTo>
                  <a:pt x="261" y="143"/>
                </a:lnTo>
                <a:close/>
                <a:moveTo>
                  <a:pt x="82" y="302"/>
                </a:moveTo>
                <a:lnTo>
                  <a:pt x="82" y="302"/>
                </a:lnTo>
                <a:lnTo>
                  <a:pt x="82" y="302"/>
                </a:lnTo>
                <a:lnTo>
                  <a:pt x="82" y="302"/>
                </a:lnTo>
                <a:lnTo>
                  <a:pt x="84" y="301"/>
                </a:lnTo>
                <a:lnTo>
                  <a:pt x="84" y="301"/>
                </a:lnTo>
                <a:lnTo>
                  <a:pt x="82" y="301"/>
                </a:lnTo>
                <a:lnTo>
                  <a:pt x="82" y="301"/>
                </a:lnTo>
                <a:lnTo>
                  <a:pt x="82" y="302"/>
                </a:lnTo>
                <a:lnTo>
                  <a:pt x="82" y="302"/>
                </a:lnTo>
                <a:close/>
                <a:moveTo>
                  <a:pt x="89" y="304"/>
                </a:moveTo>
                <a:lnTo>
                  <a:pt x="89" y="304"/>
                </a:lnTo>
                <a:lnTo>
                  <a:pt x="89" y="305"/>
                </a:lnTo>
                <a:lnTo>
                  <a:pt x="89" y="305"/>
                </a:lnTo>
                <a:lnTo>
                  <a:pt x="89" y="305"/>
                </a:lnTo>
                <a:lnTo>
                  <a:pt x="89" y="304"/>
                </a:lnTo>
                <a:lnTo>
                  <a:pt x="89" y="304"/>
                </a:lnTo>
                <a:close/>
                <a:moveTo>
                  <a:pt x="153" y="233"/>
                </a:moveTo>
                <a:lnTo>
                  <a:pt x="153" y="233"/>
                </a:lnTo>
                <a:lnTo>
                  <a:pt x="153" y="234"/>
                </a:lnTo>
                <a:lnTo>
                  <a:pt x="155" y="234"/>
                </a:lnTo>
                <a:lnTo>
                  <a:pt x="155" y="234"/>
                </a:lnTo>
                <a:lnTo>
                  <a:pt x="153" y="233"/>
                </a:lnTo>
                <a:lnTo>
                  <a:pt x="153" y="233"/>
                </a:lnTo>
                <a:close/>
                <a:moveTo>
                  <a:pt x="298" y="57"/>
                </a:moveTo>
                <a:lnTo>
                  <a:pt x="298" y="57"/>
                </a:lnTo>
                <a:lnTo>
                  <a:pt x="300" y="55"/>
                </a:lnTo>
                <a:lnTo>
                  <a:pt x="300" y="55"/>
                </a:lnTo>
                <a:lnTo>
                  <a:pt x="300" y="55"/>
                </a:lnTo>
                <a:lnTo>
                  <a:pt x="298" y="57"/>
                </a:lnTo>
                <a:lnTo>
                  <a:pt x="298" y="57"/>
                </a:lnTo>
                <a:close/>
                <a:moveTo>
                  <a:pt x="112" y="256"/>
                </a:moveTo>
                <a:lnTo>
                  <a:pt x="112" y="256"/>
                </a:lnTo>
                <a:lnTo>
                  <a:pt x="113" y="254"/>
                </a:lnTo>
                <a:lnTo>
                  <a:pt x="113" y="254"/>
                </a:lnTo>
                <a:lnTo>
                  <a:pt x="112" y="254"/>
                </a:lnTo>
                <a:lnTo>
                  <a:pt x="112" y="256"/>
                </a:lnTo>
                <a:lnTo>
                  <a:pt x="112" y="256"/>
                </a:lnTo>
                <a:close/>
                <a:moveTo>
                  <a:pt x="78" y="322"/>
                </a:moveTo>
                <a:lnTo>
                  <a:pt x="78" y="322"/>
                </a:lnTo>
                <a:lnTo>
                  <a:pt x="79" y="321"/>
                </a:lnTo>
                <a:lnTo>
                  <a:pt x="78" y="321"/>
                </a:lnTo>
                <a:lnTo>
                  <a:pt x="78" y="321"/>
                </a:lnTo>
                <a:lnTo>
                  <a:pt x="78" y="322"/>
                </a:lnTo>
                <a:lnTo>
                  <a:pt x="78" y="322"/>
                </a:lnTo>
                <a:close/>
                <a:moveTo>
                  <a:pt x="274" y="146"/>
                </a:moveTo>
                <a:lnTo>
                  <a:pt x="274" y="146"/>
                </a:lnTo>
                <a:lnTo>
                  <a:pt x="274" y="148"/>
                </a:lnTo>
                <a:lnTo>
                  <a:pt x="274" y="148"/>
                </a:lnTo>
                <a:lnTo>
                  <a:pt x="275" y="145"/>
                </a:lnTo>
                <a:lnTo>
                  <a:pt x="275" y="145"/>
                </a:lnTo>
                <a:lnTo>
                  <a:pt x="275" y="145"/>
                </a:lnTo>
                <a:lnTo>
                  <a:pt x="275" y="145"/>
                </a:lnTo>
                <a:lnTo>
                  <a:pt x="274" y="146"/>
                </a:lnTo>
                <a:lnTo>
                  <a:pt x="274" y="146"/>
                </a:lnTo>
                <a:close/>
                <a:moveTo>
                  <a:pt x="271" y="64"/>
                </a:moveTo>
                <a:lnTo>
                  <a:pt x="271" y="64"/>
                </a:lnTo>
                <a:lnTo>
                  <a:pt x="271" y="64"/>
                </a:lnTo>
                <a:lnTo>
                  <a:pt x="271" y="64"/>
                </a:lnTo>
                <a:lnTo>
                  <a:pt x="270" y="65"/>
                </a:lnTo>
                <a:lnTo>
                  <a:pt x="270" y="65"/>
                </a:lnTo>
                <a:lnTo>
                  <a:pt x="271" y="64"/>
                </a:lnTo>
                <a:lnTo>
                  <a:pt x="271" y="64"/>
                </a:lnTo>
                <a:close/>
                <a:moveTo>
                  <a:pt x="72" y="234"/>
                </a:moveTo>
                <a:lnTo>
                  <a:pt x="72" y="234"/>
                </a:lnTo>
                <a:lnTo>
                  <a:pt x="72" y="234"/>
                </a:lnTo>
                <a:lnTo>
                  <a:pt x="72" y="234"/>
                </a:lnTo>
                <a:lnTo>
                  <a:pt x="72" y="236"/>
                </a:lnTo>
                <a:lnTo>
                  <a:pt x="72" y="236"/>
                </a:lnTo>
                <a:lnTo>
                  <a:pt x="72" y="236"/>
                </a:lnTo>
                <a:lnTo>
                  <a:pt x="72" y="236"/>
                </a:lnTo>
                <a:lnTo>
                  <a:pt x="72" y="234"/>
                </a:lnTo>
                <a:lnTo>
                  <a:pt x="72" y="234"/>
                </a:lnTo>
                <a:close/>
                <a:moveTo>
                  <a:pt x="169" y="237"/>
                </a:moveTo>
                <a:lnTo>
                  <a:pt x="169" y="237"/>
                </a:lnTo>
                <a:lnTo>
                  <a:pt x="169" y="237"/>
                </a:lnTo>
                <a:lnTo>
                  <a:pt x="169" y="237"/>
                </a:lnTo>
                <a:lnTo>
                  <a:pt x="167" y="236"/>
                </a:lnTo>
                <a:lnTo>
                  <a:pt x="167" y="236"/>
                </a:lnTo>
                <a:lnTo>
                  <a:pt x="167" y="237"/>
                </a:lnTo>
                <a:lnTo>
                  <a:pt x="167" y="237"/>
                </a:lnTo>
                <a:lnTo>
                  <a:pt x="169" y="237"/>
                </a:lnTo>
                <a:lnTo>
                  <a:pt x="169" y="237"/>
                </a:lnTo>
                <a:close/>
                <a:moveTo>
                  <a:pt x="237" y="192"/>
                </a:moveTo>
                <a:lnTo>
                  <a:pt x="237" y="192"/>
                </a:lnTo>
                <a:lnTo>
                  <a:pt x="237" y="192"/>
                </a:lnTo>
                <a:lnTo>
                  <a:pt x="237" y="192"/>
                </a:lnTo>
                <a:lnTo>
                  <a:pt x="236" y="193"/>
                </a:lnTo>
                <a:lnTo>
                  <a:pt x="236" y="193"/>
                </a:lnTo>
                <a:lnTo>
                  <a:pt x="236" y="193"/>
                </a:lnTo>
                <a:lnTo>
                  <a:pt x="236" y="193"/>
                </a:lnTo>
                <a:lnTo>
                  <a:pt x="237" y="192"/>
                </a:lnTo>
                <a:lnTo>
                  <a:pt x="237" y="192"/>
                </a:lnTo>
                <a:close/>
                <a:moveTo>
                  <a:pt x="40" y="295"/>
                </a:moveTo>
                <a:lnTo>
                  <a:pt x="40" y="295"/>
                </a:lnTo>
                <a:lnTo>
                  <a:pt x="40" y="297"/>
                </a:lnTo>
                <a:lnTo>
                  <a:pt x="40" y="297"/>
                </a:lnTo>
                <a:lnTo>
                  <a:pt x="40" y="297"/>
                </a:lnTo>
                <a:lnTo>
                  <a:pt x="40" y="295"/>
                </a:lnTo>
                <a:lnTo>
                  <a:pt x="40" y="295"/>
                </a:lnTo>
                <a:lnTo>
                  <a:pt x="40" y="295"/>
                </a:lnTo>
                <a:lnTo>
                  <a:pt x="40" y="295"/>
                </a:lnTo>
                <a:close/>
                <a:moveTo>
                  <a:pt x="109" y="244"/>
                </a:moveTo>
                <a:lnTo>
                  <a:pt x="109" y="244"/>
                </a:lnTo>
                <a:lnTo>
                  <a:pt x="109" y="246"/>
                </a:lnTo>
                <a:lnTo>
                  <a:pt x="109" y="246"/>
                </a:lnTo>
                <a:lnTo>
                  <a:pt x="109" y="244"/>
                </a:lnTo>
                <a:lnTo>
                  <a:pt x="109" y="244"/>
                </a:lnTo>
                <a:close/>
                <a:moveTo>
                  <a:pt x="260" y="58"/>
                </a:moveTo>
                <a:lnTo>
                  <a:pt x="260" y="58"/>
                </a:lnTo>
                <a:lnTo>
                  <a:pt x="261" y="57"/>
                </a:lnTo>
                <a:lnTo>
                  <a:pt x="261" y="57"/>
                </a:lnTo>
                <a:lnTo>
                  <a:pt x="260" y="58"/>
                </a:lnTo>
                <a:lnTo>
                  <a:pt x="260" y="58"/>
                </a:lnTo>
                <a:close/>
                <a:moveTo>
                  <a:pt x="244" y="148"/>
                </a:moveTo>
                <a:lnTo>
                  <a:pt x="244" y="148"/>
                </a:lnTo>
                <a:lnTo>
                  <a:pt x="243" y="148"/>
                </a:lnTo>
                <a:lnTo>
                  <a:pt x="243" y="148"/>
                </a:lnTo>
                <a:lnTo>
                  <a:pt x="243" y="149"/>
                </a:lnTo>
                <a:lnTo>
                  <a:pt x="243" y="149"/>
                </a:lnTo>
                <a:lnTo>
                  <a:pt x="243" y="149"/>
                </a:lnTo>
                <a:lnTo>
                  <a:pt x="243" y="149"/>
                </a:lnTo>
                <a:lnTo>
                  <a:pt x="244" y="148"/>
                </a:lnTo>
                <a:lnTo>
                  <a:pt x="244" y="148"/>
                </a:lnTo>
                <a:close/>
                <a:moveTo>
                  <a:pt x="85" y="236"/>
                </a:moveTo>
                <a:lnTo>
                  <a:pt x="85" y="236"/>
                </a:lnTo>
                <a:lnTo>
                  <a:pt x="84" y="237"/>
                </a:lnTo>
                <a:lnTo>
                  <a:pt x="84" y="237"/>
                </a:lnTo>
                <a:lnTo>
                  <a:pt x="85" y="237"/>
                </a:lnTo>
                <a:lnTo>
                  <a:pt x="85" y="236"/>
                </a:lnTo>
                <a:lnTo>
                  <a:pt x="85" y="236"/>
                </a:lnTo>
                <a:close/>
                <a:moveTo>
                  <a:pt x="318" y="86"/>
                </a:moveTo>
                <a:lnTo>
                  <a:pt x="318" y="86"/>
                </a:lnTo>
                <a:lnTo>
                  <a:pt x="318" y="88"/>
                </a:lnTo>
                <a:lnTo>
                  <a:pt x="318" y="88"/>
                </a:lnTo>
                <a:lnTo>
                  <a:pt x="319" y="88"/>
                </a:lnTo>
                <a:lnTo>
                  <a:pt x="319" y="88"/>
                </a:lnTo>
                <a:lnTo>
                  <a:pt x="318" y="86"/>
                </a:lnTo>
                <a:lnTo>
                  <a:pt x="318" y="86"/>
                </a:lnTo>
                <a:close/>
                <a:moveTo>
                  <a:pt x="302" y="15"/>
                </a:moveTo>
                <a:lnTo>
                  <a:pt x="302" y="15"/>
                </a:lnTo>
                <a:lnTo>
                  <a:pt x="302" y="15"/>
                </a:lnTo>
                <a:lnTo>
                  <a:pt x="302" y="15"/>
                </a:lnTo>
                <a:lnTo>
                  <a:pt x="301" y="15"/>
                </a:lnTo>
                <a:lnTo>
                  <a:pt x="301" y="15"/>
                </a:lnTo>
                <a:lnTo>
                  <a:pt x="301" y="15"/>
                </a:lnTo>
                <a:lnTo>
                  <a:pt x="301" y="15"/>
                </a:lnTo>
                <a:lnTo>
                  <a:pt x="302" y="15"/>
                </a:lnTo>
                <a:lnTo>
                  <a:pt x="302" y="15"/>
                </a:lnTo>
                <a:close/>
                <a:moveTo>
                  <a:pt x="150" y="243"/>
                </a:moveTo>
                <a:lnTo>
                  <a:pt x="150" y="243"/>
                </a:lnTo>
                <a:lnTo>
                  <a:pt x="152" y="244"/>
                </a:lnTo>
                <a:lnTo>
                  <a:pt x="152" y="244"/>
                </a:lnTo>
                <a:lnTo>
                  <a:pt x="152" y="243"/>
                </a:lnTo>
                <a:lnTo>
                  <a:pt x="150" y="243"/>
                </a:lnTo>
                <a:lnTo>
                  <a:pt x="150" y="243"/>
                </a:lnTo>
                <a:close/>
                <a:moveTo>
                  <a:pt x="109" y="258"/>
                </a:moveTo>
                <a:lnTo>
                  <a:pt x="109" y="258"/>
                </a:lnTo>
                <a:lnTo>
                  <a:pt x="109" y="260"/>
                </a:lnTo>
                <a:lnTo>
                  <a:pt x="109" y="260"/>
                </a:lnTo>
                <a:lnTo>
                  <a:pt x="109" y="260"/>
                </a:lnTo>
                <a:lnTo>
                  <a:pt x="109" y="258"/>
                </a:lnTo>
                <a:lnTo>
                  <a:pt x="109" y="258"/>
                </a:lnTo>
                <a:close/>
                <a:moveTo>
                  <a:pt x="285" y="82"/>
                </a:moveTo>
                <a:lnTo>
                  <a:pt x="285" y="82"/>
                </a:lnTo>
                <a:lnTo>
                  <a:pt x="285" y="82"/>
                </a:lnTo>
                <a:lnTo>
                  <a:pt x="285" y="82"/>
                </a:lnTo>
                <a:lnTo>
                  <a:pt x="285" y="82"/>
                </a:lnTo>
                <a:lnTo>
                  <a:pt x="285" y="82"/>
                </a:lnTo>
                <a:lnTo>
                  <a:pt x="285" y="82"/>
                </a:lnTo>
                <a:lnTo>
                  <a:pt x="285" y="82"/>
                </a:lnTo>
                <a:lnTo>
                  <a:pt x="285" y="82"/>
                </a:lnTo>
                <a:close/>
                <a:moveTo>
                  <a:pt x="72" y="278"/>
                </a:moveTo>
                <a:lnTo>
                  <a:pt x="72" y="278"/>
                </a:lnTo>
                <a:lnTo>
                  <a:pt x="72" y="278"/>
                </a:lnTo>
                <a:lnTo>
                  <a:pt x="72" y="278"/>
                </a:lnTo>
                <a:lnTo>
                  <a:pt x="72" y="278"/>
                </a:lnTo>
                <a:lnTo>
                  <a:pt x="72" y="278"/>
                </a:lnTo>
                <a:close/>
                <a:moveTo>
                  <a:pt x="65" y="338"/>
                </a:moveTo>
                <a:lnTo>
                  <a:pt x="65" y="338"/>
                </a:lnTo>
                <a:lnTo>
                  <a:pt x="64" y="338"/>
                </a:lnTo>
                <a:lnTo>
                  <a:pt x="64" y="338"/>
                </a:lnTo>
                <a:lnTo>
                  <a:pt x="65" y="338"/>
                </a:lnTo>
                <a:lnTo>
                  <a:pt x="65" y="338"/>
                </a:lnTo>
                <a:close/>
                <a:moveTo>
                  <a:pt x="238" y="72"/>
                </a:moveTo>
                <a:lnTo>
                  <a:pt x="238" y="72"/>
                </a:lnTo>
                <a:lnTo>
                  <a:pt x="238" y="72"/>
                </a:lnTo>
                <a:lnTo>
                  <a:pt x="238" y="72"/>
                </a:lnTo>
                <a:lnTo>
                  <a:pt x="237" y="71"/>
                </a:lnTo>
                <a:lnTo>
                  <a:pt x="237" y="71"/>
                </a:lnTo>
                <a:lnTo>
                  <a:pt x="237" y="72"/>
                </a:lnTo>
                <a:lnTo>
                  <a:pt x="237" y="72"/>
                </a:lnTo>
                <a:lnTo>
                  <a:pt x="238" y="72"/>
                </a:lnTo>
                <a:lnTo>
                  <a:pt x="238" y="72"/>
                </a:lnTo>
                <a:close/>
                <a:moveTo>
                  <a:pt x="301" y="51"/>
                </a:moveTo>
                <a:lnTo>
                  <a:pt x="301" y="51"/>
                </a:lnTo>
                <a:lnTo>
                  <a:pt x="302" y="51"/>
                </a:lnTo>
                <a:lnTo>
                  <a:pt x="302" y="49"/>
                </a:lnTo>
                <a:lnTo>
                  <a:pt x="302" y="49"/>
                </a:lnTo>
                <a:lnTo>
                  <a:pt x="301" y="51"/>
                </a:lnTo>
                <a:lnTo>
                  <a:pt x="301" y="51"/>
                </a:lnTo>
                <a:close/>
                <a:moveTo>
                  <a:pt x="45" y="334"/>
                </a:moveTo>
                <a:lnTo>
                  <a:pt x="45" y="334"/>
                </a:lnTo>
                <a:lnTo>
                  <a:pt x="45" y="334"/>
                </a:lnTo>
                <a:lnTo>
                  <a:pt x="45" y="334"/>
                </a:lnTo>
                <a:lnTo>
                  <a:pt x="45" y="335"/>
                </a:lnTo>
                <a:lnTo>
                  <a:pt x="45" y="335"/>
                </a:lnTo>
                <a:lnTo>
                  <a:pt x="45" y="334"/>
                </a:lnTo>
                <a:lnTo>
                  <a:pt x="45" y="334"/>
                </a:lnTo>
                <a:close/>
                <a:moveTo>
                  <a:pt x="308" y="76"/>
                </a:moveTo>
                <a:lnTo>
                  <a:pt x="308" y="76"/>
                </a:lnTo>
                <a:lnTo>
                  <a:pt x="308" y="76"/>
                </a:lnTo>
                <a:lnTo>
                  <a:pt x="308" y="76"/>
                </a:lnTo>
                <a:lnTo>
                  <a:pt x="308" y="76"/>
                </a:lnTo>
                <a:lnTo>
                  <a:pt x="308" y="76"/>
                </a:lnTo>
                <a:lnTo>
                  <a:pt x="308" y="76"/>
                </a:lnTo>
                <a:lnTo>
                  <a:pt x="308" y="76"/>
                </a:lnTo>
                <a:lnTo>
                  <a:pt x="308" y="76"/>
                </a:lnTo>
                <a:lnTo>
                  <a:pt x="308" y="76"/>
                </a:lnTo>
                <a:lnTo>
                  <a:pt x="308" y="76"/>
                </a:lnTo>
                <a:lnTo>
                  <a:pt x="308" y="76"/>
                </a:lnTo>
                <a:close/>
                <a:moveTo>
                  <a:pt x="256" y="173"/>
                </a:moveTo>
                <a:lnTo>
                  <a:pt x="256" y="173"/>
                </a:lnTo>
                <a:lnTo>
                  <a:pt x="256" y="173"/>
                </a:lnTo>
                <a:lnTo>
                  <a:pt x="256" y="173"/>
                </a:lnTo>
                <a:lnTo>
                  <a:pt x="256" y="175"/>
                </a:lnTo>
                <a:lnTo>
                  <a:pt x="256" y="175"/>
                </a:lnTo>
                <a:lnTo>
                  <a:pt x="256" y="175"/>
                </a:lnTo>
                <a:lnTo>
                  <a:pt x="256" y="175"/>
                </a:lnTo>
                <a:lnTo>
                  <a:pt x="256" y="173"/>
                </a:lnTo>
                <a:lnTo>
                  <a:pt x="256" y="173"/>
                </a:lnTo>
                <a:close/>
                <a:moveTo>
                  <a:pt x="40" y="328"/>
                </a:moveTo>
                <a:lnTo>
                  <a:pt x="40" y="328"/>
                </a:lnTo>
                <a:lnTo>
                  <a:pt x="41" y="328"/>
                </a:lnTo>
                <a:lnTo>
                  <a:pt x="41" y="328"/>
                </a:lnTo>
                <a:lnTo>
                  <a:pt x="40" y="328"/>
                </a:lnTo>
                <a:lnTo>
                  <a:pt x="40" y="328"/>
                </a:lnTo>
                <a:lnTo>
                  <a:pt x="40" y="328"/>
                </a:lnTo>
                <a:lnTo>
                  <a:pt x="40" y="328"/>
                </a:lnTo>
                <a:lnTo>
                  <a:pt x="40" y="328"/>
                </a:lnTo>
                <a:lnTo>
                  <a:pt x="40" y="328"/>
                </a:lnTo>
                <a:close/>
                <a:moveTo>
                  <a:pt x="85" y="250"/>
                </a:moveTo>
                <a:lnTo>
                  <a:pt x="85" y="250"/>
                </a:lnTo>
                <a:lnTo>
                  <a:pt x="84" y="250"/>
                </a:lnTo>
                <a:lnTo>
                  <a:pt x="85" y="251"/>
                </a:lnTo>
                <a:lnTo>
                  <a:pt x="85" y="251"/>
                </a:lnTo>
                <a:lnTo>
                  <a:pt x="85" y="250"/>
                </a:lnTo>
                <a:lnTo>
                  <a:pt x="85" y="250"/>
                </a:lnTo>
                <a:close/>
                <a:moveTo>
                  <a:pt x="116" y="226"/>
                </a:moveTo>
                <a:lnTo>
                  <a:pt x="116" y="226"/>
                </a:lnTo>
                <a:lnTo>
                  <a:pt x="116" y="226"/>
                </a:lnTo>
                <a:lnTo>
                  <a:pt x="116" y="226"/>
                </a:lnTo>
                <a:lnTo>
                  <a:pt x="116" y="226"/>
                </a:lnTo>
                <a:lnTo>
                  <a:pt x="116" y="226"/>
                </a:lnTo>
                <a:lnTo>
                  <a:pt x="116" y="226"/>
                </a:lnTo>
                <a:close/>
                <a:moveTo>
                  <a:pt x="79" y="221"/>
                </a:moveTo>
                <a:lnTo>
                  <a:pt x="79" y="221"/>
                </a:lnTo>
                <a:lnTo>
                  <a:pt x="81" y="221"/>
                </a:lnTo>
                <a:lnTo>
                  <a:pt x="81" y="221"/>
                </a:lnTo>
                <a:lnTo>
                  <a:pt x="81" y="221"/>
                </a:lnTo>
                <a:lnTo>
                  <a:pt x="81" y="221"/>
                </a:lnTo>
                <a:lnTo>
                  <a:pt x="79" y="221"/>
                </a:lnTo>
                <a:lnTo>
                  <a:pt x="79" y="221"/>
                </a:lnTo>
                <a:lnTo>
                  <a:pt x="79" y="221"/>
                </a:lnTo>
                <a:lnTo>
                  <a:pt x="79" y="221"/>
                </a:lnTo>
                <a:close/>
                <a:moveTo>
                  <a:pt x="61" y="283"/>
                </a:moveTo>
                <a:lnTo>
                  <a:pt x="61" y="283"/>
                </a:lnTo>
                <a:lnTo>
                  <a:pt x="61" y="283"/>
                </a:lnTo>
                <a:lnTo>
                  <a:pt x="61" y="283"/>
                </a:lnTo>
                <a:lnTo>
                  <a:pt x="61" y="284"/>
                </a:lnTo>
                <a:lnTo>
                  <a:pt x="61" y="284"/>
                </a:lnTo>
                <a:lnTo>
                  <a:pt x="61" y="284"/>
                </a:lnTo>
                <a:lnTo>
                  <a:pt x="61" y="284"/>
                </a:lnTo>
                <a:lnTo>
                  <a:pt x="61" y="283"/>
                </a:lnTo>
                <a:lnTo>
                  <a:pt x="61" y="283"/>
                </a:lnTo>
                <a:close/>
                <a:moveTo>
                  <a:pt x="160" y="236"/>
                </a:moveTo>
                <a:lnTo>
                  <a:pt x="160" y="236"/>
                </a:lnTo>
                <a:lnTo>
                  <a:pt x="160" y="236"/>
                </a:lnTo>
                <a:lnTo>
                  <a:pt x="160" y="236"/>
                </a:lnTo>
                <a:lnTo>
                  <a:pt x="160" y="234"/>
                </a:lnTo>
                <a:lnTo>
                  <a:pt x="160" y="234"/>
                </a:lnTo>
                <a:lnTo>
                  <a:pt x="160" y="236"/>
                </a:lnTo>
                <a:lnTo>
                  <a:pt x="160" y="236"/>
                </a:lnTo>
                <a:lnTo>
                  <a:pt x="160" y="236"/>
                </a:lnTo>
                <a:lnTo>
                  <a:pt x="160" y="236"/>
                </a:lnTo>
                <a:close/>
                <a:moveTo>
                  <a:pt x="229" y="177"/>
                </a:moveTo>
                <a:lnTo>
                  <a:pt x="229" y="177"/>
                </a:lnTo>
                <a:lnTo>
                  <a:pt x="230" y="177"/>
                </a:lnTo>
                <a:lnTo>
                  <a:pt x="230" y="177"/>
                </a:lnTo>
                <a:lnTo>
                  <a:pt x="230" y="177"/>
                </a:lnTo>
                <a:lnTo>
                  <a:pt x="230" y="177"/>
                </a:lnTo>
                <a:lnTo>
                  <a:pt x="230" y="177"/>
                </a:lnTo>
                <a:lnTo>
                  <a:pt x="230" y="177"/>
                </a:lnTo>
                <a:lnTo>
                  <a:pt x="229" y="177"/>
                </a:lnTo>
                <a:lnTo>
                  <a:pt x="229" y="177"/>
                </a:lnTo>
                <a:close/>
                <a:moveTo>
                  <a:pt x="290" y="89"/>
                </a:moveTo>
                <a:lnTo>
                  <a:pt x="290" y="89"/>
                </a:lnTo>
                <a:lnTo>
                  <a:pt x="290" y="89"/>
                </a:lnTo>
                <a:lnTo>
                  <a:pt x="290" y="89"/>
                </a:lnTo>
                <a:lnTo>
                  <a:pt x="290" y="89"/>
                </a:lnTo>
                <a:lnTo>
                  <a:pt x="290" y="89"/>
                </a:lnTo>
                <a:lnTo>
                  <a:pt x="290" y="89"/>
                </a:lnTo>
                <a:lnTo>
                  <a:pt x="290" y="89"/>
                </a:lnTo>
                <a:lnTo>
                  <a:pt x="290" y="89"/>
                </a:lnTo>
                <a:lnTo>
                  <a:pt x="290" y="89"/>
                </a:lnTo>
                <a:close/>
                <a:moveTo>
                  <a:pt x="112" y="206"/>
                </a:moveTo>
                <a:lnTo>
                  <a:pt x="112" y="206"/>
                </a:lnTo>
                <a:lnTo>
                  <a:pt x="112" y="206"/>
                </a:lnTo>
                <a:lnTo>
                  <a:pt x="112" y="206"/>
                </a:lnTo>
                <a:lnTo>
                  <a:pt x="111" y="206"/>
                </a:lnTo>
                <a:lnTo>
                  <a:pt x="111" y="206"/>
                </a:lnTo>
                <a:lnTo>
                  <a:pt x="111" y="207"/>
                </a:lnTo>
                <a:lnTo>
                  <a:pt x="111" y="207"/>
                </a:lnTo>
                <a:lnTo>
                  <a:pt x="112" y="206"/>
                </a:lnTo>
                <a:lnTo>
                  <a:pt x="112" y="206"/>
                </a:lnTo>
                <a:close/>
                <a:moveTo>
                  <a:pt x="334" y="101"/>
                </a:moveTo>
                <a:lnTo>
                  <a:pt x="334" y="101"/>
                </a:lnTo>
                <a:lnTo>
                  <a:pt x="334" y="101"/>
                </a:lnTo>
                <a:lnTo>
                  <a:pt x="334" y="101"/>
                </a:lnTo>
                <a:lnTo>
                  <a:pt x="334" y="99"/>
                </a:lnTo>
                <a:lnTo>
                  <a:pt x="334" y="99"/>
                </a:lnTo>
                <a:lnTo>
                  <a:pt x="334" y="99"/>
                </a:lnTo>
                <a:lnTo>
                  <a:pt x="334" y="99"/>
                </a:lnTo>
                <a:lnTo>
                  <a:pt x="334" y="101"/>
                </a:lnTo>
                <a:lnTo>
                  <a:pt x="334" y="101"/>
                </a:lnTo>
                <a:close/>
                <a:moveTo>
                  <a:pt x="75" y="183"/>
                </a:moveTo>
                <a:lnTo>
                  <a:pt x="75" y="183"/>
                </a:lnTo>
                <a:lnTo>
                  <a:pt x="75" y="183"/>
                </a:lnTo>
                <a:lnTo>
                  <a:pt x="75" y="183"/>
                </a:lnTo>
                <a:lnTo>
                  <a:pt x="76" y="183"/>
                </a:lnTo>
                <a:lnTo>
                  <a:pt x="76" y="183"/>
                </a:lnTo>
                <a:lnTo>
                  <a:pt x="76" y="182"/>
                </a:lnTo>
                <a:lnTo>
                  <a:pt x="76" y="182"/>
                </a:lnTo>
                <a:lnTo>
                  <a:pt x="75" y="183"/>
                </a:lnTo>
                <a:lnTo>
                  <a:pt x="75" y="183"/>
                </a:lnTo>
                <a:close/>
                <a:moveTo>
                  <a:pt x="72" y="186"/>
                </a:moveTo>
                <a:lnTo>
                  <a:pt x="72" y="186"/>
                </a:lnTo>
                <a:lnTo>
                  <a:pt x="72" y="186"/>
                </a:lnTo>
                <a:lnTo>
                  <a:pt x="72" y="186"/>
                </a:lnTo>
                <a:lnTo>
                  <a:pt x="72" y="184"/>
                </a:lnTo>
                <a:lnTo>
                  <a:pt x="72" y="184"/>
                </a:lnTo>
                <a:lnTo>
                  <a:pt x="72" y="186"/>
                </a:lnTo>
                <a:lnTo>
                  <a:pt x="72" y="186"/>
                </a:lnTo>
                <a:close/>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923290" y="1492885"/>
            <a:ext cx="9136380" cy="4707890"/>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b="1" noProof="0" dirty="0" smtClean="0">
                <a:ln>
                  <a:noFill/>
                </a:ln>
                <a:effectLst/>
                <a:uLnTx/>
                <a:uFillTx/>
                <a:latin typeface="+mn-ea"/>
                <a:sym typeface="+mn-ea"/>
              </a:rPr>
              <a:t>选择</a:t>
            </a:r>
            <a:r>
              <a:rPr lang="zh-CN" altLang="zh-CN" b="1" noProof="0" dirty="0">
                <a:ln>
                  <a:noFill/>
                </a:ln>
                <a:effectLst/>
                <a:uLnTx/>
                <a:uFillTx/>
                <a:latin typeface="+mn-ea"/>
                <a:sym typeface="+mn-ea"/>
              </a:rPr>
              <a:t>输入组合</a:t>
            </a:r>
            <a:r>
              <a:rPr lang="zh-CN" altLang="zh-CN" noProof="0" dirty="0">
                <a:ln>
                  <a:noFill/>
                </a:ln>
                <a:effectLst/>
                <a:uLnTx/>
                <a:uFillTx/>
                <a:latin typeface="+mn-ea"/>
                <a:sym typeface="+mn-ea"/>
              </a:rPr>
              <a:t>的另一个有效途径是把计算机测试和人工检查代码结合起来。</a:t>
            </a: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dirty="0"/>
              <a:t>例如：通过代码检查发现程序中两个模块使用并修改某些共享变量，如果一个模块对这些变量的修改不正确，则会引起另一个模块出错。因此这是程序发生错误的一个可能的原因。</a:t>
            </a: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dirty="0"/>
              <a:t>正确设计：</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dirty="0"/>
              <a:t>	</a:t>
            </a:r>
            <a:r>
              <a:rPr lang="zh-CN" altLang="en-US" sz="2000" dirty="0"/>
              <a:t>应该设计测试方案，在程序的一次运行中</a:t>
            </a:r>
            <a:r>
              <a:rPr lang="zh-CN" altLang="en-US" sz="2000" dirty="0">
                <a:solidFill>
                  <a:srgbClr val="D0CC1E"/>
                </a:solidFill>
              </a:rPr>
              <a:t>同时检测</a:t>
            </a:r>
            <a:r>
              <a:rPr lang="zh-CN" altLang="en-US" sz="2000" dirty="0"/>
              <a:t>这两个模块，特别着重检测一个模块修改了共享变量后，另一个模块能否像预期那样正常使用这些变量。</a:t>
            </a: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dirty="0"/>
              <a:t>注：如果两个模块</a:t>
            </a:r>
            <a:r>
              <a:rPr lang="zh-CN" altLang="en-US" sz="2000" dirty="0">
                <a:solidFill>
                  <a:srgbClr val="D0CC1E"/>
                </a:solidFill>
              </a:rPr>
              <a:t>相互独立</a:t>
            </a:r>
            <a:r>
              <a:rPr lang="zh-CN" altLang="en-US" sz="2000" dirty="0"/>
              <a:t>，则</a:t>
            </a:r>
            <a:r>
              <a:rPr lang="zh-CN" altLang="en-US" sz="2000" dirty="0">
                <a:solidFill>
                  <a:srgbClr val="D0CC1E"/>
                </a:solidFill>
              </a:rPr>
              <a:t>没有必要</a:t>
            </a:r>
            <a:r>
              <a:rPr lang="zh-CN" altLang="en-US" sz="2000" dirty="0"/>
              <a:t>测试它们的输入组合情况。</a:t>
            </a:r>
          </a:p>
        </p:txBody>
      </p:sp>
      <p:sp>
        <p:nvSpPr>
          <p:cNvPr id="11" name="Freeform 9"/>
          <p:cNvSpPr>
            <a:spLocks noEditPoints="1"/>
          </p:cNvSpPr>
          <p:nvPr/>
        </p:nvSpPr>
        <p:spPr bwMode="auto">
          <a:xfrm>
            <a:off x="10234930" y="492125"/>
            <a:ext cx="1024890" cy="1295400"/>
          </a:xfrm>
          <a:custGeom>
            <a:avLst/>
            <a:gdLst>
              <a:gd name="T0" fmla="*/ 185 w 365"/>
              <a:gd name="T1" fmla="*/ 317 h 428"/>
              <a:gd name="T2" fmla="*/ 24 w 365"/>
              <a:gd name="T3" fmla="*/ 379 h 428"/>
              <a:gd name="T4" fmla="*/ 95 w 365"/>
              <a:gd name="T5" fmla="*/ 16 h 428"/>
              <a:gd name="T6" fmla="*/ 231 w 365"/>
              <a:gd name="T7" fmla="*/ 234 h 428"/>
              <a:gd name="T8" fmla="*/ 112 w 365"/>
              <a:gd name="T9" fmla="*/ 227 h 428"/>
              <a:gd name="T10" fmla="*/ 81 w 365"/>
              <a:gd name="T11" fmla="*/ 328 h 428"/>
              <a:gd name="T12" fmla="*/ 87 w 365"/>
              <a:gd name="T13" fmla="*/ 380 h 428"/>
              <a:gd name="T14" fmla="*/ 92 w 365"/>
              <a:gd name="T15" fmla="*/ 410 h 428"/>
              <a:gd name="T16" fmla="*/ 169 w 365"/>
              <a:gd name="T17" fmla="*/ 311 h 428"/>
              <a:gd name="T18" fmla="*/ 179 w 365"/>
              <a:gd name="T19" fmla="*/ 273 h 428"/>
              <a:gd name="T20" fmla="*/ 224 w 365"/>
              <a:gd name="T21" fmla="*/ 224 h 428"/>
              <a:gd name="T22" fmla="*/ 223 w 365"/>
              <a:gd name="T23" fmla="*/ 197 h 428"/>
              <a:gd name="T24" fmla="*/ 218 w 365"/>
              <a:gd name="T25" fmla="*/ 174 h 428"/>
              <a:gd name="T26" fmla="*/ 229 w 365"/>
              <a:gd name="T27" fmla="*/ 139 h 428"/>
              <a:gd name="T28" fmla="*/ 248 w 365"/>
              <a:gd name="T29" fmla="*/ 93 h 428"/>
              <a:gd name="T30" fmla="*/ 224 w 365"/>
              <a:gd name="T31" fmla="*/ 65 h 428"/>
              <a:gd name="T32" fmla="*/ 172 w 365"/>
              <a:gd name="T33" fmla="*/ 191 h 428"/>
              <a:gd name="T34" fmla="*/ 26 w 365"/>
              <a:gd name="T35" fmla="*/ 410 h 428"/>
              <a:gd name="T36" fmla="*/ 73 w 365"/>
              <a:gd name="T37" fmla="*/ 84 h 428"/>
              <a:gd name="T38" fmla="*/ 87 w 365"/>
              <a:gd name="T39" fmla="*/ 142 h 428"/>
              <a:gd name="T40" fmla="*/ 95 w 365"/>
              <a:gd name="T41" fmla="*/ 101 h 428"/>
              <a:gd name="T42" fmla="*/ 128 w 365"/>
              <a:gd name="T43" fmla="*/ 147 h 428"/>
              <a:gd name="T44" fmla="*/ 112 w 365"/>
              <a:gd name="T45" fmla="*/ 98 h 428"/>
              <a:gd name="T46" fmla="*/ 171 w 365"/>
              <a:gd name="T47" fmla="*/ 175 h 428"/>
              <a:gd name="T48" fmla="*/ 240 w 365"/>
              <a:gd name="T49" fmla="*/ 268 h 428"/>
              <a:gd name="T50" fmla="*/ 258 w 365"/>
              <a:gd name="T51" fmla="*/ 306 h 428"/>
              <a:gd name="T52" fmla="*/ 245 w 365"/>
              <a:gd name="T53" fmla="*/ 344 h 428"/>
              <a:gd name="T54" fmla="*/ 306 w 365"/>
              <a:gd name="T55" fmla="*/ 410 h 428"/>
              <a:gd name="T56" fmla="*/ 310 w 365"/>
              <a:gd name="T57" fmla="*/ 385 h 428"/>
              <a:gd name="T58" fmla="*/ 234 w 365"/>
              <a:gd name="T59" fmla="*/ 365 h 428"/>
              <a:gd name="T60" fmla="*/ 191 w 365"/>
              <a:gd name="T61" fmla="*/ 22 h 428"/>
              <a:gd name="T62" fmla="*/ 183 w 365"/>
              <a:gd name="T63" fmla="*/ 16 h 428"/>
              <a:gd name="T64" fmla="*/ 172 w 365"/>
              <a:gd name="T65" fmla="*/ 21 h 428"/>
              <a:gd name="T66" fmla="*/ 136 w 365"/>
              <a:gd name="T67" fmla="*/ 224 h 428"/>
              <a:gd name="T68" fmla="*/ 327 w 365"/>
              <a:gd name="T69" fmla="*/ 372 h 428"/>
              <a:gd name="T70" fmla="*/ 139 w 365"/>
              <a:gd name="T71" fmla="*/ 57 h 428"/>
              <a:gd name="T72" fmla="*/ 131 w 365"/>
              <a:gd name="T73" fmla="*/ 48 h 428"/>
              <a:gd name="T74" fmla="*/ 258 w 365"/>
              <a:gd name="T75" fmla="*/ 114 h 428"/>
              <a:gd name="T76" fmla="*/ 128 w 365"/>
              <a:gd name="T77" fmla="*/ 37 h 428"/>
              <a:gd name="T78" fmla="*/ 228 w 365"/>
              <a:gd name="T79" fmla="*/ 290 h 428"/>
              <a:gd name="T80" fmla="*/ 116 w 365"/>
              <a:gd name="T81" fmla="*/ 417 h 428"/>
              <a:gd name="T82" fmla="*/ 224 w 365"/>
              <a:gd name="T83" fmla="*/ 311 h 428"/>
              <a:gd name="T84" fmla="*/ 204 w 365"/>
              <a:gd name="T85" fmla="*/ 16 h 428"/>
              <a:gd name="T86" fmla="*/ 202 w 365"/>
              <a:gd name="T87" fmla="*/ 297 h 428"/>
              <a:gd name="T88" fmla="*/ 250 w 365"/>
              <a:gd name="T89" fmla="*/ 79 h 428"/>
              <a:gd name="T90" fmla="*/ 240 w 365"/>
              <a:gd name="T91" fmla="*/ 46 h 428"/>
              <a:gd name="T92" fmla="*/ 231 w 365"/>
              <a:gd name="T93" fmla="*/ 51 h 428"/>
              <a:gd name="T94" fmla="*/ 215 w 365"/>
              <a:gd name="T95" fmla="*/ 324 h 428"/>
              <a:gd name="T96" fmla="*/ 207 w 365"/>
              <a:gd name="T97" fmla="*/ 48 h 428"/>
              <a:gd name="T98" fmla="*/ 212 w 365"/>
              <a:gd name="T99" fmla="*/ 32 h 428"/>
              <a:gd name="T100" fmla="*/ 105 w 365"/>
              <a:gd name="T101" fmla="*/ 414 h 428"/>
              <a:gd name="T102" fmla="*/ 240 w 365"/>
              <a:gd name="T103" fmla="*/ 33 h 428"/>
              <a:gd name="T104" fmla="*/ 199 w 365"/>
              <a:gd name="T105" fmla="*/ 319 h 428"/>
              <a:gd name="T106" fmla="*/ 84 w 365"/>
              <a:gd name="T107" fmla="*/ 169 h 428"/>
              <a:gd name="T108" fmla="*/ 139 w 365"/>
              <a:gd name="T109" fmla="*/ 232 h 428"/>
              <a:gd name="T110" fmla="*/ 206 w 365"/>
              <a:gd name="T111" fmla="*/ 62 h 428"/>
              <a:gd name="T112" fmla="*/ 209 w 365"/>
              <a:gd name="T113" fmla="*/ 106 h 428"/>
              <a:gd name="T114" fmla="*/ 245 w 365"/>
              <a:gd name="T115" fmla="*/ 167 h 428"/>
              <a:gd name="T116" fmla="*/ 68 w 365"/>
              <a:gd name="T117" fmla="*/ 90 h 428"/>
              <a:gd name="T118" fmla="*/ 136 w 365"/>
              <a:gd name="T119" fmla="*/ 390 h 428"/>
              <a:gd name="T120" fmla="*/ 250 w 365"/>
              <a:gd name="T121" fmla="*/ 41 h 428"/>
              <a:gd name="T122" fmla="*/ 153 w 365"/>
              <a:gd name="T123" fmla="*/ 212 h 428"/>
              <a:gd name="T124" fmla="*/ 81 w 365"/>
              <a:gd name="T125" fmla="*/ 33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5" h="428">
                <a:moveTo>
                  <a:pt x="359" y="407"/>
                </a:moveTo>
                <a:lnTo>
                  <a:pt x="359" y="407"/>
                </a:lnTo>
                <a:lnTo>
                  <a:pt x="357" y="409"/>
                </a:lnTo>
                <a:lnTo>
                  <a:pt x="357" y="409"/>
                </a:lnTo>
                <a:lnTo>
                  <a:pt x="357" y="410"/>
                </a:lnTo>
                <a:lnTo>
                  <a:pt x="357" y="410"/>
                </a:lnTo>
                <a:lnTo>
                  <a:pt x="355" y="412"/>
                </a:lnTo>
                <a:lnTo>
                  <a:pt x="355" y="412"/>
                </a:lnTo>
                <a:lnTo>
                  <a:pt x="352" y="414"/>
                </a:lnTo>
                <a:lnTo>
                  <a:pt x="352" y="414"/>
                </a:lnTo>
                <a:lnTo>
                  <a:pt x="351" y="414"/>
                </a:lnTo>
                <a:lnTo>
                  <a:pt x="351" y="414"/>
                </a:lnTo>
                <a:lnTo>
                  <a:pt x="349" y="414"/>
                </a:lnTo>
                <a:lnTo>
                  <a:pt x="349" y="414"/>
                </a:lnTo>
                <a:lnTo>
                  <a:pt x="344" y="414"/>
                </a:lnTo>
                <a:lnTo>
                  <a:pt x="340" y="415"/>
                </a:lnTo>
                <a:lnTo>
                  <a:pt x="340" y="415"/>
                </a:lnTo>
                <a:lnTo>
                  <a:pt x="330" y="417"/>
                </a:lnTo>
                <a:lnTo>
                  <a:pt x="330" y="417"/>
                </a:lnTo>
                <a:lnTo>
                  <a:pt x="305" y="418"/>
                </a:lnTo>
                <a:lnTo>
                  <a:pt x="305" y="418"/>
                </a:lnTo>
                <a:lnTo>
                  <a:pt x="292" y="421"/>
                </a:lnTo>
                <a:lnTo>
                  <a:pt x="292" y="421"/>
                </a:lnTo>
                <a:lnTo>
                  <a:pt x="284" y="421"/>
                </a:lnTo>
                <a:lnTo>
                  <a:pt x="284" y="421"/>
                </a:lnTo>
                <a:lnTo>
                  <a:pt x="280" y="421"/>
                </a:lnTo>
                <a:lnTo>
                  <a:pt x="280" y="421"/>
                </a:lnTo>
                <a:lnTo>
                  <a:pt x="267" y="423"/>
                </a:lnTo>
                <a:lnTo>
                  <a:pt x="267" y="423"/>
                </a:lnTo>
                <a:lnTo>
                  <a:pt x="256" y="423"/>
                </a:lnTo>
                <a:lnTo>
                  <a:pt x="256" y="423"/>
                </a:lnTo>
                <a:lnTo>
                  <a:pt x="253" y="421"/>
                </a:lnTo>
                <a:lnTo>
                  <a:pt x="250" y="418"/>
                </a:lnTo>
                <a:lnTo>
                  <a:pt x="250" y="418"/>
                </a:lnTo>
                <a:lnTo>
                  <a:pt x="247" y="415"/>
                </a:lnTo>
                <a:lnTo>
                  <a:pt x="247" y="415"/>
                </a:lnTo>
                <a:lnTo>
                  <a:pt x="247" y="415"/>
                </a:lnTo>
                <a:lnTo>
                  <a:pt x="247" y="415"/>
                </a:lnTo>
                <a:lnTo>
                  <a:pt x="240" y="410"/>
                </a:lnTo>
                <a:lnTo>
                  <a:pt x="240" y="410"/>
                </a:lnTo>
                <a:lnTo>
                  <a:pt x="237" y="407"/>
                </a:lnTo>
                <a:lnTo>
                  <a:pt x="237" y="407"/>
                </a:lnTo>
                <a:lnTo>
                  <a:pt x="229" y="393"/>
                </a:lnTo>
                <a:lnTo>
                  <a:pt x="229" y="393"/>
                </a:lnTo>
                <a:lnTo>
                  <a:pt x="228" y="390"/>
                </a:lnTo>
                <a:lnTo>
                  <a:pt x="228" y="390"/>
                </a:lnTo>
                <a:lnTo>
                  <a:pt x="220" y="376"/>
                </a:lnTo>
                <a:lnTo>
                  <a:pt x="220" y="376"/>
                </a:lnTo>
                <a:lnTo>
                  <a:pt x="212" y="360"/>
                </a:lnTo>
                <a:lnTo>
                  <a:pt x="212" y="360"/>
                </a:lnTo>
                <a:lnTo>
                  <a:pt x="204" y="347"/>
                </a:lnTo>
                <a:lnTo>
                  <a:pt x="204" y="347"/>
                </a:lnTo>
                <a:lnTo>
                  <a:pt x="196" y="333"/>
                </a:lnTo>
                <a:lnTo>
                  <a:pt x="196" y="333"/>
                </a:lnTo>
                <a:lnTo>
                  <a:pt x="190" y="322"/>
                </a:lnTo>
                <a:lnTo>
                  <a:pt x="190" y="322"/>
                </a:lnTo>
                <a:lnTo>
                  <a:pt x="187" y="317"/>
                </a:lnTo>
                <a:lnTo>
                  <a:pt x="187" y="317"/>
                </a:lnTo>
                <a:lnTo>
                  <a:pt x="187" y="316"/>
                </a:lnTo>
                <a:lnTo>
                  <a:pt x="187" y="316"/>
                </a:lnTo>
                <a:lnTo>
                  <a:pt x="185" y="317"/>
                </a:lnTo>
                <a:lnTo>
                  <a:pt x="185" y="317"/>
                </a:lnTo>
                <a:lnTo>
                  <a:pt x="174" y="336"/>
                </a:lnTo>
                <a:lnTo>
                  <a:pt x="174" y="336"/>
                </a:lnTo>
                <a:lnTo>
                  <a:pt x="164" y="350"/>
                </a:lnTo>
                <a:lnTo>
                  <a:pt x="164" y="350"/>
                </a:lnTo>
                <a:lnTo>
                  <a:pt x="153" y="369"/>
                </a:lnTo>
                <a:lnTo>
                  <a:pt x="153" y="369"/>
                </a:lnTo>
                <a:lnTo>
                  <a:pt x="139" y="390"/>
                </a:lnTo>
                <a:lnTo>
                  <a:pt x="139" y="390"/>
                </a:lnTo>
                <a:lnTo>
                  <a:pt x="131" y="402"/>
                </a:lnTo>
                <a:lnTo>
                  <a:pt x="131" y="402"/>
                </a:lnTo>
                <a:lnTo>
                  <a:pt x="127" y="409"/>
                </a:lnTo>
                <a:lnTo>
                  <a:pt x="127" y="409"/>
                </a:lnTo>
                <a:lnTo>
                  <a:pt x="125" y="410"/>
                </a:lnTo>
                <a:lnTo>
                  <a:pt x="123" y="410"/>
                </a:lnTo>
                <a:lnTo>
                  <a:pt x="123" y="410"/>
                </a:lnTo>
                <a:lnTo>
                  <a:pt x="122" y="410"/>
                </a:lnTo>
                <a:lnTo>
                  <a:pt x="122" y="410"/>
                </a:lnTo>
                <a:lnTo>
                  <a:pt x="120" y="414"/>
                </a:lnTo>
                <a:lnTo>
                  <a:pt x="120" y="414"/>
                </a:lnTo>
                <a:lnTo>
                  <a:pt x="116" y="420"/>
                </a:lnTo>
                <a:lnTo>
                  <a:pt x="116" y="420"/>
                </a:lnTo>
                <a:lnTo>
                  <a:pt x="112" y="425"/>
                </a:lnTo>
                <a:lnTo>
                  <a:pt x="112" y="425"/>
                </a:lnTo>
                <a:lnTo>
                  <a:pt x="109" y="426"/>
                </a:lnTo>
                <a:lnTo>
                  <a:pt x="106" y="428"/>
                </a:lnTo>
                <a:lnTo>
                  <a:pt x="106" y="428"/>
                </a:lnTo>
                <a:lnTo>
                  <a:pt x="98" y="426"/>
                </a:lnTo>
                <a:lnTo>
                  <a:pt x="98" y="426"/>
                </a:lnTo>
                <a:lnTo>
                  <a:pt x="82" y="421"/>
                </a:lnTo>
                <a:lnTo>
                  <a:pt x="82" y="421"/>
                </a:lnTo>
                <a:lnTo>
                  <a:pt x="64" y="418"/>
                </a:lnTo>
                <a:lnTo>
                  <a:pt x="64" y="418"/>
                </a:lnTo>
                <a:lnTo>
                  <a:pt x="62" y="420"/>
                </a:lnTo>
                <a:lnTo>
                  <a:pt x="62" y="420"/>
                </a:lnTo>
                <a:lnTo>
                  <a:pt x="60" y="420"/>
                </a:lnTo>
                <a:lnTo>
                  <a:pt x="60" y="420"/>
                </a:lnTo>
                <a:lnTo>
                  <a:pt x="35" y="415"/>
                </a:lnTo>
                <a:lnTo>
                  <a:pt x="35" y="415"/>
                </a:lnTo>
                <a:lnTo>
                  <a:pt x="32" y="415"/>
                </a:lnTo>
                <a:lnTo>
                  <a:pt x="32" y="415"/>
                </a:lnTo>
                <a:lnTo>
                  <a:pt x="15" y="415"/>
                </a:lnTo>
                <a:lnTo>
                  <a:pt x="15" y="415"/>
                </a:lnTo>
                <a:lnTo>
                  <a:pt x="8" y="415"/>
                </a:lnTo>
                <a:lnTo>
                  <a:pt x="8" y="415"/>
                </a:lnTo>
                <a:lnTo>
                  <a:pt x="7" y="415"/>
                </a:lnTo>
                <a:lnTo>
                  <a:pt x="5" y="414"/>
                </a:lnTo>
                <a:lnTo>
                  <a:pt x="5" y="414"/>
                </a:lnTo>
                <a:lnTo>
                  <a:pt x="4" y="412"/>
                </a:lnTo>
                <a:lnTo>
                  <a:pt x="4" y="412"/>
                </a:lnTo>
                <a:lnTo>
                  <a:pt x="2" y="412"/>
                </a:lnTo>
                <a:lnTo>
                  <a:pt x="2" y="412"/>
                </a:lnTo>
                <a:lnTo>
                  <a:pt x="0" y="410"/>
                </a:lnTo>
                <a:lnTo>
                  <a:pt x="0" y="409"/>
                </a:lnTo>
                <a:lnTo>
                  <a:pt x="0" y="409"/>
                </a:lnTo>
                <a:lnTo>
                  <a:pt x="7" y="401"/>
                </a:lnTo>
                <a:lnTo>
                  <a:pt x="7" y="401"/>
                </a:lnTo>
                <a:lnTo>
                  <a:pt x="8" y="401"/>
                </a:lnTo>
                <a:lnTo>
                  <a:pt x="8" y="401"/>
                </a:lnTo>
                <a:lnTo>
                  <a:pt x="10" y="398"/>
                </a:lnTo>
                <a:lnTo>
                  <a:pt x="11" y="395"/>
                </a:lnTo>
                <a:lnTo>
                  <a:pt x="11" y="395"/>
                </a:lnTo>
                <a:lnTo>
                  <a:pt x="24" y="379"/>
                </a:lnTo>
                <a:lnTo>
                  <a:pt x="24" y="379"/>
                </a:lnTo>
                <a:lnTo>
                  <a:pt x="27" y="376"/>
                </a:lnTo>
                <a:lnTo>
                  <a:pt x="27" y="376"/>
                </a:lnTo>
                <a:lnTo>
                  <a:pt x="54" y="343"/>
                </a:lnTo>
                <a:lnTo>
                  <a:pt x="81" y="311"/>
                </a:lnTo>
                <a:lnTo>
                  <a:pt x="81" y="311"/>
                </a:lnTo>
                <a:lnTo>
                  <a:pt x="100" y="284"/>
                </a:lnTo>
                <a:lnTo>
                  <a:pt x="100" y="284"/>
                </a:lnTo>
                <a:lnTo>
                  <a:pt x="116" y="260"/>
                </a:lnTo>
                <a:lnTo>
                  <a:pt x="116" y="260"/>
                </a:lnTo>
                <a:lnTo>
                  <a:pt x="122" y="249"/>
                </a:lnTo>
                <a:lnTo>
                  <a:pt x="122" y="249"/>
                </a:lnTo>
                <a:lnTo>
                  <a:pt x="122" y="248"/>
                </a:lnTo>
                <a:lnTo>
                  <a:pt x="122" y="248"/>
                </a:lnTo>
                <a:lnTo>
                  <a:pt x="119" y="242"/>
                </a:lnTo>
                <a:lnTo>
                  <a:pt x="119" y="242"/>
                </a:lnTo>
                <a:lnTo>
                  <a:pt x="109" y="227"/>
                </a:lnTo>
                <a:lnTo>
                  <a:pt x="109" y="227"/>
                </a:lnTo>
                <a:lnTo>
                  <a:pt x="101" y="213"/>
                </a:lnTo>
                <a:lnTo>
                  <a:pt x="101" y="213"/>
                </a:lnTo>
                <a:lnTo>
                  <a:pt x="97" y="205"/>
                </a:lnTo>
                <a:lnTo>
                  <a:pt x="97" y="205"/>
                </a:lnTo>
                <a:lnTo>
                  <a:pt x="87" y="185"/>
                </a:lnTo>
                <a:lnTo>
                  <a:pt x="87" y="185"/>
                </a:lnTo>
                <a:lnTo>
                  <a:pt x="81" y="172"/>
                </a:lnTo>
                <a:lnTo>
                  <a:pt x="76" y="158"/>
                </a:lnTo>
                <a:lnTo>
                  <a:pt x="76" y="158"/>
                </a:lnTo>
                <a:lnTo>
                  <a:pt x="71" y="147"/>
                </a:lnTo>
                <a:lnTo>
                  <a:pt x="70" y="134"/>
                </a:lnTo>
                <a:lnTo>
                  <a:pt x="70" y="134"/>
                </a:lnTo>
                <a:lnTo>
                  <a:pt x="67" y="117"/>
                </a:lnTo>
                <a:lnTo>
                  <a:pt x="67" y="117"/>
                </a:lnTo>
                <a:lnTo>
                  <a:pt x="65" y="98"/>
                </a:lnTo>
                <a:lnTo>
                  <a:pt x="65" y="98"/>
                </a:lnTo>
                <a:lnTo>
                  <a:pt x="64" y="87"/>
                </a:lnTo>
                <a:lnTo>
                  <a:pt x="65" y="76"/>
                </a:lnTo>
                <a:lnTo>
                  <a:pt x="65" y="76"/>
                </a:lnTo>
                <a:lnTo>
                  <a:pt x="67" y="63"/>
                </a:lnTo>
                <a:lnTo>
                  <a:pt x="67" y="63"/>
                </a:lnTo>
                <a:lnTo>
                  <a:pt x="67" y="59"/>
                </a:lnTo>
                <a:lnTo>
                  <a:pt x="67" y="59"/>
                </a:lnTo>
                <a:lnTo>
                  <a:pt x="67" y="57"/>
                </a:lnTo>
                <a:lnTo>
                  <a:pt x="67" y="57"/>
                </a:lnTo>
                <a:lnTo>
                  <a:pt x="67" y="55"/>
                </a:lnTo>
                <a:lnTo>
                  <a:pt x="68" y="54"/>
                </a:lnTo>
                <a:lnTo>
                  <a:pt x="68" y="54"/>
                </a:lnTo>
                <a:lnTo>
                  <a:pt x="68" y="52"/>
                </a:lnTo>
                <a:lnTo>
                  <a:pt x="68" y="52"/>
                </a:lnTo>
                <a:lnTo>
                  <a:pt x="73" y="43"/>
                </a:lnTo>
                <a:lnTo>
                  <a:pt x="73" y="43"/>
                </a:lnTo>
                <a:lnTo>
                  <a:pt x="75" y="35"/>
                </a:lnTo>
                <a:lnTo>
                  <a:pt x="79" y="29"/>
                </a:lnTo>
                <a:lnTo>
                  <a:pt x="79" y="29"/>
                </a:lnTo>
                <a:lnTo>
                  <a:pt x="86" y="22"/>
                </a:lnTo>
                <a:lnTo>
                  <a:pt x="86" y="22"/>
                </a:lnTo>
                <a:lnTo>
                  <a:pt x="90" y="18"/>
                </a:lnTo>
                <a:lnTo>
                  <a:pt x="90" y="18"/>
                </a:lnTo>
                <a:lnTo>
                  <a:pt x="92" y="16"/>
                </a:lnTo>
                <a:lnTo>
                  <a:pt x="94" y="16"/>
                </a:lnTo>
                <a:lnTo>
                  <a:pt x="94" y="16"/>
                </a:lnTo>
                <a:lnTo>
                  <a:pt x="95" y="16"/>
                </a:lnTo>
                <a:lnTo>
                  <a:pt x="95" y="16"/>
                </a:lnTo>
                <a:lnTo>
                  <a:pt x="103" y="13"/>
                </a:lnTo>
                <a:lnTo>
                  <a:pt x="103" y="13"/>
                </a:lnTo>
                <a:lnTo>
                  <a:pt x="105" y="11"/>
                </a:lnTo>
                <a:lnTo>
                  <a:pt x="105" y="11"/>
                </a:lnTo>
                <a:lnTo>
                  <a:pt x="116" y="7"/>
                </a:lnTo>
                <a:lnTo>
                  <a:pt x="127" y="3"/>
                </a:lnTo>
                <a:lnTo>
                  <a:pt x="127" y="3"/>
                </a:lnTo>
                <a:lnTo>
                  <a:pt x="141" y="2"/>
                </a:lnTo>
                <a:lnTo>
                  <a:pt x="157" y="0"/>
                </a:lnTo>
                <a:lnTo>
                  <a:pt x="157" y="0"/>
                </a:lnTo>
                <a:lnTo>
                  <a:pt x="168" y="0"/>
                </a:lnTo>
                <a:lnTo>
                  <a:pt x="179" y="2"/>
                </a:lnTo>
                <a:lnTo>
                  <a:pt x="179" y="2"/>
                </a:lnTo>
                <a:lnTo>
                  <a:pt x="204" y="5"/>
                </a:lnTo>
                <a:lnTo>
                  <a:pt x="204" y="5"/>
                </a:lnTo>
                <a:lnTo>
                  <a:pt x="223" y="10"/>
                </a:lnTo>
                <a:lnTo>
                  <a:pt x="223" y="10"/>
                </a:lnTo>
                <a:lnTo>
                  <a:pt x="229" y="13"/>
                </a:lnTo>
                <a:lnTo>
                  <a:pt x="235" y="16"/>
                </a:lnTo>
                <a:lnTo>
                  <a:pt x="235" y="16"/>
                </a:lnTo>
                <a:lnTo>
                  <a:pt x="243" y="22"/>
                </a:lnTo>
                <a:lnTo>
                  <a:pt x="243" y="22"/>
                </a:lnTo>
                <a:lnTo>
                  <a:pt x="251" y="32"/>
                </a:lnTo>
                <a:lnTo>
                  <a:pt x="256" y="44"/>
                </a:lnTo>
                <a:lnTo>
                  <a:pt x="256" y="44"/>
                </a:lnTo>
                <a:lnTo>
                  <a:pt x="258" y="46"/>
                </a:lnTo>
                <a:lnTo>
                  <a:pt x="258" y="46"/>
                </a:lnTo>
                <a:lnTo>
                  <a:pt x="259" y="49"/>
                </a:lnTo>
                <a:lnTo>
                  <a:pt x="259" y="49"/>
                </a:lnTo>
                <a:lnTo>
                  <a:pt x="261" y="55"/>
                </a:lnTo>
                <a:lnTo>
                  <a:pt x="261" y="55"/>
                </a:lnTo>
                <a:lnTo>
                  <a:pt x="265" y="70"/>
                </a:lnTo>
                <a:lnTo>
                  <a:pt x="265" y="70"/>
                </a:lnTo>
                <a:lnTo>
                  <a:pt x="265" y="73"/>
                </a:lnTo>
                <a:lnTo>
                  <a:pt x="265" y="73"/>
                </a:lnTo>
                <a:lnTo>
                  <a:pt x="269" y="73"/>
                </a:lnTo>
                <a:lnTo>
                  <a:pt x="269" y="73"/>
                </a:lnTo>
                <a:lnTo>
                  <a:pt x="269" y="74"/>
                </a:lnTo>
                <a:lnTo>
                  <a:pt x="269" y="74"/>
                </a:lnTo>
                <a:lnTo>
                  <a:pt x="269" y="76"/>
                </a:lnTo>
                <a:lnTo>
                  <a:pt x="267" y="78"/>
                </a:lnTo>
                <a:lnTo>
                  <a:pt x="267" y="78"/>
                </a:lnTo>
                <a:lnTo>
                  <a:pt x="267" y="78"/>
                </a:lnTo>
                <a:lnTo>
                  <a:pt x="267" y="78"/>
                </a:lnTo>
                <a:lnTo>
                  <a:pt x="267" y="114"/>
                </a:lnTo>
                <a:lnTo>
                  <a:pt x="267" y="114"/>
                </a:lnTo>
                <a:lnTo>
                  <a:pt x="265" y="130"/>
                </a:lnTo>
                <a:lnTo>
                  <a:pt x="265" y="130"/>
                </a:lnTo>
                <a:lnTo>
                  <a:pt x="262" y="141"/>
                </a:lnTo>
                <a:lnTo>
                  <a:pt x="261" y="150"/>
                </a:lnTo>
                <a:lnTo>
                  <a:pt x="261" y="150"/>
                </a:lnTo>
                <a:lnTo>
                  <a:pt x="254" y="166"/>
                </a:lnTo>
                <a:lnTo>
                  <a:pt x="254" y="166"/>
                </a:lnTo>
                <a:lnTo>
                  <a:pt x="248" y="185"/>
                </a:lnTo>
                <a:lnTo>
                  <a:pt x="248" y="185"/>
                </a:lnTo>
                <a:lnTo>
                  <a:pt x="239" y="205"/>
                </a:lnTo>
                <a:lnTo>
                  <a:pt x="239" y="205"/>
                </a:lnTo>
                <a:lnTo>
                  <a:pt x="229" y="229"/>
                </a:lnTo>
                <a:lnTo>
                  <a:pt x="229" y="229"/>
                </a:lnTo>
                <a:lnTo>
                  <a:pt x="229" y="231"/>
                </a:lnTo>
                <a:lnTo>
                  <a:pt x="229" y="231"/>
                </a:lnTo>
                <a:lnTo>
                  <a:pt x="231" y="234"/>
                </a:lnTo>
                <a:lnTo>
                  <a:pt x="231" y="234"/>
                </a:lnTo>
                <a:lnTo>
                  <a:pt x="232" y="238"/>
                </a:lnTo>
                <a:lnTo>
                  <a:pt x="235" y="245"/>
                </a:lnTo>
                <a:lnTo>
                  <a:pt x="235" y="245"/>
                </a:lnTo>
                <a:lnTo>
                  <a:pt x="237" y="246"/>
                </a:lnTo>
                <a:lnTo>
                  <a:pt x="237" y="246"/>
                </a:lnTo>
                <a:lnTo>
                  <a:pt x="245" y="259"/>
                </a:lnTo>
                <a:lnTo>
                  <a:pt x="254" y="270"/>
                </a:lnTo>
                <a:lnTo>
                  <a:pt x="254" y="270"/>
                </a:lnTo>
                <a:lnTo>
                  <a:pt x="273" y="294"/>
                </a:lnTo>
                <a:lnTo>
                  <a:pt x="273" y="294"/>
                </a:lnTo>
                <a:lnTo>
                  <a:pt x="283" y="305"/>
                </a:lnTo>
                <a:lnTo>
                  <a:pt x="283" y="305"/>
                </a:lnTo>
                <a:lnTo>
                  <a:pt x="292" y="314"/>
                </a:lnTo>
                <a:lnTo>
                  <a:pt x="292" y="314"/>
                </a:lnTo>
                <a:lnTo>
                  <a:pt x="292" y="317"/>
                </a:lnTo>
                <a:lnTo>
                  <a:pt x="292" y="317"/>
                </a:lnTo>
                <a:lnTo>
                  <a:pt x="292" y="319"/>
                </a:lnTo>
                <a:lnTo>
                  <a:pt x="292" y="319"/>
                </a:lnTo>
                <a:lnTo>
                  <a:pt x="294" y="322"/>
                </a:lnTo>
                <a:lnTo>
                  <a:pt x="294" y="322"/>
                </a:lnTo>
                <a:lnTo>
                  <a:pt x="313" y="344"/>
                </a:lnTo>
                <a:lnTo>
                  <a:pt x="313" y="344"/>
                </a:lnTo>
                <a:lnTo>
                  <a:pt x="318" y="350"/>
                </a:lnTo>
                <a:lnTo>
                  <a:pt x="318" y="350"/>
                </a:lnTo>
                <a:lnTo>
                  <a:pt x="333" y="372"/>
                </a:lnTo>
                <a:lnTo>
                  <a:pt x="333" y="372"/>
                </a:lnTo>
                <a:lnTo>
                  <a:pt x="349" y="391"/>
                </a:lnTo>
                <a:lnTo>
                  <a:pt x="349" y="391"/>
                </a:lnTo>
                <a:lnTo>
                  <a:pt x="352" y="395"/>
                </a:lnTo>
                <a:lnTo>
                  <a:pt x="352" y="395"/>
                </a:lnTo>
                <a:lnTo>
                  <a:pt x="360" y="404"/>
                </a:lnTo>
                <a:lnTo>
                  <a:pt x="360" y="404"/>
                </a:lnTo>
                <a:lnTo>
                  <a:pt x="365" y="410"/>
                </a:lnTo>
                <a:lnTo>
                  <a:pt x="365" y="410"/>
                </a:lnTo>
                <a:lnTo>
                  <a:pt x="365" y="410"/>
                </a:lnTo>
                <a:lnTo>
                  <a:pt x="365" y="410"/>
                </a:lnTo>
                <a:lnTo>
                  <a:pt x="365" y="414"/>
                </a:lnTo>
                <a:lnTo>
                  <a:pt x="365" y="414"/>
                </a:lnTo>
                <a:lnTo>
                  <a:pt x="363" y="412"/>
                </a:lnTo>
                <a:lnTo>
                  <a:pt x="363" y="412"/>
                </a:lnTo>
                <a:lnTo>
                  <a:pt x="360" y="410"/>
                </a:lnTo>
                <a:lnTo>
                  <a:pt x="360" y="410"/>
                </a:lnTo>
                <a:lnTo>
                  <a:pt x="359" y="407"/>
                </a:lnTo>
                <a:lnTo>
                  <a:pt x="359" y="407"/>
                </a:lnTo>
                <a:lnTo>
                  <a:pt x="359" y="407"/>
                </a:lnTo>
                <a:lnTo>
                  <a:pt x="359" y="407"/>
                </a:lnTo>
                <a:close/>
                <a:moveTo>
                  <a:pt x="114" y="229"/>
                </a:moveTo>
                <a:lnTo>
                  <a:pt x="114" y="229"/>
                </a:lnTo>
                <a:lnTo>
                  <a:pt x="116" y="231"/>
                </a:lnTo>
                <a:lnTo>
                  <a:pt x="116" y="231"/>
                </a:lnTo>
                <a:lnTo>
                  <a:pt x="117" y="235"/>
                </a:lnTo>
                <a:lnTo>
                  <a:pt x="117" y="235"/>
                </a:lnTo>
                <a:lnTo>
                  <a:pt x="119" y="235"/>
                </a:lnTo>
                <a:lnTo>
                  <a:pt x="119" y="235"/>
                </a:lnTo>
                <a:lnTo>
                  <a:pt x="116" y="231"/>
                </a:lnTo>
                <a:lnTo>
                  <a:pt x="116" y="231"/>
                </a:lnTo>
                <a:lnTo>
                  <a:pt x="114" y="229"/>
                </a:lnTo>
                <a:lnTo>
                  <a:pt x="114" y="229"/>
                </a:lnTo>
                <a:lnTo>
                  <a:pt x="114" y="229"/>
                </a:lnTo>
                <a:lnTo>
                  <a:pt x="114" y="229"/>
                </a:lnTo>
                <a:lnTo>
                  <a:pt x="112" y="227"/>
                </a:lnTo>
                <a:lnTo>
                  <a:pt x="112" y="227"/>
                </a:lnTo>
                <a:lnTo>
                  <a:pt x="112" y="226"/>
                </a:lnTo>
                <a:lnTo>
                  <a:pt x="112" y="226"/>
                </a:lnTo>
                <a:lnTo>
                  <a:pt x="112" y="226"/>
                </a:lnTo>
                <a:lnTo>
                  <a:pt x="112" y="226"/>
                </a:lnTo>
                <a:lnTo>
                  <a:pt x="112" y="227"/>
                </a:lnTo>
                <a:lnTo>
                  <a:pt x="112" y="227"/>
                </a:lnTo>
                <a:lnTo>
                  <a:pt x="114" y="229"/>
                </a:lnTo>
                <a:lnTo>
                  <a:pt x="114" y="229"/>
                </a:lnTo>
                <a:lnTo>
                  <a:pt x="114" y="229"/>
                </a:lnTo>
                <a:lnTo>
                  <a:pt x="114" y="229"/>
                </a:lnTo>
                <a:close/>
                <a:moveTo>
                  <a:pt x="109" y="221"/>
                </a:moveTo>
                <a:lnTo>
                  <a:pt x="109" y="221"/>
                </a:lnTo>
                <a:lnTo>
                  <a:pt x="109" y="223"/>
                </a:lnTo>
                <a:lnTo>
                  <a:pt x="109" y="223"/>
                </a:lnTo>
                <a:lnTo>
                  <a:pt x="109" y="223"/>
                </a:lnTo>
                <a:lnTo>
                  <a:pt x="109" y="223"/>
                </a:lnTo>
                <a:lnTo>
                  <a:pt x="109" y="221"/>
                </a:lnTo>
                <a:lnTo>
                  <a:pt x="109" y="221"/>
                </a:lnTo>
                <a:lnTo>
                  <a:pt x="108" y="219"/>
                </a:lnTo>
                <a:lnTo>
                  <a:pt x="108" y="219"/>
                </a:lnTo>
                <a:lnTo>
                  <a:pt x="108" y="218"/>
                </a:lnTo>
                <a:lnTo>
                  <a:pt x="108" y="218"/>
                </a:lnTo>
                <a:lnTo>
                  <a:pt x="108" y="218"/>
                </a:lnTo>
                <a:lnTo>
                  <a:pt x="108" y="218"/>
                </a:lnTo>
                <a:lnTo>
                  <a:pt x="108" y="219"/>
                </a:lnTo>
                <a:lnTo>
                  <a:pt x="108" y="219"/>
                </a:lnTo>
                <a:lnTo>
                  <a:pt x="109" y="221"/>
                </a:lnTo>
                <a:lnTo>
                  <a:pt x="109" y="221"/>
                </a:lnTo>
                <a:close/>
                <a:moveTo>
                  <a:pt x="81" y="328"/>
                </a:moveTo>
                <a:lnTo>
                  <a:pt x="81" y="328"/>
                </a:lnTo>
                <a:lnTo>
                  <a:pt x="84" y="325"/>
                </a:lnTo>
                <a:lnTo>
                  <a:pt x="84" y="325"/>
                </a:lnTo>
                <a:lnTo>
                  <a:pt x="84" y="325"/>
                </a:lnTo>
                <a:lnTo>
                  <a:pt x="84" y="325"/>
                </a:lnTo>
                <a:lnTo>
                  <a:pt x="94" y="313"/>
                </a:lnTo>
                <a:lnTo>
                  <a:pt x="94" y="313"/>
                </a:lnTo>
                <a:lnTo>
                  <a:pt x="112" y="286"/>
                </a:lnTo>
                <a:lnTo>
                  <a:pt x="112" y="286"/>
                </a:lnTo>
                <a:lnTo>
                  <a:pt x="127" y="267"/>
                </a:lnTo>
                <a:lnTo>
                  <a:pt x="127" y="267"/>
                </a:lnTo>
                <a:lnTo>
                  <a:pt x="127" y="265"/>
                </a:lnTo>
                <a:lnTo>
                  <a:pt x="127" y="265"/>
                </a:lnTo>
                <a:lnTo>
                  <a:pt x="127" y="267"/>
                </a:lnTo>
                <a:lnTo>
                  <a:pt x="127" y="267"/>
                </a:lnTo>
                <a:lnTo>
                  <a:pt x="117" y="279"/>
                </a:lnTo>
                <a:lnTo>
                  <a:pt x="117" y="279"/>
                </a:lnTo>
                <a:lnTo>
                  <a:pt x="116" y="281"/>
                </a:lnTo>
                <a:lnTo>
                  <a:pt x="116" y="281"/>
                </a:lnTo>
                <a:lnTo>
                  <a:pt x="109" y="290"/>
                </a:lnTo>
                <a:lnTo>
                  <a:pt x="109" y="290"/>
                </a:lnTo>
                <a:lnTo>
                  <a:pt x="101" y="302"/>
                </a:lnTo>
                <a:lnTo>
                  <a:pt x="101" y="302"/>
                </a:lnTo>
                <a:lnTo>
                  <a:pt x="95" y="309"/>
                </a:lnTo>
                <a:lnTo>
                  <a:pt x="95" y="309"/>
                </a:lnTo>
                <a:lnTo>
                  <a:pt x="84" y="325"/>
                </a:lnTo>
                <a:lnTo>
                  <a:pt x="84" y="325"/>
                </a:lnTo>
                <a:lnTo>
                  <a:pt x="82" y="325"/>
                </a:lnTo>
                <a:lnTo>
                  <a:pt x="82" y="325"/>
                </a:lnTo>
                <a:lnTo>
                  <a:pt x="81" y="328"/>
                </a:lnTo>
                <a:lnTo>
                  <a:pt x="81" y="328"/>
                </a:lnTo>
                <a:lnTo>
                  <a:pt x="81" y="328"/>
                </a:lnTo>
                <a:lnTo>
                  <a:pt x="81" y="328"/>
                </a:lnTo>
                <a:lnTo>
                  <a:pt x="81" y="328"/>
                </a:lnTo>
                <a:lnTo>
                  <a:pt x="81" y="328"/>
                </a:lnTo>
                <a:close/>
                <a:moveTo>
                  <a:pt x="38" y="410"/>
                </a:moveTo>
                <a:lnTo>
                  <a:pt x="38" y="410"/>
                </a:lnTo>
                <a:lnTo>
                  <a:pt x="38" y="409"/>
                </a:lnTo>
                <a:lnTo>
                  <a:pt x="38" y="409"/>
                </a:lnTo>
                <a:lnTo>
                  <a:pt x="40" y="407"/>
                </a:lnTo>
                <a:lnTo>
                  <a:pt x="41" y="407"/>
                </a:lnTo>
                <a:lnTo>
                  <a:pt x="41" y="407"/>
                </a:lnTo>
                <a:lnTo>
                  <a:pt x="43" y="407"/>
                </a:lnTo>
                <a:lnTo>
                  <a:pt x="43" y="407"/>
                </a:lnTo>
                <a:lnTo>
                  <a:pt x="49" y="404"/>
                </a:lnTo>
                <a:lnTo>
                  <a:pt x="49" y="404"/>
                </a:lnTo>
                <a:lnTo>
                  <a:pt x="57" y="398"/>
                </a:lnTo>
                <a:lnTo>
                  <a:pt x="57" y="398"/>
                </a:lnTo>
                <a:lnTo>
                  <a:pt x="71" y="384"/>
                </a:lnTo>
                <a:lnTo>
                  <a:pt x="86" y="369"/>
                </a:lnTo>
                <a:lnTo>
                  <a:pt x="86" y="369"/>
                </a:lnTo>
                <a:lnTo>
                  <a:pt x="89" y="365"/>
                </a:lnTo>
                <a:lnTo>
                  <a:pt x="89" y="365"/>
                </a:lnTo>
                <a:lnTo>
                  <a:pt x="97" y="352"/>
                </a:lnTo>
                <a:lnTo>
                  <a:pt x="97" y="352"/>
                </a:lnTo>
                <a:lnTo>
                  <a:pt x="100" y="347"/>
                </a:lnTo>
                <a:lnTo>
                  <a:pt x="100" y="347"/>
                </a:lnTo>
                <a:lnTo>
                  <a:pt x="101" y="346"/>
                </a:lnTo>
                <a:lnTo>
                  <a:pt x="103" y="346"/>
                </a:lnTo>
                <a:lnTo>
                  <a:pt x="103" y="346"/>
                </a:lnTo>
                <a:lnTo>
                  <a:pt x="105" y="347"/>
                </a:lnTo>
                <a:lnTo>
                  <a:pt x="105" y="347"/>
                </a:lnTo>
                <a:lnTo>
                  <a:pt x="105" y="350"/>
                </a:lnTo>
                <a:lnTo>
                  <a:pt x="105" y="350"/>
                </a:lnTo>
                <a:lnTo>
                  <a:pt x="103" y="352"/>
                </a:lnTo>
                <a:lnTo>
                  <a:pt x="103" y="352"/>
                </a:lnTo>
                <a:lnTo>
                  <a:pt x="103" y="352"/>
                </a:lnTo>
                <a:lnTo>
                  <a:pt x="103" y="352"/>
                </a:lnTo>
                <a:lnTo>
                  <a:pt x="90" y="368"/>
                </a:lnTo>
                <a:lnTo>
                  <a:pt x="90" y="368"/>
                </a:lnTo>
                <a:lnTo>
                  <a:pt x="75" y="385"/>
                </a:lnTo>
                <a:lnTo>
                  <a:pt x="59" y="401"/>
                </a:lnTo>
                <a:lnTo>
                  <a:pt x="59" y="401"/>
                </a:lnTo>
                <a:lnTo>
                  <a:pt x="52" y="406"/>
                </a:lnTo>
                <a:lnTo>
                  <a:pt x="52" y="406"/>
                </a:lnTo>
                <a:lnTo>
                  <a:pt x="45" y="410"/>
                </a:lnTo>
                <a:lnTo>
                  <a:pt x="45" y="410"/>
                </a:lnTo>
                <a:lnTo>
                  <a:pt x="45" y="412"/>
                </a:lnTo>
                <a:lnTo>
                  <a:pt x="45" y="412"/>
                </a:lnTo>
                <a:lnTo>
                  <a:pt x="62" y="412"/>
                </a:lnTo>
                <a:lnTo>
                  <a:pt x="62" y="412"/>
                </a:lnTo>
                <a:lnTo>
                  <a:pt x="60" y="410"/>
                </a:lnTo>
                <a:lnTo>
                  <a:pt x="60" y="410"/>
                </a:lnTo>
                <a:lnTo>
                  <a:pt x="59" y="409"/>
                </a:lnTo>
                <a:lnTo>
                  <a:pt x="59" y="407"/>
                </a:lnTo>
                <a:lnTo>
                  <a:pt x="59" y="407"/>
                </a:lnTo>
                <a:lnTo>
                  <a:pt x="60" y="406"/>
                </a:lnTo>
                <a:lnTo>
                  <a:pt x="60" y="406"/>
                </a:lnTo>
                <a:lnTo>
                  <a:pt x="65" y="404"/>
                </a:lnTo>
                <a:lnTo>
                  <a:pt x="65" y="404"/>
                </a:lnTo>
                <a:lnTo>
                  <a:pt x="76" y="393"/>
                </a:lnTo>
                <a:lnTo>
                  <a:pt x="76" y="393"/>
                </a:lnTo>
                <a:lnTo>
                  <a:pt x="82" y="387"/>
                </a:lnTo>
                <a:lnTo>
                  <a:pt x="87" y="380"/>
                </a:lnTo>
                <a:lnTo>
                  <a:pt x="87" y="380"/>
                </a:lnTo>
                <a:lnTo>
                  <a:pt x="92" y="372"/>
                </a:lnTo>
                <a:lnTo>
                  <a:pt x="92" y="372"/>
                </a:lnTo>
                <a:lnTo>
                  <a:pt x="94" y="372"/>
                </a:lnTo>
                <a:lnTo>
                  <a:pt x="95" y="371"/>
                </a:lnTo>
                <a:lnTo>
                  <a:pt x="95" y="371"/>
                </a:lnTo>
                <a:lnTo>
                  <a:pt x="97" y="372"/>
                </a:lnTo>
                <a:lnTo>
                  <a:pt x="97" y="374"/>
                </a:lnTo>
                <a:lnTo>
                  <a:pt x="97" y="374"/>
                </a:lnTo>
                <a:lnTo>
                  <a:pt x="97" y="376"/>
                </a:lnTo>
                <a:lnTo>
                  <a:pt x="97" y="376"/>
                </a:lnTo>
                <a:lnTo>
                  <a:pt x="97" y="376"/>
                </a:lnTo>
                <a:lnTo>
                  <a:pt x="95" y="377"/>
                </a:lnTo>
                <a:lnTo>
                  <a:pt x="95" y="377"/>
                </a:lnTo>
                <a:lnTo>
                  <a:pt x="81" y="393"/>
                </a:lnTo>
                <a:lnTo>
                  <a:pt x="81" y="393"/>
                </a:lnTo>
                <a:lnTo>
                  <a:pt x="75" y="401"/>
                </a:lnTo>
                <a:lnTo>
                  <a:pt x="67" y="407"/>
                </a:lnTo>
                <a:lnTo>
                  <a:pt x="67" y="407"/>
                </a:lnTo>
                <a:lnTo>
                  <a:pt x="65" y="407"/>
                </a:lnTo>
                <a:lnTo>
                  <a:pt x="65" y="407"/>
                </a:lnTo>
                <a:lnTo>
                  <a:pt x="64" y="412"/>
                </a:lnTo>
                <a:lnTo>
                  <a:pt x="64" y="412"/>
                </a:lnTo>
                <a:lnTo>
                  <a:pt x="73" y="412"/>
                </a:lnTo>
                <a:lnTo>
                  <a:pt x="73" y="412"/>
                </a:lnTo>
                <a:lnTo>
                  <a:pt x="78" y="410"/>
                </a:lnTo>
                <a:lnTo>
                  <a:pt x="79" y="409"/>
                </a:lnTo>
                <a:lnTo>
                  <a:pt x="79" y="409"/>
                </a:lnTo>
                <a:lnTo>
                  <a:pt x="90" y="399"/>
                </a:lnTo>
                <a:lnTo>
                  <a:pt x="100" y="388"/>
                </a:lnTo>
                <a:lnTo>
                  <a:pt x="100" y="388"/>
                </a:lnTo>
                <a:lnTo>
                  <a:pt x="116" y="361"/>
                </a:lnTo>
                <a:lnTo>
                  <a:pt x="116" y="361"/>
                </a:lnTo>
                <a:lnTo>
                  <a:pt x="131" y="335"/>
                </a:lnTo>
                <a:lnTo>
                  <a:pt x="131" y="335"/>
                </a:lnTo>
                <a:lnTo>
                  <a:pt x="136" y="325"/>
                </a:lnTo>
                <a:lnTo>
                  <a:pt x="141" y="314"/>
                </a:lnTo>
                <a:lnTo>
                  <a:pt x="141" y="314"/>
                </a:lnTo>
                <a:lnTo>
                  <a:pt x="141" y="313"/>
                </a:lnTo>
                <a:lnTo>
                  <a:pt x="141" y="313"/>
                </a:lnTo>
                <a:lnTo>
                  <a:pt x="142" y="313"/>
                </a:lnTo>
                <a:lnTo>
                  <a:pt x="144" y="313"/>
                </a:lnTo>
                <a:lnTo>
                  <a:pt x="144" y="313"/>
                </a:lnTo>
                <a:lnTo>
                  <a:pt x="146" y="314"/>
                </a:lnTo>
                <a:lnTo>
                  <a:pt x="146" y="316"/>
                </a:lnTo>
                <a:lnTo>
                  <a:pt x="146" y="316"/>
                </a:lnTo>
                <a:lnTo>
                  <a:pt x="146" y="317"/>
                </a:lnTo>
                <a:lnTo>
                  <a:pt x="146" y="317"/>
                </a:lnTo>
                <a:lnTo>
                  <a:pt x="133" y="339"/>
                </a:lnTo>
                <a:lnTo>
                  <a:pt x="133" y="339"/>
                </a:lnTo>
                <a:lnTo>
                  <a:pt x="123" y="355"/>
                </a:lnTo>
                <a:lnTo>
                  <a:pt x="123" y="355"/>
                </a:lnTo>
                <a:lnTo>
                  <a:pt x="106" y="382"/>
                </a:lnTo>
                <a:lnTo>
                  <a:pt x="106" y="382"/>
                </a:lnTo>
                <a:lnTo>
                  <a:pt x="95" y="398"/>
                </a:lnTo>
                <a:lnTo>
                  <a:pt x="82" y="410"/>
                </a:lnTo>
                <a:lnTo>
                  <a:pt x="82" y="410"/>
                </a:lnTo>
                <a:lnTo>
                  <a:pt x="82" y="412"/>
                </a:lnTo>
                <a:lnTo>
                  <a:pt x="82" y="412"/>
                </a:lnTo>
                <a:lnTo>
                  <a:pt x="90" y="412"/>
                </a:lnTo>
                <a:lnTo>
                  <a:pt x="90" y="412"/>
                </a:lnTo>
                <a:lnTo>
                  <a:pt x="92" y="410"/>
                </a:lnTo>
                <a:lnTo>
                  <a:pt x="92" y="410"/>
                </a:lnTo>
                <a:lnTo>
                  <a:pt x="92" y="409"/>
                </a:lnTo>
                <a:lnTo>
                  <a:pt x="94" y="409"/>
                </a:lnTo>
                <a:lnTo>
                  <a:pt x="94" y="409"/>
                </a:lnTo>
                <a:lnTo>
                  <a:pt x="95" y="409"/>
                </a:lnTo>
                <a:lnTo>
                  <a:pt x="95" y="409"/>
                </a:lnTo>
                <a:lnTo>
                  <a:pt x="100" y="406"/>
                </a:lnTo>
                <a:lnTo>
                  <a:pt x="100" y="406"/>
                </a:lnTo>
                <a:lnTo>
                  <a:pt x="105" y="401"/>
                </a:lnTo>
                <a:lnTo>
                  <a:pt x="105" y="401"/>
                </a:lnTo>
                <a:lnTo>
                  <a:pt x="117" y="382"/>
                </a:lnTo>
                <a:lnTo>
                  <a:pt x="117" y="382"/>
                </a:lnTo>
                <a:lnTo>
                  <a:pt x="125" y="372"/>
                </a:lnTo>
                <a:lnTo>
                  <a:pt x="125" y="372"/>
                </a:lnTo>
                <a:lnTo>
                  <a:pt x="136" y="354"/>
                </a:lnTo>
                <a:lnTo>
                  <a:pt x="136" y="354"/>
                </a:lnTo>
                <a:lnTo>
                  <a:pt x="146" y="338"/>
                </a:lnTo>
                <a:lnTo>
                  <a:pt x="146" y="338"/>
                </a:lnTo>
                <a:lnTo>
                  <a:pt x="147" y="335"/>
                </a:lnTo>
                <a:lnTo>
                  <a:pt x="147" y="335"/>
                </a:lnTo>
                <a:lnTo>
                  <a:pt x="149" y="335"/>
                </a:lnTo>
                <a:lnTo>
                  <a:pt x="150" y="336"/>
                </a:lnTo>
                <a:lnTo>
                  <a:pt x="150" y="336"/>
                </a:lnTo>
                <a:lnTo>
                  <a:pt x="150" y="338"/>
                </a:lnTo>
                <a:lnTo>
                  <a:pt x="150" y="339"/>
                </a:lnTo>
                <a:lnTo>
                  <a:pt x="150" y="339"/>
                </a:lnTo>
                <a:lnTo>
                  <a:pt x="149" y="343"/>
                </a:lnTo>
                <a:lnTo>
                  <a:pt x="149" y="343"/>
                </a:lnTo>
                <a:lnTo>
                  <a:pt x="120" y="384"/>
                </a:lnTo>
                <a:lnTo>
                  <a:pt x="120" y="384"/>
                </a:lnTo>
                <a:lnTo>
                  <a:pt x="108" y="399"/>
                </a:lnTo>
                <a:lnTo>
                  <a:pt x="108" y="399"/>
                </a:lnTo>
                <a:lnTo>
                  <a:pt x="101" y="407"/>
                </a:lnTo>
                <a:lnTo>
                  <a:pt x="101" y="407"/>
                </a:lnTo>
                <a:lnTo>
                  <a:pt x="98" y="410"/>
                </a:lnTo>
                <a:lnTo>
                  <a:pt x="98" y="410"/>
                </a:lnTo>
                <a:lnTo>
                  <a:pt x="98" y="412"/>
                </a:lnTo>
                <a:lnTo>
                  <a:pt x="98" y="412"/>
                </a:lnTo>
                <a:lnTo>
                  <a:pt x="108" y="410"/>
                </a:lnTo>
                <a:lnTo>
                  <a:pt x="108" y="410"/>
                </a:lnTo>
                <a:lnTo>
                  <a:pt x="108" y="409"/>
                </a:lnTo>
                <a:lnTo>
                  <a:pt x="109" y="407"/>
                </a:lnTo>
                <a:lnTo>
                  <a:pt x="109" y="407"/>
                </a:lnTo>
                <a:lnTo>
                  <a:pt x="109" y="407"/>
                </a:lnTo>
                <a:lnTo>
                  <a:pt x="109" y="407"/>
                </a:lnTo>
                <a:lnTo>
                  <a:pt x="120" y="393"/>
                </a:lnTo>
                <a:lnTo>
                  <a:pt x="120" y="393"/>
                </a:lnTo>
                <a:lnTo>
                  <a:pt x="135" y="372"/>
                </a:lnTo>
                <a:lnTo>
                  <a:pt x="135" y="372"/>
                </a:lnTo>
                <a:lnTo>
                  <a:pt x="172" y="319"/>
                </a:lnTo>
                <a:lnTo>
                  <a:pt x="172" y="319"/>
                </a:lnTo>
                <a:lnTo>
                  <a:pt x="176" y="313"/>
                </a:lnTo>
                <a:lnTo>
                  <a:pt x="176" y="313"/>
                </a:lnTo>
                <a:lnTo>
                  <a:pt x="177" y="311"/>
                </a:lnTo>
                <a:lnTo>
                  <a:pt x="177" y="311"/>
                </a:lnTo>
                <a:lnTo>
                  <a:pt x="169" y="313"/>
                </a:lnTo>
                <a:lnTo>
                  <a:pt x="169" y="313"/>
                </a:lnTo>
                <a:lnTo>
                  <a:pt x="169" y="313"/>
                </a:lnTo>
                <a:lnTo>
                  <a:pt x="169" y="313"/>
                </a:lnTo>
                <a:lnTo>
                  <a:pt x="169" y="311"/>
                </a:lnTo>
                <a:lnTo>
                  <a:pt x="169" y="311"/>
                </a:lnTo>
                <a:lnTo>
                  <a:pt x="169" y="311"/>
                </a:lnTo>
                <a:lnTo>
                  <a:pt x="169" y="311"/>
                </a:lnTo>
                <a:lnTo>
                  <a:pt x="171" y="311"/>
                </a:lnTo>
                <a:lnTo>
                  <a:pt x="174" y="311"/>
                </a:lnTo>
                <a:lnTo>
                  <a:pt x="174" y="311"/>
                </a:lnTo>
                <a:lnTo>
                  <a:pt x="177" y="309"/>
                </a:lnTo>
                <a:lnTo>
                  <a:pt x="177" y="309"/>
                </a:lnTo>
                <a:lnTo>
                  <a:pt x="179" y="309"/>
                </a:lnTo>
                <a:lnTo>
                  <a:pt x="179" y="309"/>
                </a:lnTo>
                <a:lnTo>
                  <a:pt x="180" y="306"/>
                </a:lnTo>
                <a:lnTo>
                  <a:pt x="180" y="306"/>
                </a:lnTo>
                <a:lnTo>
                  <a:pt x="180" y="305"/>
                </a:lnTo>
                <a:lnTo>
                  <a:pt x="180" y="305"/>
                </a:lnTo>
                <a:lnTo>
                  <a:pt x="180" y="302"/>
                </a:lnTo>
                <a:lnTo>
                  <a:pt x="183" y="300"/>
                </a:lnTo>
                <a:lnTo>
                  <a:pt x="183" y="300"/>
                </a:lnTo>
                <a:lnTo>
                  <a:pt x="183" y="300"/>
                </a:lnTo>
                <a:lnTo>
                  <a:pt x="183" y="300"/>
                </a:lnTo>
                <a:lnTo>
                  <a:pt x="188" y="292"/>
                </a:lnTo>
                <a:lnTo>
                  <a:pt x="193" y="284"/>
                </a:lnTo>
                <a:lnTo>
                  <a:pt x="193" y="284"/>
                </a:lnTo>
                <a:lnTo>
                  <a:pt x="193" y="284"/>
                </a:lnTo>
                <a:lnTo>
                  <a:pt x="193" y="284"/>
                </a:lnTo>
                <a:lnTo>
                  <a:pt x="193" y="284"/>
                </a:lnTo>
                <a:lnTo>
                  <a:pt x="193" y="284"/>
                </a:lnTo>
                <a:lnTo>
                  <a:pt x="183" y="287"/>
                </a:lnTo>
                <a:lnTo>
                  <a:pt x="176" y="287"/>
                </a:lnTo>
                <a:lnTo>
                  <a:pt x="176" y="287"/>
                </a:lnTo>
                <a:lnTo>
                  <a:pt x="174" y="287"/>
                </a:lnTo>
                <a:lnTo>
                  <a:pt x="174" y="287"/>
                </a:lnTo>
                <a:lnTo>
                  <a:pt x="172" y="286"/>
                </a:lnTo>
                <a:lnTo>
                  <a:pt x="172" y="286"/>
                </a:lnTo>
                <a:lnTo>
                  <a:pt x="174" y="284"/>
                </a:lnTo>
                <a:lnTo>
                  <a:pt x="176" y="284"/>
                </a:lnTo>
                <a:lnTo>
                  <a:pt x="176" y="284"/>
                </a:lnTo>
                <a:lnTo>
                  <a:pt x="176" y="284"/>
                </a:lnTo>
                <a:lnTo>
                  <a:pt x="176" y="284"/>
                </a:lnTo>
                <a:lnTo>
                  <a:pt x="176" y="286"/>
                </a:lnTo>
                <a:lnTo>
                  <a:pt x="177" y="286"/>
                </a:lnTo>
                <a:lnTo>
                  <a:pt x="177" y="286"/>
                </a:lnTo>
                <a:lnTo>
                  <a:pt x="183" y="286"/>
                </a:lnTo>
                <a:lnTo>
                  <a:pt x="183" y="286"/>
                </a:lnTo>
                <a:lnTo>
                  <a:pt x="188" y="284"/>
                </a:lnTo>
                <a:lnTo>
                  <a:pt x="193" y="283"/>
                </a:lnTo>
                <a:lnTo>
                  <a:pt x="193" y="283"/>
                </a:lnTo>
                <a:lnTo>
                  <a:pt x="193" y="279"/>
                </a:lnTo>
                <a:lnTo>
                  <a:pt x="194" y="278"/>
                </a:lnTo>
                <a:lnTo>
                  <a:pt x="194" y="278"/>
                </a:lnTo>
                <a:lnTo>
                  <a:pt x="196" y="278"/>
                </a:lnTo>
                <a:lnTo>
                  <a:pt x="196" y="278"/>
                </a:lnTo>
                <a:lnTo>
                  <a:pt x="204" y="262"/>
                </a:lnTo>
                <a:lnTo>
                  <a:pt x="204" y="262"/>
                </a:lnTo>
                <a:lnTo>
                  <a:pt x="204" y="260"/>
                </a:lnTo>
                <a:lnTo>
                  <a:pt x="204" y="260"/>
                </a:lnTo>
                <a:lnTo>
                  <a:pt x="204" y="262"/>
                </a:lnTo>
                <a:lnTo>
                  <a:pt x="204" y="262"/>
                </a:lnTo>
                <a:lnTo>
                  <a:pt x="194" y="267"/>
                </a:lnTo>
                <a:lnTo>
                  <a:pt x="194" y="267"/>
                </a:lnTo>
                <a:lnTo>
                  <a:pt x="183" y="272"/>
                </a:lnTo>
                <a:lnTo>
                  <a:pt x="183" y="272"/>
                </a:lnTo>
                <a:lnTo>
                  <a:pt x="180" y="273"/>
                </a:lnTo>
                <a:lnTo>
                  <a:pt x="180" y="273"/>
                </a:lnTo>
                <a:lnTo>
                  <a:pt x="179" y="273"/>
                </a:lnTo>
                <a:lnTo>
                  <a:pt x="177" y="272"/>
                </a:lnTo>
                <a:lnTo>
                  <a:pt x="177" y="272"/>
                </a:lnTo>
                <a:lnTo>
                  <a:pt x="179" y="270"/>
                </a:lnTo>
                <a:lnTo>
                  <a:pt x="180" y="270"/>
                </a:lnTo>
                <a:lnTo>
                  <a:pt x="180" y="270"/>
                </a:lnTo>
                <a:lnTo>
                  <a:pt x="183" y="270"/>
                </a:lnTo>
                <a:lnTo>
                  <a:pt x="183" y="270"/>
                </a:lnTo>
                <a:lnTo>
                  <a:pt x="193" y="267"/>
                </a:lnTo>
                <a:lnTo>
                  <a:pt x="201" y="262"/>
                </a:lnTo>
                <a:lnTo>
                  <a:pt x="201" y="262"/>
                </a:lnTo>
                <a:lnTo>
                  <a:pt x="204" y="259"/>
                </a:lnTo>
                <a:lnTo>
                  <a:pt x="207" y="254"/>
                </a:lnTo>
                <a:lnTo>
                  <a:pt x="207" y="254"/>
                </a:lnTo>
                <a:lnTo>
                  <a:pt x="207" y="254"/>
                </a:lnTo>
                <a:lnTo>
                  <a:pt x="207" y="254"/>
                </a:lnTo>
                <a:lnTo>
                  <a:pt x="209" y="253"/>
                </a:lnTo>
                <a:lnTo>
                  <a:pt x="209" y="253"/>
                </a:lnTo>
                <a:lnTo>
                  <a:pt x="212" y="246"/>
                </a:lnTo>
                <a:lnTo>
                  <a:pt x="212" y="246"/>
                </a:lnTo>
                <a:lnTo>
                  <a:pt x="212" y="246"/>
                </a:lnTo>
                <a:lnTo>
                  <a:pt x="212" y="246"/>
                </a:lnTo>
                <a:lnTo>
                  <a:pt x="212" y="246"/>
                </a:lnTo>
                <a:lnTo>
                  <a:pt x="212" y="246"/>
                </a:lnTo>
                <a:lnTo>
                  <a:pt x="212" y="246"/>
                </a:lnTo>
                <a:lnTo>
                  <a:pt x="212" y="246"/>
                </a:lnTo>
                <a:lnTo>
                  <a:pt x="204" y="251"/>
                </a:lnTo>
                <a:lnTo>
                  <a:pt x="194" y="254"/>
                </a:lnTo>
                <a:lnTo>
                  <a:pt x="194" y="254"/>
                </a:lnTo>
                <a:lnTo>
                  <a:pt x="187" y="256"/>
                </a:lnTo>
                <a:lnTo>
                  <a:pt x="187" y="256"/>
                </a:lnTo>
                <a:lnTo>
                  <a:pt x="185" y="254"/>
                </a:lnTo>
                <a:lnTo>
                  <a:pt x="185" y="254"/>
                </a:lnTo>
                <a:lnTo>
                  <a:pt x="183" y="254"/>
                </a:lnTo>
                <a:lnTo>
                  <a:pt x="183" y="253"/>
                </a:lnTo>
                <a:lnTo>
                  <a:pt x="183" y="253"/>
                </a:lnTo>
                <a:lnTo>
                  <a:pt x="185" y="251"/>
                </a:lnTo>
                <a:lnTo>
                  <a:pt x="187" y="251"/>
                </a:lnTo>
                <a:lnTo>
                  <a:pt x="187" y="251"/>
                </a:lnTo>
                <a:lnTo>
                  <a:pt x="187" y="251"/>
                </a:lnTo>
                <a:lnTo>
                  <a:pt x="188" y="253"/>
                </a:lnTo>
                <a:lnTo>
                  <a:pt x="188" y="253"/>
                </a:lnTo>
                <a:lnTo>
                  <a:pt x="190" y="253"/>
                </a:lnTo>
                <a:lnTo>
                  <a:pt x="190" y="253"/>
                </a:lnTo>
                <a:lnTo>
                  <a:pt x="193" y="253"/>
                </a:lnTo>
                <a:lnTo>
                  <a:pt x="193" y="253"/>
                </a:lnTo>
                <a:lnTo>
                  <a:pt x="204" y="248"/>
                </a:lnTo>
                <a:lnTo>
                  <a:pt x="204" y="248"/>
                </a:lnTo>
                <a:lnTo>
                  <a:pt x="209" y="246"/>
                </a:lnTo>
                <a:lnTo>
                  <a:pt x="209" y="246"/>
                </a:lnTo>
                <a:lnTo>
                  <a:pt x="212" y="243"/>
                </a:lnTo>
                <a:lnTo>
                  <a:pt x="215" y="240"/>
                </a:lnTo>
                <a:lnTo>
                  <a:pt x="215" y="240"/>
                </a:lnTo>
                <a:lnTo>
                  <a:pt x="215" y="238"/>
                </a:lnTo>
                <a:lnTo>
                  <a:pt x="217" y="237"/>
                </a:lnTo>
                <a:lnTo>
                  <a:pt x="217" y="237"/>
                </a:lnTo>
                <a:lnTo>
                  <a:pt x="218" y="235"/>
                </a:lnTo>
                <a:lnTo>
                  <a:pt x="218" y="235"/>
                </a:lnTo>
                <a:lnTo>
                  <a:pt x="220" y="234"/>
                </a:lnTo>
                <a:lnTo>
                  <a:pt x="220" y="234"/>
                </a:lnTo>
                <a:lnTo>
                  <a:pt x="223" y="226"/>
                </a:lnTo>
                <a:lnTo>
                  <a:pt x="223" y="226"/>
                </a:lnTo>
                <a:lnTo>
                  <a:pt x="224" y="224"/>
                </a:lnTo>
                <a:lnTo>
                  <a:pt x="224" y="224"/>
                </a:lnTo>
                <a:lnTo>
                  <a:pt x="220" y="226"/>
                </a:lnTo>
                <a:lnTo>
                  <a:pt x="220" y="226"/>
                </a:lnTo>
                <a:lnTo>
                  <a:pt x="206" y="231"/>
                </a:lnTo>
                <a:lnTo>
                  <a:pt x="206" y="231"/>
                </a:lnTo>
                <a:lnTo>
                  <a:pt x="199" y="232"/>
                </a:lnTo>
                <a:lnTo>
                  <a:pt x="193" y="234"/>
                </a:lnTo>
                <a:lnTo>
                  <a:pt x="193" y="234"/>
                </a:lnTo>
                <a:lnTo>
                  <a:pt x="190" y="232"/>
                </a:lnTo>
                <a:lnTo>
                  <a:pt x="190" y="232"/>
                </a:lnTo>
                <a:lnTo>
                  <a:pt x="191" y="231"/>
                </a:lnTo>
                <a:lnTo>
                  <a:pt x="193" y="229"/>
                </a:lnTo>
                <a:lnTo>
                  <a:pt x="193" y="229"/>
                </a:lnTo>
                <a:lnTo>
                  <a:pt x="194" y="229"/>
                </a:lnTo>
                <a:lnTo>
                  <a:pt x="194" y="229"/>
                </a:lnTo>
                <a:lnTo>
                  <a:pt x="194" y="231"/>
                </a:lnTo>
                <a:lnTo>
                  <a:pt x="194" y="231"/>
                </a:lnTo>
                <a:lnTo>
                  <a:pt x="199" y="231"/>
                </a:lnTo>
                <a:lnTo>
                  <a:pt x="199" y="231"/>
                </a:lnTo>
                <a:lnTo>
                  <a:pt x="217" y="224"/>
                </a:lnTo>
                <a:lnTo>
                  <a:pt x="217" y="224"/>
                </a:lnTo>
                <a:lnTo>
                  <a:pt x="224" y="219"/>
                </a:lnTo>
                <a:lnTo>
                  <a:pt x="224" y="219"/>
                </a:lnTo>
                <a:lnTo>
                  <a:pt x="228" y="218"/>
                </a:lnTo>
                <a:lnTo>
                  <a:pt x="228" y="215"/>
                </a:lnTo>
                <a:lnTo>
                  <a:pt x="228" y="215"/>
                </a:lnTo>
                <a:lnTo>
                  <a:pt x="229" y="210"/>
                </a:lnTo>
                <a:lnTo>
                  <a:pt x="229" y="210"/>
                </a:lnTo>
                <a:lnTo>
                  <a:pt x="231" y="208"/>
                </a:lnTo>
                <a:lnTo>
                  <a:pt x="231" y="208"/>
                </a:lnTo>
                <a:lnTo>
                  <a:pt x="229" y="208"/>
                </a:lnTo>
                <a:lnTo>
                  <a:pt x="229" y="208"/>
                </a:lnTo>
                <a:lnTo>
                  <a:pt x="223" y="213"/>
                </a:lnTo>
                <a:lnTo>
                  <a:pt x="223" y="213"/>
                </a:lnTo>
                <a:lnTo>
                  <a:pt x="212" y="218"/>
                </a:lnTo>
                <a:lnTo>
                  <a:pt x="212" y="218"/>
                </a:lnTo>
                <a:lnTo>
                  <a:pt x="207" y="218"/>
                </a:lnTo>
                <a:lnTo>
                  <a:pt x="207" y="218"/>
                </a:lnTo>
                <a:lnTo>
                  <a:pt x="206" y="218"/>
                </a:lnTo>
                <a:lnTo>
                  <a:pt x="206" y="218"/>
                </a:lnTo>
                <a:lnTo>
                  <a:pt x="206" y="216"/>
                </a:lnTo>
                <a:lnTo>
                  <a:pt x="206" y="216"/>
                </a:lnTo>
                <a:lnTo>
                  <a:pt x="207" y="215"/>
                </a:lnTo>
                <a:lnTo>
                  <a:pt x="207" y="215"/>
                </a:lnTo>
                <a:lnTo>
                  <a:pt x="209" y="215"/>
                </a:lnTo>
                <a:lnTo>
                  <a:pt x="209" y="215"/>
                </a:lnTo>
                <a:lnTo>
                  <a:pt x="209" y="215"/>
                </a:lnTo>
                <a:lnTo>
                  <a:pt x="209" y="215"/>
                </a:lnTo>
                <a:lnTo>
                  <a:pt x="212" y="215"/>
                </a:lnTo>
                <a:lnTo>
                  <a:pt x="212" y="215"/>
                </a:lnTo>
                <a:lnTo>
                  <a:pt x="221" y="212"/>
                </a:lnTo>
                <a:lnTo>
                  <a:pt x="231" y="205"/>
                </a:lnTo>
                <a:lnTo>
                  <a:pt x="231" y="205"/>
                </a:lnTo>
                <a:lnTo>
                  <a:pt x="232" y="204"/>
                </a:lnTo>
                <a:lnTo>
                  <a:pt x="232" y="204"/>
                </a:lnTo>
                <a:lnTo>
                  <a:pt x="237" y="191"/>
                </a:lnTo>
                <a:lnTo>
                  <a:pt x="237" y="191"/>
                </a:lnTo>
                <a:lnTo>
                  <a:pt x="237" y="191"/>
                </a:lnTo>
                <a:lnTo>
                  <a:pt x="237" y="191"/>
                </a:lnTo>
                <a:lnTo>
                  <a:pt x="234" y="193"/>
                </a:lnTo>
                <a:lnTo>
                  <a:pt x="234" y="193"/>
                </a:lnTo>
                <a:lnTo>
                  <a:pt x="223" y="197"/>
                </a:lnTo>
                <a:lnTo>
                  <a:pt x="223" y="197"/>
                </a:lnTo>
                <a:lnTo>
                  <a:pt x="217" y="201"/>
                </a:lnTo>
                <a:lnTo>
                  <a:pt x="209" y="202"/>
                </a:lnTo>
                <a:lnTo>
                  <a:pt x="209" y="202"/>
                </a:lnTo>
                <a:lnTo>
                  <a:pt x="207" y="202"/>
                </a:lnTo>
                <a:lnTo>
                  <a:pt x="207" y="202"/>
                </a:lnTo>
                <a:lnTo>
                  <a:pt x="207" y="199"/>
                </a:lnTo>
                <a:lnTo>
                  <a:pt x="207" y="199"/>
                </a:lnTo>
                <a:lnTo>
                  <a:pt x="209" y="199"/>
                </a:lnTo>
                <a:lnTo>
                  <a:pt x="209" y="199"/>
                </a:lnTo>
                <a:lnTo>
                  <a:pt x="212" y="201"/>
                </a:lnTo>
                <a:lnTo>
                  <a:pt x="213" y="199"/>
                </a:lnTo>
                <a:lnTo>
                  <a:pt x="213" y="199"/>
                </a:lnTo>
                <a:lnTo>
                  <a:pt x="220" y="197"/>
                </a:lnTo>
                <a:lnTo>
                  <a:pt x="220" y="197"/>
                </a:lnTo>
                <a:lnTo>
                  <a:pt x="229" y="193"/>
                </a:lnTo>
                <a:lnTo>
                  <a:pt x="229" y="193"/>
                </a:lnTo>
                <a:lnTo>
                  <a:pt x="237" y="188"/>
                </a:lnTo>
                <a:lnTo>
                  <a:pt x="237" y="188"/>
                </a:lnTo>
                <a:lnTo>
                  <a:pt x="239" y="185"/>
                </a:lnTo>
                <a:lnTo>
                  <a:pt x="239" y="185"/>
                </a:lnTo>
                <a:lnTo>
                  <a:pt x="240" y="180"/>
                </a:lnTo>
                <a:lnTo>
                  <a:pt x="240" y="180"/>
                </a:lnTo>
                <a:lnTo>
                  <a:pt x="242" y="174"/>
                </a:lnTo>
                <a:lnTo>
                  <a:pt x="242" y="174"/>
                </a:lnTo>
                <a:lnTo>
                  <a:pt x="240" y="175"/>
                </a:lnTo>
                <a:lnTo>
                  <a:pt x="240" y="175"/>
                </a:lnTo>
                <a:lnTo>
                  <a:pt x="232" y="178"/>
                </a:lnTo>
                <a:lnTo>
                  <a:pt x="232" y="178"/>
                </a:lnTo>
                <a:lnTo>
                  <a:pt x="224" y="182"/>
                </a:lnTo>
                <a:lnTo>
                  <a:pt x="217" y="185"/>
                </a:lnTo>
                <a:lnTo>
                  <a:pt x="217" y="185"/>
                </a:lnTo>
                <a:lnTo>
                  <a:pt x="213" y="186"/>
                </a:lnTo>
                <a:lnTo>
                  <a:pt x="213" y="186"/>
                </a:lnTo>
                <a:lnTo>
                  <a:pt x="212" y="186"/>
                </a:lnTo>
                <a:lnTo>
                  <a:pt x="212" y="186"/>
                </a:lnTo>
                <a:lnTo>
                  <a:pt x="210" y="185"/>
                </a:lnTo>
                <a:lnTo>
                  <a:pt x="212" y="183"/>
                </a:lnTo>
                <a:lnTo>
                  <a:pt x="212" y="183"/>
                </a:lnTo>
                <a:lnTo>
                  <a:pt x="212" y="182"/>
                </a:lnTo>
                <a:lnTo>
                  <a:pt x="213" y="182"/>
                </a:lnTo>
                <a:lnTo>
                  <a:pt x="213" y="182"/>
                </a:lnTo>
                <a:lnTo>
                  <a:pt x="217" y="183"/>
                </a:lnTo>
                <a:lnTo>
                  <a:pt x="218" y="182"/>
                </a:lnTo>
                <a:lnTo>
                  <a:pt x="218" y="182"/>
                </a:lnTo>
                <a:lnTo>
                  <a:pt x="221" y="182"/>
                </a:lnTo>
                <a:lnTo>
                  <a:pt x="221" y="182"/>
                </a:lnTo>
                <a:lnTo>
                  <a:pt x="235" y="175"/>
                </a:lnTo>
                <a:lnTo>
                  <a:pt x="235" y="175"/>
                </a:lnTo>
                <a:lnTo>
                  <a:pt x="242" y="169"/>
                </a:lnTo>
                <a:lnTo>
                  <a:pt x="242" y="169"/>
                </a:lnTo>
                <a:lnTo>
                  <a:pt x="242" y="167"/>
                </a:lnTo>
                <a:lnTo>
                  <a:pt x="242" y="167"/>
                </a:lnTo>
                <a:lnTo>
                  <a:pt x="243" y="163"/>
                </a:lnTo>
                <a:lnTo>
                  <a:pt x="243" y="163"/>
                </a:lnTo>
                <a:lnTo>
                  <a:pt x="243" y="161"/>
                </a:lnTo>
                <a:lnTo>
                  <a:pt x="243" y="161"/>
                </a:lnTo>
                <a:lnTo>
                  <a:pt x="239" y="164"/>
                </a:lnTo>
                <a:lnTo>
                  <a:pt x="239" y="164"/>
                </a:lnTo>
                <a:lnTo>
                  <a:pt x="229" y="169"/>
                </a:lnTo>
                <a:lnTo>
                  <a:pt x="218" y="174"/>
                </a:lnTo>
                <a:lnTo>
                  <a:pt x="218" y="174"/>
                </a:lnTo>
                <a:lnTo>
                  <a:pt x="217" y="174"/>
                </a:lnTo>
                <a:lnTo>
                  <a:pt x="217" y="174"/>
                </a:lnTo>
                <a:lnTo>
                  <a:pt x="215" y="175"/>
                </a:lnTo>
                <a:lnTo>
                  <a:pt x="215" y="175"/>
                </a:lnTo>
                <a:lnTo>
                  <a:pt x="213" y="174"/>
                </a:lnTo>
                <a:lnTo>
                  <a:pt x="213" y="174"/>
                </a:lnTo>
                <a:lnTo>
                  <a:pt x="215" y="172"/>
                </a:lnTo>
                <a:lnTo>
                  <a:pt x="215" y="172"/>
                </a:lnTo>
                <a:lnTo>
                  <a:pt x="217" y="171"/>
                </a:lnTo>
                <a:lnTo>
                  <a:pt x="217" y="171"/>
                </a:lnTo>
                <a:lnTo>
                  <a:pt x="221" y="171"/>
                </a:lnTo>
                <a:lnTo>
                  <a:pt x="221" y="171"/>
                </a:lnTo>
                <a:lnTo>
                  <a:pt x="235" y="164"/>
                </a:lnTo>
                <a:lnTo>
                  <a:pt x="235" y="164"/>
                </a:lnTo>
                <a:lnTo>
                  <a:pt x="243" y="160"/>
                </a:lnTo>
                <a:lnTo>
                  <a:pt x="243" y="160"/>
                </a:lnTo>
                <a:lnTo>
                  <a:pt x="245" y="156"/>
                </a:lnTo>
                <a:lnTo>
                  <a:pt x="245" y="156"/>
                </a:lnTo>
                <a:lnTo>
                  <a:pt x="247" y="150"/>
                </a:lnTo>
                <a:lnTo>
                  <a:pt x="247" y="150"/>
                </a:lnTo>
                <a:lnTo>
                  <a:pt x="247" y="147"/>
                </a:lnTo>
                <a:lnTo>
                  <a:pt x="247" y="147"/>
                </a:lnTo>
                <a:lnTo>
                  <a:pt x="245" y="148"/>
                </a:lnTo>
                <a:lnTo>
                  <a:pt x="245" y="148"/>
                </a:lnTo>
                <a:lnTo>
                  <a:pt x="235" y="153"/>
                </a:lnTo>
                <a:lnTo>
                  <a:pt x="235" y="153"/>
                </a:lnTo>
                <a:lnTo>
                  <a:pt x="228" y="156"/>
                </a:lnTo>
                <a:lnTo>
                  <a:pt x="220" y="156"/>
                </a:lnTo>
                <a:lnTo>
                  <a:pt x="220" y="156"/>
                </a:lnTo>
                <a:lnTo>
                  <a:pt x="217" y="156"/>
                </a:lnTo>
                <a:lnTo>
                  <a:pt x="217" y="156"/>
                </a:lnTo>
                <a:lnTo>
                  <a:pt x="217" y="155"/>
                </a:lnTo>
                <a:lnTo>
                  <a:pt x="217" y="155"/>
                </a:lnTo>
                <a:lnTo>
                  <a:pt x="217" y="153"/>
                </a:lnTo>
                <a:lnTo>
                  <a:pt x="217" y="153"/>
                </a:lnTo>
                <a:lnTo>
                  <a:pt x="220" y="153"/>
                </a:lnTo>
                <a:lnTo>
                  <a:pt x="220" y="153"/>
                </a:lnTo>
                <a:lnTo>
                  <a:pt x="220" y="153"/>
                </a:lnTo>
                <a:lnTo>
                  <a:pt x="220" y="153"/>
                </a:lnTo>
                <a:lnTo>
                  <a:pt x="220" y="153"/>
                </a:lnTo>
                <a:lnTo>
                  <a:pt x="223" y="155"/>
                </a:lnTo>
                <a:lnTo>
                  <a:pt x="223" y="155"/>
                </a:lnTo>
                <a:lnTo>
                  <a:pt x="226" y="153"/>
                </a:lnTo>
                <a:lnTo>
                  <a:pt x="226" y="153"/>
                </a:lnTo>
                <a:lnTo>
                  <a:pt x="234" y="152"/>
                </a:lnTo>
                <a:lnTo>
                  <a:pt x="240" y="148"/>
                </a:lnTo>
                <a:lnTo>
                  <a:pt x="240" y="148"/>
                </a:lnTo>
                <a:lnTo>
                  <a:pt x="247" y="144"/>
                </a:lnTo>
                <a:lnTo>
                  <a:pt x="247" y="144"/>
                </a:lnTo>
                <a:lnTo>
                  <a:pt x="248" y="142"/>
                </a:lnTo>
                <a:lnTo>
                  <a:pt x="248" y="142"/>
                </a:lnTo>
                <a:lnTo>
                  <a:pt x="251" y="131"/>
                </a:lnTo>
                <a:lnTo>
                  <a:pt x="251" y="131"/>
                </a:lnTo>
                <a:lnTo>
                  <a:pt x="251" y="131"/>
                </a:lnTo>
                <a:lnTo>
                  <a:pt x="251" y="131"/>
                </a:lnTo>
                <a:lnTo>
                  <a:pt x="247" y="133"/>
                </a:lnTo>
                <a:lnTo>
                  <a:pt x="247" y="133"/>
                </a:lnTo>
                <a:lnTo>
                  <a:pt x="232" y="137"/>
                </a:lnTo>
                <a:lnTo>
                  <a:pt x="232" y="137"/>
                </a:lnTo>
                <a:lnTo>
                  <a:pt x="231" y="139"/>
                </a:lnTo>
                <a:lnTo>
                  <a:pt x="231" y="139"/>
                </a:lnTo>
                <a:lnTo>
                  <a:pt x="229" y="139"/>
                </a:lnTo>
                <a:lnTo>
                  <a:pt x="229" y="139"/>
                </a:lnTo>
                <a:lnTo>
                  <a:pt x="228" y="137"/>
                </a:lnTo>
                <a:lnTo>
                  <a:pt x="228" y="136"/>
                </a:lnTo>
                <a:lnTo>
                  <a:pt x="228" y="136"/>
                </a:lnTo>
                <a:lnTo>
                  <a:pt x="229" y="134"/>
                </a:lnTo>
                <a:lnTo>
                  <a:pt x="229" y="134"/>
                </a:lnTo>
                <a:lnTo>
                  <a:pt x="232" y="136"/>
                </a:lnTo>
                <a:lnTo>
                  <a:pt x="232" y="136"/>
                </a:lnTo>
                <a:lnTo>
                  <a:pt x="237" y="134"/>
                </a:lnTo>
                <a:lnTo>
                  <a:pt x="237" y="134"/>
                </a:lnTo>
                <a:lnTo>
                  <a:pt x="247" y="130"/>
                </a:lnTo>
                <a:lnTo>
                  <a:pt x="247" y="130"/>
                </a:lnTo>
                <a:lnTo>
                  <a:pt x="248" y="128"/>
                </a:lnTo>
                <a:lnTo>
                  <a:pt x="251" y="126"/>
                </a:lnTo>
                <a:lnTo>
                  <a:pt x="251" y="126"/>
                </a:lnTo>
                <a:lnTo>
                  <a:pt x="251" y="126"/>
                </a:lnTo>
                <a:lnTo>
                  <a:pt x="251" y="126"/>
                </a:lnTo>
                <a:lnTo>
                  <a:pt x="253" y="125"/>
                </a:lnTo>
                <a:lnTo>
                  <a:pt x="253" y="125"/>
                </a:lnTo>
                <a:lnTo>
                  <a:pt x="253" y="119"/>
                </a:lnTo>
                <a:lnTo>
                  <a:pt x="253" y="119"/>
                </a:lnTo>
                <a:lnTo>
                  <a:pt x="254" y="115"/>
                </a:lnTo>
                <a:lnTo>
                  <a:pt x="254" y="115"/>
                </a:lnTo>
                <a:lnTo>
                  <a:pt x="253" y="115"/>
                </a:lnTo>
                <a:lnTo>
                  <a:pt x="253" y="115"/>
                </a:lnTo>
                <a:lnTo>
                  <a:pt x="247" y="115"/>
                </a:lnTo>
                <a:lnTo>
                  <a:pt x="247" y="115"/>
                </a:lnTo>
                <a:lnTo>
                  <a:pt x="245" y="117"/>
                </a:lnTo>
                <a:lnTo>
                  <a:pt x="245" y="117"/>
                </a:lnTo>
                <a:lnTo>
                  <a:pt x="245" y="117"/>
                </a:lnTo>
                <a:lnTo>
                  <a:pt x="243" y="117"/>
                </a:lnTo>
                <a:lnTo>
                  <a:pt x="243" y="117"/>
                </a:lnTo>
                <a:lnTo>
                  <a:pt x="243" y="114"/>
                </a:lnTo>
                <a:lnTo>
                  <a:pt x="245" y="114"/>
                </a:lnTo>
                <a:lnTo>
                  <a:pt x="245" y="114"/>
                </a:lnTo>
                <a:lnTo>
                  <a:pt x="247" y="114"/>
                </a:lnTo>
                <a:lnTo>
                  <a:pt x="247" y="114"/>
                </a:lnTo>
                <a:lnTo>
                  <a:pt x="254" y="112"/>
                </a:lnTo>
                <a:lnTo>
                  <a:pt x="254" y="112"/>
                </a:lnTo>
                <a:lnTo>
                  <a:pt x="254" y="98"/>
                </a:lnTo>
                <a:lnTo>
                  <a:pt x="254" y="98"/>
                </a:lnTo>
                <a:lnTo>
                  <a:pt x="251" y="98"/>
                </a:lnTo>
                <a:lnTo>
                  <a:pt x="251" y="98"/>
                </a:lnTo>
                <a:lnTo>
                  <a:pt x="251" y="100"/>
                </a:lnTo>
                <a:lnTo>
                  <a:pt x="251" y="100"/>
                </a:lnTo>
                <a:lnTo>
                  <a:pt x="250" y="109"/>
                </a:lnTo>
                <a:lnTo>
                  <a:pt x="250" y="109"/>
                </a:lnTo>
                <a:lnTo>
                  <a:pt x="248" y="112"/>
                </a:lnTo>
                <a:lnTo>
                  <a:pt x="247" y="112"/>
                </a:lnTo>
                <a:lnTo>
                  <a:pt x="247" y="112"/>
                </a:lnTo>
                <a:lnTo>
                  <a:pt x="245" y="111"/>
                </a:lnTo>
                <a:lnTo>
                  <a:pt x="245" y="109"/>
                </a:lnTo>
                <a:lnTo>
                  <a:pt x="245" y="109"/>
                </a:lnTo>
                <a:lnTo>
                  <a:pt x="247" y="98"/>
                </a:lnTo>
                <a:lnTo>
                  <a:pt x="247" y="98"/>
                </a:lnTo>
                <a:lnTo>
                  <a:pt x="247" y="96"/>
                </a:lnTo>
                <a:lnTo>
                  <a:pt x="247" y="96"/>
                </a:lnTo>
                <a:lnTo>
                  <a:pt x="247" y="96"/>
                </a:lnTo>
                <a:lnTo>
                  <a:pt x="247" y="95"/>
                </a:lnTo>
                <a:lnTo>
                  <a:pt x="247" y="95"/>
                </a:lnTo>
                <a:lnTo>
                  <a:pt x="248" y="93"/>
                </a:lnTo>
                <a:lnTo>
                  <a:pt x="248" y="93"/>
                </a:lnTo>
                <a:lnTo>
                  <a:pt x="250" y="87"/>
                </a:lnTo>
                <a:lnTo>
                  <a:pt x="250" y="87"/>
                </a:lnTo>
                <a:lnTo>
                  <a:pt x="250" y="84"/>
                </a:lnTo>
                <a:lnTo>
                  <a:pt x="250" y="84"/>
                </a:lnTo>
                <a:lnTo>
                  <a:pt x="242" y="85"/>
                </a:lnTo>
                <a:lnTo>
                  <a:pt x="242" y="85"/>
                </a:lnTo>
                <a:lnTo>
                  <a:pt x="242" y="87"/>
                </a:lnTo>
                <a:lnTo>
                  <a:pt x="242" y="87"/>
                </a:lnTo>
                <a:lnTo>
                  <a:pt x="242" y="95"/>
                </a:lnTo>
                <a:lnTo>
                  <a:pt x="240" y="101"/>
                </a:lnTo>
                <a:lnTo>
                  <a:pt x="240" y="101"/>
                </a:lnTo>
                <a:lnTo>
                  <a:pt x="239" y="107"/>
                </a:lnTo>
                <a:lnTo>
                  <a:pt x="239" y="107"/>
                </a:lnTo>
                <a:lnTo>
                  <a:pt x="237" y="109"/>
                </a:lnTo>
                <a:lnTo>
                  <a:pt x="235" y="109"/>
                </a:lnTo>
                <a:lnTo>
                  <a:pt x="235" y="109"/>
                </a:lnTo>
                <a:lnTo>
                  <a:pt x="234" y="107"/>
                </a:lnTo>
                <a:lnTo>
                  <a:pt x="234" y="104"/>
                </a:lnTo>
                <a:lnTo>
                  <a:pt x="234" y="104"/>
                </a:lnTo>
                <a:lnTo>
                  <a:pt x="235" y="101"/>
                </a:lnTo>
                <a:lnTo>
                  <a:pt x="235" y="101"/>
                </a:lnTo>
                <a:lnTo>
                  <a:pt x="237" y="95"/>
                </a:lnTo>
                <a:lnTo>
                  <a:pt x="239" y="89"/>
                </a:lnTo>
                <a:lnTo>
                  <a:pt x="239" y="89"/>
                </a:lnTo>
                <a:lnTo>
                  <a:pt x="239" y="85"/>
                </a:lnTo>
                <a:lnTo>
                  <a:pt x="239" y="85"/>
                </a:lnTo>
                <a:lnTo>
                  <a:pt x="237" y="87"/>
                </a:lnTo>
                <a:lnTo>
                  <a:pt x="237" y="87"/>
                </a:lnTo>
                <a:lnTo>
                  <a:pt x="235" y="85"/>
                </a:lnTo>
                <a:lnTo>
                  <a:pt x="235" y="85"/>
                </a:lnTo>
                <a:lnTo>
                  <a:pt x="235" y="84"/>
                </a:lnTo>
                <a:lnTo>
                  <a:pt x="235" y="82"/>
                </a:lnTo>
                <a:lnTo>
                  <a:pt x="235" y="82"/>
                </a:lnTo>
                <a:lnTo>
                  <a:pt x="237" y="82"/>
                </a:lnTo>
                <a:lnTo>
                  <a:pt x="237" y="82"/>
                </a:lnTo>
                <a:lnTo>
                  <a:pt x="239" y="82"/>
                </a:lnTo>
                <a:lnTo>
                  <a:pt x="239" y="82"/>
                </a:lnTo>
                <a:lnTo>
                  <a:pt x="239" y="74"/>
                </a:lnTo>
                <a:lnTo>
                  <a:pt x="239" y="74"/>
                </a:lnTo>
                <a:lnTo>
                  <a:pt x="235" y="74"/>
                </a:lnTo>
                <a:lnTo>
                  <a:pt x="235" y="74"/>
                </a:lnTo>
                <a:lnTo>
                  <a:pt x="235" y="79"/>
                </a:lnTo>
                <a:lnTo>
                  <a:pt x="235" y="79"/>
                </a:lnTo>
                <a:lnTo>
                  <a:pt x="234" y="85"/>
                </a:lnTo>
                <a:lnTo>
                  <a:pt x="234" y="85"/>
                </a:lnTo>
                <a:lnTo>
                  <a:pt x="232" y="85"/>
                </a:lnTo>
                <a:lnTo>
                  <a:pt x="231" y="87"/>
                </a:lnTo>
                <a:lnTo>
                  <a:pt x="231" y="87"/>
                </a:lnTo>
                <a:lnTo>
                  <a:pt x="229" y="85"/>
                </a:lnTo>
                <a:lnTo>
                  <a:pt x="228" y="84"/>
                </a:lnTo>
                <a:lnTo>
                  <a:pt x="228" y="84"/>
                </a:lnTo>
                <a:lnTo>
                  <a:pt x="229" y="82"/>
                </a:lnTo>
                <a:lnTo>
                  <a:pt x="229" y="82"/>
                </a:lnTo>
                <a:lnTo>
                  <a:pt x="231" y="78"/>
                </a:lnTo>
                <a:lnTo>
                  <a:pt x="231" y="78"/>
                </a:lnTo>
                <a:lnTo>
                  <a:pt x="231" y="65"/>
                </a:lnTo>
                <a:lnTo>
                  <a:pt x="231" y="65"/>
                </a:lnTo>
                <a:lnTo>
                  <a:pt x="231" y="63"/>
                </a:lnTo>
                <a:lnTo>
                  <a:pt x="231" y="63"/>
                </a:lnTo>
                <a:lnTo>
                  <a:pt x="228" y="65"/>
                </a:lnTo>
                <a:lnTo>
                  <a:pt x="224" y="65"/>
                </a:lnTo>
                <a:lnTo>
                  <a:pt x="224" y="65"/>
                </a:lnTo>
                <a:lnTo>
                  <a:pt x="223" y="66"/>
                </a:lnTo>
                <a:lnTo>
                  <a:pt x="223" y="66"/>
                </a:lnTo>
                <a:lnTo>
                  <a:pt x="221" y="65"/>
                </a:lnTo>
                <a:lnTo>
                  <a:pt x="221" y="65"/>
                </a:lnTo>
                <a:lnTo>
                  <a:pt x="223" y="62"/>
                </a:lnTo>
                <a:lnTo>
                  <a:pt x="223" y="62"/>
                </a:lnTo>
                <a:lnTo>
                  <a:pt x="224" y="62"/>
                </a:lnTo>
                <a:lnTo>
                  <a:pt x="224" y="62"/>
                </a:lnTo>
                <a:lnTo>
                  <a:pt x="226" y="62"/>
                </a:lnTo>
                <a:lnTo>
                  <a:pt x="226" y="62"/>
                </a:lnTo>
                <a:lnTo>
                  <a:pt x="231" y="62"/>
                </a:lnTo>
                <a:lnTo>
                  <a:pt x="231" y="62"/>
                </a:lnTo>
                <a:lnTo>
                  <a:pt x="229" y="54"/>
                </a:lnTo>
                <a:lnTo>
                  <a:pt x="229" y="54"/>
                </a:lnTo>
                <a:lnTo>
                  <a:pt x="223" y="55"/>
                </a:lnTo>
                <a:lnTo>
                  <a:pt x="223" y="55"/>
                </a:lnTo>
                <a:lnTo>
                  <a:pt x="218" y="57"/>
                </a:lnTo>
                <a:lnTo>
                  <a:pt x="218" y="57"/>
                </a:lnTo>
                <a:lnTo>
                  <a:pt x="218" y="59"/>
                </a:lnTo>
                <a:lnTo>
                  <a:pt x="218" y="59"/>
                </a:lnTo>
                <a:lnTo>
                  <a:pt x="220" y="66"/>
                </a:lnTo>
                <a:lnTo>
                  <a:pt x="220" y="66"/>
                </a:lnTo>
                <a:lnTo>
                  <a:pt x="220" y="74"/>
                </a:lnTo>
                <a:lnTo>
                  <a:pt x="220" y="74"/>
                </a:lnTo>
                <a:lnTo>
                  <a:pt x="221" y="84"/>
                </a:lnTo>
                <a:lnTo>
                  <a:pt x="221" y="84"/>
                </a:lnTo>
                <a:lnTo>
                  <a:pt x="221" y="89"/>
                </a:lnTo>
                <a:lnTo>
                  <a:pt x="221" y="89"/>
                </a:lnTo>
                <a:lnTo>
                  <a:pt x="218" y="90"/>
                </a:lnTo>
                <a:lnTo>
                  <a:pt x="217" y="90"/>
                </a:lnTo>
                <a:lnTo>
                  <a:pt x="217" y="90"/>
                </a:lnTo>
                <a:lnTo>
                  <a:pt x="215" y="89"/>
                </a:lnTo>
                <a:lnTo>
                  <a:pt x="215" y="89"/>
                </a:lnTo>
                <a:lnTo>
                  <a:pt x="215" y="90"/>
                </a:lnTo>
                <a:lnTo>
                  <a:pt x="215" y="90"/>
                </a:lnTo>
                <a:lnTo>
                  <a:pt x="213" y="100"/>
                </a:lnTo>
                <a:lnTo>
                  <a:pt x="213" y="100"/>
                </a:lnTo>
                <a:lnTo>
                  <a:pt x="212" y="103"/>
                </a:lnTo>
                <a:lnTo>
                  <a:pt x="212" y="103"/>
                </a:lnTo>
                <a:lnTo>
                  <a:pt x="209" y="112"/>
                </a:lnTo>
                <a:lnTo>
                  <a:pt x="209" y="112"/>
                </a:lnTo>
                <a:lnTo>
                  <a:pt x="204" y="128"/>
                </a:lnTo>
                <a:lnTo>
                  <a:pt x="204" y="128"/>
                </a:lnTo>
                <a:lnTo>
                  <a:pt x="202" y="133"/>
                </a:lnTo>
                <a:lnTo>
                  <a:pt x="202" y="133"/>
                </a:lnTo>
                <a:lnTo>
                  <a:pt x="199" y="142"/>
                </a:lnTo>
                <a:lnTo>
                  <a:pt x="194" y="152"/>
                </a:lnTo>
                <a:lnTo>
                  <a:pt x="194" y="152"/>
                </a:lnTo>
                <a:lnTo>
                  <a:pt x="187" y="167"/>
                </a:lnTo>
                <a:lnTo>
                  <a:pt x="187" y="167"/>
                </a:lnTo>
                <a:lnTo>
                  <a:pt x="183" y="172"/>
                </a:lnTo>
                <a:lnTo>
                  <a:pt x="180" y="177"/>
                </a:lnTo>
                <a:lnTo>
                  <a:pt x="180" y="177"/>
                </a:lnTo>
                <a:lnTo>
                  <a:pt x="179" y="178"/>
                </a:lnTo>
                <a:lnTo>
                  <a:pt x="179" y="178"/>
                </a:lnTo>
                <a:lnTo>
                  <a:pt x="174" y="186"/>
                </a:lnTo>
                <a:lnTo>
                  <a:pt x="174" y="186"/>
                </a:lnTo>
                <a:lnTo>
                  <a:pt x="174" y="188"/>
                </a:lnTo>
                <a:lnTo>
                  <a:pt x="174" y="190"/>
                </a:lnTo>
                <a:lnTo>
                  <a:pt x="174" y="190"/>
                </a:lnTo>
                <a:lnTo>
                  <a:pt x="172" y="191"/>
                </a:lnTo>
                <a:lnTo>
                  <a:pt x="172" y="191"/>
                </a:lnTo>
                <a:lnTo>
                  <a:pt x="171" y="193"/>
                </a:lnTo>
                <a:lnTo>
                  <a:pt x="171" y="193"/>
                </a:lnTo>
                <a:lnTo>
                  <a:pt x="164" y="208"/>
                </a:lnTo>
                <a:lnTo>
                  <a:pt x="164" y="208"/>
                </a:lnTo>
                <a:lnTo>
                  <a:pt x="153" y="229"/>
                </a:lnTo>
                <a:lnTo>
                  <a:pt x="153" y="229"/>
                </a:lnTo>
                <a:lnTo>
                  <a:pt x="141" y="248"/>
                </a:lnTo>
                <a:lnTo>
                  <a:pt x="141" y="248"/>
                </a:lnTo>
                <a:lnTo>
                  <a:pt x="133" y="262"/>
                </a:lnTo>
                <a:lnTo>
                  <a:pt x="133" y="262"/>
                </a:lnTo>
                <a:lnTo>
                  <a:pt x="103" y="305"/>
                </a:lnTo>
                <a:lnTo>
                  <a:pt x="103" y="305"/>
                </a:lnTo>
                <a:lnTo>
                  <a:pt x="68" y="349"/>
                </a:lnTo>
                <a:lnTo>
                  <a:pt x="68" y="349"/>
                </a:lnTo>
                <a:lnTo>
                  <a:pt x="51" y="369"/>
                </a:lnTo>
                <a:lnTo>
                  <a:pt x="51" y="369"/>
                </a:lnTo>
                <a:lnTo>
                  <a:pt x="49" y="371"/>
                </a:lnTo>
                <a:lnTo>
                  <a:pt x="49" y="371"/>
                </a:lnTo>
                <a:lnTo>
                  <a:pt x="35" y="387"/>
                </a:lnTo>
                <a:lnTo>
                  <a:pt x="35" y="387"/>
                </a:lnTo>
                <a:lnTo>
                  <a:pt x="27" y="398"/>
                </a:lnTo>
                <a:lnTo>
                  <a:pt x="27" y="398"/>
                </a:lnTo>
                <a:lnTo>
                  <a:pt x="24" y="402"/>
                </a:lnTo>
                <a:lnTo>
                  <a:pt x="24" y="402"/>
                </a:lnTo>
                <a:lnTo>
                  <a:pt x="24" y="404"/>
                </a:lnTo>
                <a:lnTo>
                  <a:pt x="24" y="404"/>
                </a:lnTo>
                <a:lnTo>
                  <a:pt x="24" y="404"/>
                </a:lnTo>
                <a:lnTo>
                  <a:pt x="27" y="406"/>
                </a:lnTo>
                <a:lnTo>
                  <a:pt x="27" y="406"/>
                </a:lnTo>
                <a:lnTo>
                  <a:pt x="34" y="402"/>
                </a:lnTo>
                <a:lnTo>
                  <a:pt x="34" y="402"/>
                </a:lnTo>
                <a:lnTo>
                  <a:pt x="41" y="396"/>
                </a:lnTo>
                <a:lnTo>
                  <a:pt x="41" y="396"/>
                </a:lnTo>
                <a:lnTo>
                  <a:pt x="51" y="388"/>
                </a:lnTo>
                <a:lnTo>
                  <a:pt x="60" y="379"/>
                </a:lnTo>
                <a:lnTo>
                  <a:pt x="60" y="379"/>
                </a:lnTo>
                <a:lnTo>
                  <a:pt x="92" y="339"/>
                </a:lnTo>
                <a:lnTo>
                  <a:pt x="92" y="339"/>
                </a:lnTo>
                <a:lnTo>
                  <a:pt x="101" y="327"/>
                </a:lnTo>
                <a:lnTo>
                  <a:pt x="101" y="327"/>
                </a:lnTo>
                <a:lnTo>
                  <a:pt x="103" y="325"/>
                </a:lnTo>
                <a:lnTo>
                  <a:pt x="105" y="325"/>
                </a:lnTo>
                <a:lnTo>
                  <a:pt x="105" y="325"/>
                </a:lnTo>
                <a:lnTo>
                  <a:pt x="106" y="325"/>
                </a:lnTo>
                <a:lnTo>
                  <a:pt x="106" y="325"/>
                </a:lnTo>
                <a:lnTo>
                  <a:pt x="106" y="328"/>
                </a:lnTo>
                <a:lnTo>
                  <a:pt x="106" y="328"/>
                </a:lnTo>
                <a:lnTo>
                  <a:pt x="106" y="330"/>
                </a:lnTo>
                <a:lnTo>
                  <a:pt x="106" y="330"/>
                </a:lnTo>
                <a:lnTo>
                  <a:pt x="101" y="333"/>
                </a:lnTo>
                <a:lnTo>
                  <a:pt x="101" y="333"/>
                </a:lnTo>
                <a:lnTo>
                  <a:pt x="87" y="350"/>
                </a:lnTo>
                <a:lnTo>
                  <a:pt x="87" y="350"/>
                </a:lnTo>
                <a:lnTo>
                  <a:pt x="67" y="377"/>
                </a:lnTo>
                <a:lnTo>
                  <a:pt x="67" y="377"/>
                </a:lnTo>
                <a:lnTo>
                  <a:pt x="56" y="388"/>
                </a:lnTo>
                <a:lnTo>
                  <a:pt x="43" y="399"/>
                </a:lnTo>
                <a:lnTo>
                  <a:pt x="43" y="399"/>
                </a:lnTo>
                <a:lnTo>
                  <a:pt x="35" y="406"/>
                </a:lnTo>
                <a:lnTo>
                  <a:pt x="26" y="409"/>
                </a:lnTo>
                <a:lnTo>
                  <a:pt x="26" y="409"/>
                </a:lnTo>
                <a:lnTo>
                  <a:pt x="26" y="410"/>
                </a:lnTo>
                <a:lnTo>
                  <a:pt x="26" y="410"/>
                </a:lnTo>
                <a:lnTo>
                  <a:pt x="38" y="410"/>
                </a:lnTo>
                <a:lnTo>
                  <a:pt x="38" y="410"/>
                </a:lnTo>
                <a:close/>
                <a:moveTo>
                  <a:pt x="135" y="145"/>
                </a:moveTo>
                <a:lnTo>
                  <a:pt x="135" y="145"/>
                </a:lnTo>
                <a:lnTo>
                  <a:pt x="136" y="145"/>
                </a:lnTo>
                <a:lnTo>
                  <a:pt x="136" y="145"/>
                </a:lnTo>
                <a:lnTo>
                  <a:pt x="135" y="145"/>
                </a:lnTo>
                <a:lnTo>
                  <a:pt x="135" y="145"/>
                </a:lnTo>
                <a:lnTo>
                  <a:pt x="131" y="136"/>
                </a:lnTo>
                <a:lnTo>
                  <a:pt x="128" y="128"/>
                </a:lnTo>
                <a:lnTo>
                  <a:pt x="128" y="128"/>
                </a:lnTo>
                <a:lnTo>
                  <a:pt x="123" y="114"/>
                </a:lnTo>
                <a:lnTo>
                  <a:pt x="123" y="114"/>
                </a:lnTo>
                <a:lnTo>
                  <a:pt x="119" y="101"/>
                </a:lnTo>
                <a:lnTo>
                  <a:pt x="116" y="90"/>
                </a:lnTo>
                <a:lnTo>
                  <a:pt x="116" y="90"/>
                </a:lnTo>
                <a:lnTo>
                  <a:pt x="114" y="76"/>
                </a:lnTo>
                <a:lnTo>
                  <a:pt x="114" y="62"/>
                </a:lnTo>
                <a:lnTo>
                  <a:pt x="114" y="62"/>
                </a:lnTo>
                <a:lnTo>
                  <a:pt x="117" y="49"/>
                </a:lnTo>
                <a:lnTo>
                  <a:pt x="120" y="37"/>
                </a:lnTo>
                <a:lnTo>
                  <a:pt x="120" y="37"/>
                </a:lnTo>
                <a:lnTo>
                  <a:pt x="125" y="25"/>
                </a:lnTo>
                <a:lnTo>
                  <a:pt x="125" y="25"/>
                </a:lnTo>
                <a:lnTo>
                  <a:pt x="135" y="16"/>
                </a:lnTo>
                <a:lnTo>
                  <a:pt x="135" y="16"/>
                </a:lnTo>
                <a:lnTo>
                  <a:pt x="136" y="14"/>
                </a:lnTo>
                <a:lnTo>
                  <a:pt x="136" y="14"/>
                </a:lnTo>
                <a:lnTo>
                  <a:pt x="136" y="13"/>
                </a:lnTo>
                <a:lnTo>
                  <a:pt x="136" y="13"/>
                </a:lnTo>
                <a:lnTo>
                  <a:pt x="138" y="11"/>
                </a:lnTo>
                <a:lnTo>
                  <a:pt x="138" y="11"/>
                </a:lnTo>
                <a:lnTo>
                  <a:pt x="141" y="11"/>
                </a:lnTo>
                <a:lnTo>
                  <a:pt x="141" y="11"/>
                </a:lnTo>
                <a:lnTo>
                  <a:pt x="142" y="10"/>
                </a:lnTo>
                <a:lnTo>
                  <a:pt x="142" y="10"/>
                </a:lnTo>
                <a:lnTo>
                  <a:pt x="141" y="10"/>
                </a:lnTo>
                <a:lnTo>
                  <a:pt x="141" y="10"/>
                </a:lnTo>
                <a:lnTo>
                  <a:pt x="138" y="11"/>
                </a:lnTo>
                <a:lnTo>
                  <a:pt x="138" y="11"/>
                </a:lnTo>
                <a:lnTo>
                  <a:pt x="135" y="10"/>
                </a:lnTo>
                <a:lnTo>
                  <a:pt x="135" y="10"/>
                </a:lnTo>
                <a:lnTo>
                  <a:pt x="133" y="10"/>
                </a:lnTo>
                <a:lnTo>
                  <a:pt x="133" y="10"/>
                </a:lnTo>
                <a:lnTo>
                  <a:pt x="125" y="10"/>
                </a:lnTo>
                <a:lnTo>
                  <a:pt x="117" y="13"/>
                </a:lnTo>
                <a:lnTo>
                  <a:pt x="117" y="13"/>
                </a:lnTo>
                <a:lnTo>
                  <a:pt x="109" y="16"/>
                </a:lnTo>
                <a:lnTo>
                  <a:pt x="109" y="16"/>
                </a:lnTo>
                <a:lnTo>
                  <a:pt x="100" y="21"/>
                </a:lnTo>
                <a:lnTo>
                  <a:pt x="94" y="27"/>
                </a:lnTo>
                <a:lnTo>
                  <a:pt x="94" y="27"/>
                </a:lnTo>
                <a:lnTo>
                  <a:pt x="86" y="37"/>
                </a:lnTo>
                <a:lnTo>
                  <a:pt x="79" y="48"/>
                </a:lnTo>
                <a:lnTo>
                  <a:pt x="79" y="48"/>
                </a:lnTo>
                <a:lnTo>
                  <a:pt x="78" y="55"/>
                </a:lnTo>
                <a:lnTo>
                  <a:pt x="76" y="63"/>
                </a:lnTo>
                <a:lnTo>
                  <a:pt x="76" y="63"/>
                </a:lnTo>
                <a:lnTo>
                  <a:pt x="75" y="71"/>
                </a:lnTo>
                <a:lnTo>
                  <a:pt x="75" y="71"/>
                </a:lnTo>
                <a:lnTo>
                  <a:pt x="73" y="84"/>
                </a:lnTo>
                <a:lnTo>
                  <a:pt x="73" y="95"/>
                </a:lnTo>
                <a:lnTo>
                  <a:pt x="73" y="95"/>
                </a:lnTo>
                <a:lnTo>
                  <a:pt x="75" y="112"/>
                </a:lnTo>
                <a:lnTo>
                  <a:pt x="75" y="112"/>
                </a:lnTo>
                <a:lnTo>
                  <a:pt x="78" y="126"/>
                </a:lnTo>
                <a:lnTo>
                  <a:pt x="78" y="126"/>
                </a:lnTo>
                <a:lnTo>
                  <a:pt x="82" y="142"/>
                </a:lnTo>
                <a:lnTo>
                  <a:pt x="82" y="142"/>
                </a:lnTo>
                <a:lnTo>
                  <a:pt x="95" y="182"/>
                </a:lnTo>
                <a:lnTo>
                  <a:pt x="95" y="182"/>
                </a:lnTo>
                <a:lnTo>
                  <a:pt x="105" y="202"/>
                </a:lnTo>
                <a:lnTo>
                  <a:pt x="105" y="202"/>
                </a:lnTo>
                <a:lnTo>
                  <a:pt x="109" y="210"/>
                </a:lnTo>
                <a:lnTo>
                  <a:pt x="109" y="210"/>
                </a:lnTo>
                <a:lnTo>
                  <a:pt x="120" y="226"/>
                </a:lnTo>
                <a:lnTo>
                  <a:pt x="120" y="226"/>
                </a:lnTo>
                <a:lnTo>
                  <a:pt x="122" y="227"/>
                </a:lnTo>
                <a:lnTo>
                  <a:pt x="120" y="229"/>
                </a:lnTo>
                <a:lnTo>
                  <a:pt x="120" y="229"/>
                </a:lnTo>
                <a:lnTo>
                  <a:pt x="120" y="231"/>
                </a:lnTo>
                <a:lnTo>
                  <a:pt x="120" y="231"/>
                </a:lnTo>
                <a:lnTo>
                  <a:pt x="120" y="231"/>
                </a:lnTo>
                <a:lnTo>
                  <a:pt x="120" y="231"/>
                </a:lnTo>
                <a:lnTo>
                  <a:pt x="125" y="235"/>
                </a:lnTo>
                <a:lnTo>
                  <a:pt x="125" y="235"/>
                </a:lnTo>
                <a:lnTo>
                  <a:pt x="127" y="238"/>
                </a:lnTo>
                <a:lnTo>
                  <a:pt x="127" y="238"/>
                </a:lnTo>
                <a:lnTo>
                  <a:pt x="127" y="238"/>
                </a:lnTo>
                <a:lnTo>
                  <a:pt x="127" y="238"/>
                </a:lnTo>
                <a:lnTo>
                  <a:pt x="128" y="242"/>
                </a:lnTo>
                <a:lnTo>
                  <a:pt x="128" y="242"/>
                </a:lnTo>
                <a:lnTo>
                  <a:pt x="130" y="238"/>
                </a:lnTo>
                <a:lnTo>
                  <a:pt x="130" y="238"/>
                </a:lnTo>
                <a:lnTo>
                  <a:pt x="123" y="229"/>
                </a:lnTo>
                <a:lnTo>
                  <a:pt x="123" y="229"/>
                </a:lnTo>
                <a:lnTo>
                  <a:pt x="122" y="224"/>
                </a:lnTo>
                <a:lnTo>
                  <a:pt x="122" y="224"/>
                </a:lnTo>
                <a:lnTo>
                  <a:pt x="106" y="194"/>
                </a:lnTo>
                <a:lnTo>
                  <a:pt x="106" y="194"/>
                </a:lnTo>
                <a:lnTo>
                  <a:pt x="94" y="166"/>
                </a:lnTo>
                <a:lnTo>
                  <a:pt x="94" y="166"/>
                </a:lnTo>
                <a:lnTo>
                  <a:pt x="86" y="148"/>
                </a:lnTo>
                <a:lnTo>
                  <a:pt x="86" y="148"/>
                </a:lnTo>
                <a:lnTo>
                  <a:pt x="79" y="131"/>
                </a:lnTo>
                <a:lnTo>
                  <a:pt x="79" y="131"/>
                </a:lnTo>
                <a:lnTo>
                  <a:pt x="78" y="126"/>
                </a:lnTo>
                <a:lnTo>
                  <a:pt x="78" y="126"/>
                </a:lnTo>
                <a:lnTo>
                  <a:pt x="78" y="125"/>
                </a:lnTo>
                <a:lnTo>
                  <a:pt x="79" y="125"/>
                </a:lnTo>
                <a:lnTo>
                  <a:pt x="79" y="125"/>
                </a:lnTo>
                <a:lnTo>
                  <a:pt x="81" y="123"/>
                </a:lnTo>
                <a:lnTo>
                  <a:pt x="82" y="123"/>
                </a:lnTo>
                <a:lnTo>
                  <a:pt x="82" y="123"/>
                </a:lnTo>
                <a:lnTo>
                  <a:pt x="82" y="125"/>
                </a:lnTo>
                <a:lnTo>
                  <a:pt x="84" y="126"/>
                </a:lnTo>
                <a:lnTo>
                  <a:pt x="84" y="126"/>
                </a:lnTo>
                <a:lnTo>
                  <a:pt x="84" y="131"/>
                </a:lnTo>
                <a:lnTo>
                  <a:pt x="84" y="131"/>
                </a:lnTo>
                <a:lnTo>
                  <a:pt x="86" y="139"/>
                </a:lnTo>
                <a:lnTo>
                  <a:pt x="86" y="139"/>
                </a:lnTo>
                <a:lnTo>
                  <a:pt x="87" y="142"/>
                </a:lnTo>
                <a:lnTo>
                  <a:pt x="87" y="142"/>
                </a:lnTo>
                <a:lnTo>
                  <a:pt x="98" y="172"/>
                </a:lnTo>
                <a:lnTo>
                  <a:pt x="98" y="172"/>
                </a:lnTo>
                <a:lnTo>
                  <a:pt x="109" y="194"/>
                </a:lnTo>
                <a:lnTo>
                  <a:pt x="109" y="194"/>
                </a:lnTo>
                <a:lnTo>
                  <a:pt x="109" y="194"/>
                </a:lnTo>
                <a:lnTo>
                  <a:pt x="109" y="194"/>
                </a:lnTo>
                <a:lnTo>
                  <a:pt x="111" y="194"/>
                </a:lnTo>
                <a:lnTo>
                  <a:pt x="111" y="194"/>
                </a:lnTo>
                <a:lnTo>
                  <a:pt x="111" y="194"/>
                </a:lnTo>
                <a:lnTo>
                  <a:pt x="112" y="194"/>
                </a:lnTo>
                <a:lnTo>
                  <a:pt x="112" y="194"/>
                </a:lnTo>
                <a:lnTo>
                  <a:pt x="114" y="191"/>
                </a:lnTo>
                <a:lnTo>
                  <a:pt x="114" y="191"/>
                </a:lnTo>
                <a:lnTo>
                  <a:pt x="116" y="191"/>
                </a:lnTo>
                <a:lnTo>
                  <a:pt x="116" y="190"/>
                </a:lnTo>
                <a:lnTo>
                  <a:pt x="116" y="190"/>
                </a:lnTo>
                <a:lnTo>
                  <a:pt x="101" y="163"/>
                </a:lnTo>
                <a:lnTo>
                  <a:pt x="101" y="163"/>
                </a:lnTo>
                <a:lnTo>
                  <a:pt x="98" y="153"/>
                </a:lnTo>
                <a:lnTo>
                  <a:pt x="98" y="153"/>
                </a:lnTo>
                <a:lnTo>
                  <a:pt x="90" y="139"/>
                </a:lnTo>
                <a:lnTo>
                  <a:pt x="90" y="139"/>
                </a:lnTo>
                <a:lnTo>
                  <a:pt x="90" y="139"/>
                </a:lnTo>
                <a:lnTo>
                  <a:pt x="90" y="139"/>
                </a:lnTo>
                <a:lnTo>
                  <a:pt x="92" y="136"/>
                </a:lnTo>
                <a:lnTo>
                  <a:pt x="92" y="136"/>
                </a:lnTo>
                <a:lnTo>
                  <a:pt x="94" y="136"/>
                </a:lnTo>
                <a:lnTo>
                  <a:pt x="95" y="136"/>
                </a:lnTo>
                <a:lnTo>
                  <a:pt x="95" y="136"/>
                </a:lnTo>
                <a:lnTo>
                  <a:pt x="97" y="137"/>
                </a:lnTo>
                <a:lnTo>
                  <a:pt x="97" y="137"/>
                </a:lnTo>
                <a:lnTo>
                  <a:pt x="98" y="147"/>
                </a:lnTo>
                <a:lnTo>
                  <a:pt x="98" y="147"/>
                </a:lnTo>
                <a:lnTo>
                  <a:pt x="100" y="153"/>
                </a:lnTo>
                <a:lnTo>
                  <a:pt x="100" y="153"/>
                </a:lnTo>
                <a:lnTo>
                  <a:pt x="105" y="164"/>
                </a:lnTo>
                <a:lnTo>
                  <a:pt x="105" y="164"/>
                </a:lnTo>
                <a:lnTo>
                  <a:pt x="106" y="167"/>
                </a:lnTo>
                <a:lnTo>
                  <a:pt x="106" y="167"/>
                </a:lnTo>
                <a:lnTo>
                  <a:pt x="109" y="169"/>
                </a:lnTo>
                <a:lnTo>
                  <a:pt x="109" y="169"/>
                </a:lnTo>
                <a:lnTo>
                  <a:pt x="114" y="164"/>
                </a:lnTo>
                <a:lnTo>
                  <a:pt x="117" y="160"/>
                </a:lnTo>
                <a:lnTo>
                  <a:pt x="117" y="160"/>
                </a:lnTo>
                <a:lnTo>
                  <a:pt x="112" y="148"/>
                </a:lnTo>
                <a:lnTo>
                  <a:pt x="112" y="148"/>
                </a:lnTo>
                <a:lnTo>
                  <a:pt x="112" y="148"/>
                </a:lnTo>
                <a:lnTo>
                  <a:pt x="112" y="148"/>
                </a:lnTo>
                <a:lnTo>
                  <a:pt x="111" y="148"/>
                </a:lnTo>
                <a:lnTo>
                  <a:pt x="111" y="148"/>
                </a:lnTo>
                <a:lnTo>
                  <a:pt x="111" y="147"/>
                </a:lnTo>
                <a:lnTo>
                  <a:pt x="111" y="147"/>
                </a:lnTo>
                <a:lnTo>
                  <a:pt x="111" y="145"/>
                </a:lnTo>
                <a:lnTo>
                  <a:pt x="111" y="145"/>
                </a:lnTo>
                <a:lnTo>
                  <a:pt x="111" y="145"/>
                </a:lnTo>
                <a:lnTo>
                  <a:pt x="111" y="145"/>
                </a:lnTo>
                <a:lnTo>
                  <a:pt x="105" y="130"/>
                </a:lnTo>
                <a:lnTo>
                  <a:pt x="105" y="130"/>
                </a:lnTo>
                <a:lnTo>
                  <a:pt x="98" y="109"/>
                </a:lnTo>
                <a:lnTo>
                  <a:pt x="98" y="109"/>
                </a:lnTo>
                <a:lnTo>
                  <a:pt x="95" y="101"/>
                </a:lnTo>
                <a:lnTo>
                  <a:pt x="95" y="101"/>
                </a:lnTo>
                <a:lnTo>
                  <a:pt x="92" y="93"/>
                </a:lnTo>
                <a:lnTo>
                  <a:pt x="92" y="93"/>
                </a:lnTo>
                <a:lnTo>
                  <a:pt x="90" y="93"/>
                </a:lnTo>
                <a:lnTo>
                  <a:pt x="90" y="93"/>
                </a:lnTo>
                <a:lnTo>
                  <a:pt x="92" y="90"/>
                </a:lnTo>
                <a:lnTo>
                  <a:pt x="95" y="90"/>
                </a:lnTo>
                <a:lnTo>
                  <a:pt x="95" y="90"/>
                </a:lnTo>
                <a:lnTo>
                  <a:pt x="97" y="92"/>
                </a:lnTo>
                <a:lnTo>
                  <a:pt x="97" y="92"/>
                </a:lnTo>
                <a:lnTo>
                  <a:pt x="98" y="98"/>
                </a:lnTo>
                <a:lnTo>
                  <a:pt x="98" y="98"/>
                </a:lnTo>
                <a:lnTo>
                  <a:pt x="103" y="114"/>
                </a:lnTo>
                <a:lnTo>
                  <a:pt x="103" y="114"/>
                </a:lnTo>
                <a:lnTo>
                  <a:pt x="112" y="142"/>
                </a:lnTo>
                <a:lnTo>
                  <a:pt x="112" y="142"/>
                </a:lnTo>
                <a:lnTo>
                  <a:pt x="114" y="144"/>
                </a:lnTo>
                <a:lnTo>
                  <a:pt x="114" y="144"/>
                </a:lnTo>
                <a:lnTo>
                  <a:pt x="114" y="142"/>
                </a:lnTo>
                <a:lnTo>
                  <a:pt x="114" y="142"/>
                </a:lnTo>
                <a:lnTo>
                  <a:pt x="117" y="139"/>
                </a:lnTo>
                <a:lnTo>
                  <a:pt x="117" y="139"/>
                </a:lnTo>
                <a:lnTo>
                  <a:pt x="119" y="139"/>
                </a:lnTo>
                <a:lnTo>
                  <a:pt x="119" y="139"/>
                </a:lnTo>
                <a:lnTo>
                  <a:pt x="119" y="139"/>
                </a:lnTo>
                <a:lnTo>
                  <a:pt x="119" y="139"/>
                </a:lnTo>
                <a:lnTo>
                  <a:pt x="119" y="141"/>
                </a:lnTo>
                <a:lnTo>
                  <a:pt x="119" y="141"/>
                </a:lnTo>
                <a:lnTo>
                  <a:pt x="117" y="141"/>
                </a:lnTo>
                <a:lnTo>
                  <a:pt x="117" y="141"/>
                </a:lnTo>
                <a:lnTo>
                  <a:pt x="117" y="141"/>
                </a:lnTo>
                <a:lnTo>
                  <a:pt x="117" y="141"/>
                </a:lnTo>
                <a:lnTo>
                  <a:pt x="114" y="144"/>
                </a:lnTo>
                <a:lnTo>
                  <a:pt x="114" y="144"/>
                </a:lnTo>
                <a:lnTo>
                  <a:pt x="114" y="145"/>
                </a:lnTo>
                <a:lnTo>
                  <a:pt x="114" y="145"/>
                </a:lnTo>
                <a:lnTo>
                  <a:pt x="119" y="156"/>
                </a:lnTo>
                <a:lnTo>
                  <a:pt x="119" y="156"/>
                </a:lnTo>
                <a:lnTo>
                  <a:pt x="119" y="156"/>
                </a:lnTo>
                <a:lnTo>
                  <a:pt x="119" y="156"/>
                </a:lnTo>
                <a:lnTo>
                  <a:pt x="120" y="156"/>
                </a:lnTo>
                <a:lnTo>
                  <a:pt x="120" y="156"/>
                </a:lnTo>
                <a:lnTo>
                  <a:pt x="123" y="152"/>
                </a:lnTo>
                <a:lnTo>
                  <a:pt x="123" y="152"/>
                </a:lnTo>
                <a:lnTo>
                  <a:pt x="123" y="150"/>
                </a:lnTo>
                <a:lnTo>
                  <a:pt x="123" y="150"/>
                </a:lnTo>
                <a:lnTo>
                  <a:pt x="120" y="139"/>
                </a:lnTo>
                <a:lnTo>
                  <a:pt x="120" y="139"/>
                </a:lnTo>
                <a:lnTo>
                  <a:pt x="120" y="139"/>
                </a:lnTo>
                <a:lnTo>
                  <a:pt x="120" y="139"/>
                </a:lnTo>
                <a:lnTo>
                  <a:pt x="122" y="137"/>
                </a:lnTo>
                <a:lnTo>
                  <a:pt x="122" y="137"/>
                </a:lnTo>
                <a:lnTo>
                  <a:pt x="123" y="136"/>
                </a:lnTo>
                <a:lnTo>
                  <a:pt x="125" y="137"/>
                </a:lnTo>
                <a:lnTo>
                  <a:pt x="125" y="137"/>
                </a:lnTo>
                <a:lnTo>
                  <a:pt x="125" y="137"/>
                </a:lnTo>
                <a:lnTo>
                  <a:pt x="125" y="139"/>
                </a:lnTo>
                <a:lnTo>
                  <a:pt x="125" y="139"/>
                </a:lnTo>
                <a:lnTo>
                  <a:pt x="125" y="144"/>
                </a:lnTo>
                <a:lnTo>
                  <a:pt x="125" y="144"/>
                </a:lnTo>
                <a:lnTo>
                  <a:pt x="127" y="147"/>
                </a:lnTo>
                <a:lnTo>
                  <a:pt x="127" y="147"/>
                </a:lnTo>
                <a:lnTo>
                  <a:pt x="128" y="147"/>
                </a:lnTo>
                <a:lnTo>
                  <a:pt x="128" y="147"/>
                </a:lnTo>
                <a:lnTo>
                  <a:pt x="128" y="147"/>
                </a:lnTo>
                <a:lnTo>
                  <a:pt x="130" y="148"/>
                </a:lnTo>
                <a:lnTo>
                  <a:pt x="130" y="148"/>
                </a:lnTo>
                <a:lnTo>
                  <a:pt x="128" y="150"/>
                </a:lnTo>
                <a:lnTo>
                  <a:pt x="128" y="150"/>
                </a:lnTo>
                <a:lnTo>
                  <a:pt x="127" y="150"/>
                </a:lnTo>
                <a:lnTo>
                  <a:pt x="127" y="152"/>
                </a:lnTo>
                <a:lnTo>
                  <a:pt x="127" y="152"/>
                </a:lnTo>
                <a:lnTo>
                  <a:pt x="130" y="158"/>
                </a:lnTo>
                <a:lnTo>
                  <a:pt x="133" y="164"/>
                </a:lnTo>
                <a:lnTo>
                  <a:pt x="133" y="164"/>
                </a:lnTo>
                <a:lnTo>
                  <a:pt x="133" y="166"/>
                </a:lnTo>
                <a:lnTo>
                  <a:pt x="133" y="166"/>
                </a:lnTo>
                <a:lnTo>
                  <a:pt x="135" y="164"/>
                </a:lnTo>
                <a:lnTo>
                  <a:pt x="135" y="164"/>
                </a:lnTo>
                <a:lnTo>
                  <a:pt x="136" y="163"/>
                </a:lnTo>
                <a:lnTo>
                  <a:pt x="136" y="163"/>
                </a:lnTo>
                <a:lnTo>
                  <a:pt x="138" y="166"/>
                </a:lnTo>
                <a:lnTo>
                  <a:pt x="138" y="166"/>
                </a:lnTo>
                <a:lnTo>
                  <a:pt x="136" y="167"/>
                </a:lnTo>
                <a:lnTo>
                  <a:pt x="136" y="167"/>
                </a:lnTo>
                <a:lnTo>
                  <a:pt x="135" y="169"/>
                </a:lnTo>
                <a:lnTo>
                  <a:pt x="135" y="169"/>
                </a:lnTo>
                <a:lnTo>
                  <a:pt x="141" y="178"/>
                </a:lnTo>
                <a:lnTo>
                  <a:pt x="141" y="178"/>
                </a:lnTo>
                <a:lnTo>
                  <a:pt x="146" y="172"/>
                </a:lnTo>
                <a:lnTo>
                  <a:pt x="146" y="172"/>
                </a:lnTo>
                <a:lnTo>
                  <a:pt x="147" y="172"/>
                </a:lnTo>
                <a:lnTo>
                  <a:pt x="147" y="172"/>
                </a:lnTo>
                <a:lnTo>
                  <a:pt x="149" y="174"/>
                </a:lnTo>
                <a:lnTo>
                  <a:pt x="149" y="174"/>
                </a:lnTo>
                <a:lnTo>
                  <a:pt x="147" y="174"/>
                </a:lnTo>
                <a:lnTo>
                  <a:pt x="147" y="174"/>
                </a:lnTo>
                <a:lnTo>
                  <a:pt x="144" y="177"/>
                </a:lnTo>
                <a:lnTo>
                  <a:pt x="142" y="180"/>
                </a:lnTo>
                <a:lnTo>
                  <a:pt x="142" y="180"/>
                </a:lnTo>
                <a:lnTo>
                  <a:pt x="149" y="190"/>
                </a:lnTo>
                <a:lnTo>
                  <a:pt x="149" y="190"/>
                </a:lnTo>
                <a:lnTo>
                  <a:pt x="152" y="186"/>
                </a:lnTo>
                <a:lnTo>
                  <a:pt x="152" y="186"/>
                </a:lnTo>
                <a:lnTo>
                  <a:pt x="153" y="183"/>
                </a:lnTo>
                <a:lnTo>
                  <a:pt x="153" y="183"/>
                </a:lnTo>
                <a:lnTo>
                  <a:pt x="153" y="182"/>
                </a:lnTo>
                <a:lnTo>
                  <a:pt x="153" y="180"/>
                </a:lnTo>
                <a:lnTo>
                  <a:pt x="153" y="180"/>
                </a:lnTo>
                <a:lnTo>
                  <a:pt x="146" y="169"/>
                </a:lnTo>
                <a:lnTo>
                  <a:pt x="146" y="169"/>
                </a:lnTo>
                <a:lnTo>
                  <a:pt x="138" y="155"/>
                </a:lnTo>
                <a:lnTo>
                  <a:pt x="138" y="155"/>
                </a:lnTo>
                <a:lnTo>
                  <a:pt x="130" y="144"/>
                </a:lnTo>
                <a:lnTo>
                  <a:pt x="130" y="144"/>
                </a:lnTo>
                <a:lnTo>
                  <a:pt x="123" y="131"/>
                </a:lnTo>
                <a:lnTo>
                  <a:pt x="123" y="131"/>
                </a:lnTo>
                <a:lnTo>
                  <a:pt x="112" y="106"/>
                </a:lnTo>
                <a:lnTo>
                  <a:pt x="112" y="106"/>
                </a:lnTo>
                <a:lnTo>
                  <a:pt x="111" y="103"/>
                </a:lnTo>
                <a:lnTo>
                  <a:pt x="111" y="103"/>
                </a:lnTo>
                <a:lnTo>
                  <a:pt x="111" y="101"/>
                </a:lnTo>
                <a:lnTo>
                  <a:pt x="111" y="100"/>
                </a:lnTo>
                <a:lnTo>
                  <a:pt x="111" y="100"/>
                </a:lnTo>
                <a:lnTo>
                  <a:pt x="112" y="98"/>
                </a:lnTo>
                <a:lnTo>
                  <a:pt x="114" y="98"/>
                </a:lnTo>
                <a:lnTo>
                  <a:pt x="114" y="98"/>
                </a:lnTo>
                <a:lnTo>
                  <a:pt x="116" y="100"/>
                </a:lnTo>
                <a:lnTo>
                  <a:pt x="117" y="101"/>
                </a:lnTo>
                <a:lnTo>
                  <a:pt x="117" y="101"/>
                </a:lnTo>
                <a:lnTo>
                  <a:pt x="117" y="107"/>
                </a:lnTo>
                <a:lnTo>
                  <a:pt x="117" y="107"/>
                </a:lnTo>
                <a:lnTo>
                  <a:pt x="122" y="120"/>
                </a:lnTo>
                <a:lnTo>
                  <a:pt x="122" y="120"/>
                </a:lnTo>
                <a:lnTo>
                  <a:pt x="128" y="133"/>
                </a:lnTo>
                <a:lnTo>
                  <a:pt x="135" y="144"/>
                </a:lnTo>
                <a:lnTo>
                  <a:pt x="135" y="144"/>
                </a:lnTo>
                <a:lnTo>
                  <a:pt x="135" y="145"/>
                </a:lnTo>
                <a:lnTo>
                  <a:pt x="135" y="145"/>
                </a:lnTo>
                <a:close/>
                <a:moveTo>
                  <a:pt x="201" y="71"/>
                </a:moveTo>
                <a:lnTo>
                  <a:pt x="201" y="71"/>
                </a:lnTo>
                <a:lnTo>
                  <a:pt x="199" y="70"/>
                </a:lnTo>
                <a:lnTo>
                  <a:pt x="199" y="70"/>
                </a:lnTo>
                <a:lnTo>
                  <a:pt x="182" y="65"/>
                </a:lnTo>
                <a:lnTo>
                  <a:pt x="182" y="65"/>
                </a:lnTo>
                <a:lnTo>
                  <a:pt x="180" y="63"/>
                </a:lnTo>
                <a:lnTo>
                  <a:pt x="180" y="63"/>
                </a:lnTo>
                <a:lnTo>
                  <a:pt x="177" y="63"/>
                </a:lnTo>
                <a:lnTo>
                  <a:pt x="177" y="63"/>
                </a:lnTo>
                <a:lnTo>
                  <a:pt x="176" y="63"/>
                </a:lnTo>
                <a:lnTo>
                  <a:pt x="176" y="63"/>
                </a:lnTo>
                <a:lnTo>
                  <a:pt x="158" y="62"/>
                </a:lnTo>
                <a:lnTo>
                  <a:pt x="158" y="62"/>
                </a:lnTo>
                <a:lnTo>
                  <a:pt x="152" y="62"/>
                </a:lnTo>
                <a:lnTo>
                  <a:pt x="146" y="63"/>
                </a:lnTo>
                <a:lnTo>
                  <a:pt x="146" y="63"/>
                </a:lnTo>
                <a:lnTo>
                  <a:pt x="136" y="68"/>
                </a:lnTo>
                <a:lnTo>
                  <a:pt x="127" y="74"/>
                </a:lnTo>
                <a:lnTo>
                  <a:pt x="127" y="74"/>
                </a:lnTo>
                <a:lnTo>
                  <a:pt x="123" y="78"/>
                </a:lnTo>
                <a:lnTo>
                  <a:pt x="123" y="78"/>
                </a:lnTo>
                <a:lnTo>
                  <a:pt x="122" y="79"/>
                </a:lnTo>
                <a:lnTo>
                  <a:pt x="122" y="79"/>
                </a:lnTo>
                <a:lnTo>
                  <a:pt x="122" y="81"/>
                </a:lnTo>
                <a:lnTo>
                  <a:pt x="122" y="81"/>
                </a:lnTo>
                <a:lnTo>
                  <a:pt x="122" y="81"/>
                </a:lnTo>
                <a:lnTo>
                  <a:pt x="123" y="93"/>
                </a:lnTo>
                <a:lnTo>
                  <a:pt x="123" y="93"/>
                </a:lnTo>
                <a:lnTo>
                  <a:pt x="128" y="111"/>
                </a:lnTo>
                <a:lnTo>
                  <a:pt x="128" y="111"/>
                </a:lnTo>
                <a:lnTo>
                  <a:pt x="136" y="130"/>
                </a:lnTo>
                <a:lnTo>
                  <a:pt x="136" y="130"/>
                </a:lnTo>
                <a:lnTo>
                  <a:pt x="138" y="133"/>
                </a:lnTo>
                <a:lnTo>
                  <a:pt x="138" y="133"/>
                </a:lnTo>
                <a:lnTo>
                  <a:pt x="152" y="150"/>
                </a:lnTo>
                <a:lnTo>
                  <a:pt x="152" y="150"/>
                </a:lnTo>
                <a:lnTo>
                  <a:pt x="153" y="153"/>
                </a:lnTo>
                <a:lnTo>
                  <a:pt x="153" y="155"/>
                </a:lnTo>
                <a:lnTo>
                  <a:pt x="153" y="155"/>
                </a:lnTo>
                <a:lnTo>
                  <a:pt x="153" y="155"/>
                </a:lnTo>
                <a:lnTo>
                  <a:pt x="153" y="155"/>
                </a:lnTo>
                <a:lnTo>
                  <a:pt x="161" y="166"/>
                </a:lnTo>
                <a:lnTo>
                  <a:pt x="161" y="166"/>
                </a:lnTo>
                <a:lnTo>
                  <a:pt x="169" y="177"/>
                </a:lnTo>
                <a:lnTo>
                  <a:pt x="169" y="177"/>
                </a:lnTo>
                <a:lnTo>
                  <a:pt x="171" y="175"/>
                </a:lnTo>
                <a:lnTo>
                  <a:pt x="171" y="175"/>
                </a:lnTo>
                <a:lnTo>
                  <a:pt x="179" y="161"/>
                </a:lnTo>
                <a:lnTo>
                  <a:pt x="179" y="161"/>
                </a:lnTo>
                <a:lnTo>
                  <a:pt x="180" y="158"/>
                </a:lnTo>
                <a:lnTo>
                  <a:pt x="180" y="158"/>
                </a:lnTo>
                <a:lnTo>
                  <a:pt x="182" y="156"/>
                </a:lnTo>
                <a:lnTo>
                  <a:pt x="182" y="156"/>
                </a:lnTo>
                <a:lnTo>
                  <a:pt x="182" y="155"/>
                </a:lnTo>
                <a:lnTo>
                  <a:pt x="182" y="155"/>
                </a:lnTo>
                <a:lnTo>
                  <a:pt x="187" y="144"/>
                </a:lnTo>
                <a:lnTo>
                  <a:pt x="187" y="144"/>
                </a:lnTo>
                <a:lnTo>
                  <a:pt x="198" y="119"/>
                </a:lnTo>
                <a:lnTo>
                  <a:pt x="198" y="119"/>
                </a:lnTo>
                <a:lnTo>
                  <a:pt x="201" y="107"/>
                </a:lnTo>
                <a:lnTo>
                  <a:pt x="201" y="107"/>
                </a:lnTo>
                <a:lnTo>
                  <a:pt x="201" y="106"/>
                </a:lnTo>
                <a:lnTo>
                  <a:pt x="201" y="106"/>
                </a:lnTo>
                <a:lnTo>
                  <a:pt x="201" y="104"/>
                </a:lnTo>
                <a:lnTo>
                  <a:pt x="201" y="104"/>
                </a:lnTo>
                <a:lnTo>
                  <a:pt x="206" y="89"/>
                </a:lnTo>
                <a:lnTo>
                  <a:pt x="206" y="89"/>
                </a:lnTo>
                <a:lnTo>
                  <a:pt x="207" y="79"/>
                </a:lnTo>
                <a:lnTo>
                  <a:pt x="207" y="79"/>
                </a:lnTo>
                <a:lnTo>
                  <a:pt x="207" y="78"/>
                </a:lnTo>
                <a:lnTo>
                  <a:pt x="207" y="78"/>
                </a:lnTo>
                <a:lnTo>
                  <a:pt x="206" y="76"/>
                </a:lnTo>
                <a:lnTo>
                  <a:pt x="206" y="76"/>
                </a:lnTo>
                <a:lnTo>
                  <a:pt x="202" y="76"/>
                </a:lnTo>
                <a:lnTo>
                  <a:pt x="202" y="76"/>
                </a:lnTo>
                <a:lnTo>
                  <a:pt x="198" y="74"/>
                </a:lnTo>
                <a:lnTo>
                  <a:pt x="198" y="74"/>
                </a:lnTo>
                <a:lnTo>
                  <a:pt x="190" y="74"/>
                </a:lnTo>
                <a:lnTo>
                  <a:pt x="190" y="74"/>
                </a:lnTo>
                <a:lnTo>
                  <a:pt x="188" y="74"/>
                </a:lnTo>
                <a:lnTo>
                  <a:pt x="188" y="74"/>
                </a:lnTo>
                <a:lnTo>
                  <a:pt x="187" y="73"/>
                </a:lnTo>
                <a:lnTo>
                  <a:pt x="185" y="70"/>
                </a:lnTo>
                <a:lnTo>
                  <a:pt x="185" y="70"/>
                </a:lnTo>
                <a:lnTo>
                  <a:pt x="187" y="68"/>
                </a:lnTo>
                <a:lnTo>
                  <a:pt x="190" y="68"/>
                </a:lnTo>
                <a:lnTo>
                  <a:pt x="190" y="68"/>
                </a:lnTo>
                <a:lnTo>
                  <a:pt x="193" y="70"/>
                </a:lnTo>
                <a:lnTo>
                  <a:pt x="193" y="70"/>
                </a:lnTo>
                <a:lnTo>
                  <a:pt x="201" y="71"/>
                </a:lnTo>
                <a:lnTo>
                  <a:pt x="201" y="71"/>
                </a:lnTo>
                <a:close/>
                <a:moveTo>
                  <a:pt x="340" y="391"/>
                </a:moveTo>
                <a:lnTo>
                  <a:pt x="340" y="391"/>
                </a:lnTo>
                <a:lnTo>
                  <a:pt x="340" y="391"/>
                </a:lnTo>
                <a:lnTo>
                  <a:pt x="340" y="391"/>
                </a:lnTo>
                <a:lnTo>
                  <a:pt x="335" y="385"/>
                </a:lnTo>
                <a:lnTo>
                  <a:pt x="335" y="385"/>
                </a:lnTo>
                <a:lnTo>
                  <a:pt x="321" y="374"/>
                </a:lnTo>
                <a:lnTo>
                  <a:pt x="321" y="374"/>
                </a:lnTo>
                <a:lnTo>
                  <a:pt x="311" y="363"/>
                </a:lnTo>
                <a:lnTo>
                  <a:pt x="302" y="352"/>
                </a:lnTo>
                <a:lnTo>
                  <a:pt x="302" y="352"/>
                </a:lnTo>
                <a:lnTo>
                  <a:pt x="283" y="328"/>
                </a:lnTo>
                <a:lnTo>
                  <a:pt x="283" y="328"/>
                </a:lnTo>
                <a:lnTo>
                  <a:pt x="273" y="314"/>
                </a:lnTo>
                <a:lnTo>
                  <a:pt x="273" y="314"/>
                </a:lnTo>
                <a:lnTo>
                  <a:pt x="258" y="294"/>
                </a:lnTo>
                <a:lnTo>
                  <a:pt x="258" y="294"/>
                </a:lnTo>
                <a:lnTo>
                  <a:pt x="240" y="268"/>
                </a:lnTo>
                <a:lnTo>
                  <a:pt x="240" y="268"/>
                </a:lnTo>
                <a:lnTo>
                  <a:pt x="235" y="262"/>
                </a:lnTo>
                <a:lnTo>
                  <a:pt x="235" y="262"/>
                </a:lnTo>
                <a:lnTo>
                  <a:pt x="235" y="264"/>
                </a:lnTo>
                <a:lnTo>
                  <a:pt x="235" y="264"/>
                </a:lnTo>
                <a:lnTo>
                  <a:pt x="237" y="267"/>
                </a:lnTo>
                <a:lnTo>
                  <a:pt x="237" y="267"/>
                </a:lnTo>
                <a:lnTo>
                  <a:pt x="245" y="279"/>
                </a:lnTo>
                <a:lnTo>
                  <a:pt x="245" y="279"/>
                </a:lnTo>
                <a:lnTo>
                  <a:pt x="247" y="279"/>
                </a:lnTo>
                <a:lnTo>
                  <a:pt x="247" y="279"/>
                </a:lnTo>
                <a:lnTo>
                  <a:pt x="245" y="281"/>
                </a:lnTo>
                <a:lnTo>
                  <a:pt x="245" y="281"/>
                </a:lnTo>
                <a:lnTo>
                  <a:pt x="243" y="281"/>
                </a:lnTo>
                <a:lnTo>
                  <a:pt x="243" y="281"/>
                </a:lnTo>
                <a:lnTo>
                  <a:pt x="243" y="279"/>
                </a:lnTo>
                <a:lnTo>
                  <a:pt x="243" y="279"/>
                </a:lnTo>
                <a:lnTo>
                  <a:pt x="234" y="265"/>
                </a:lnTo>
                <a:lnTo>
                  <a:pt x="234" y="265"/>
                </a:lnTo>
                <a:lnTo>
                  <a:pt x="234" y="264"/>
                </a:lnTo>
                <a:lnTo>
                  <a:pt x="234" y="264"/>
                </a:lnTo>
                <a:lnTo>
                  <a:pt x="232" y="267"/>
                </a:lnTo>
                <a:lnTo>
                  <a:pt x="232" y="267"/>
                </a:lnTo>
                <a:lnTo>
                  <a:pt x="231" y="268"/>
                </a:lnTo>
                <a:lnTo>
                  <a:pt x="232" y="270"/>
                </a:lnTo>
                <a:lnTo>
                  <a:pt x="232" y="270"/>
                </a:lnTo>
                <a:lnTo>
                  <a:pt x="235" y="275"/>
                </a:lnTo>
                <a:lnTo>
                  <a:pt x="235" y="275"/>
                </a:lnTo>
                <a:lnTo>
                  <a:pt x="235" y="276"/>
                </a:lnTo>
                <a:lnTo>
                  <a:pt x="235" y="276"/>
                </a:lnTo>
                <a:lnTo>
                  <a:pt x="235" y="275"/>
                </a:lnTo>
                <a:lnTo>
                  <a:pt x="235" y="275"/>
                </a:lnTo>
                <a:lnTo>
                  <a:pt x="239" y="273"/>
                </a:lnTo>
                <a:lnTo>
                  <a:pt x="239" y="273"/>
                </a:lnTo>
                <a:lnTo>
                  <a:pt x="240" y="275"/>
                </a:lnTo>
                <a:lnTo>
                  <a:pt x="240" y="275"/>
                </a:lnTo>
                <a:lnTo>
                  <a:pt x="239" y="278"/>
                </a:lnTo>
                <a:lnTo>
                  <a:pt x="239" y="278"/>
                </a:lnTo>
                <a:lnTo>
                  <a:pt x="237" y="279"/>
                </a:lnTo>
                <a:lnTo>
                  <a:pt x="237" y="279"/>
                </a:lnTo>
                <a:lnTo>
                  <a:pt x="242" y="286"/>
                </a:lnTo>
                <a:lnTo>
                  <a:pt x="242" y="286"/>
                </a:lnTo>
                <a:lnTo>
                  <a:pt x="243" y="286"/>
                </a:lnTo>
                <a:lnTo>
                  <a:pt x="245" y="287"/>
                </a:lnTo>
                <a:lnTo>
                  <a:pt x="245" y="287"/>
                </a:lnTo>
                <a:lnTo>
                  <a:pt x="245" y="289"/>
                </a:lnTo>
                <a:lnTo>
                  <a:pt x="245" y="290"/>
                </a:lnTo>
                <a:lnTo>
                  <a:pt x="245" y="290"/>
                </a:lnTo>
                <a:lnTo>
                  <a:pt x="245" y="290"/>
                </a:lnTo>
                <a:lnTo>
                  <a:pt x="245" y="290"/>
                </a:lnTo>
                <a:lnTo>
                  <a:pt x="251" y="298"/>
                </a:lnTo>
                <a:lnTo>
                  <a:pt x="251" y="298"/>
                </a:lnTo>
                <a:lnTo>
                  <a:pt x="253" y="300"/>
                </a:lnTo>
                <a:lnTo>
                  <a:pt x="253" y="300"/>
                </a:lnTo>
                <a:lnTo>
                  <a:pt x="254" y="300"/>
                </a:lnTo>
                <a:lnTo>
                  <a:pt x="254" y="302"/>
                </a:lnTo>
                <a:lnTo>
                  <a:pt x="254" y="302"/>
                </a:lnTo>
                <a:lnTo>
                  <a:pt x="254" y="303"/>
                </a:lnTo>
                <a:lnTo>
                  <a:pt x="256" y="305"/>
                </a:lnTo>
                <a:lnTo>
                  <a:pt x="256" y="305"/>
                </a:lnTo>
                <a:lnTo>
                  <a:pt x="258" y="306"/>
                </a:lnTo>
                <a:lnTo>
                  <a:pt x="258" y="306"/>
                </a:lnTo>
                <a:lnTo>
                  <a:pt x="258" y="308"/>
                </a:lnTo>
                <a:lnTo>
                  <a:pt x="258" y="308"/>
                </a:lnTo>
                <a:lnTo>
                  <a:pt x="258" y="309"/>
                </a:lnTo>
                <a:lnTo>
                  <a:pt x="256" y="309"/>
                </a:lnTo>
                <a:lnTo>
                  <a:pt x="256" y="309"/>
                </a:lnTo>
                <a:lnTo>
                  <a:pt x="254" y="309"/>
                </a:lnTo>
                <a:lnTo>
                  <a:pt x="253" y="309"/>
                </a:lnTo>
                <a:lnTo>
                  <a:pt x="253" y="309"/>
                </a:lnTo>
                <a:lnTo>
                  <a:pt x="251" y="306"/>
                </a:lnTo>
                <a:lnTo>
                  <a:pt x="251" y="306"/>
                </a:lnTo>
                <a:lnTo>
                  <a:pt x="247" y="314"/>
                </a:lnTo>
                <a:lnTo>
                  <a:pt x="247" y="314"/>
                </a:lnTo>
                <a:lnTo>
                  <a:pt x="256" y="327"/>
                </a:lnTo>
                <a:lnTo>
                  <a:pt x="256" y="327"/>
                </a:lnTo>
                <a:lnTo>
                  <a:pt x="258" y="322"/>
                </a:lnTo>
                <a:lnTo>
                  <a:pt x="261" y="319"/>
                </a:lnTo>
                <a:lnTo>
                  <a:pt x="261" y="319"/>
                </a:lnTo>
                <a:lnTo>
                  <a:pt x="261" y="317"/>
                </a:lnTo>
                <a:lnTo>
                  <a:pt x="262" y="317"/>
                </a:lnTo>
                <a:lnTo>
                  <a:pt x="262" y="317"/>
                </a:lnTo>
                <a:lnTo>
                  <a:pt x="264" y="319"/>
                </a:lnTo>
                <a:lnTo>
                  <a:pt x="264" y="319"/>
                </a:lnTo>
                <a:lnTo>
                  <a:pt x="262" y="320"/>
                </a:lnTo>
                <a:lnTo>
                  <a:pt x="262" y="320"/>
                </a:lnTo>
                <a:lnTo>
                  <a:pt x="261" y="322"/>
                </a:lnTo>
                <a:lnTo>
                  <a:pt x="261" y="322"/>
                </a:lnTo>
                <a:lnTo>
                  <a:pt x="258" y="328"/>
                </a:lnTo>
                <a:lnTo>
                  <a:pt x="258" y="328"/>
                </a:lnTo>
                <a:lnTo>
                  <a:pt x="256" y="328"/>
                </a:lnTo>
                <a:lnTo>
                  <a:pt x="256" y="328"/>
                </a:lnTo>
                <a:lnTo>
                  <a:pt x="261" y="335"/>
                </a:lnTo>
                <a:lnTo>
                  <a:pt x="261" y="335"/>
                </a:lnTo>
                <a:lnTo>
                  <a:pt x="262" y="336"/>
                </a:lnTo>
                <a:lnTo>
                  <a:pt x="262" y="336"/>
                </a:lnTo>
                <a:lnTo>
                  <a:pt x="259" y="339"/>
                </a:lnTo>
                <a:lnTo>
                  <a:pt x="259" y="339"/>
                </a:lnTo>
                <a:lnTo>
                  <a:pt x="258" y="339"/>
                </a:lnTo>
                <a:lnTo>
                  <a:pt x="258" y="338"/>
                </a:lnTo>
                <a:lnTo>
                  <a:pt x="258" y="338"/>
                </a:lnTo>
                <a:lnTo>
                  <a:pt x="254" y="333"/>
                </a:lnTo>
                <a:lnTo>
                  <a:pt x="254" y="333"/>
                </a:lnTo>
                <a:lnTo>
                  <a:pt x="254" y="331"/>
                </a:lnTo>
                <a:lnTo>
                  <a:pt x="254" y="331"/>
                </a:lnTo>
                <a:lnTo>
                  <a:pt x="251" y="336"/>
                </a:lnTo>
                <a:lnTo>
                  <a:pt x="251" y="336"/>
                </a:lnTo>
                <a:lnTo>
                  <a:pt x="250" y="339"/>
                </a:lnTo>
                <a:lnTo>
                  <a:pt x="250" y="339"/>
                </a:lnTo>
                <a:lnTo>
                  <a:pt x="250" y="341"/>
                </a:lnTo>
                <a:lnTo>
                  <a:pt x="250" y="341"/>
                </a:lnTo>
                <a:lnTo>
                  <a:pt x="254" y="347"/>
                </a:lnTo>
                <a:lnTo>
                  <a:pt x="254" y="347"/>
                </a:lnTo>
                <a:lnTo>
                  <a:pt x="254" y="349"/>
                </a:lnTo>
                <a:lnTo>
                  <a:pt x="254" y="349"/>
                </a:lnTo>
                <a:lnTo>
                  <a:pt x="254" y="350"/>
                </a:lnTo>
                <a:lnTo>
                  <a:pt x="253" y="352"/>
                </a:lnTo>
                <a:lnTo>
                  <a:pt x="253" y="352"/>
                </a:lnTo>
                <a:lnTo>
                  <a:pt x="251" y="352"/>
                </a:lnTo>
                <a:lnTo>
                  <a:pt x="250" y="350"/>
                </a:lnTo>
                <a:lnTo>
                  <a:pt x="250" y="350"/>
                </a:lnTo>
                <a:lnTo>
                  <a:pt x="247" y="346"/>
                </a:lnTo>
                <a:lnTo>
                  <a:pt x="247" y="346"/>
                </a:lnTo>
                <a:lnTo>
                  <a:pt x="245" y="344"/>
                </a:lnTo>
                <a:lnTo>
                  <a:pt x="245" y="344"/>
                </a:lnTo>
                <a:lnTo>
                  <a:pt x="245" y="343"/>
                </a:lnTo>
                <a:lnTo>
                  <a:pt x="245" y="343"/>
                </a:lnTo>
                <a:lnTo>
                  <a:pt x="243" y="341"/>
                </a:lnTo>
                <a:lnTo>
                  <a:pt x="243" y="341"/>
                </a:lnTo>
                <a:lnTo>
                  <a:pt x="237" y="330"/>
                </a:lnTo>
                <a:lnTo>
                  <a:pt x="237" y="330"/>
                </a:lnTo>
                <a:lnTo>
                  <a:pt x="235" y="328"/>
                </a:lnTo>
                <a:lnTo>
                  <a:pt x="235" y="328"/>
                </a:lnTo>
                <a:lnTo>
                  <a:pt x="235" y="331"/>
                </a:lnTo>
                <a:lnTo>
                  <a:pt x="235" y="331"/>
                </a:lnTo>
                <a:lnTo>
                  <a:pt x="234" y="333"/>
                </a:lnTo>
                <a:lnTo>
                  <a:pt x="234" y="333"/>
                </a:lnTo>
                <a:lnTo>
                  <a:pt x="234" y="333"/>
                </a:lnTo>
                <a:lnTo>
                  <a:pt x="234" y="333"/>
                </a:lnTo>
                <a:lnTo>
                  <a:pt x="235" y="335"/>
                </a:lnTo>
                <a:lnTo>
                  <a:pt x="234" y="336"/>
                </a:lnTo>
                <a:lnTo>
                  <a:pt x="234" y="336"/>
                </a:lnTo>
                <a:lnTo>
                  <a:pt x="232" y="338"/>
                </a:lnTo>
                <a:lnTo>
                  <a:pt x="231" y="336"/>
                </a:lnTo>
                <a:lnTo>
                  <a:pt x="231" y="336"/>
                </a:lnTo>
                <a:lnTo>
                  <a:pt x="231" y="335"/>
                </a:lnTo>
                <a:lnTo>
                  <a:pt x="231" y="333"/>
                </a:lnTo>
                <a:lnTo>
                  <a:pt x="231" y="333"/>
                </a:lnTo>
                <a:lnTo>
                  <a:pt x="232" y="331"/>
                </a:lnTo>
                <a:lnTo>
                  <a:pt x="232" y="331"/>
                </a:lnTo>
                <a:lnTo>
                  <a:pt x="234" y="327"/>
                </a:lnTo>
                <a:lnTo>
                  <a:pt x="234" y="327"/>
                </a:lnTo>
                <a:lnTo>
                  <a:pt x="226" y="313"/>
                </a:lnTo>
                <a:lnTo>
                  <a:pt x="226" y="313"/>
                </a:lnTo>
                <a:lnTo>
                  <a:pt x="221" y="319"/>
                </a:lnTo>
                <a:lnTo>
                  <a:pt x="221" y="319"/>
                </a:lnTo>
                <a:lnTo>
                  <a:pt x="221" y="320"/>
                </a:lnTo>
                <a:lnTo>
                  <a:pt x="221" y="322"/>
                </a:lnTo>
                <a:lnTo>
                  <a:pt x="221" y="322"/>
                </a:lnTo>
                <a:lnTo>
                  <a:pt x="224" y="328"/>
                </a:lnTo>
                <a:lnTo>
                  <a:pt x="224" y="328"/>
                </a:lnTo>
                <a:lnTo>
                  <a:pt x="232" y="343"/>
                </a:lnTo>
                <a:lnTo>
                  <a:pt x="242" y="354"/>
                </a:lnTo>
                <a:lnTo>
                  <a:pt x="242" y="354"/>
                </a:lnTo>
                <a:lnTo>
                  <a:pt x="242" y="357"/>
                </a:lnTo>
                <a:lnTo>
                  <a:pt x="242" y="357"/>
                </a:lnTo>
                <a:lnTo>
                  <a:pt x="243" y="358"/>
                </a:lnTo>
                <a:lnTo>
                  <a:pt x="243" y="358"/>
                </a:lnTo>
                <a:lnTo>
                  <a:pt x="247" y="363"/>
                </a:lnTo>
                <a:lnTo>
                  <a:pt x="247" y="363"/>
                </a:lnTo>
                <a:lnTo>
                  <a:pt x="264" y="385"/>
                </a:lnTo>
                <a:lnTo>
                  <a:pt x="264" y="385"/>
                </a:lnTo>
                <a:lnTo>
                  <a:pt x="275" y="396"/>
                </a:lnTo>
                <a:lnTo>
                  <a:pt x="275" y="396"/>
                </a:lnTo>
                <a:lnTo>
                  <a:pt x="281" y="401"/>
                </a:lnTo>
                <a:lnTo>
                  <a:pt x="288" y="406"/>
                </a:lnTo>
                <a:lnTo>
                  <a:pt x="288" y="406"/>
                </a:lnTo>
                <a:lnTo>
                  <a:pt x="289" y="407"/>
                </a:lnTo>
                <a:lnTo>
                  <a:pt x="289" y="407"/>
                </a:lnTo>
                <a:lnTo>
                  <a:pt x="291" y="407"/>
                </a:lnTo>
                <a:lnTo>
                  <a:pt x="291" y="409"/>
                </a:lnTo>
                <a:lnTo>
                  <a:pt x="291" y="409"/>
                </a:lnTo>
                <a:lnTo>
                  <a:pt x="291" y="410"/>
                </a:lnTo>
                <a:lnTo>
                  <a:pt x="291" y="410"/>
                </a:lnTo>
                <a:lnTo>
                  <a:pt x="306" y="410"/>
                </a:lnTo>
                <a:lnTo>
                  <a:pt x="306" y="410"/>
                </a:lnTo>
                <a:lnTo>
                  <a:pt x="305" y="409"/>
                </a:lnTo>
                <a:lnTo>
                  <a:pt x="305" y="409"/>
                </a:lnTo>
                <a:lnTo>
                  <a:pt x="297" y="401"/>
                </a:lnTo>
                <a:lnTo>
                  <a:pt x="289" y="395"/>
                </a:lnTo>
                <a:lnTo>
                  <a:pt x="289" y="395"/>
                </a:lnTo>
                <a:lnTo>
                  <a:pt x="288" y="391"/>
                </a:lnTo>
                <a:lnTo>
                  <a:pt x="288" y="391"/>
                </a:lnTo>
                <a:lnTo>
                  <a:pt x="288" y="390"/>
                </a:lnTo>
                <a:lnTo>
                  <a:pt x="288" y="390"/>
                </a:lnTo>
                <a:lnTo>
                  <a:pt x="289" y="388"/>
                </a:lnTo>
                <a:lnTo>
                  <a:pt x="291" y="388"/>
                </a:lnTo>
                <a:lnTo>
                  <a:pt x="291" y="388"/>
                </a:lnTo>
                <a:lnTo>
                  <a:pt x="292" y="391"/>
                </a:lnTo>
                <a:lnTo>
                  <a:pt x="292" y="391"/>
                </a:lnTo>
                <a:lnTo>
                  <a:pt x="292" y="393"/>
                </a:lnTo>
                <a:lnTo>
                  <a:pt x="292" y="395"/>
                </a:lnTo>
                <a:lnTo>
                  <a:pt x="292" y="395"/>
                </a:lnTo>
                <a:lnTo>
                  <a:pt x="295" y="398"/>
                </a:lnTo>
                <a:lnTo>
                  <a:pt x="295" y="398"/>
                </a:lnTo>
                <a:lnTo>
                  <a:pt x="303" y="404"/>
                </a:lnTo>
                <a:lnTo>
                  <a:pt x="311" y="409"/>
                </a:lnTo>
                <a:lnTo>
                  <a:pt x="311" y="409"/>
                </a:lnTo>
                <a:lnTo>
                  <a:pt x="311" y="410"/>
                </a:lnTo>
                <a:lnTo>
                  <a:pt x="311" y="410"/>
                </a:lnTo>
                <a:lnTo>
                  <a:pt x="318" y="409"/>
                </a:lnTo>
                <a:lnTo>
                  <a:pt x="318" y="409"/>
                </a:lnTo>
                <a:lnTo>
                  <a:pt x="316" y="407"/>
                </a:lnTo>
                <a:lnTo>
                  <a:pt x="316" y="407"/>
                </a:lnTo>
                <a:lnTo>
                  <a:pt x="310" y="402"/>
                </a:lnTo>
                <a:lnTo>
                  <a:pt x="310" y="402"/>
                </a:lnTo>
                <a:lnTo>
                  <a:pt x="299" y="395"/>
                </a:lnTo>
                <a:lnTo>
                  <a:pt x="299" y="395"/>
                </a:lnTo>
                <a:lnTo>
                  <a:pt x="295" y="393"/>
                </a:lnTo>
                <a:lnTo>
                  <a:pt x="295" y="393"/>
                </a:lnTo>
                <a:lnTo>
                  <a:pt x="294" y="393"/>
                </a:lnTo>
                <a:lnTo>
                  <a:pt x="294" y="393"/>
                </a:lnTo>
                <a:lnTo>
                  <a:pt x="294" y="390"/>
                </a:lnTo>
                <a:lnTo>
                  <a:pt x="294" y="390"/>
                </a:lnTo>
                <a:lnTo>
                  <a:pt x="297" y="388"/>
                </a:lnTo>
                <a:lnTo>
                  <a:pt x="297" y="388"/>
                </a:lnTo>
                <a:lnTo>
                  <a:pt x="297" y="390"/>
                </a:lnTo>
                <a:lnTo>
                  <a:pt x="297" y="390"/>
                </a:lnTo>
                <a:lnTo>
                  <a:pt x="302" y="393"/>
                </a:lnTo>
                <a:lnTo>
                  <a:pt x="302" y="393"/>
                </a:lnTo>
                <a:lnTo>
                  <a:pt x="313" y="402"/>
                </a:lnTo>
                <a:lnTo>
                  <a:pt x="313" y="402"/>
                </a:lnTo>
                <a:lnTo>
                  <a:pt x="319" y="407"/>
                </a:lnTo>
                <a:lnTo>
                  <a:pt x="319" y="407"/>
                </a:lnTo>
                <a:lnTo>
                  <a:pt x="322" y="409"/>
                </a:lnTo>
                <a:lnTo>
                  <a:pt x="322" y="409"/>
                </a:lnTo>
                <a:lnTo>
                  <a:pt x="333" y="407"/>
                </a:lnTo>
                <a:lnTo>
                  <a:pt x="333" y="407"/>
                </a:lnTo>
                <a:lnTo>
                  <a:pt x="335" y="406"/>
                </a:lnTo>
                <a:lnTo>
                  <a:pt x="335" y="406"/>
                </a:lnTo>
                <a:lnTo>
                  <a:pt x="332" y="404"/>
                </a:lnTo>
                <a:lnTo>
                  <a:pt x="332" y="404"/>
                </a:lnTo>
                <a:lnTo>
                  <a:pt x="316" y="393"/>
                </a:lnTo>
                <a:lnTo>
                  <a:pt x="316" y="393"/>
                </a:lnTo>
                <a:lnTo>
                  <a:pt x="313" y="390"/>
                </a:lnTo>
                <a:lnTo>
                  <a:pt x="313" y="390"/>
                </a:lnTo>
                <a:lnTo>
                  <a:pt x="310" y="385"/>
                </a:lnTo>
                <a:lnTo>
                  <a:pt x="310" y="385"/>
                </a:lnTo>
                <a:lnTo>
                  <a:pt x="308" y="384"/>
                </a:lnTo>
                <a:lnTo>
                  <a:pt x="308" y="384"/>
                </a:lnTo>
                <a:lnTo>
                  <a:pt x="310" y="382"/>
                </a:lnTo>
                <a:lnTo>
                  <a:pt x="310" y="382"/>
                </a:lnTo>
                <a:lnTo>
                  <a:pt x="313" y="382"/>
                </a:lnTo>
                <a:lnTo>
                  <a:pt x="313" y="382"/>
                </a:lnTo>
                <a:lnTo>
                  <a:pt x="313" y="384"/>
                </a:lnTo>
                <a:lnTo>
                  <a:pt x="313" y="384"/>
                </a:lnTo>
                <a:lnTo>
                  <a:pt x="313" y="385"/>
                </a:lnTo>
                <a:lnTo>
                  <a:pt x="314" y="387"/>
                </a:lnTo>
                <a:lnTo>
                  <a:pt x="314" y="387"/>
                </a:lnTo>
                <a:lnTo>
                  <a:pt x="318" y="391"/>
                </a:lnTo>
                <a:lnTo>
                  <a:pt x="318" y="391"/>
                </a:lnTo>
                <a:lnTo>
                  <a:pt x="325" y="396"/>
                </a:lnTo>
                <a:lnTo>
                  <a:pt x="333" y="402"/>
                </a:lnTo>
                <a:lnTo>
                  <a:pt x="333" y="402"/>
                </a:lnTo>
                <a:lnTo>
                  <a:pt x="336" y="404"/>
                </a:lnTo>
                <a:lnTo>
                  <a:pt x="336" y="404"/>
                </a:lnTo>
                <a:lnTo>
                  <a:pt x="338" y="404"/>
                </a:lnTo>
                <a:lnTo>
                  <a:pt x="338" y="404"/>
                </a:lnTo>
                <a:lnTo>
                  <a:pt x="340" y="404"/>
                </a:lnTo>
                <a:lnTo>
                  <a:pt x="341" y="406"/>
                </a:lnTo>
                <a:lnTo>
                  <a:pt x="341" y="406"/>
                </a:lnTo>
                <a:lnTo>
                  <a:pt x="347" y="406"/>
                </a:lnTo>
                <a:lnTo>
                  <a:pt x="347" y="406"/>
                </a:lnTo>
                <a:lnTo>
                  <a:pt x="347" y="404"/>
                </a:lnTo>
                <a:lnTo>
                  <a:pt x="347" y="404"/>
                </a:lnTo>
                <a:lnTo>
                  <a:pt x="344" y="398"/>
                </a:lnTo>
                <a:lnTo>
                  <a:pt x="344" y="398"/>
                </a:lnTo>
                <a:lnTo>
                  <a:pt x="341" y="395"/>
                </a:lnTo>
                <a:lnTo>
                  <a:pt x="341" y="395"/>
                </a:lnTo>
                <a:lnTo>
                  <a:pt x="332" y="388"/>
                </a:lnTo>
                <a:lnTo>
                  <a:pt x="332" y="388"/>
                </a:lnTo>
                <a:lnTo>
                  <a:pt x="327" y="385"/>
                </a:lnTo>
                <a:lnTo>
                  <a:pt x="327" y="385"/>
                </a:lnTo>
                <a:lnTo>
                  <a:pt x="322" y="385"/>
                </a:lnTo>
                <a:lnTo>
                  <a:pt x="322" y="385"/>
                </a:lnTo>
                <a:lnTo>
                  <a:pt x="321" y="384"/>
                </a:lnTo>
                <a:lnTo>
                  <a:pt x="321" y="384"/>
                </a:lnTo>
                <a:lnTo>
                  <a:pt x="321" y="382"/>
                </a:lnTo>
                <a:lnTo>
                  <a:pt x="321" y="382"/>
                </a:lnTo>
                <a:lnTo>
                  <a:pt x="324" y="382"/>
                </a:lnTo>
                <a:lnTo>
                  <a:pt x="324" y="382"/>
                </a:lnTo>
                <a:lnTo>
                  <a:pt x="325" y="384"/>
                </a:lnTo>
                <a:lnTo>
                  <a:pt x="325" y="384"/>
                </a:lnTo>
                <a:lnTo>
                  <a:pt x="336" y="390"/>
                </a:lnTo>
                <a:lnTo>
                  <a:pt x="336" y="390"/>
                </a:lnTo>
                <a:lnTo>
                  <a:pt x="340" y="391"/>
                </a:lnTo>
                <a:lnTo>
                  <a:pt x="340" y="391"/>
                </a:lnTo>
                <a:close/>
                <a:moveTo>
                  <a:pt x="206" y="324"/>
                </a:moveTo>
                <a:lnTo>
                  <a:pt x="206" y="324"/>
                </a:lnTo>
                <a:lnTo>
                  <a:pt x="213" y="335"/>
                </a:lnTo>
                <a:lnTo>
                  <a:pt x="213" y="335"/>
                </a:lnTo>
                <a:lnTo>
                  <a:pt x="229" y="355"/>
                </a:lnTo>
                <a:lnTo>
                  <a:pt x="229" y="355"/>
                </a:lnTo>
                <a:lnTo>
                  <a:pt x="234" y="361"/>
                </a:lnTo>
                <a:lnTo>
                  <a:pt x="234" y="361"/>
                </a:lnTo>
                <a:lnTo>
                  <a:pt x="235" y="363"/>
                </a:lnTo>
                <a:lnTo>
                  <a:pt x="235" y="365"/>
                </a:lnTo>
                <a:lnTo>
                  <a:pt x="235" y="365"/>
                </a:lnTo>
                <a:lnTo>
                  <a:pt x="234" y="365"/>
                </a:lnTo>
                <a:lnTo>
                  <a:pt x="234" y="365"/>
                </a:lnTo>
                <a:lnTo>
                  <a:pt x="234" y="366"/>
                </a:lnTo>
                <a:lnTo>
                  <a:pt x="234" y="366"/>
                </a:lnTo>
                <a:lnTo>
                  <a:pt x="243" y="377"/>
                </a:lnTo>
                <a:lnTo>
                  <a:pt x="243" y="377"/>
                </a:lnTo>
                <a:lnTo>
                  <a:pt x="258" y="395"/>
                </a:lnTo>
                <a:lnTo>
                  <a:pt x="272" y="410"/>
                </a:lnTo>
                <a:lnTo>
                  <a:pt x="272" y="410"/>
                </a:lnTo>
                <a:lnTo>
                  <a:pt x="275" y="414"/>
                </a:lnTo>
                <a:lnTo>
                  <a:pt x="275" y="414"/>
                </a:lnTo>
                <a:lnTo>
                  <a:pt x="276" y="412"/>
                </a:lnTo>
                <a:lnTo>
                  <a:pt x="280" y="412"/>
                </a:lnTo>
                <a:lnTo>
                  <a:pt x="280" y="412"/>
                </a:lnTo>
                <a:lnTo>
                  <a:pt x="281" y="412"/>
                </a:lnTo>
                <a:lnTo>
                  <a:pt x="281" y="412"/>
                </a:lnTo>
                <a:lnTo>
                  <a:pt x="283" y="409"/>
                </a:lnTo>
                <a:lnTo>
                  <a:pt x="283" y="409"/>
                </a:lnTo>
                <a:lnTo>
                  <a:pt x="286" y="407"/>
                </a:lnTo>
                <a:lnTo>
                  <a:pt x="286" y="407"/>
                </a:lnTo>
                <a:lnTo>
                  <a:pt x="284" y="407"/>
                </a:lnTo>
                <a:lnTo>
                  <a:pt x="284" y="407"/>
                </a:lnTo>
                <a:lnTo>
                  <a:pt x="278" y="401"/>
                </a:lnTo>
                <a:lnTo>
                  <a:pt x="278" y="401"/>
                </a:lnTo>
                <a:lnTo>
                  <a:pt x="265" y="390"/>
                </a:lnTo>
                <a:lnTo>
                  <a:pt x="265" y="390"/>
                </a:lnTo>
                <a:lnTo>
                  <a:pt x="250" y="371"/>
                </a:lnTo>
                <a:lnTo>
                  <a:pt x="250" y="371"/>
                </a:lnTo>
                <a:lnTo>
                  <a:pt x="240" y="360"/>
                </a:lnTo>
                <a:lnTo>
                  <a:pt x="240" y="360"/>
                </a:lnTo>
                <a:lnTo>
                  <a:pt x="240" y="358"/>
                </a:lnTo>
                <a:lnTo>
                  <a:pt x="240" y="358"/>
                </a:lnTo>
                <a:lnTo>
                  <a:pt x="237" y="358"/>
                </a:lnTo>
                <a:lnTo>
                  <a:pt x="237" y="357"/>
                </a:lnTo>
                <a:lnTo>
                  <a:pt x="237" y="357"/>
                </a:lnTo>
                <a:lnTo>
                  <a:pt x="235" y="354"/>
                </a:lnTo>
                <a:lnTo>
                  <a:pt x="235" y="354"/>
                </a:lnTo>
                <a:lnTo>
                  <a:pt x="232" y="349"/>
                </a:lnTo>
                <a:lnTo>
                  <a:pt x="232" y="349"/>
                </a:lnTo>
                <a:lnTo>
                  <a:pt x="228" y="343"/>
                </a:lnTo>
                <a:lnTo>
                  <a:pt x="228" y="343"/>
                </a:lnTo>
                <a:lnTo>
                  <a:pt x="207" y="320"/>
                </a:lnTo>
                <a:lnTo>
                  <a:pt x="207" y="320"/>
                </a:lnTo>
                <a:lnTo>
                  <a:pt x="207" y="320"/>
                </a:lnTo>
                <a:lnTo>
                  <a:pt x="207" y="320"/>
                </a:lnTo>
                <a:lnTo>
                  <a:pt x="207" y="324"/>
                </a:lnTo>
                <a:lnTo>
                  <a:pt x="206" y="324"/>
                </a:lnTo>
                <a:lnTo>
                  <a:pt x="206" y="324"/>
                </a:lnTo>
                <a:close/>
                <a:moveTo>
                  <a:pt x="188" y="55"/>
                </a:moveTo>
                <a:lnTo>
                  <a:pt x="188" y="55"/>
                </a:lnTo>
                <a:lnTo>
                  <a:pt x="188" y="54"/>
                </a:lnTo>
                <a:lnTo>
                  <a:pt x="188" y="54"/>
                </a:lnTo>
                <a:lnTo>
                  <a:pt x="190" y="35"/>
                </a:lnTo>
                <a:lnTo>
                  <a:pt x="190" y="35"/>
                </a:lnTo>
                <a:lnTo>
                  <a:pt x="191" y="27"/>
                </a:lnTo>
                <a:lnTo>
                  <a:pt x="191" y="27"/>
                </a:lnTo>
                <a:lnTo>
                  <a:pt x="190" y="25"/>
                </a:lnTo>
                <a:lnTo>
                  <a:pt x="190" y="25"/>
                </a:lnTo>
                <a:lnTo>
                  <a:pt x="190" y="24"/>
                </a:lnTo>
                <a:lnTo>
                  <a:pt x="190" y="24"/>
                </a:lnTo>
                <a:lnTo>
                  <a:pt x="190" y="24"/>
                </a:lnTo>
                <a:lnTo>
                  <a:pt x="190" y="24"/>
                </a:lnTo>
                <a:lnTo>
                  <a:pt x="191" y="22"/>
                </a:lnTo>
                <a:lnTo>
                  <a:pt x="191" y="22"/>
                </a:lnTo>
                <a:lnTo>
                  <a:pt x="193" y="22"/>
                </a:lnTo>
                <a:lnTo>
                  <a:pt x="193" y="22"/>
                </a:lnTo>
                <a:lnTo>
                  <a:pt x="193" y="22"/>
                </a:lnTo>
                <a:lnTo>
                  <a:pt x="194" y="24"/>
                </a:lnTo>
                <a:lnTo>
                  <a:pt x="194" y="24"/>
                </a:lnTo>
                <a:lnTo>
                  <a:pt x="194" y="25"/>
                </a:lnTo>
                <a:lnTo>
                  <a:pt x="194" y="25"/>
                </a:lnTo>
                <a:lnTo>
                  <a:pt x="193" y="27"/>
                </a:lnTo>
                <a:lnTo>
                  <a:pt x="193" y="27"/>
                </a:lnTo>
                <a:lnTo>
                  <a:pt x="193" y="33"/>
                </a:lnTo>
                <a:lnTo>
                  <a:pt x="193" y="33"/>
                </a:lnTo>
                <a:lnTo>
                  <a:pt x="191" y="49"/>
                </a:lnTo>
                <a:lnTo>
                  <a:pt x="191" y="49"/>
                </a:lnTo>
                <a:lnTo>
                  <a:pt x="190" y="55"/>
                </a:lnTo>
                <a:lnTo>
                  <a:pt x="190" y="55"/>
                </a:lnTo>
                <a:lnTo>
                  <a:pt x="199" y="59"/>
                </a:lnTo>
                <a:lnTo>
                  <a:pt x="199" y="59"/>
                </a:lnTo>
                <a:lnTo>
                  <a:pt x="199" y="37"/>
                </a:lnTo>
                <a:lnTo>
                  <a:pt x="199" y="37"/>
                </a:lnTo>
                <a:lnTo>
                  <a:pt x="199" y="35"/>
                </a:lnTo>
                <a:lnTo>
                  <a:pt x="199" y="35"/>
                </a:lnTo>
                <a:lnTo>
                  <a:pt x="198" y="33"/>
                </a:lnTo>
                <a:lnTo>
                  <a:pt x="198" y="32"/>
                </a:lnTo>
                <a:lnTo>
                  <a:pt x="198" y="32"/>
                </a:lnTo>
                <a:lnTo>
                  <a:pt x="199" y="29"/>
                </a:lnTo>
                <a:lnTo>
                  <a:pt x="199" y="29"/>
                </a:lnTo>
                <a:lnTo>
                  <a:pt x="198" y="27"/>
                </a:lnTo>
                <a:lnTo>
                  <a:pt x="198" y="27"/>
                </a:lnTo>
                <a:lnTo>
                  <a:pt x="190" y="19"/>
                </a:lnTo>
                <a:lnTo>
                  <a:pt x="190" y="19"/>
                </a:lnTo>
                <a:lnTo>
                  <a:pt x="187" y="18"/>
                </a:lnTo>
                <a:lnTo>
                  <a:pt x="187" y="18"/>
                </a:lnTo>
                <a:lnTo>
                  <a:pt x="179" y="14"/>
                </a:lnTo>
                <a:lnTo>
                  <a:pt x="179" y="14"/>
                </a:lnTo>
                <a:lnTo>
                  <a:pt x="176" y="14"/>
                </a:lnTo>
                <a:lnTo>
                  <a:pt x="176" y="14"/>
                </a:lnTo>
                <a:lnTo>
                  <a:pt x="176" y="18"/>
                </a:lnTo>
                <a:lnTo>
                  <a:pt x="176" y="18"/>
                </a:lnTo>
                <a:lnTo>
                  <a:pt x="176" y="21"/>
                </a:lnTo>
                <a:lnTo>
                  <a:pt x="176" y="21"/>
                </a:lnTo>
                <a:lnTo>
                  <a:pt x="171" y="38"/>
                </a:lnTo>
                <a:lnTo>
                  <a:pt x="171" y="38"/>
                </a:lnTo>
                <a:lnTo>
                  <a:pt x="171" y="48"/>
                </a:lnTo>
                <a:lnTo>
                  <a:pt x="171" y="48"/>
                </a:lnTo>
                <a:lnTo>
                  <a:pt x="171" y="54"/>
                </a:lnTo>
                <a:lnTo>
                  <a:pt x="171" y="54"/>
                </a:lnTo>
                <a:lnTo>
                  <a:pt x="179" y="54"/>
                </a:lnTo>
                <a:lnTo>
                  <a:pt x="179" y="54"/>
                </a:lnTo>
                <a:lnTo>
                  <a:pt x="180" y="48"/>
                </a:lnTo>
                <a:lnTo>
                  <a:pt x="180" y="48"/>
                </a:lnTo>
                <a:lnTo>
                  <a:pt x="182" y="27"/>
                </a:lnTo>
                <a:lnTo>
                  <a:pt x="182" y="27"/>
                </a:lnTo>
                <a:lnTo>
                  <a:pt x="182" y="24"/>
                </a:lnTo>
                <a:lnTo>
                  <a:pt x="182" y="24"/>
                </a:lnTo>
                <a:lnTo>
                  <a:pt x="180" y="22"/>
                </a:lnTo>
                <a:lnTo>
                  <a:pt x="180" y="22"/>
                </a:lnTo>
                <a:lnTo>
                  <a:pt x="179" y="21"/>
                </a:lnTo>
                <a:lnTo>
                  <a:pt x="179" y="21"/>
                </a:lnTo>
                <a:lnTo>
                  <a:pt x="179" y="21"/>
                </a:lnTo>
                <a:lnTo>
                  <a:pt x="182" y="18"/>
                </a:lnTo>
                <a:lnTo>
                  <a:pt x="182" y="18"/>
                </a:lnTo>
                <a:lnTo>
                  <a:pt x="183" y="16"/>
                </a:lnTo>
                <a:lnTo>
                  <a:pt x="183" y="18"/>
                </a:lnTo>
                <a:lnTo>
                  <a:pt x="183" y="18"/>
                </a:lnTo>
                <a:lnTo>
                  <a:pt x="185" y="21"/>
                </a:lnTo>
                <a:lnTo>
                  <a:pt x="185" y="21"/>
                </a:lnTo>
                <a:lnTo>
                  <a:pt x="183" y="43"/>
                </a:lnTo>
                <a:lnTo>
                  <a:pt x="183" y="43"/>
                </a:lnTo>
                <a:lnTo>
                  <a:pt x="182" y="52"/>
                </a:lnTo>
                <a:lnTo>
                  <a:pt x="182" y="52"/>
                </a:lnTo>
                <a:lnTo>
                  <a:pt x="182" y="54"/>
                </a:lnTo>
                <a:lnTo>
                  <a:pt x="182" y="54"/>
                </a:lnTo>
                <a:lnTo>
                  <a:pt x="188" y="55"/>
                </a:lnTo>
                <a:lnTo>
                  <a:pt x="188" y="55"/>
                </a:lnTo>
                <a:close/>
                <a:moveTo>
                  <a:pt x="273" y="415"/>
                </a:moveTo>
                <a:lnTo>
                  <a:pt x="273" y="415"/>
                </a:lnTo>
                <a:lnTo>
                  <a:pt x="269" y="410"/>
                </a:lnTo>
                <a:lnTo>
                  <a:pt x="269" y="410"/>
                </a:lnTo>
                <a:lnTo>
                  <a:pt x="254" y="396"/>
                </a:lnTo>
                <a:lnTo>
                  <a:pt x="243" y="382"/>
                </a:lnTo>
                <a:lnTo>
                  <a:pt x="243" y="382"/>
                </a:lnTo>
                <a:lnTo>
                  <a:pt x="232" y="368"/>
                </a:lnTo>
                <a:lnTo>
                  <a:pt x="232" y="368"/>
                </a:lnTo>
                <a:lnTo>
                  <a:pt x="231" y="366"/>
                </a:lnTo>
                <a:lnTo>
                  <a:pt x="231" y="366"/>
                </a:lnTo>
                <a:lnTo>
                  <a:pt x="229" y="363"/>
                </a:lnTo>
                <a:lnTo>
                  <a:pt x="229" y="363"/>
                </a:lnTo>
                <a:lnTo>
                  <a:pt x="224" y="357"/>
                </a:lnTo>
                <a:lnTo>
                  <a:pt x="224" y="357"/>
                </a:lnTo>
                <a:lnTo>
                  <a:pt x="221" y="350"/>
                </a:lnTo>
                <a:lnTo>
                  <a:pt x="221" y="350"/>
                </a:lnTo>
                <a:lnTo>
                  <a:pt x="209" y="335"/>
                </a:lnTo>
                <a:lnTo>
                  <a:pt x="209" y="335"/>
                </a:lnTo>
                <a:lnTo>
                  <a:pt x="196" y="319"/>
                </a:lnTo>
                <a:lnTo>
                  <a:pt x="196" y="319"/>
                </a:lnTo>
                <a:lnTo>
                  <a:pt x="194" y="319"/>
                </a:lnTo>
                <a:lnTo>
                  <a:pt x="194" y="319"/>
                </a:lnTo>
                <a:lnTo>
                  <a:pt x="198" y="322"/>
                </a:lnTo>
                <a:lnTo>
                  <a:pt x="198" y="322"/>
                </a:lnTo>
                <a:lnTo>
                  <a:pt x="206" y="333"/>
                </a:lnTo>
                <a:lnTo>
                  <a:pt x="206" y="333"/>
                </a:lnTo>
                <a:lnTo>
                  <a:pt x="217" y="349"/>
                </a:lnTo>
                <a:lnTo>
                  <a:pt x="217" y="349"/>
                </a:lnTo>
                <a:lnTo>
                  <a:pt x="232" y="374"/>
                </a:lnTo>
                <a:lnTo>
                  <a:pt x="232" y="374"/>
                </a:lnTo>
                <a:lnTo>
                  <a:pt x="243" y="391"/>
                </a:lnTo>
                <a:lnTo>
                  <a:pt x="243" y="391"/>
                </a:lnTo>
                <a:lnTo>
                  <a:pt x="250" y="404"/>
                </a:lnTo>
                <a:lnTo>
                  <a:pt x="250" y="404"/>
                </a:lnTo>
                <a:lnTo>
                  <a:pt x="256" y="414"/>
                </a:lnTo>
                <a:lnTo>
                  <a:pt x="256" y="414"/>
                </a:lnTo>
                <a:lnTo>
                  <a:pt x="258" y="415"/>
                </a:lnTo>
                <a:lnTo>
                  <a:pt x="258" y="415"/>
                </a:lnTo>
                <a:lnTo>
                  <a:pt x="265" y="415"/>
                </a:lnTo>
                <a:lnTo>
                  <a:pt x="265" y="415"/>
                </a:lnTo>
                <a:lnTo>
                  <a:pt x="273" y="415"/>
                </a:lnTo>
                <a:lnTo>
                  <a:pt x="273" y="415"/>
                </a:lnTo>
                <a:close/>
                <a:moveTo>
                  <a:pt x="166" y="54"/>
                </a:moveTo>
                <a:lnTo>
                  <a:pt x="166" y="54"/>
                </a:lnTo>
                <a:lnTo>
                  <a:pt x="168" y="48"/>
                </a:lnTo>
                <a:lnTo>
                  <a:pt x="168" y="48"/>
                </a:lnTo>
                <a:lnTo>
                  <a:pt x="169" y="35"/>
                </a:lnTo>
                <a:lnTo>
                  <a:pt x="169" y="35"/>
                </a:lnTo>
                <a:lnTo>
                  <a:pt x="172" y="21"/>
                </a:lnTo>
                <a:lnTo>
                  <a:pt x="172" y="21"/>
                </a:lnTo>
                <a:lnTo>
                  <a:pt x="174" y="14"/>
                </a:lnTo>
                <a:lnTo>
                  <a:pt x="174" y="14"/>
                </a:lnTo>
                <a:lnTo>
                  <a:pt x="168" y="13"/>
                </a:lnTo>
                <a:lnTo>
                  <a:pt x="168" y="13"/>
                </a:lnTo>
                <a:lnTo>
                  <a:pt x="166" y="14"/>
                </a:lnTo>
                <a:lnTo>
                  <a:pt x="166" y="14"/>
                </a:lnTo>
                <a:lnTo>
                  <a:pt x="164" y="18"/>
                </a:lnTo>
                <a:lnTo>
                  <a:pt x="164" y="18"/>
                </a:lnTo>
                <a:lnTo>
                  <a:pt x="161" y="22"/>
                </a:lnTo>
                <a:lnTo>
                  <a:pt x="161" y="22"/>
                </a:lnTo>
                <a:lnTo>
                  <a:pt x="160" y="38"/>
                </a:lnTo>
                <a:lnTo>
                  <a:pt x="160" y="38"/>
                </a:lnTo>
                <a:lnTo>
                  <a:pt x="160" y="49"/>
                </a:lnTo>
                <a:lnTo>
                  <a:pt x="160" y="49"/>
                </a:lnTo>
                <a:lnTo>
                  <a:pt x="160" y="55"/>
                </a:lnTo>
                <a:lnTo>
                  <a:pt x="160" y="55"/>
                </a:lnTo>
                <a:lnTo>
                  <a:pt x="166" y="54"/>
                </a:lnTo>
                <a:lnTo>
                  <a:pt x="166" y="54"/>
                </a:lnTo>
                <a:close/>
                <a:moveTo>
                  <a:pt x="163" y="13"/>
                </a:moveTo>
                <a:lnTo>
                  <a:pt x="163" y="13"/>
                </a:lnTo>
                <a:lnTo>
                  <a:pt x="160" y="13"/>
                </a:lnTo>
                <a:lnTo>
                  <a:pt x="160" y="13"/>
                </a:lnTo>
                <a:lnTo>
                  <a:pt x="158" y="13"/>
                </a:lnTo>
                <a:lnTo>
                  <a:pt x="158" y="13"/>
                </a:lnTo>
                <a:lnTo>
                  <a:pt x="157" y="13"/>
                </a:lnTo>
                <a:lnTo>
                  <a:pt x="157" y="13"/>
                </a:lnTo>
                <a:lnTo>
                  <a:pt x="155" y="14"/>
                </a:lnTo>
                <a:lnTo>
                  <a:pt x="153" y="16"/>
                </a:lnTo>
                <a:lnTo>
                  <a:pt x="153" y="16"/>
                </a:lnTo>
                <a:lnTo>
                  <a:pt x="152" y="18"/>
                </a:lnTo>
                <a:lnTo>
                  <a:pt x="152" y="18"/>
                </a:lnTo>
                <a:lnTo>
                  <a:pt x="150" y="30"/>
                </a:lnTo>
                <a:lnTo>
                  <a:pt x="150" y="30"/>
                </a:lnTo>
                <a:lnTo>
                  <a:pt x="149" y="48"/>
                </a:lnTo>
                <a:lnTo>
                  <a:pt x="149" y="48"/>
                </a:lnTo>
                <a:lnTo>
                  <a:pt x="149" y="55"/>
                </a:lnTo>
                <a:lnTo>
                  <a:pt x="149" y="55"/>
                </a:lnTo>
                <a:lnTo>
                  <a:pt x="152" y="57"/>
                </a:lnTo>
                <a:lnTo>
                  <a:pt x="155" y="55"/>
                </a:lnTo>
                <a:lnTo>
                  <a:pt x="155" y="55"/>
                </a:lnTo>
                <a:lnTo>
                  <a:pt x="157" y="49"/>
                </a:lnTo>
                <a:lnTo>
                  <a:pt x="157" y="49"/>
                </a:lnTo>
                <a:lnTo>
                  <a:pt x="160" y="24"/>
                </a:lnTo>
                <a:lnTo>
                  <a:pt x="160" y="24"/>
                </a:lnTo>
                <a:lnTo>
                  <a:pt x="160" y="19"/>
                </a:lnTo>
                <a:lnTo>
                  <a:pt x="163" y="14"/>
                </a:lnTo>
                <a:lnTo>
                  <a:pt x="163" y="14"/>
                </a:lnTo>
                <a:lnTo>
                  <a:pt x="163" y="13"/>
                </a:lnTo>
                <a:lnTo>
                  <a:pt x="163" y="13"/>
                </a:lnTo>
                <a:close/>
                <a:moveTo>
                  <a:pt x="131" y="237"/>
                </a:moveTo>
                <a:lnTo>
                  <a:pt x="131" y="237"/>
                </a:lnTo>
                <a:lnTo>
                  <a:pt x="131" y="235"/>
                </a:lnTo>
                <a:lnTo>
                  <a:pt x="131" y="235"/>
                </a:lnTo>
                <a:lnTo>
                  <a:pt x="135" y="231"/>
                </a:lnTo>
                <a:lnTo>
                  <a:pt x="135" y="231"/>
                </a:lnTo>
                <a:lnTo>
                  <a:pt x="136" y="229"/>
                </a:lnTo>
                <a:lnTo>
                  <a:pt x="136" y="229"/>
                </a:lnTo>
                <a:lnTo>
                  <a:pt x="136" y="226"/>
                </a:lnTo>
                <a:lnTo>
                  <a:pt x="136" y="226"/>
                </a:lnTo>
                <a:lnTo>
                  <a:pt x="136" y="224"/>
                </a:lnTo>
                <a:lnTo>
                  <a:pt x="136" y="224"/>
                </a:lnTo>
                <a:lnTo>
                  <a:pt x="131" y="218"/>
                </a:lnTo>
                <a:lnTo>
                  <a:pt x="131" y="218"/>
                </a:lnTo>
                <a:lnTo>
                  <a:pt x="131" y="219"/>
                </a:lnTo>
                <a:lnTo>
                  <a:pt x="131" y="219"/>
                </a:lnTo>
                <a:lnTo>
                  <a:pt x="128" y="221"/>
                </a:lnTo>
                <a:lnTo>
                  <a:pt x="128" y="221"/>
                </a:lnTo>
                <a:lnTo>
                  <a:pt x="127" y="221"/>
                </a:lnTo>
                <a:lnTo>
                  <a:pt x="127" y="221"/>
                </a:lnTo>
                <a:lnTo>
                  <a:pt x="127" y="219"/>
                </a:lnTo>
                <a:lnTo>
                  <a:pt x="125" y="219"/>
                </a:lnTo>
                <a:lnTo>
                  <a:pt x="125" y="219"/>
                </a:lnTo>
                <a:lnTo>
                  <a:pt x="127" y="218"/>
                </a:lnTo>
                <a:lnTo>
                  <a:pt x="128" y="218"/>
                </a:lnTo>
                <a:lnTo>
                  <a:pt x="128" y="218"/>
                </a:lnTo>
                <a:lnTo>
                  <a:pt x="130" y="216"/>
                </a:lnTo>
                <a:lnTo>
                  <a:pt x="130" y="216"/>
                </a:lnTo>
                <a:lnTo>
                  <a:pt x="125" y="208"/>
                </a:lnTo>
                <a:lnTo>
                  <a:pt x="125" y="208"/>
                </a:lnTo>
                <a:lnTo>
                  <a:pt x="123" y="208"/>
                </a:lnTo>
                <a:lnTo>
                  <a:pt x="123" y="208"/>
                </a:lnTo>
                <a:lnTo>
                  <a:pt x="122" y="210"/>
                </a:lnTo>
                <a:lnTo>
                  <a:pt x="122" y="208"/>
                </a:lnTo>
                <a:lnTo>
                  <a:pt x="122" y="208"/>
                </a:lnTo>
                <a:lnTo>
                  <a:pt x="120" y="207"/>
                </a:lnTo>
                <a:lnTo>
                  <a:pt x="122" y="207"/>
                </a:lnTo>
                <a:lnTo>
                  <a:pt x="122" y="207"/>
                </a:lnTo>
                <a:lnTo>
                  <a:pt x="123" y="205"/>
                </a:lnTo>
                <a:lnTo>
                  <a:pt x="123" y="205"/>
                </a:lnTo>
                <a:lnTo>
                  <a:pt x="117" y="193"/>
                </a:lnTo>
                <a:lnTo>
                  <a:pt x="117" y="193"/>
                </a:lnTo>
                <a:lnTo>
                  <a:pt x="114" y="196"/>
                </a:lnTo>
                <a:lnTo>
                  <a:pt x="111" y="199"/>
                </a:lnTo>
                <a:lnTo>
                  <a:pt x="111" y="199"/>
                </a:lnTo>
                <a:lnTo>
                  <a:pt x="112" y="201"/>
                </a:lnTo>
                <a:lnTo>
                  <a:pt x="112" y="201"/>
                </a:lnTo>
                <a:lnTo>
                  <a:pt x="116" y="208"/>
                </a:lnTo>
                <a:lnTo>
                  <a:pt x="116" y="208"/>
                </a:lnTo>
                <a:lnTo>
                  <a:pt x="130" y="232"/>
                </a:lnTo>
                <a:lnTo>
                  <a:pt x="130" y="232"/>
                </a:lnTo>
                <a:lnTo>
                  <a:pt x="131" y="237"/>
                </a:lnTo>
                <a:lnTo>
                  <a:pt x="131" y="237"/>
                </a:lnTo>
                <a:close/>
                <a:moveTo>
                  <a:pt x="253" y="284"/>
                </a:moveTo>
                <a:lnTo>
                  <a:pt x="253" y="284"/>
                </a:lnTo>
                <a:lnTo>
                  <a:pt x="253" y="284"/>
                </a:lnTo>
                <a:lnTo>
                  <a:pt x="253" y="284"/>
                </a:lnTo>
                <a:lnTo>
                  <a:pt x="254" y="286"/>
                </a:lnTo>
                <a:lnTo>
                  <a:pt x="254" y="286"/>
                </a:lnTo>
                <a:lnTo>
                  <a:pt x="265" y="302"/>
                </a:lnTo>
                <a:lnTo>
                  <a:pt x="265" y="302"/>
                </a:lnTo>
                <a:lnTo>
                  <a:pt x="289" y="331"/>
                </a:lnTo>
                <a:lnTo>
                  <a:pt x="289" y="331"/>
                </a:lnTo>
                <a:lnTo>
                  <a:pt x="310" y="357"/>
                </a:lnTo>
                <a:lnTo>
                  <a:pt x="310" y="357"/>
                </a:lnTo>
                <a:lnTo>
                  <a:pt x="314" y="361"/>
                </a:lnTo>
                <a:lnTo>
                  <a:pt x="314" y="361"/>
                </a:lnTo>
                <a:lnTo>
                  <a:pt x="329" y="377"/>
                </a:lnTo>
                <a:lnTo>
                  <a:pt x="329" y="377"/>
                </a:lnTo>
                <a:lnTo>
                  <a:pt x="333" y="380"/>
                </a:lnTo>
                <a:lnTo>
                  <a:pt x="333" y="380"/>
                </a:lnTo>
                <a:lnTo>
                  <a:pt x="333" y="380"/>
                </a:lnTo>
                <a:lnTo>
                  <a:pt x="333" y="380"/>
                </a:lnTo>
                <a:lnTo>
                  <a:pt x="327" y="372"/>
                </a:lnTo>
                <a:lnTo>
                  <a:pt x="327" y="372"/>
                </a:lnTo>
                <a:lnTo>
                  <a:pt x="310" y="350"/>
                </a:lnTo>
                <a:lnTo>
                  <a:pt x="310" y="350"/>
                </a:lnTo>
                <a:lnTo>
                  <a:pt x="300" y="339"/>
                </a:lnTo>
                <a:lnTo>
                  <a:pt x="300" y="339"/>
                </a:lnTo>
                <a:lnTo>
                  <a:pt x="295" y="335"/>
                </a:lnTo>
                <a:lnTo>
                  <a:pt x="295" y="335"/>
                </a:lnTo>
                <a:lnTo>
                  <a:pt x="288" y="324"/>
                </a:lnTo>
                <a:lnTo>
                  <a:pt x="288" y="324"/>
                </a:lnTo>
                <a:lnTo>
                  <a:pt x="269" y="303"/>
                </a:lnTo>
                <a:lnTo>
                  <a:pt x="269" y="303"/>
                </a:lnTo>
                <a:lnTo>
                  <a:pt x="254" y="284"/>
                </a:lnTo>
                <a:lnTo>
                  <a:pt x="254" y="284"/>
                </a:lnTo>
                <a:lnTo>
                  <a:pt x="253" y="284"/>
                </a:lnTo>
                <a:lnTo>
                  <a:pt x="253" y="284"/>
                </a:lnTo>
                <a:close/>
                <a:moveTo>
                  <a:pt x="204" y="338"/>
                </a:moveTo>
                <a:lnTo>
                  <a:pt x="204" y="338"/>
                </a:lnTo>
                <a:lnTo>
                  <a:pt x="204" y="338"/>
                </a:lnTo>
                <a:lnTo>
                  <a:pt x="204" y="338"/>
                </a:lnTo>
                <a:lnTo>
                  <a:pt x="206" y="341"/>
                </a:lnTo>
                <a:lnTo>
                  <a:pt x="206" y="341"/>
                </a:lnTo>
                <a:lnTo>
                  <a:pt x="217" y="358"/>
                </a:lnTo>
                <a:lnTo>
                  <a:pt x="217" y="358"/>
                </a:lnTo>
                <a:lnTo>
                  <a:pt x="221" y="366"/>
                </a:lnTo>
                <a:lnTo>
                  <a:pt x="221" y="366"/>
                </a:lnTo>
                <a:lnTo>
                  <a:pt x="221" y="368"/>
                </a:lnTo>
                <a:lnTo>
                  <a:pt x="221" y="368"/>
                </a:lnTo>
                <a:lnTo>
                  <a:pt x="223" y="369"/>
                </a:lnTo>
                <a:lnTo>
                  <a:pt x="223" y="369"/>
                </a:lnTo>
                <a:lnTo>
                  <a:pt x="228" y="379"/>
                </a:lnTo>
                <a:lnTo>
                  <a:pt x="228" y="379"/>
                </a:lnTo>
                <a:lnTo>
                  <a:pt x="232" y="388"/>
                </a:lnTo>
                <a:lnTo>
                  <a:pt x="232" y="388"/>
                </a:lnTo>
                <a:lnTo>
                  <a:pt x="248" y="412"/>
                </a:lnTo>
                <a:lnTo>
                  <a:pt x="248" y="412"/>
                </a:lnTo>
                <a:lnTo>
                  <a:pt x="251" y="414"/>
                </a:lnTo>
                <a:lnTo>
                  <a:pt x="251" y="414"/>
                </a:lnTo>
                <a:lnTo>
                  <a:pt x="250" y="412"/>
                </a:lnTo>
                <a:lnTo>
                  <a:pt x="250" y="412"/>
                </a:lnTo>
                <a:lnTo>
                  <a:pt x="247" y="404"/>
                </a:lnTo>
                <a:lnTo>
                  <a:pt x="247" y="404"/>
                </a:lnTo>
                <a:lnTo>
                  <a:pt x="240" y="395"/>
                </a:lnTo>
                <a:lnTo>
                  <a:pt x="240" y="395"/>
                </a:lnTo>
                <a:lnTo>
                  <a:pt x="229" y="374"/>
                </a:lnTo>
                <a:lnTo>
                  <a:pt x="229" y="374"/>
                </a:lnTo>
                <a:lnTo>
                  <a:pt x="220" y="358"/>
                </a:lnTo>
                <a:lnTo>
                  <a:pt x="220" y="358"/>
                </a:lnTo>
                <a:lnTo>
                  <a:pt x="207" y="341"/>
                </a:lnTo>
                <a:lnTo>
                  <a:pt x="207" y="341"/>
                </a:lnTo>
                <a:lnTo>
                  <a:pt x="204" y="338"/>
                </a:lnTo>
                <a:lnTo>
                  <a:pt x="204" y="338"/>
                </a:lnTo>
                <a:close/>
                <a:moveTo>
                  <a:pt x="150" y="14"/>
                </a:moveTo>
                <a:lnTo>
                  <a:pt x="150" y="14"/>
                </a:lnTo>
                <a:lnTo>
                  <a:pt x="147" y="18"/>
                </a:lnTo>
                <a:lnTo>
                  <a:pt x="147" y="18"/>
                </a:lnTo>
                <a:lnTo>
                  <a:pt x="144" y="22"/>
                </a:lnTo>
                <a:lnTo>
                  <a:pt x="141" y="29"/>
                </a:lnTo>
                <a:lnTo>
                  <a:pt x="141" y="29"/>
                </a:lnTo>
                <a:lnTo>
                  <a:pt x="139" y="40"/>
                </a:lnTo>
                <a:lnTo>
                  <a:pt x="139" y="40"/>
                </a:lnTo>
                <a:lnTo>
                  <a:pt x="139" y="48"/>
                </a:lnTo>
                <a:lnTo>
                  <a:pt x="139" y="57"/>
                </a:lnTo>
                <a:lnTo>
                  <a:pt x="139" y="57"/>
                </a:lnTo>
                <a:lnTo>
                  <a:pt x="139" y="60"/>
                </a:lnTo>
                <a:lnTo>
                  <a:pt x="139" y="60"/>
                </a:lnTo>
                <a:lnTo>
                  <a:pt x="144" y="59"/>
                </a:lnTo>
                <a:lnTo>
                  <a:pt x="144" y="59"/>
                </a:lnTo>
                <a:lnTo>
                  <a:pt x="146" y="55"/>
                </a:lnTo>
                <a:lnTo>
                  <a:pt x="146" y="55"/>
                </a:lnTo>
                <a:lnTo>
                  <a:pt x="146" y="49"/>
                </a:lnTo>
                <a:lnTo>
                  <a:pt x="146" y="49"/>
                </a:lnTo>
                <a:lnTo>
                  <a:pt x="147" y="29"/>
                </a:lnTo>
                <a:lnTo>
                  <a:pt x="147" y="29"/>
                </a:lnTo>
                <a:lnTo>
                  <a:pt x="150" y="18"/>
                </a:lnTo>
                <a:lnTo>
                  <a:pt x="150" y="18"/>
                </a:lnTo>
                <a:lnTo>
                  <a:pt x="150" y="14"/>
                </a:lnTo>
                <a:lnTo>
                  <a:pt x="150" y="14"/>
                </a:lnTo>
                <a:close/>
                <a:moveTo>
                  <a:pt x="112" y="410"/>
                </a:moveTo>
                <a:lnTo>
                  <a:pt x="112" y="410"/>
                </a:lnTo>
                <a:lnTo>
                  <a:pt x="117" y="409"/>
                </a:lnTo>
                <a:lnTo>
                  <a:pt x="117" y="409"/>
                </a:lnTo>
                <a:lnTo>
                  <a:pt x="120" y="406"/>
                </a:lnTo>
                <a:lnTo>
                  <a:pt x="123" y="401"/>
                </a:lnTo>
                <a:lnTo>
                  <a:pt x="123" y="401"/>
                </a:lnTo>
                <a:lnTo>
                  <a:pt x="127" y="395"/>
                </a:lnTo>
                <a:lnTo>
                  <a:pt x="127" y="395"/>
                </a:lnTo>
                <a:lnTo>
                  <a:pt x="136" y="382"/>
                </a:lnTo>
                <a:lnTo>
                  <a:pt x="136" y="382"/>
                </a:lnTo>
                <a:lnTo>
                  <a:pt x="152" y="355"/>
                </a:lnTo>
                <a:lnTo>
                  <a:pt x="152" y="355"/>
                </a:lnTo>
                <a:lnTo>
                  <a:pt x="172" y="325"/>
                </a:lnTo>
                <a:lnTo>
                  <a:pt x="172" y="325"/>
                </a:lnTo>
                <a:lnTo>
                  <a:pt x="177" y="317"/>
                </a:lnTo>
                <a:lnTo>
                  <a:pt x="177" y="317"/>
                </a:lnTo>
                <a:lnTo>
                  <a:pt x="177" y="317"/>
                </a:lnTo>
                <a:lnTo>
                  <a:pt x="177" y="317"/>
                </a:lnTo>
                <a:lnTo>
                  <a:pt x="177" y="316"/>
                </a:lnTo>
                <a:lnTo>
                  <a:pt x="177" y="316"/>
                </a:lnTo>
                <a:lnTo>
                  <a:pt x="136" y="377"/>
                </a:lnTo>
                <a:lnTo>
                  <a:pt x="136" y="377"/>
                </a:lnTo>
                <a:lnTo>
                  <a:pt x="136" y="377"/>
                </a:lnTo>
                <a:lnTo>
                  <a:pt x="136" y="377"/>
                </a:lnTo>
                <a:lnTo>
                  <a:pt x="136" y="379"/>
                </a:lnTo>
                <a:lnTo>
                  <a:pt x="136" y="380"/>
                </a:lnTo>
                <a:lnTo>
                  <a:pt x="136" y="380"/>
                </a:lnTo>
                <a:lnTo>
                  <a:pt x="136" y="380"/>
                </a:lnTo>
                <a:lnTo>
                  <a:pt x="136" y="380"/>
                </a:lnTo>
                <a:lnTo>
                  <a:pt x="120" y="401"/>
                </a:lnTo>
                <a:lnTo>
                  <a:pt x="120" y="401"/>
                </a:lnTo>
                <a:lnTo>
                  <a:pt x="114" y="409"/>
                </a:lnTo>
                <a:lnTo>
                  <a:pt x="114" y="409"/>
                </a:lnTo>
                <a:lnTo>
                  <a:pt x="112" y="410"/>
                </a:lnTo>
                <a:lnTo>
                  <a:pt x="112" y="410"/>
                </a:lnTo>
                <a:close/>
                <a:moveTo>
                  <a:pt x="142" y="18"/>
                </a:moveTo>
                <a:lnTo>
                  <a:pt x="142" y="18"/>
                </a:lnTo>
                <a:lnTo>
                  <a:pt x="142" y="18"/>
                </a:lnTo>
                <a:lnTo>
                  <a:pt x="142" y="18"/>
                </a:lnTo>
                <a:lnTo>
                  <a:pt x="139" y="19"/>
                </a:lnTo>
                <a:lnTo>
                  <a:pt x="139" y="19"/>
                </a:lnTo>
                <a:lnTo>
                  <a:pt x="136" y="22"/>
                </a:lnTo>
                <a:lnTo>
                  <a:pt x="136" y="22"/>
                </a:lnTo>
                <a:lnTo>
                  <a:pt x="133" y="40"/>
                </a:lnTo>
                <a:lnTo>
                  <a:pt x="133" y="40"/>
                </a:lnTo>
                <a:lnTo>
                  <a:pt x="131" y="48"/>
                </a:lnTo>
                <a:lnTo>
                  <a:pt x="131" y="55"/>
                </a:lnTo>
                <a:lnTo>
                  <a:pt x="131" y="55"/>
                </a:lnTo>
                <a:lnTo>
                  <a:pt x="131" y="62"/>
                </a:lnTo>
                <a:lnTo>
                  <a:pt x="131" y="62"/>
                </a:lnTo>
                <a:lnTo>
                  <a:pt x="131" y="63"/>
                </a:lnTo>
                <a:lnTo>
                  <a:pt x="131" y="63"/>
                </a:lnTo>
                <a:lnTo>
                  <a:pt x="135" y="62"/>
                </a:lnTo>
                <a:lnTo>
                  <a:pt x="135" y="62"/>
                </a:lnTo>
                <a:lnTo>
                  <a:pt x="136" y="60"/>
                </a:lnTo>
                <a:lnTo>
                  <a:pt x="136" y="60"/>
                </a:lnTo>
                <a:lnTo>
                  <a:pt x="136" y="51"/>
                </a:lnTo>
                <a:lnTo>
                  <a:pt x="136" y="51"/>
                </a:lnTo>
                <a:lnTo>
                  <a:pt x="138" y="32"/>
                </a:lnTo>
                <a:lnTo>
                  <a:pt x="138" y="32"/>
                </a:lnTo>
                <a:lnTo>
                  <a:pt x="139" y="25"/>
                </a:lnTo>
                <a:lnTo>
                  <a:pt x="142" y="18"/>
                </a:lnTo>
                <a:lnTo>
                  <a:pt x="142" y="18"/>
                </a:lnTo>
                <a:lnTo>
                  <a:pt x="142" y="18"/>
                </a:lnTo>
                <a:lnTo>
                  <a:pt x="142" y="18"/>
                </a:lnTo>
                <a:close/>
                <a:moveTo>
                  <a:pt x="87" y="308"/>
                </a:moveTo>
                <a:lnTo>
                  <a:pt x="87" y="308"/>
                </a:lnTo>
                <a:lnTo>
                  <a:pt x="87" y="308"/>
                </a:lnTo>
                <a:lnTo>
                  <a:pt x="87" y="308"/>
                </a:lnTo>
                <a:lnTo>
                  <a:pt x="87" y="308"/>
                </a:lnTo>
                <a:lnTo>
                  <a:pt x="87" y="308"/>
                </a:lnTo>
                <a:lnTo>
                  <a:pt x="84" y="309"/>
                </a:lnTo>
                <a:lnTo>
                  <a:pt x="84" y="309"/>
                </a:lnTo>
                <a:lnTo>
                  <a:pt x="57" y="344"/>
                </a:lnTo>
                <a:lnTo>
                  <a:pt x="30" y="377"/>
                </a:lnTo>
                <a:lnTo>
                  <a:pt x="30" y="377"/>
                </a:lnTo>
                <a:lnTo>
                  <a:pt x="21" y="387"/>
                </a:lnTo>
                <a:lnTo>
                  <a:pt x="21" y="387"/>
                </a:lnTo>
                <a:lnTo>
                  <a:pt x="21" y="388"/>
                </a:lnTo>
                <a:lnTo>
                  <a:pt x="21" y="388"/>
                </a:lnTo>
                <a:lnTo>
                  <a:pt x="21" y="388"/>
                </a:lnTo>
                <a:lnTo>
                  <a:pt x="21" y="388"/>
                </a:lnTo>
                <a:lnTo>
                  <a:pt x="37" y="372"/>
                </a:lnTo>
                <a:lnTo>
                  <a:pt x="37" y="372"/>
                </a:lnTo>
                <a:lnTo>
                  <a:pt x="59" y="346"/>
                </a:lnTo>
                <a:lnTo>
                  <a:pt x="59" y="346"/>
                </a:lnTo>
                <a:lnTo>
                  <a:pt x="70" y="333"/>
                </a:lnTo>
                <a:lnTo>
                  <a:pt x="70" y="333"/>
                </a:lnTo>
                <a:lnTo>
                  <a:pt x="75" y="327"/>
                </a:lnTo>
                <a:lnTo>
                  <a:pt x="75" y="327"/>
                </a:lnTo>
                <a:lnTo>
                  <a:pt x="86" y="309"/>
                </a:lnTo>
                <a:lnTo>
                  <a:pt x="86" y="309"/>
                </a:lnTo>
                <a:lnTo>
                  <a:pt x="87" y="308"/>
                </a:lnTo>
                <a:lnTo>
                  <a:pt x="87" y="308"/>
                </a:lnTo>
                <a:close/>
                <a:moveTo>
                  <a:pt x="243" y="314"/>
                </a:moveTo>
                <a:lnTo>
                  <a:pt x="243" y="314"/>
                </a:lnTo>
                <a:lnTo>
                  <a:pt x="234" y="302"/>
                </a:lnTo>
                <a:lnTo>
                  <a:pt x="234" y="302"/>
                </a:lnTo>
                <a:lnTo>
                  <a:pt x="228" y="311"/>
                </a:lnTo>
                <a:lnTo>
                  <a:pt x="228" y="311"/>
                </a:lnTo>
                <a:lnTo>
                  <a:pt x="235" y="324"/>
                </a:lnTo>
                <a:lnTo>
                  <a:pt x="235" y="324"/>
                </a:lnTo>
                <a:lnTo>
                  <a:pt x="243" y="314"/>
                </a:lnTo>
                <a:lnTo>
                  <a:pt x="243" y="314"/>
                </a:lnTo>
                <a:close/>
                <a:moveTo>
                  <a:pt x="261" y="112"/>
                </a:moveTo>
                <a:lnTo>
                  <a:pt x="261" y="112"/>
                </a:lnTo>
                <a:lnTo>
                  <a:pt x="258" y="114"/>
                </a:lnTo>
                <a:lnTo>
                  <a:pt x="258" y="114"/>
                </a:lnTo>
                <a:lnTo>
                  <a:pt x="258" y="114"/>
                </a:lnTo>
                <a:lnTo>
                  <a:pt x="258" y="114"/>
                </a:lnTo>
                <a:lnTo>
                  <a:pt x="254" y="131"/>
                </a:lnTo>
                <a:lnTo>
                  <a:pt x="254" y="131"/>
                </a:lnTo>
                <a:lnTo>
                  <a:pt x="253" y="134"/>
                </a:lnTo>
                <a:lnTo>
                  <a:pt x="253" y="134"/>
                </a:lnTo>
                <a:lnTo>
                  <a:pt x="254" y="134"/>
                </a:lnTo>
                <a:lnTo>
                  <a:pt x="254" y="134"/>
                </a:lnTo>
                <a:lnTo>
                  <a:pt x="256" y="134"/>
                </a:lnTo>
                <a:lnTo>
                  <a:pt x="258" y="134"/>
                </a:lnTo>
                <a:lnTo>
                  <a:pt x="258" y="134"/>
                </a:lnTo>
                <a:lnTo>
                  <a:pt x="258" y="136"/>
                </a:lnTo>
                <a:lnTo>
                  <a:pt x="258" y="137"/>
                </a:lnTo>
                <a:lnTo>
                  <a:pt x="258" y="137"/>
                </a:lnTo>
                <a:lnTo>
                  <a:pt x="258" y="139"/>
                </a:lnTo>
                <a:lnTo>
                  <a:pt x="258" y="139"/>
                </a:lnTo>
                <a:lnTo>
                  <a:pt x="247" y="174"/>
                </a:lnTo>
                <a:lnTo>
                  <a:pt x="247" y="174"/>
                </a:lnTo>
                <a:lnTo>
                  <a:pt x="245" y="178"/>
                </a:lnTo>
                <a:lnTo>
                  <a:pt x="245" y="178"/>
                </a:lnTo>
                <a:lnTo>
                  <a:pt x="250" y="171"/>
                </a:lnTo>
                <a:lnTo>
                  <a:pt x="250" y="171"/>
                </a:lnTo>
                <a:lnTo>
                  <a:pt x="254" y="158"/>
                </a:lnTo>
                <a:lnTo>
                  <a:pt x="254" y="158"/>
                </a:lnTo>
                <a:lnTo>
                  <a:pt x="258" y="147"/>
                </a:lnTo>
                <a:lnTo>
                  <a:pt x="259" y="136"/>
                </a:lnTo>
                <a:lnTo>
                  <a:pt x="259" y="136"/>
                </a:lnTo>
                <a:lnTo>
                  <a:pt x="261" y="117"/>
                </a:lnTo>
                <a:lnTo>
                  <a:pt x="261" y="117"/>
                </a:lnTo>
                <a:lnTo>
                  <a:pt x="261" y="112"/>
                </a:lnTo>
                <a:lnTo>
                  <a:pt x="261" y="112"/>
                </a:lnTo>
                <a:close/>
                <a:moveTo>
                  <a:pt x="245" y="317"/>
                </a:moveTo>
                <a:lnTo>
                  <a:pt x="245" y="317"/>
                </a:lnTo>
                <a:lnTo>
                  <a:pt x="237" y="327"/>
                </a:lnTo>
                <a:lnTo>
                  <a:pt x="237" y="327"/>
                </a:lnTo>
                <a:lnTo>
                  <a:pt x="247" y="338"/>
                </a:lnTo>
                <a:lnTo>
                  <a:pt x="247" y="338"/>
                </a:lnTo>
                <a:lnTo>
                  <a:pt x="253" y="331"/>
                </a:lnTo>
                <a:lnTo>
                  <a:pt x="253" y="331"/>
                </a:lnTo>
                <a:lnTo>
                  <a:pt x="253" y="330"/>
                </a:lnTo>
                <a:lnTo>
                  <a:pt x="253" y="330"/>
                </a:lnTo>
                <a:lnTo>
                  <a:pt x="245" y="317"/>
                </a:lnTo>
                <a:lnTo>
                  <a:pt x="245" y="317"/>
                </a:lnTo>
                <a:lnTo>
                  <a:pt x="245" y="317"/>
                </a:lnTo>
                <a:lnTo>
                  <a:pt x="245" y="317"/>
                </a:lnTo>
                <a:close/>
                <a:moveTo>
                  <a:pt x="120" y="68"/>
                </a:moveTo>
                <a:lnTo>
                  <a:pt x="120" y="68"/>
                </a:lnTo>
                <a:lnTo>
                  <a:pt x="122" y="68"/>
                </a:lnTo>
                <a:lnTo>
                  <a:pt x="122" y="68"/>
                </a:lnTo>
                <a:lnTo>
                  <a:pt x="127" y="66"/>
                </a:lnTo>
                <a:lnTo>
                  <a:pt x="127" y="66"/>
                </a:lnTo>
                <a:lnTo>
                  <a:pt x="127" y="65"/>
                </a:lnTo>
                <a:lnTo>
                  <a:pt x="127" y="65"/>
                </a:lnTo>
                <a:lnTo>
                  <a:pt x="127" y="62"/>
                </a:lnTo>
                <a:lnTo>
                  <a:pt x="127" y="62"/>
                </a:lnTo>
                <a:lnTo>
                  <a:pt x="128" y="49"/>
                </a:lnTo>
                <a:lnTo>
                  <a:pt x="128" y="49"/>
                </a:lnTo>
                <a:lnTo>
                  <a:pt x="130" y="37"/>
                </a:lnTo>
                <a:lnTo>
                  <a:pt x="130" y="37"/>
                </a:lnTo>
                <a:lnTo>
                  <a:pt x="131" y="29"/>
                </a:lnTo>
                <a:lnTo>
                  <a:pt x="131" y="29"/>
                </a:lnTo>
                <a:lnTo>
                  <a:pt x="128" y="37"/>
                </a:lnTo>
                <a:lnTo>
                  <a:pt x="125" y="48"/>
                </a:lnTo>
                <a:lnTo>
                  <a:pt x="122" y="60"/>
                </a:lnTo>
                <a:lnTo>
                  <a:pt x="120" y="68"/>
                </a:lnTo>
                <a:lnTo>
                  <a:pt x="120" y="68"/>
                </a:lnTo>
                <a:close/>
                <a:moveTo>
                  <a:pt x="245" y="313"/>
                </a:moveTo>
                <a:lnTo>
                  <a:pt x="245" y="313"/>
                </a:lnTo>
                <a:lnTo>
                  <a:pt x="250" y="305"/>
                </a:lnTo>
                <a:lnTo>
                  <a:pt x="250" y="305"/>
                </a:lnTo>
                <a:lnTo>
                  <a:pt x="250" y="303"/>
                </a:lnTo>
                <a:lnTo>
                  <a:pt x="250" y="303"/>
                </a:lnTo>
                <a:lnTo>
                  <a:pt x="243" y="294"/>
                </a:lnTo>
                <a:lnTo>
                  <a:pt x="243" y="294"/>
                </a:lnTo>
                <a:lnTo>
                  <a:pt x="243" y="292"/>
                </a:lnTo>
                <a:lnTo>
                  <a:pt x="243" y="292"/>
                </a:lnTo>
                <a:lnTo>
                  <a:pt x="237" y="300"/>
                </a:lnTo>
                <a:lnTo>
                  <a:pt x="237" y="300"/>
                </a:lnTo>
                <a:lnTo>
                  <a:pt x="245" y="313"/>
                </a:lnTo>
                <a:lnTo>
                  <a:pt x="245" y="313"/>
                </a:lnTo>
                <a:close/>
                <a:moveTo>
                  <a:pt x="120" y="183"/>
                </a:moveTo>
                <a:lnTo>
                  <a:pt x="120" y="183"/>
                </a:lnTo>
                <a:lnTo>
                  <a:pt x="125" y="177"/>
                </a:lnTo>
                <a:lnTo>
                  <a:pt x="125" y="177"/>
                </a:lnTo>
                <a:lnTo>
                  <a:pt x="125" y="175"/>
                </a:lnTo>
                <a:lnTo>
                  <a:pt x="125" y="175"/>
                </a:lnTo>
                <a:lnTo>
                  <a:pt x="119" y="163"/>
                </a:lnTo>
                <a:lnTo>
                  <a:pt x="119" y="163"/>
                </a:lnTo>
                <a:lnTo>
                  <a:pt x="119" y="161"/>
                </a:lnTo>
                <a:lnTo>
                  <a:pt x="119" y="161"/>
                </a:lnTo>
                <a:lnTo>
                  <a:pt x="116" y="164"/>
                </a:lnTo>
                <a:lnTo>
                  <a:pt x="116" y="164"/>
                </a:lnTo>
                <a:lnTo>
                  <a:pt x="112" y="167"/>
                </a:lnTo>
                <a:lnTo>
                  <a:pt x="112" y="167"/>
                </a:lnTo>
                <a:lnTo>
                  <a:pt x="114" y="167"/>
                </a:lnTo>
                <a:lnTo>
                  <a:pt x="114" y="167"/>
                </a:lnTo>
                <a:lnTo>
                  <a:pt x="116" y="169"/>
                </a:lnTo>
                <a:lnTo>
                  <a:pt x="117" y="171"/>
                </a:lnTo>
                <a:lnTo>
                  <a:pt x="117" y="171"/>
                </a:lnTo>
                <a:lnTo>
                  <a:pt x="117" y="172"/>
                </a:lnTo>
                <a:lnTo>
                  <a:pt x="117" y="172"/>
                </a:lnTo>
                <a:lnTo>
                  <a:pt x="119" y="182"/>
                </a:lnTo>
                <a:lnTo>
                  <a:pt x="119" y="182"/>
                </a:lnTo>
                <a:lnTo>
                  <a:pt x="120" y="183"/>
                </a:lnTo>
                <a:lnTo>
                  <a:pt x="120" y="183"/>
                </a:lnTo>
                <a:close/>
                <a:moveTo>
                  <a:pt x="94" y="303"/>
                </a:moveTo>
                <a:lnTo>
                  <a:pt x="94" y="303"/>
                </a:lnTo>
                <a:lnTo>
                  <a:pt x="111" y="279"/>
                </a:lnTo>
                <a:lnTo>
                  <a:pt x="127" y="256"/>
                </a:lnTo>
                <a:lnTo>
                  <a:pt x="127" y="256"/>
                </a:lnTo>
                <a:lnTo>
                  <a:pt x="125" y="253"/>
                </a:lnTo>
                <a:lnTo>
                  <a:pt x="125" y="253"/>
                </a:lnTo>
                <a:lnTo>
                  <a:pt x="125" y="254"/>
                </a:lnTo>
                <a:lnTo>
                  <a:pt x="125" y="254"/>
                </a:lnTo>
                <a:lnTo>
                  <a:pt x="109" y="278"/>
                </a:lnTo>
                <a:lnTo>
                  <a:pt x="109" y="278"/>
                </a:lnTo>
                <a:lnTo>
                  <a:pt x="106" y="283"/>
                </a:lnTo>
                <a:lnTo>
                  <a:pt x="106" y="283"/>
                </a:lnTo>
                <a:lnTo>
                  <a:pt x="94" y="302"/>
                </a:lnTo>
                <a:lnTo>
                  <a:pt x="94" y="302"/>
                </a:lnTo>
                <a:lnTo>
                  <a:pt x="94" y="303"/>
                </a:lnTo>
                <a:lnTo>
                  <a:pt x="94" y="303"/>
                </a:lnTo>
                <a:close/>
                <a:moveTo>
                  <a:pt x="228" y="290"/>
                </a:moveTo>
                <a:lnTo>
                  <a:pt x="228" y="290"/>
                </a:lnTo>
                <a:lnTo>
                  <a:pt x="221" y="300"/>
                </a:lnTo>
                <a:lnTo>
                  <a:pt x="221" y="300"/>
                </a:lnTo>
                <a:lnTo>
                  <a:pt x="226" y="309"/>
                </a:lnTo>
                <a:lnTo>
                  <a:pt x="226" y="309"/>
                </a:lnTo>
                <a:lnTo>
                  <a:pt x="234" y="300"/>
                </a:lnTo>
                <a:lnTo>
                  <a:pt x="234" y="300"/>
                </a:lnTo>
                <a:lnTo>
                  <a:pt x="228" y="290"/>
                </a:lnTo>
                <a:lnTo>
                  <a:pt x="228" y="290"/>
                </a:lnTo>
                <a:close/>
                <a:moveTo>
                  <a:pt x="127" y="178"/>
                </a:moveTo>
                <a:lnTo>
                  <a:pt x="127" y="178"/>
                </a:lnTo>
                <a:lnTo>
                  <a:pt x="122" y="185"/>
                </a:lnTo>
                <a:lnTo>
                  <a:pt x="122" y="185"/>
                </a:lnTo>
                <a:lnTo>
                  <a:pt x="130" y="197"/>
                </a:lnTo>
                <a:lnTo>
                  <a:pt x="130" y="197"/>
                </a:lnTo>
                <a:lnTo>
                  <a:pt x="133" y="190"/>
                </a:lnTo>
                <a:lnTo>
                  <a:pt x="133" y="190"/>
                </a:lnTo>
                <a:lnTo>
                  <a:pt x="127" y="178"/>
                </a:lnTo>
                <a:lnTo>
                  <a:pt x="127" y="178"/>
                </a:lnTo>
                <a:close/>
                <a:moveTo>
                  <a:pt x="235" y="298"/>
                </a:moveTo>
                <a:lnTo>
                  <a:pt x="235" y="298"/>
                </a:lnTo>
                <a:lnTo>
                  <a:pt x="240" y="289"/>
                </a:lnTo>
                <a:lnTo>
                  <a:pt x="240" y="289"/>
                </a:lnTo>
                <a:lnTo>
                  <a:pt x="235" y="281"/>
                </a:lnTo>
                <a:lnTo>
                  <a:pt x="235" y="281"/>
                </a:lnTo>
                <a:lnTo>
                  <a:pt x="229" y="289"/>
                </a:lnTo>
                <a:lnTo>
                  <a:pt x="229" y="289"/>
                </a:lnTo>
                <a:lnTo>
                  <a:pt x="235" y="298"/>
                </a:lnTo>
                <a:lnTo>
                  <a:pt x="235" y="298"/>
                </a:lnTo>
                <a:close/>
                <a:moveTo>
                  <a:pt x="21" y="407"/>
                </a:moveTo>
                <a:lnTo>
                  <a:pt x="21" y="407"/>
                </a:lnTo>
                <a:lnTo>
                  <a:pt x="19" y="406"/>
                </a:lnTo>
                <a:lnTo>
                  <a:pt x="19" y="406"/>
                </a:lnTo>
                <a:lnTo>
                  <a:pt x="19" y="406"/>
                </a:lnTo>
                <a:lnTo>
                  <a:pt x="19" y="406"/>
                </a:lnTo>
                <a:lnTo>
                  <a:pt x="18" y="404"/>
                </a:lnTo>
                <a:lnTo>
                  <a:pt x="19" y="402"/>
                </a:lnTo>
                <a:lnTo>
                  <a:pt x="19" y="402"/>
                </a:lnTo>
                <a:lnTo>
                  <a:pt x="21" y="401"/>
                </a:lnTo>
                <a:lnTo>
                  <a:pt x="21" y="401"/>
                </a:lnTo>
                <a:lnTo>
                  <a:pt x="24" y="398"/>
                </a:lnTo>
                <a:lnTo>
                  <a:pt x="24" y="398"/>
                </a:lnTo>
                <a:lnTo>
                  <a:pt x="30" y="388"/>
                </a:lnTo>
                <a:lnTo>
                  <a:pt x="30" y="388"/>
                </a:lnTo>
                <a:lnTo>
                  <a:pt x="34" y="385"/>
                </a:lnTo>
                <a:lnTo>
                  <a:pt x="34" y="385"/>
                </a:lnTo>
                <a:lnTo>
                  <a:pt x="34" y="385"/>
                </a:lnTo>
                <a:lnTo>
                  <a:pt x="34" y="385"/>
                </a:lnTo>
                <a:lnTo>
                  <a:pt x="34" y="385"/>
                </a:lnTo>
                <a:lnTo>
                  <a:pt x="34" y="385"/>
                </a:lnTo>
                <a:lnTo>
                  <a:pt x="13" y="402"/>
                </a:lnTo>
                <a:lnTo>
                  <a:pt x="13" y="402"/>
                </a:lnTo>
                <a:lnTo>
                  <a:pt x="13" y="406"/>
                </a:lnTo>
                <a:lnTo>
                  <a:pt x="13" y="406"/>
                </a:lnTo>
                <a:lnTo>
                  <a:pt x="11" y="407"/>
                </a:lnTo>
                <a:lnTo>
                  <a:pt x="11" y="407"/>
                </a:lnTo>
                <a:lnTo>
                  <a:pt x="16" y="409"/>
                </a:lnTo>
                <a:lnTo>
                  <a:pt x="21" y="409"/>
                </a:lnTo>
                <a:lnTo>
                  <a:pt x="21" y="409"/>
                </a:lnTo>
                <a:lnTo>
                  <a:pt x="21" y="407"/>
                </a:lnTo>
                <a:lnTo>
                  <a:pt x="21" y="407"/>
                </a:lnTo>
                <a:close/>
                <a:moveTo>
                  <a:pt x="116" y="417"/>
                </a:moveTo>
                <a:lnTo>
                  <a:pt x="116" y="417"/>
                </a:lnTo>
                <a:lnTo>
                  <a:pt x="114" y="417"/>
                </a:lnTo>
                <a:lnTo>
                  <a:pt x="114" y="417"/>
                </a:lnTo>
                <a:lnTo>
                  <a:pt x="106" y="418"/>
                </a:lnTo>
                <a:lnTo>
                  <a:pt x="106" y="418"/>
                </a:lnTo>
                <a:lnTo>
                  <a:pt x="105" y="418"/>
                </a:lnTo>
                <a:lnTo>
                  <a:pt x="105" y="418"/>
                </a:lnTo>
                <a:lnTo>
                  <a:pt x="105" y="420"/>
                </a:lnTo>
                <a:lnTo>
                  <a:pt x="105" y="420"/>
                </a:lnTo>
                <a:lnTo>
                  <a:pt x="103" y="421"/>
                </a:lnTo>
                <a:lnTo>
                  <a:pt x="103" y="421"/>
                </a:lnTo>
                <a:lnTo>
                  <a:pt x="98" y="421"/>
                </a:lnTo>
                <a:lnTo>
                  <a:pt x="98" y="421"/>
                </a:lnTo>
                <a:lnTo>
                  <a:pt x="90" y="418"/>
                </a:lnTo>
                <a:lnTo>
                  <a:pt x="90" y="418"/>
                </a:lnTo>
                <a:lnTo>
                  <a:pt x="89" y="418"/>
                </a:lnTo>
                <a:lnTo>
                  <a:pt x="89" y="418"/>
                </a:lnTo>
                <a:lnTo>
                  <a:pt x="79" y="418"/>
                </a:lnTo>
                <a:lnTo>
                  <a:pt x="79" y="418"/>
                </a:lnTo>
                <a:lnTo>
                  <a:pt x="78" y="418"/>
                </a:lnTo>
                <a:lnTo>
                  <a:pt x="78" y="418"/>
                </a:lnTo>
                <a:lnTo>
                  <a:pt x="81" y="420"/>
                </a:lnTo>
                <a:lnTo>
                  <a:pt x="81" y="420"/>
                </a:lnTo>
                <a:lnTo>
                  <a:pt x="97" y="423"/>
                </a:lnTo>
                <a:lnTo>
                  <a:pt x="97" y="423"/>
                </a:lnTo>
                <a:lnTo>
                  <a:pt x="105" y="425"/>
                </a:lnTo>
                <a:lnTo>
                  <a:pt x="105" y="425"/>
                </a:lnTo>
                <a:lnTo>
                  <a:pt x="108" y="425"/>
                </a:lnTo>
                <a:lnTo>
                  <a:pt x="111" y="421"/>
                </a:lnTo>
                <a:lnTo>
                  <a:pt x="111" y="421"/>
                </a:lnTo>
                <a:lnTo>
                  <a:pt x="116" y="417"/>
                </a:lnTo>
                <a:lnTo>
                  <a:pt x="116" y="417"/>
                </a:lnTo>
                <a:close/>
                <a:moveTo>
                  <a:pt x="128" y="174"/>
                </a:moveTo>
                <a:lnTo>
                  <a:pt x="128" y="174"/>
                </a:lnTo>
                <a:lnTo>
                  <a:pt x="131" y="169"/>
                </a:lnTo>
                <a:lnTo>
                  <a:pt x="131" y="169"/>
                </a:lnTo>
                <a:lnTo>
                  <a:pt x="131" y="167"/>
                </a:lnTo>
                <a:lnTo>
                  <a:pt x="131" y="167"/>
                </a:lnTo>
                <a:lnTo>
                  <a:pt x="125" y="153"/>
                </a:lnTo>
                <a:lnTo>
                  <a:pt x="125" y="153"/>
                </a:lnTo>
                <a:lnTo>
                  <a:pt x="125" y="153"/>
                </a:lnTo>
                <a:lnTo>
                  <a:pt x="125" y="153"/>
                </a:lnTo>
                <a:lnTo>
                  <a:pt x="120" y="158"/>
                </a:lnTo>
                <a:lnTo>
                  <a:pt x="120" y="158"/>
                </a:lnTo>
                <a:lnTo>
                  <a:pt x="128" y="174"/>
                </a:lnTo>
                <a:lnTo>
                  <a:pt x="128" y="174"/>
                </a:lnTo>
                <a:close/>
                <a:moveTo>
                  <a:pt x="224" y="41"/>
                </a:moveTo>
                <a:lnTo>
                  <a:pt x="224" y="41"/>
                </a:lnTo>
                <a:lnTo>
                  <a:pt x="220" y="32"/>
                </a:lnTo>
                <a:lnTo>
                  <a:pt x="220" y="32"/>
                </a:lnTo>
                <a:lnTo>
                  <a:pt x="217" y="33"/>
                </a:lnTo>
                <a:lnTo>
                  <a:pt x="217" y="33"/>
                </a:lnTo>
                <a:lnTo>
                  <a:pt x="212" y="35"/>
                </a:lnTo>
                <a:lnTo>
                  <a:pt x="212" y="35"/>
                </a:lnTo>
                <a:lnTo>
                  <a:pt x="215" y="44"/>
                </a:lnTo>
                <a:lnTo>
                  <a:pt x="215" y="44"/>
                </a:lnTo>
                <a:lnTo>
                  <a:pt x="224" y="41"/>
                </a:lnTo>
                <a:lnTo>
                  <a:pt x="224" y="41"/>
                </a:lnTo>
                <a:close/>
                <a:moveTo>
                  <a:pt x="213" y="309"/>
                </a:moveTo>
                <a:lnTo>
                  <a:pt x="213" y="309"/>
                </a:lnTo>
                <a:lnTo>
                  <a:pt x="220" y="319"/>
                </a:lnTo>
                <a:lnTo>
                  <a:pt x="220" y="319"/>
                </a:lnTo>
                <a:lnTo>
                  <a:pt x="224" y="311"/>
                </a:lnTo>
                <a:lnTo>
                  <a:pt x="224" y="311"/>
                </a:lnTo>
                <a:lnTo>
                  <a:pt x="220" y="303"/>
                </a:lnTo>
                <a:lnTo>
                  <a:pt x="220" y="303"/>
                </a:lnTo>
                <a:lnTo>
                  <a:pt x="213" y="309"/>
                </a:lnTo>
                <a:lnTo>
                  <a:pt x="213" y="309"/>
                </a:lnTo>
                <a:close/>
                <a:moveTo>
                  <a:pt x="223" y="281"/>
                </a:moveTo>
                <a:lnTo>
                  <a:pt x="223" y="281"/>
                </a:lnTo>
                <a:lnTo>
                  <a:pt x="215" y="290"/>
                </a:lnTo>
                <a:lnTo>
                  <a:pt x="215" y="290"/>
                </a:lnTo>
                <a:lnTo>
                  <a:pt x="220" y="298"/>
                </a:lnTo>
                <a:lnTo>
                  <a:pt x="220" y="298"/>
                </a:lnTo>
                <a:lnTo>
                  <a:pt x="226" y="289"/>
                </a:lnTo>
                <a:lnTo>
                  <a:pt x="226" y="289"/>
                </a:lnTo>
                <a:lnTo>
                  <a:pt x="223" y="281"/>
                </a:lnTo>
                <a:lnTo>
                  <a:pt x="223" y="281"/>
                </a:lnTo>
                <a:close/>
                <a:moveTo>
                  <a:pt x="217" y="54"/>
                </a:moveTo>
                <a:lnTo>
                  <a:pt x="217" y="54"/>
                </a:lnTo>
                <a:lnTo>
                  <a:pt x="221" y="54"/>
                </a:lnTo>
                <a:lnTo>
                  <a:pt x="221" y="54"/>
                </a:lnTo>
                <a:lnTo>
                  <a:pt x="228" y="52"/>
                </a:lnTo>
                <a:lnTo>
                  <a:pt x="228" y="52"/>
                </a:lnTo>
                <a:lnTo>
                  <a:pt x="229" y="51"/>
                </a:lnTo>
                <a:lnTo>
                  <a:pt x="229" y="51"/>
                </a:lnTo>
                <a:lnTo>
                  <a:pt x="226" y="43"/>
                </a:lnTo>
                <a:lnTo>
                  <a:pt x="226" y="43"/>
                </a:lnTo>
                <a:lnTo>
                  <a:pt x="217" y="46"/>
                </a:lnTo>
                <a:lnTo>
                  <a:pt x="217" y="46"/>
                </a:lnTo>
                <a:lnTo>
                  <a:pt x="217" y="54"/>
                </a:lnTo>
                <a:lnTo>
                  <a:pt x="217" y="54"/>
                </a:lnTo>
                <a:close/>
                <a:moveTo>
                  <a:pt x="228" y="287"/>
                </a:moveTo>
                <a:lnTo>
                  <a:pt x="228" y="287"/>
                </a:lnTo>
                <a:lnTo>
                  <a:pt x="234" y="278"/>
                </a:lnTo>
                <a:lnTo>
                  <a:pt x="234" y="278"/>
                </a:lnTo>
                <a:lnTo>
                  <a:pt x="229" y="272"/>
                </a:lnTo>
                <a:lnTo>
                  <a:pt x="229" y="272"/>
                </a:lnTo>
                <a:lnTo>
                  <a:pt x="224" y="279"/>
                </a:lnTo>
                <a:lnTo>
                  <a:pt x="224" y="279"/>
                </a:lnTo>
                <a:lnTo>
                  <a:pt x="224" y="279"/>
                </a:lnTo>
                <a:lnTo>
                  <a:pt x="224" y="279"/>
                </a:lnTo>
                <a:lnTo>
                  <a:pt x="228" y="287"/>
                </a:lnTo>
                <a:lnTo>
                  <a:pt x="228" y="287"/>
                </a:lnTo>
                <a:close/>
                <a:moveTo>
                  <a:pt x="196" y="13"/>
                </a:moveTo>
                <a:lnTo>
                  <a:pt x="196" y="13"/>
                </a:lnTo>
                <a:lnTo>
                  <a:pt x="196" y="14"/>
                </a:lnTo>
                <a:lnTo>
                  <a:pt x="196" y="14"/>
                </a:lnTo>
                <a:lnTo>
                  <a:pt x="199" y="18"/>
                </a:lnTo>
                <a:lnTo>
                  <a:pt x="199" y="18"/>
                </a:lnTo>
                <a:lnTo>
                  <a:pt x="204" y="24"/>
                </a:lnTo>
                <a:lnTo>
                  <a:pt x="204" y="24"/>
                </a:lnTo>
                <a:lnTo>
                  <a:pt x="206" y="25"/>
                </a:lnTo>
                <a:lnTo>
                  <a:pt x="206" y="25"/>
                </a:lnTo>
                <a:lnTo>
                  <a:pt x="206" y="25"/>
                </a:lnTo>
                <a:lnTo>
                  <a:pt x="209" y="25"/>
                </a:lnTo>
                <a:lnTo>
                  <a:pt x="209" y="25"/>
                </a:lnTo>
                <a:lnTo>
                  <a:pt x="210" y="24"/>
                </a:lnTo>
                <a:lnTo>
                  <a:pt x="213" y="24"/>
                </a:lnTo>
                <a:lnTo>
                  <a:pt x="213" y="24"/>
                </a:lnTo>
                <a:lnTo>
                  <a:pt x="213" y="22"/>
                </a:lnTo>
                <a:lnTo>
                  <a:pt x="213" y="22"/>
                </a:lnTo>
                <a:lnTo>
                  <a:pt x="207" y="18"/>
                </a:lnTo>
                <a:lnTo>
                  <a:pt x="207" y="18"/>
                </a:lnTo>
                <a:lnTo>
                  <a:pt x="204" y="16"/>
                </a:lnTo>
                <a:lnTo>
                  <a:pt x="204" y="16"/>
                </a:lnTo>
                <a:lnTo>
                  <a:pt x="199" y="16"/>
                </a:lnTo>
                <a:lnTo>
                  <a:pt x="199" y="16"/>
                </a:lnTo>
                <a:lnTo>
                  <a:pt x="199" y="16"/>
                </a:lnTo>
                <a:lnTo>
                  <a:pt x="198" y="14"/>
                </a:lnTo>
                <a:lnTo>
                  <a:pt x="198" y="14"/>
                </a:lnTo>
                <a:lnTo>
                  <a:pt x="198" y="14"/>
                </a:lnTo>
                <a:lnTo>
                  <a:pt x="198" y="14"/>
                </a:lnTo>
                <a:lnTo>
                  <a:pt x="196" y="13"/>
                </a:lnTo>
                <a:lnTo>
                  <a:pt x="196" y="13"/>
                </a:lnTo>
                <a:close/>
                <a:moveTo>
                  <a:pt x="221" y="279"/>
                </a:moveTo>
                <a:lnTo>
                  <a:pt x="221" y="279"/>
                </a:lnTo>
                <a:lnTo>
                  <a:pt x="217" y="273"/>
                </a:lnTo>
                <a:lnTo>
                  <a:pt x="217" y="273"/>
                </a:lnTo>
                <a:lnTo>
                  <a:pt x="217" y="273"/>
                </a:lnTo>
                <a:lnTo>
                  <a:pt x="217" y="273"/>
                </a:lnTo>
                <a:lnTo>
                  <a:pt x="212" y="281"/>
                </a:lnTo>
                <a:lnTo>
                  <a:pt x="212" y="281"/>
                </a:lnTo>
                <a:lnTo>
                  <a:pt x="210" y="283"/>
                </a:lnTo>
                <a:lnTo>
                  <a:pt x="210" y="283"/>
                </a:lnTo>
                <a:lnTo>
                  <a:pt x="212" y="286"/>
                </a:lnTo>
                <a:lnTo>
                  <a:pt x="212" y="286"/>
                </a:lnTo>
                <a:lnTo>
                  <a:pt x="213" y="289"/>
                </a:lnTo>
                <a:lnTo>
                  <a:pt x="213" y="289"/>
                </a:lnTo>
                <a:lnTo>
                  <a:pt x="221" y="279"/>
                </a:lnTo>
                <a:lnTo>
                  <a:pt x="221" y="279"/>
                </a:lnTo>
                <a:close/>
                <a:moveTo>
                  <a:pt x="242" y="71"/>
                </a:moveTo>
                <a:lnTo>
                  <a:pt x="242" y="71"/>
                </a:lnTo>
                <a:lnTo>
                  <a:pt x="250" y="70"/>
                </a:lnTo>
                <a:lnTo>
                  <a:pt x="250" y="70"/>
                </a:lnTo>
                <a:lnTo>
                  <a:pt x="247" y="59"/>
                </a:lnTo>
                <a:lnTo>
                  <a:pt x="247" y="59"/>
                </a:lnTo>
                <a:lnTo>
                  <a:pt x="240" y="60"/>
                </a:lnTo>
                <a:lnTo>
                  <a:pt x="240" y="60"/>
                </a:lnTo>
                <a:lnTo>
                  <a:pt x="242" y="71"/>
                </a:lnTo>
                <a:lnTo>
                  <a:pt x="242" y="71"/>
                </a:lnTo>
                <a:close/>
                <a:moveTo>
                  <a:pt x="207" y="316"/>
                </a:moveTo>
                <a:lnTo>
                  <a:pt x="207" y="316"/>
                </a:lnTo>
                <a:lnTo>
                  <a:pt x="210" y="311"/>
                </a:lnTo>
                <a:lnTo>
                  <a:pt x="210" y="311"/>
                </a:lnTo>
                <a:lnTo>
                  <a:pt x="210" y="309"/>
                </a:lnTo>
                <a:lnTo>
                  <a:pt x="210" y="309"/>
                </a:lnTo>
                <a:lnTo>
                  <a:pt x="209" y="306"/>
                </a:lnTo>
                <a:lnTo>
                  <a:pt x="209" y="306"/>
                </a:lnTo>
                <a:lnTo>
                  <a:pt x="207" y="305"/>
                </a:lnTo>
                <a:lnTo>
                  <a:pt x="207" y="305"/>
                </a:lnTo>
                <a:lnTo>
                  <a:pt x="207" y="305"/>
                </a:lnTo>
                <a:lnTo>
                  <a:pt x="207" y="305"/>
                </a:lnTo>
                <a:lnTo>
                  <a:pt x="206" y="309"/>
                </a:lnTo>
                <a:lnTo>
                  <a:pt x="206" y="309"/>
                </a:lnTo>
                <a:lnTo>
                  <a:pt x="204" y="309"/>
                </a:lnTo>
                <a:lnTo>
                  <a:pt x="202" y="309"/>
                </a:lnTo>
                <a:lnTo>
                  <a:pt x="202" y="309"/>
                </a:lnTo>
                <a:lnTo>
                  <a:pt x="201" y="309"/>
                </a:lnTo>
                <a:lnTo>
                  <a:pt x="202" y="306"/>
                </a:lnTo>
                <a:lnTo>
                  <a:pt x="202" y="306"/>
                </a:lnTo>
                <a:lnTo>
                  <a:pt x="202" y="306"/>
                </a:lnTo>
                <a:lnTo>
                  <a:pt x="202" y="306"/>
                </a:lnTo>
                <a:lnTo>
                  <a:pt x="206" y="302"/>
                </a:lnTo>
                <a:lnTo>
                  <a:pt x="206" y="302"/>
                </a:lnTo>
                <a:lnTo>
                  <a:pt x="202" y="297"/>
                </a:lnTo>
                <a:lnTo>
                  <a:pt x="202" y="297"/>
                </a:lnTo>
                <a:lnTo>
                  <a:pt x="198" y="306"/>
                </a:lnTo>
                <a:lnTo>
                  <a:pt x="198" y="306"/>
                </a:lnTo>
                <a:lnTo>
                  <a:pt x="207" y="316"/>
                </a:lnTo>
                <a:lnTo>
                  <a:pt x="207" y="316"/>
                </a:lnTo>
                <a:close/>
                <a:moveTo>
                  <a:pt x="136" y="207"/>
                </a:moveTo>
                <a:lnTo>
                  <a:pt x="136" y="207"/>
                </a:lnTo>
                <a:lnTo>
                  <a:pt x="141" y="201"/>
                </a:lnTo>
                <a:lnTo>
                  <a:pt x="141" y="201"/>
                </a:lnTo>
                <a:lnTo>
                  <a:pt x="135" y="191"/>
                </a:lnTo>
                <a:lnTo>
                  <a:pt x="135" y="191"/>
                </a:lnTo>
                <a:lnTo>
                  <a:pt x="130" y="199"/>
                </a:lnTo>
                <a:lnTo>
                  <a:pt x="130" y="199"/>
                </a:lnTo>
                <a:lnTo>
                  <a:pt x="136" y="207"/>
                </a:lnTo>
                <a:lnTo>
                  <a:pt x="136" y="207"/>
                </a:lnTo>
                <a:close/>
                <a:moveTo>
                  <a:pt x="135" y="188"/>
                </a:moveTo>
                <a:lnTo>
                  <a:pt x="135" y="188"/>
                </a:lnTo>
                <a:lnTo>
                  <a:pt x="139" y="182"/>
                </a:lnTo>
                <a:lnTo>
                  <a:pt x="139" y="182"/>
                </a:lnTo>
                <a:lnTo>
                  <a:pt x="131" y="171"/>
                </a:lnTo>
                <a:lnTo>
                  <a:pt x="131" y="171"/>
                </a:lnTo>
                <a:lnTo>
                  <a:pt x="130" y="175"/>
                </a:lnTo>
                <a:lnTo>
                  <a:pt x="130" y="175"/>
                </a:lnTo>
                <a:lnTo>
                  <a:pt x="128" y="177"/>
                </a:lnTo>
                <a:lnTo>
                  <a:pt x="128" y="177"/>
                </a:lnTo>
                <a:lnTo>
                  <a:pt x="133" y="185"/>
                </a:lnTo>
                <a:lnTo>
                  <a:pt x="133" y="185"/>
                </a:lnTo>
                <a:lnTo>
                  <a:pt x="135" y="188"/>
                </a:lnTo>
                <a:lnTo>
                  <a:pt x="135" y="188"/>
                </a:lnTo>
                <a:close/>
                <a:moveTo>
                  <a:pt x="224" y="260"/>
                </a:moveTo>
                <a:lnTo>
                  <a:pt x="224" y="260"/>
                </a:lnTo>
                <a:lnTo>
                  <a:pt x="224" y="262"/>
                </a:lnTo>
                <a:lnTo>
                  <a:pt x="224" y="262"/>
                </a:lnTo>
                <a:lnTo>
                  <a:pt x="218" y="270"/>
                </a:lnTo>
                <a:lnTo>
                  <a:pt x="218" y="270"/>
                </a:lnTo>
                <a:lnTo>
                  <a:pt x="218" y="270"/>
                </a:lnTo>
                <a:lnTo>
                  <a:pt x="218" y="270"/>
                </a:lnTo>
                <a:lnTo>
                  <a:pt x="223" y="276"/>
                </a:lnTo>
                <a:lnTo>
                  <a:pt x="223" y="276"/>
                </a:lnTo>
                <a:lnTo>
                  <a:pt x="223" y="276"/>
                </a:lnTo>
                <a:lnTo>
                  <a:pt x="223" y="276"/>
                </a:lnTo>
                <a:lnTo>
                  <a:pt x="229" y="268"/>
                </a:lnTo>
                <a:lnTo>
                  <a:pt x="229" y="268"/>
                </a:lnTo>
                <a:lnTo>
                  <a:pt x="224" y="260"/>
                </a:lnTo>
                <a:lnTo>
                  <a:pt x="224" y="260"/>
                </a:lnTo>
                <a:close/>
                <a:moveTo>
                  <a:pt x="147" y="193"/>
                </a:moveTo>
                <a:lnTo>
                  <a:pt x="147" y="193"/>
                </a:lnTo>
                <a:lnTo>
                  <a:pt x="141" y="183"/>
                </a:lnTo>
                <a:lnTo>
                  <a:pt x="141" y="183"/>
                </a:lnTo>
                <a:lnTo>
                  <a:pt x="136" y="190"/>
                </a:lnTo>
                <a:lnTo>
                  <a:pt x="136" y="190"/>
                </a:lnTo>
                <a:lnTo>
                  <a:pt x="142" y="199"/>
                </a:lnTo>
                <a:lnTo>
                  <a:pt x="142" y="199"/>
                </a:lnTo>
                <a:lnTo>
                  <a:pt x="147" y="193"/>
                </a:lnTo>
                <a:lnTo>
                  <a:pt x="147" y="193"/>
                </a:lnTo>
                <a:close/>
                <a:moveTo>
                  <a:pt x="242" y="74"/>
                </a:moveTo>
                <a:lnTo>
                  <a:pt x="242" y="74"/>
                </a:lnTo>
                <a:lnTo>
                  <a:pt x="242" y="82"/>
                </a:lnTo>
                <a:lnTo>
                  <a:pt x="242" y="82"/>
                </a:lnTo>
                <a:lnTo>
                  <a:pt x="248" y="81"/>
                </a:lnTo>
                <a:lnTo>
                  <a:pt x="248" y="81"/>
                </a:lnTo>
                <a:lnTo>
                  <a:pt x="250" y="79"/>
                </a:lnTo>
                <a:lnTo>
                  <a:pt x="250" y="79"/>
                </a:lnTo>
                <a:lnTo>
                  <a:pt x="250" y="71"/>
                </a:lnTo>
                <a:lnTo>
                  <a:pt x="250" y="71"/>
                </a:lnTo>
                <a:lnTo>
                  <a:pt x="250" y="71"/>
                </a:lnTo>
                <a:lnTo>
                  <a:pt x="250" y="71"/>
                </a:lnTo>
                <a:lnTo>
                  <a:pt x="242" y="74"/>
                </a:lnTo>
                <a:lnTo>
                  <a:pt x="242" y="74"/>
                </a:lnTo>
                <a:close/>
                <a:moveTo>
                  <a:pt x="142" y="156"/>
                </a:moveTo>
                <a:lnTo>
                  <a:pt x="142" y="156"/>
                </a:lnTo>
                <a:lnTo>
                  <a:pt x="141" y="156"/>
                </a:lnTo>
                <a:lnTo>
                  <a:pt x="141" y="156"/>
                </a:lnTo>
                <a:lnTo>
                  <a:pt x="142" y="158"/>
                </a:lnTo>
                <a:lnTo>
                  <a:pt x="142" y="158"/>
                </a:lnTo>
                <a:lnTo>
                  <a:pt x="146" y="163"/>
                </a:lnTo>
                <a:lnTo>
                  <a:pt x="146" y="163"/>
                </a:lnTo>
                <a:lnTo>
                  <a:pt x="152" y="174"/>
                </a:lnTo>
                <a:lnTo>
                  <a:pt x="152" y="174"/>
                </a:lnTo>
                <a:lnTo>
                  <a:pt x="161" y="186"/>
                </a:lnTo>
                <a:lnTo>
                  <a:pt x="161" y="186"/>
                </a:lnTo>
                <a:lnTo>
                  <a:pt x="163" y="186"/>
                </a:lnTo>
                <a:lnTo>
                  <a:pt x="164" y="185"/>
                </a:lnTo>
                <a:lnTo>
                  <a:pt x="164" y="185"/>
                </a:lnTo>
                <a:lnTo>
                  <a:pt x="164" y="185"/>
                </a:lnTo>
                <a:lnTo>
                  <a:pt x="164" y="185"/>
                </a:lnTo>
                <a:lnTo>
                  <a:pt x="164" y="183"/>
                </a:lnTo>
                <a:lnTo>
                  <a:pt x="164" y="183"/>
                </a:lnTo>
                <a:lnTo>
                  <a:pt x="158" y="177"/>
                </a:lnTo>
                <a:lnTo>
                  <a:pt x="158" y="177"/>
                </a:lnTo>
                <a:lnTo>
                  <a:pt x="152" y="169"/>
                </a:lnTo>
                <a:lnTo>
                  <a:pt x="152" y="169"/>
                </a:lnTo>
                <a:lnTo>
                  <a:pt x="142" y="156"/>
                </a:lnTo>
                <a:lnTo>
                  <a:pt x="142" y="156"/>
                </a:lnTo>
                <a:lnTo>
                  <a:pt x="142" y="156"/>
                </a:lnTo>
                <a:lnTo>
                  <a:pt x="142" y="156"/>
                </a:lnTo>
                <a:close/>
                <a:moveTo>
                  <a:pt x="212" y="308"/>
                </a:moveTo>
                <a:lnTo>
                  <a:pt x="212" y="308"/>
                </a:lnTo>
                <a:lnTo>
                  <a:pt x="218" y="300"/>
                </a:lnTo>
                <a:lnTo>
                  <a:pt x="218" y="300"/>
                </a:lnTo>
                <a:lnTo>
                  <a:pt x="213" y="294"/>
                </a:lnTo>
                <a:lnTo>
                  <a:pt x="213" y="294"/>
                </a:lnTo>
                <a:lnTo>
                  <a:pt x="209" y="302"/>
                </a:lnTo>
                <a:lnTo>
                  <a:pt x="209" y="302"/>
                </a:lnTo>
                <a:lnTo>
                  <a:pt x="209" y="302"/>
                </a:lnTo>
                <a:lnTo>
                  <a:pt x="209" y="302"/>
                </a:lnTo>
                <a:lnTo>
                  <a:pt x="212" y="308"/>
                </a:lnTo>
                <a:lnTo>
                  <a:pt x="212" y="308"/>
                </a:lnTo>
                <a:close/>
                <a:moveTo>
                  <a:pt x="150" y="191"/>
                </a:moveTo>
                <a:lnTo>
                  <a:pt x="150" y="191"/>
                </a:lnTo>
                <a:lnTo>
                  <a:pt x="155" y="197"/>
                </a:lnTo>
                <a:lnTo>
                  <a:pt x="155" y="197"/>
                </a:lnTo>
                <a:lnTo>
                  <a:pt x="160" y="191"/>
                </a:lnTo>
                <a:lnTo>
                  <a:pt x="160" y="191"/>
                </a:lnTo>
                <a:lnTo>
                  <a:pt x="158" y="190"/>
                </a:lnTo>
                <a:lnTo>
                  <a:pt x="158" y="190"/>
                </a:lnTo>
                <a:lnTo>
                  <a:pt x="157" y="185"/>
                </a:lnTo>
                <a:lnTo>
                  <a:pt x="157" y="185"/>
                </a:lnTo>
                <a:lnTo>
                  <a:pt x="157" y="185"/>
                </a:lnTo>
                <a:lnTo>
                  <a:pt x="157" y="185"/>
                </a:lnTo>
                <a:lnTo>
                  <a:pt x="152" y="188"/>
                </a:lnTo>
                <a:lnTo>
                  <a:pt x="150" y="191"/>
                </a:lnTo>
                <a:lnTo>
                  <a:pt x="150" y="191"/>
                </a:lnTo>
                <a:close/>
                <a:moveTo>
                  <a:pt x="240" y="46"/>
                </a:moveTo>
                <a:lnTo>
                  <a:pt x="240" y="46"/>
                </a:lnTo>
                <a:lnTo>
                  <a:pt x="240" y="44"/>
                </a:lnTo>
                <a:lnTo>
                  <a:pt x="242" y="43"/>
                </a:lnTo>
                <a:lnTo>
                  <a:pt x="242" y="43"/>
                </a:lnTo>
                <a:lnTo>
                  <a:pt x="243" y="43"/>
                </a:lnTo>
                <a:lnTo>
                  <a:pt x="245" y="44"/>
                </a:lnTo>
                <a:lnTo>
                  <a:pt x="245" y="44"/>
                </a:lnTo>
                <a:lnTo>
                  <a:pt x="247" y="43"/>
                </a:lnTo>
                <a:lnTo>
                  <a:pt x="247" y="43"/>
                </a:lnTo>
                <a:lnTo>
                  <a:pt x="242" y="37"/>
                </a:lnTo>
                <a:lnTo>
                  <a:pt x="242" y="37"/>
                </a:lnTo>
                <a:lnTo>
                  <a:pt x="235" y="38"/>
                </a:lnTo>
                <a:lnTo>
                  <a:pt x="235" y="38"/>
                </a:lnTo>
                <a:lnTo>
                  <a:pt x="239" y="48"/>
                </a:lnTo>
                <a:lnTo>
                  <a:pt x="239" y="48"/>
                </a:lnTo>
                <a:lnTo>
                  <a:pt x="240" y="46"/>
                </a:lnTo>
                <a:lnTo>
                  <a:pt x="240" y="46"/>
                </a:lnTo>
                <a:close/>
                <a:moveTo>
                  <a:pt x="135" y="134"/>
                </a:moveTo>
                <a:lnTo>
                  <a:pt x="135" y="134"/>
                </a:lnTo>
                <a:lnTo>
                  <a:pt x="136" y="141"/>
                </a:lnTo>
                <a:lnTo>
                  <a:pt x="142" y="152"/>
                </a:lnTo>
                <a:lnTo>
                  <a:pt x="149" y="161"/>
                </a:lnTo>
                <a:lnTo>
                  <a:pt x="153" y="166"/>
                </a:lnTo>
                <a:lnTo>
                  <a:pt x="153" y="166"/>
                </a:lnTo>
                <a:lnTo>
                  <a:pt x="135" y="134"/>
                </a:lnTo>
                <a:lnTo>
                  <a:pt x="135" y="134"/>
                </a:lnTo>
                <a:close/>
                <a:moveTo>
                  <a:pt x="144" y="201"/>
                </a:moveTo>
                <a:lnTo>
                  <a:pt x="144" y="201"/>
                </a:lnTo>
                <a:lnTo>
                  <a:pt x="149" y="207"/>
                </a:lnTo>
                <a:lnTo>
                  <a:pt x="149" y="207"/>
                </a:lnTo>
                <a:lnTo>
                  <a:pt x="153" y="201"/>
                </a:lnTo>
                <a:lnTo>
                  <a:pt x="153" y="201"/>
                </a:lnTo>
                <a:lnTo>
                  <a:pt x="149" y="194"/>
                </a:lnTo>
                <a:lnTo>
                  <a:pt x="149" y="194"/>
                </a:lnTo>
                <a:lnTo>
                  <a:pt x="144" y="201"/>
                </a:lnTo>
                <a:lnTo>
                  <a:pt x="144" y="201"/>
                </a:lnTo>
                <a:close/>
                <a:moveTo>
                  <a:pt x="139" y="212"/>
                </a:moveTo>
                <a:lnTo>
                  <a:pt x="139" y="212"/>
                </a:lnTo>
                <a:lnTo>
                  <a:pt x="142" y="212"/>
                </a:lnTo>
                <a:lnTo>
                  <a:pt x="144" y="213"/>
                </a:lnTo>
                <a:lnTo>
                  <a:pt x="144" y="213"/>
                </a:lnTo>
                <a:lnTo>
                  <a:pt x="147" y="208"/>
                </a:lnTo>
                <a:lnTo>
                  <a:pt x="147" y="208"/>
                </a:lnTo>
                <a:lnTo>
                  <a:pt x="142" y="202"/>
                </a:lnTo>
                <a:lnTo>
                  <a:pt x="142" y="202"/>
                </a:lnTo>
                <a:lnTo>
                  <a:pt x="138" y="210"/>
                </a:lnTo>
                <a:lnTo>
                  <a:pt x="138" y="210"/>
                </a:lnTo>
                <a:lnTo>
                  <a:pt x="139" y="212"/>
                </a:lnTo>
                <a:lnTo>
                  <a:pt x="139" y="212"/>
                </a:lnTo>
                <a:close/>
                <a:moveTo>
                  <a:pt x="253" y="82"/>
                </a:moveTo>
                <a:lnTo>
                  <a:pt x="253" y="82"/>
                </a:lnTo>
                <a:lnTo>
                  <a:pt x="251" y="95"/>
                </a:lnTo>
                <a:lnTo>
                  <a:pt x="251" y="95"/>
                </a:lnTo>
                <a:lnTo>
                  <a:pt x="256" y="95"/>
                </a:lnTo>
                <a:lnTo>
                  <a:pt x="256" y="95"/>
                </a:lnTo>
                <a:lnTo>
                  <a:pt x="256" y="81"/>
                </a:lnTo>
                <a:lnTo>
                  <a:pt x="256" y="81"/>
                </a:lnTo>
                <a:lnTo>
                  <a:pt x="253" y="82"/>
                </a:lnTo>
                <a:lnTo>
                  <a:pt x="253" y="82"/>
                </a:lnTo>
                <a:close/>
                <a:moveTo>
                  <a:pt x="228" y="41"/>
                </a:moveTo>
                <a:lnTo>
                  <a:pt x="228" y="41"/>
                </a:lnTo>
                <a:lnTo>
                  <a:pt x="231" y="51"/>
                </a:lnTo>
                <a:lnTo>
                  <a:pt x="231" y="51"/>
                </a:lnTo>
                <a:lnTo>
                  <a:pt x="235" y="49"/>
                </a:lnTo>
                <a:lnTo>
                  <a:pt x="235" y="49"/>
                </a:lnTo>
                <a:lnTo>
                  <a:pt x="234" y="40"/>
                </a:lnTo>
                <a:lnTo>
                  <a:pt x="234" y="40"/>
                </a:lnTo>
                <a:lnTo>
                  <a:pt x="228" y="41"/>
                </a:lnTo>
                <a:lnTo>
                  <a:pt x="228" y="41"/>
                </a:lnTo>
                <a:close/>
                <a:moveTo>
                  <a:pt x="212" y="292"/>
                </a:moveTo>
                <a:lnTo>
                  <a:pt x="212" y="292"/>
                </a:lnTo>
                <a:lnTo>
                  <a:pt x="210" y="289"/>
                </a:lnTo>
                <a:lnTo>
                  <a:pt x="210" y="289"/>
                </a:lnTo>
                <a:lnTo>
                  <a:pt x="209" y="286"/>
                </a:lnTo>
                <a:lnTo>
                  <a:pt x="209" y="286"/>
                </a:lnTo>
                <a:lnTo>
                  <a:pt x="204" y="294"/>
                </a:lnTo>
                <a:lnTo>
                  <a:pt x="204" y="294"/>
                </a:lnTo>
                <a:lnTo>
                  <a:pt x="204" y="295"/>
                </a:lnTo>
                <a:lnTo>
                  <a:pt x="204" y="295"/>
                </a:lnTo>
                <a:lnTo>
                  <a:pt x="207" y="298"/>
                </a:lnTo>
                <a:lnTo>
                  <a:pt x="207" y="298"/>
                </a:lnTo>
                <a:lnTo>
                  <a:pt x="212" y="292"/>
                </a:lnTo>
                <a:lnTo>
                  <a:pt x="212" y="292"/>
                </a:lnTo>
                <a:close/>
                <a:moveTo>
                  <a:pt x="232" y="37"/>
                </a:moveTo>
                <a:lnTo>
                  <a:pt x="232" y="37"/>
                </a:lnTo>
                <a:lnTo>
                  <a:pt x="231" y="33"/>
                </a:lnTo>
                <a:lnTo>
                  <a:pt x="231" y="33"/>
                </a:lnTo>
                <a:lnTo>
                  <a:pt x="228" y="30"/>
                </a:lnTo>
                <a:lnTo>
                  <a:pt x="228" y="30"/>
                </a:lnTo>
                <a:lnTo>
                  <a:pt x="226" y="30"/>
                </a:lnTo>
                <a:lnTo>
                  <a:pt x="226" y="30"/>
                </a:lnTo>
                <a:lnTo>
                  <a:pt x="223" y="30"/>
                </a:lnTo>
                <a:lnTo>
                  <a:pt x="223" y="30"/>
                </a:lnTo>
                <a:lnTo>
                  <a:pt x="228" y="40"/>
                </a:lnTo>
                <a:lnTo>
                  <a:pt x="228" y="40"/>
                </a:lnTo>
                <a:lnTo>
                  <a:pt x="232" y="37"/>
                </a:lnTo>
                <a:lnTo>
                  <a:pt x="232" y="37"/>
                </a:lnTo>
                <a:close/>
                <a:moveTo>
                  <a:pt x="286" y="317"/>
                </a:moveTo>
                <a:lnTo>
                  <a:pt x="286" y="317"/>
                </a:lnTo>
                <a:lnTo>
                  <a:pt x="284" y="314"/>
                </a:lnTo>
                <a:lnTo>
                  <a:pt x="284" y="314"/>
                </a:lnTo>
                <a:lnTo>
                  <a:pt x="267" y="292"/>
                </a:lnTo>
                <a:lnTo>
                  <a:pt x="267" y="292"/>
                </a:lnTo>
                <a:lnTo>
                  <a:pt x="259" y="284"/>
                </a:lnTo>
                <a:lnTo>
                  <a:pt x="259" y="284"/>
                </a:lnTo>
                <a:lnTo>
                  <a:pt x="259" y="283"/>
                </a:lnTo>
                <a:lnTo>
                  <a:pt x="259" y="283"/>
                </a:lnTo>
                <a:lnTo>
                  <a:pt x="265" y="294"/>
                </a:lnTo>
                <a:lnTo>
                  <a:pt x="265" y="294"/>
                </a:lnTo>
                <a:lnTo>
                  <a:pt x="275" y="305"/>
                </a:lnTo>
                <a:lnTo>
                  <a:pt x="275" y="305"/>
                </a:lnTo>
                <a:lnTo>
                  <a:pt x="283" y="314"/>
                </a:lnTo>
                <a:lnTo>
                  <a:pt x="283" y="314"/>
                </a:lnTo>
                <a:lnTo>
                  <a:pt x="286" y="317"/>
                </a:lnTo>
                <a:lnTo>
                  <a:pt x="286" y="317"/>
                </a:lnTo>
                <a:close/>
                <a:moveTo>
                  <a:pt x="215" y="324"/>
                </a:moveTo>
                <a:lnTo>
                  <a:pt x="215" y="324"/>
                </a:lnTo>
                <a:lnTo>
                  <a:pt x="217" y="320"/>
                </a:lnTo>
                <a:lnTo>
                  <a:pt x="217" y="320"/>
                </a:lnTo>
                <a:lnTo>
                  <a:pt x="212" y="313"/>
                </a:lnTo>
                <a:lnTo>
                  <a:pt x="212" y="313"/>
                </a:lnTo>
                <a:lnTo>
                  <a:pt x="209" y="317"/>
                </a:lnTo>
                <a:lnTo>
                  <a:pt x="209" y="317"/>
                </a:lnTo>
                <a:lnTo>
                  <a:pt x="215" y="324"/>
                </a:lnTo>
                <a:lnTo>
                  <a:pt x="215" y="324"/>
                </a:lnTo>
                <a:close/>
                <a:moveTo>
                  <a:pt x="239" y="49"/>
                </a:moveTo>
                <a:lnTo>
                  <a:pt x="239" y="49"/>
                </a:lnTo>
                <a:lnTo>
                  <a:pt x="240" y="59"/>
                </a:lnTo>
                <a:lnTo>
                  <a:pt x="240" y="59"/>
                </a:lnTo>
                <a:lnTo>
                  <a:pt x="247" y="55"/>
                </a:lnTo>
                <a:lnTo>
                  <a:pt x="247" y="55"/>
                </a:lnTo>
                <a:lnTo>
                  <a:pt x="245" y="52"/>
                </a:lnTo>
                <a:lnTo>
                  <a:pt x="242" y="48"/>
                </a:lnTo>
                <a:lnTo>
                  <a:pt x="242" y="48"/>
                </a:lnTo>
                <a:lnTo>
                  <a:pt x="239" y="49"/>
                </a:lnTo>
                <a:lnTo>
                  <a:pt x="239" y="49"/>
                </a:lnTo>
                <a:close/>
                <a:moveTo>
                  <a:pt x="258" y="96"/>
                </a:moveTo>
                <a:lnTo>
                  <a:pt x="258" y="96"/>
                </a:lnTo>
                <a:lnTo>
                  <a:pt x="258" y="111"/>
                </a:lnTo>
                <a:lnTo>
                  <a:pt x="258" y="111"/>
                </a:lnTo>
                <a:lnTo>
                  <a:pt x="261" y="111"/>
                </a:lnTo>
                <a:lnTo>
                  <a:pt x="261" y="111"/>
                </a:lnTo>
                <a:lnTo>
                  <a:pt x="261" y="107"/>
                </a:lnTo>
                <a:lnTo>
                  <a:pt x="261" y="107"/>
                </a:lnTo>
                <a:lnTo>
                  <a:pt x="261" y="96"/>
                </a:lnTo>
                <a:lnTo>
                  <a:pt x="261" y="96"/>
                </a:lnTo>
                <a:lnTo>
                  <a:pt x="261" y="96"/>
                </a:lnTo>
                <a:lnTo>
                  <a:pt x="261" y="96"/>
                </a:lnTo>
                <a:lnTo>
                  <a:pt x="258" y="96"/>
                </a:lnTo>
                <a:lnTo>
                  <a:pt x="258" y="96"/>
                </a:lnTo>
                <a:close/>
                <a:moveTo>
                  <a:pt x="218" y="14"/>
                </a:moveTo>
                <a:lnTo>
                  <a:pt x="218" y="14"/>
                </a:lnTo>
                <a:lnTo>
                  <a:pt x="226" y="18"/>
                </a:lnTo>
                <a:lnTo>
                  <a:pt x="226" y="18"/>
                </a:lnTo>
                <a:lnTo>
                  <a:pt x="228" y="18"/>
                </a:lnTo>
                <a:lnTo>
                  <a:pt x="228" y="18"/>
                </a:lnTo>
                <a:lnTo>
                  <a:pt x="229" y="16"/>
                </a:lnTo>
                <a:lnTo>
                  <a:pt x="229" y="16"/>
                </a:lnTo>
                <a:lnTo>
                  <a:pt x="217" y="11"/>
                </a:lnTo>
                <a:lnTo>
                  <a:pt x="204" y="8"/>
                </a:lnTo>
                <a:lnTo>
                  <a:pt x="204" y="8"/>
                </a:lnTo>
                <a:lnTo>
                  <a:pt x="204" y="10"/>
                </a:lnTo>
                <a:lnTo>
                  <a:pt x="204" y="10"/>
                </a:lnTo>
                <a:lnTo>
                  <a:pt x="213" y="13"/>
                </a:lnTo>
                <a:lnTo>
                  <a:pt x="213" y="13"/>
                </a:lnTo>
                <a:lnTo>
                  <a:pt x="215" y="13"/>
                </a:lnTo>
                <a:lnTo>
                  <a:pt x="215" y="13"/>
                </a:lnTo>
                <a:lnTo>
                  <a:pt x="217" y="13"/>
                </a:lnTo>
                <a:lnTo>
                  <a:pt x="218" y="14"/>
                </a:lnTo>
                <a:lnTo>
                  <a:pt x="218" y="14"/>
                </a:lnTo>
                <a:close/>
                <a:moveTo>
                  <a:pt x="239" y="60"/>
                </a:moveTo>
                <a:lnTo>
                  <a:pt x="239" y="60"/>
                </a:lnTo>
                <a:lnTo>
                  <a:pt x="237" y="51"/>
                </a:lnTo>
                <a:lnTo>
                  <a:pt x="237" y="51"/>
                </a:lnTo>
                <a:lnTo>
                  <a:pt x="232" y="52"/>
                </a:lnTo>
                <a:lnTo>
                  <a:pt x="232" y="52"/>
                </a:lnTo>
                <a:lnTo>
                  <a:pt x="234" y="62"/>
                </a:lnTo>
                <a:lnTo>
                  <a:pt x="234" y="62"/>
                </a:lnTo>
                <a:lnTo>
                  <a:pt x="239" y="60"/>
                </a:lnTo>
                <a:lnTo>
                  <a:pt x="239" y="60"/>
                </a:lnTo>
                <a:close/>
                <a:moveTo>
                  <a:pt x="202" y="35"/>
                </a:moveTo>
                <a:lnTo>
                  <a:pt x="202" y="35"/>
                </a:lnTo>
                <a:lnTo>
                  <a:pt x="202" y="55"/>
                </a:lnTo>
                <a:lnTo>
                  <a:pt x="202" y="55"/>
                </a:lnTo>
                <a:lnTo>
                  <a:pt x="204" y="51"/>
                </a:lnTo>
                <a:lnTo>
                  <a:pt x="207" y="48"/>
                </a:lnTo>
                <a:lnTo>
                  <a:pt x="207" y="48"/>
                </a:lnTo>
                <a:lnTo>
                  <a:pt x="206" y="41"/>
                </a:lnTo>
                <a:lnTo>
                  <a:pt x="202" y="35"/>
                </a:lnTo>
                <a:lnTo>
                  <a:pt x="202" y="35"/>
                </a:lnTo>
                <a:close/>
                <a:moveTo>
                  <a:pt x="209" y="281"/>
                </a:moveTo>
                <a:lnTo>
                  <a:pt x="209" y="281"/>
                </a:lnTo>
                <a:lnTo>
                  <a:pt x="215" y="270"/>
                </a:lnTo>
                <a:lnTo>
                  <a:pt x="215" y="270"/>
                </a:lnTo>
                <a:lnTo>
                  <a:pt x="213" y="265"/>
                </a:lnTo>
                <a:lnTo>
                  <a:pt x="213" y="265"/>
                </a:lnTo>
                <a:lnTo>
                  <a:pt x="209" y="276"/>
                </a:lnTo>
                <a:lnTo>
                  <a:pt x="209" y="276"/>
                </a:lnTo>
                <a:lnTo>
                  <a:pt x="209" y="276"/>
                </a:lnTo>
                <a:lnTo>
                  <a:pt x="209" y="278"/>
                </a:lnTo>
                <a:lnTo>
                  <a:pt x="209" y="278"/>
                </a:lnTo>
                <a:lnTo>
                  <a:pt x="209" y="281"/>
                </a:lnTo>
                <a:lnTo>
                  <a:pt x="209" y="281"/>
                </a:lnTo>
                <a:close/>
                <a:moveTo>
                  <a:pt x="239" y="73"/>
                </a:moveTo>
                <a:lnTo>
                  <a:pt x="239" y="73"/>
                </a:lnTo>
                <a:lnTo>
                  <a:pt x="239" y="62"/>
                </a:lnTo>
                <a:lnTo>
                  <a:pt x="239" y="62"/>
                </a:lnTo>
                <a:lnTo>
                  <a:pt x="234" y="63"/>
                </a:lnTo>
                <a:lnTo>
                  <a:pt x="234" y="63"/>
                </a:lnTo>
                <a:lnTo>
                  <a:pt x="235" y="73"/>
                </a:lnTo>
                <a:lnTo>
                  <a:pt x="235" y="73"/>
                </a:lnTo>
                <a:lnTo>
                  <a:pt x="239" y="73"/>
                </a:lnTo>
                <a:lnTo>
                  <a:pt x="239" y="73"/>
                </a:lnTo>
                <a:close/>
                <a:moveTo>
                  <a:pt x="228" y="253"/>
                </a:moveTo>
                <a:lnTo>
                  <a:pt x="228" y="253"/>
                </a:lnTo>
                <a:lnTo>
                  <a:pt x="224" y="245"/>
                </a:lnTo>
                <a:lnTo>
                  <a:pt x="224" y="245"/>
                </a:lnTo>
                <a:lnTo>
                  <a:pt x="223" y="243"/>
                </a:lnTo>
                <a:lnTo>
                  <a:pt x="223" y="243"/>
                </a:lnTo>
                <a:lnTo>
                  <a:pt x="220" y="251"/>
                </a:lnTo>
                <a:lnTo>
                  <a:pt x="220" y="251"/>
                </a:lnTo>
                <a:lnTo>
                  <a:pt x="221" y="251"/>
                </a:lnTo>
                <a:lnTo>
                  <a:pt x="221" y="251"/>
                </a:lnTo>
                <a:lnTo>
                  <a:pt x="223" y="251"/>
                </a:lnTo>
                <a:lnTo>
                  <a:pt x="223" y="253"/>
                </a:lnTo>
                <a:lnTo>
                  <a:pt x="223" y="253"/>
                </a:lnTo>
                <a:lnTo>
                  <a:pt x="224" y="257"/>
                </a:lnTo>
                <a:lnTo>
                  <a:pt x="224" y="257"/>
                </a:lnTo>
                <a:lnTo>
                  <a:pt x="228" y="253"/>
                </a:lnTo>
                <a:lnTo>
                  <a:pt x="228" y="253"/>
                </a:lnTo>
                <a:close/>
                <a:moveTo>
                  <a:pt x="131" y="213"/>
                </a:moveTo>
                <a:lnTo>
                  <a:pt x="131" y="213"/>
                </a:lnTo>
                <a:lnTo>
                  <a:pt x="135" y="210"/>
                </a:lnTo>
                <a:lnTo>
                  <a:pt x="135" y="210"/>
                </a:lnTo>
                <a:lnTo>
                  <a:pt x="128" y="202"/>
                </a:lnTo>
                <a:lnTo>
                  <a:pt x="128" y="202"/>
                </a:lnTo>
                <a:lnTo>
                  <a:pt x="127" y="204"/>
                </a:lnTo>
                <a:lnTo>
                  <a:pt x="127" y="204"/>
                </a:lnTo>
                <a:lnTo>
                  <a:pt x="127" y="205"/>
                </a:lnTo>
                <a:lnTo>
                  <a:pt x="127" y="205"/>
                </a:lnTo>
                <a:lnTo>
                  <a:pt x="131" y="212"/>
                </a:lnTo>
                <a:lnTo>
                  <a:pt x="131" y="212"/>
                </a:lnTo>
                <a:lnTo>
                  <a:pt x="131" y="213"/>
                </a:lnTo>
                <a:lnTo>
                  <a:pt x="131" y="213"/>
                </a:lnTo>
                <a:close/>
                <a:moveTo>
                  <a:pt x="210" y="27"/>
                </a:moveTo>
                <a:lnTo>
                  <a:pt x="210" y="27"/>
                </a:lnTo>
                <a:lnTo>
                  <a:pt x="212" y="30"/>
                </a:lnTo>
                <a:lnTo>
                  <a:pt x="212" y="30"/>
                </a:lnTo>
                <a:lnTo>
                  <a:pt x="212" y="32"/>
                </a:lnTo>
                <a:lnTo>
                  <a:pt x="213" y="32"/>
                </a:lnTo>
                <a:lnTo>
                  <a:pt x="213" y="32"/>
                </a:lnTo>
                <a:lnTo>
                  <a:pt x="217" y="30"/>
                </a:lnTo>
                <a:lnTo>
                  <a:pt x="217" y="30"/>
                </a:lnTo>
                <a:lnTo>
                  <a:pt x="220" y="30"/>
                </a:lnTo>
                <a:lnTo>
                  <a:pt x="220" y="30"/>
                </a:lnTo>
                <a:lnTo>
                  <a:pt x="215" y="25"/>
                </a:lnTo>
                <a:lnTo>
                  <a:pt x="215" y="25"/>
                </a:lnTo>
                <a:lnTo>
                  <a:pt x="215" y="25"/>
                </a:lnTo>
                <a:lnTo>
                  <a:pt x="215" y="25"/>
                </a:lnTo>
                <a:lnTo>
                  <a:pt x="210" y="27"/>
                </a:lnTo>
                <a:lnTo>
                  <a:pt x="210" y="27"/>
                </a:lnTo>
                <a:close/>
                <a:moveTo>
                  <a:pt x="231" y="267"/>
                </a:moveTo>
                <a:lnTo>
                  <a:pt x="231" y="267"/>
                </a:lnTo>
                <a:lnTo>
                  <a:pt x="232" y="264"/>
                </a:lnTo>
                <a:lnTo>
                  <a:pt x="232" y="264"/>
                </a:lnTo>
                <a:lnTo>
                  <a:pt x="232" y="260"/>
                </a:lnTo>
                <a:lnTo>
                  <a:pt x="232" y="260"/>
                </a:lnTo>
                <a:lnTo>
                  <a:pt x="229" y="256"/>
                </a:lnTo>
                <a:lnTo>
                  <a:pt x="229" y="256"/>
                </a:lnTo>
                <a:lnTo>
                  <a:pt x="228" y="254"/>
                </a:lnTo>
                <a:lnTo>
                  <a:pt x="228" y="254"/>
                </a:lnTo>
                <a:lnTo>
                  <a:pt x="226" y="259"/>
                </a:lnTo>
                <a:lnTo>
                  <a:pt x="226" y="259"/>
                </a:lnTo>
                <a:lnTo>
                  <a:pt x="231" y="267"/>
                </a:lnTo>
                <a:lnTo>
                  <a:pt x="231" y="267"/>
                </a:lnTo>
                <a:close/>
                <a:moveTo>
                  <a:pt x="218" y="267"/>
                </a:moveTo>
                <a:lnTo>
                  <a:pt x="218" y="267"/>
                </a:lnTo>
                <a:lnTo>
                  <a:pt x="218" y="267"/>
                </a:lnTo>
                <a:lnTo>
                  <a:pt x="218" y="267"/>
                </a:lnTo>
                <a:lnTo>
                  <a:pt x="223" y="259"/>
                </a:lnTo>
                <a:lnTo>
                  <a:pt x="223" y="259"/>
                </a:lnTo>
                <a:lnTo>
                  <a:pt x="221" y="257"/>
                </a:lnTo>
                <a:lnTo>
                  <a:pt x="221" y="257"/>
                </a:lnTo>
                <a:lnTo>
                  <a:pt x="218" y="254"/>
                </a:lnTo>
                <a:lnTo>
                  <a:pt x="218" y="254"/>
                </a:lnTo>
                <a:lnTo>
                  <a:pt x="217" y="260"/>
                </a:lnTo>
                <a:lnTo>
                  <a:pt x="217" y="260"/>
                </a:lnTo>
                <a:lnTo>
                  <a:pt x="217" y="262"/>
                </a:lnTo>
                <a:lnTo>
                  <a:pt x="217" y="264"/>
                </a:lnTo>
                <a:lnTo>
                  <a:pt x="217" y="264"/>
                </a:lnTo>
                <a:lnTo>
                  <a:pt x="218" y="267"/>
                </a:lnTo>
                <a:lnTo>
                  <a:pt x="218" y="267"/>
                </a:lnTo>
                <a:close/>
                <a:moveTo>
                  <a:pt x="105" y="414"/>
                </a:moveTo>
                <a:lnTo>
                  <a:pt x="105" y="414"/>
                </a:lnTo>
                <a:lnTo>
                  <a:pt x="103" y="414"/>
                </a:lnTo>
                <a:lnTo>
                  <a:pt x="103" y="414"/>
                </a:lnTo>
                <a:lnTo>
                  <a:pt x="92" y="414"/>
                </a:lnTo>
                <a:lnTo>
                  <a:pt x="92" y="414"/>
                </a:lnTo>
                <a:lnTo>
                  <a:pt x="79" y="414"/>
                </a:lnTo>
                <a:lnTo>
                  <a:pt x="79" y="414"/>
                </a:lnTo>
                <a:lnTo>
                  <a:pt x="78" y="415"/>
                </a:lnTo>
                <a:lnTo>
                  <a:pt x="78" y="415"/>
                </a:lnTo>
                <a:lnTo>
                  <a:pt x="82" y="415"/>
                </a:lnTo>
                <a:lnTo>
                  <a:pt x="82" y="415"/>
                </a:lnTo>
                <a:lnTo>
                  <a:pt x="90" y="415"/>
                </a:lnTo>
                <a:lnTo>
                  <a:pt x="90" y="415"/>
                </a:lnTo>
                <a:lnTo>
                  <a:pt x="101" y="415"/>
                </a:lnTo>
                <a:lnTo>
                  <a:pt x="101" y="415"/>
                </a:lnTo>
                <a:lnTo>
                  <a:pt x="103" y="415"/>
                </a:lnTo>
                <a:lnTo>
                  <a:pt x="105" y="414"/>
                </a:lnTo>
                <a:lnTo>
                  <a:pt x="105" y="414"/>
                </a:lnTo>
                <a:close/>
                <a:moveTo>
                  <a:pt x="261" y="93"/>
                </a:moveTo>
                <a:lnTo>
                  <a:pt x="261" y="93"/>
                </a:lnTo>
                <a:lnTo>
                  <a:pt x="261" y="79"/>
                </a:lnTo>
                <a:lnTo>
                  <a:pt x="261" y="79"/>
                </a:lnTo>
                <a:lnTo>
                  <a:pt x="259" y="81"/>
                </a:lnTo>
                <a:lnTo>
                  <a:pt x="258" y="82"/>
                </a:lnTo>
                <a:lnTo>
                  <a:pt x="258" y="82"/>
                </a:lnTo>
                <a:lnTo>
                  <a:pt x="258" y="93"/>
                </a:lnTo>
                <a:lnTo>
                  <a:pt x="258" y="93"/>
                </a:lnTo>
                <a:lnTo>
                  <a:pt x="258" y="95"/>
                </a:lnTo>
                <a:lnTo>
                  <a:pt x="258" y="95"/>
                </a:lnTo>
                <a:lnTo>
                  <a:pt x="261" y="93"/>
                </a:lnTo>
                <a:lnTo>
                  <a:pt x="261" y="93"/>
                </a:lnTo>
                <a:close/>
                <a:moveTo>
                  <a:pt x="231" y="25"/>
                </a:moveTo>
                <a:lnTo>
                  <a:pt x="231" y="25"/>
                </a:lnTo>
                <a:lnTo>
                  <a:pt x="226" y="22"/>
                </a:lnTo>
                <a:lnTo>
                  <a:pt x="226" y="22"/>
                </a:lnTo>
                <a:lnTo>
                  <a:pt x="224" y="22"/>
                </a:lnTo>
                <a:lnTo>
                  <a:pt x="224" y="22"/>
                </a:lnTo>
                <a:lnTo>
                  <a:pt x="221" y="22"/>
                </a:lnTo>
                <a:lnTo>
                  <a:pt x="221" y="22"/>
                </a:lnTo>
                <a:lnTo>
                  <a:pt x="218" y="24"/>
                </a:lnTo>
                <a:lnTo>
                  <a:pt x="218" y="24"/>
                </a:lnTo>
                <a:lnTo>
                  <a:pt x="221" y="29"/>
                </a:lnTo>
                <a:lnTo>
                  <a:pt x="221" y="29"/>
                </a:lnTo>
                <a:lnTo>
                  <a:pt x="223" y="29"/>
                </a:lnTo>
                <a:lnTo>
                  <a:pt x="223" y="29"/>
                </a:lnTo>
                <a:lnTo>
                  <a:pt x="224" y="29"/>
                </a:lnTo>
                <a:lnTo>
                  <a:pt x="224" y="29"/>
                </a:lnTo>
                <a:lnTo>
                  <a:pt x="224" y="27"/>
                </a:lnTo>
                <a:lnTo>
                  <a:pt x="224" y="27"/>
                </a:lnTo>
                <a:lnTo>
                  <a:pt x="224" y="25"/>
                </a:lnTo>
                <a:lnTo>
                  <a:pt x="224" y="25"/>
                </a:lnTo>
                <a:lnTo>
                  <a:pt x="228" y="24"/>
                </a:lnTo>
                <a:lnTo>
                  <a:pt x="228" y="24"/>
                </a:lnTo>
                <a:lnTo>
                  <a:pt x="229" y="25"/>
                </a:lnTo>
                <a:lnTo>
                  <a:pt x="229" y="25"/>
                </a:lnTo>
                <a:lnTo>
                  <a:pt x="229" y="25"/>
                </a:lnTo>
                <a:lnTo>
                  <a:pt x="229" y="25"/>
                </a:lnTo>
                <a:lnTo>
                  <a:pt x="231" y="25"/>
                </a:lnTo>
                <a:lnTo>
                  <a:pt x="231" y="25"/>
                </a:lnTo>
                <a:close/>
                <a:moveTo>
                  <a:pt x="109" y="172"/>
                </a:moveTo>
                <a:lnTo>
                  <a:pt x="109" y="172"/>
                </a:lnTo>
                <a:lnTo>
                  <a:pt x="117" y="188"/>
                </a:lnTo>
                <a:lnTo>
                  <a:pt x="117" y="188"/>
                </a:lnTo>
                <a:lnTo>
                  <a:pt x="119" y="186"/>
                </a:lnTo>
                <a:lnTo>
                  <a:pt x="119" y="186"/>
                </a:lnTo>
                <a:lnTo>
                  <a:pt x="111" y="171"/>
                </a:lnTo>
                <a:lnTo>
                  <a:pt x="111" y="171"/>
                </a:lnTo>
                <a:lnTo>
                  <a:pt x="109" y="172"/>
                </a:lnTo>
                <a:lnTo>
                  <a:pt x="109" y="172"/>
                </a:lnTo>
                <a:close/>
                <a:moveTo>
                  <a:pt x="119" y="190"/>
                </a:moveTo>
                <a:lnTo>
                  <a:pt x="119" y="190"/>
                </a:lnTo>
                <a:lnTo>
                  <a:pt x="125" y="202"/>
                </a:lnTo>
                <a:lnTo>
                  <a:pt x="125" y="202"/>
                </a:lnTo>
                <a:lnTo>
                  <a:pt x="128" y="201"/>
                </a:lnTo>
                <a:lnTo>
                  <a:pt x="128" y="201"/>
                </a:lnTo>
                <a:lnTo>
                  <a:pt x="120" y="188"/>
                </a:lnTo>
                <a:lnTo>
                  <a:pt x="120" y="188"/>
                </a:lnTo>
                <a:lnTo>
                  <a:pt x="119" y="190"/>
                </a:lnTo>
                <a:lnTo>
                  <a:pt x="119" y="190"/>
                </a:lnTo>
                <a:close/>
                <a:moveTo>
                  <a:pt x="240" y="33"/>
                </a:moveTo>
                <a:lnTo>
                  <a:pt x="240" y="33"/>
                </a:lnTo>
                <a:lnTo>
                  <a:pt x="235" y="29"/>
                </a:lnTo>
                <a:lnTo>
                  <a:pt x="235" y="29"/>
                </a:lnTo>
                <a:lnTo>
                  <a:pt x="234" y="27"/>
                </a:lnTo>
                <a:lnTo>
                  <a:pt x="231" y="27"/>
                </a:lnTo>
                <a:lnTo>
                  <a:pt x="231" y="27"/>
                </a:lnTo>
                <a:lnTo>
                  <a:pt x="231" y="29"/>
                </a:lnTo>
                <a:lnTo>
                  <a:pt x="231" y="29"/>
                </a:lnTo>
                <a:lnTo>
                  <a:pt x="235" y="37"/>
                </a:lnTo>
                <a:lnTo>
                  <a:pt x="235" y="37"/>
                </a:lnTo>
                <a:lnTo>
                  <a:pt x="240" y="33"/>
                </a:lnTo>
                <a:lnTo>
                  <a:pt x="240" y="33"/>
                </a:lnTo>
                <a:close/>
                <a:moveTo>
                  <a:pt x="256" y="79"/>
                </a:moveTo>
                <a:lnTo>
                  <a:pt x="256" y="79"/>
                </a:lnTo>
                <a:lnTo>
                  <a:pt x="254" y="68"/>
                </a:lnTo>
                <a:lnTo>
                  <a:pt x="254" y="68"/>
                </a:lnTo>
                <a:lnTo>
                  <a:pt x="251" y="70"/>
                </a:lnTo>
                <a:lnTo>
                  <a:pt x="251" y="70"/>
                </a:lnTo>
                <a:lnTo>
                  <a:pt x="253" y="81"/>
                </a:lnTo>
                <a:lnTo>
                  <a:pt x="253" y="81"/>
                </a:lnTo>
                <a:lnTo>
                  <a:pt x="256" y="79"/>
                </a:lnTo>
                <a:lnTo>
                  <a:pt x="256" y="79"/>
                </a:lnTo>
                <a:close/>
                <a:moveTo>
                  <a:pt x="251" y="68"/>
                </a:moveTo>
                <a:lnTo>
                  <a:pt x="251" y="68"/>
                </a:lnTo>
                <a:lnTo>
                  <a:pt x="254" y="66"/>
                </a:lnTo>
                <a:lnTo>
                  <a:pt x="254" y="66"/>
                </a:lnTo>
                <a:lnTo>
                  <a:pt x="254" y="65"/>
                </a:lnTo>
                <a:lnTo>
                  <a:pt x="254" y="65"/>
                </a:lnTo>
                <a:lnTo>
                  <a:pt x="253" y="57"/>
                </a:lnTo>
                <a:lnTo>
                  <a:pt x="253" y="57"/>
                </a:lnTo>
                <a:lnTo>
                  <a:pt x="251" y="55"/>
                </a:lnTo>
                <a:lnTo>
                  <a:pt x="251" y="55"/>
                </a:lnTo>
                <a:lnTo>
                  <a:pt x="250" y="57"/>
                </a:lnTo>
                <a:lnTo>
                  <a:pt x="250" y="57"/>
                </a:lnTo>
                <a:lnTo>
                  <a:pt x="251" y="68"/>
                </a:lnTo>
                <a:lnTo>
                  <a:pt x="251" y="68"/>
                </a:lnTo>
                <a:close/>
                <a:moveTo>
                  <a:pt x="71" y="120"/>
                </a:moveTo>
                <a:lnTo>
                  <a:pt x="71" y="120"/>
                </a:lnTo>
                <a:lnTo>
                  <a:pt x="71" y="128"/>
                </a:lnTo>
                <a:lnTo>
                  <a:pt x="71" y="128"/>
                </a:lnTo>
                <a:lnTo>
                  <a:pt x="75" y="139"/>
                </a:lnTo>
                <a:lnTo>
                  <a:pt x="79" y="150"/>
                </a:lnTo>
                <a:lnTo>
                  <a:pt x="79" y="150"/>
                </a:lnTo>
                <a:lnTo>
                  <a:pt x="79" y="152"/>
                </a:lnTo>
                <a:lnTo>
                  <a:pt x="79" y="152"/>
                </a:lnTo>
                <a:lnTo>
                  <a:pt x="75" y="136"/>
                </a:lnTo>
                <a:lnTo>
                  <a:pt x="71" y="120"/>
                </a:lnTo>
                <a:lnTo>
                  <a:pt x="71" y="120"/>
                </a:lnTo>
                <a:close/>
                <a:moveTo>
                  <a:pt x="193" y="305"/>
                </a:moveTo>
                <a:lnTo>
                  <a:pt x="193" y="305"/>
                </a:lnTo>
                <a:lnTo>
                  <a:pt x="193" y="306"/>
                </a:lnTo>
                <a:lnTo>
                  <a:pt x="193" y="306"/>
                </a:lnTo>
                <a:lnTo>
                  <a:pt x="191" y="308"/>
                </a:lnTo>
                <a:lnTo>
                  <a:pt x="191" y="308"/>
                </a:lnTo>
                <a:lnTo>
                  <a:pt x="190" y="309"/>
                </a:lnTo>
                <a:lnTo>
                  <a:pt x="191" y="311"/>
                </a:lnTo>
                <a:lnTo>
                  <a:pt x="191" y="311"/>
                </a:lnTo>
                <a:lnTo>
                  <a:pt x="198" y="319"/>
                </a:lnTo>
                <a:lnTo>
                  <a:pt x="198" y="319"/>
                </a:lnTo>
                <a:lnTo>
                  <a:pt x="199" y="319"/>
                </a:lnTo>
                <a:lnTo>
                  <a:pt x="199" y="319"/>
                </a:lnTo>
                <a:lnTo>
                  <a:pt x="199" y="319"/>
                </a:lnTo>
                <a:lnTo>
                  <a:pt x="199" y="319"/>
                </a:lnTo>
                <a:lnTo>
                  <a:pt x="193" y="305"/>
                </a:lnTo>
                <a:lnTo>
                  <a:pt x="193" y="305"/>
                </a:lnTo>
                <a:close/>
                <a:moveTo>
                  <a:pt x="190" y="152"/>
                </a:moveTo>
                <a:lnTo>
                  <a:pt x="190" y="152"/>
                </a:lnTo>
                <a:lnTo>
                  <a:pt x="180" y="172"/>
                </a:lnTo>
                <a:lnTo>
                  <a:pt x="180" y="172"/>
                </a:lnTo>
                <a:lnTo>
                  <a:pt x="180" y="172"/>
                </a:lnTo>
                <a:lnTo>
                  <a:pt x="180" y="172"/>
                </a:lnTo>
                <a:lnTo>
                  <a:pt x="183" y="169"/>
                </a:lnTo>
                <a:lnTo>
                  <a:pt x="183" y="169"/>
                </a:lnTo>
                <a:lnTo>
                  <a:pt x="188" y="158"/>
                </a:lnTo>
                <a:lnTo>
                  <a:pt x="188" y="158"/>
                </a:lnTo>
                <a:lnTo>
                  <a:pt x="191" y="153"/>
                </a:lnTo>
                <a:lnTo>
                  <a:pt x="191" y="153"/>
                </a:lnTo>
                <a:lnTo>
                  <a:pt x="190" y="152"/>
                </a:lnTo>
                <a:lnTo>
                  <a:pt x="190" y="152"/>
                </a:lnTo>
                <a:close/>
                <a:moveTo>
                  <a:pt x="226" y="338"/>
                </a:moveTo>
                <a:lnTo>
                  <a:pt x="226" y="338"/>
                </a:lnTo>
                <a:lnTo>
                  <a:pt x="226" y="336"/>
                </a:lnTo>
                <a:lnTo>
                  <a:pt x="226" y="336"/>
                </a:lnTo>
                <a:lnTo>
                  <a:pt x="218" y="324"/>
                </a:lnTo>
                <a:lnTo>
                  <a:pt x="218" y="324"/>
                </a:lnTo>
                <a:lnTo>
                  <a:pt x="217" y="328"/>
                </a:lnTo>
                <a:lnTo>
                  <a:pt x="217" y="328"/>
                </a:lnTo>
                <a:lnTo>
                  <a:pt x="226" y="338"/>
                </a:lnTo>
                <a:lnTo>
                  <a:pt x="226" y="338"/>
                </a:lnTo>
                <a:close/>
                <a:moveTo>
                  <a:pt x="52" y="360"/>
                </a:moveTo>
                <a:lnTo>
                  <a:pt x="52" y="360"/>
                </a:lnTo>
                <a:lnTo>
                  <a:pt x="45" y="369"/>
                </a:lnTo>
                <a:lnTo>
                  <a:pt x="37" y="379"/>
                </a:lnTo>
                <a:lnTo>
                  <a:pt x="37" y="379"/>
                </a:lnTo>
                <a:lnTo>
                  <a:pt x="43" y="372"/>
                </a:lnTo>
                <a:lnTo>
                  <a:pt x="43" y="372"/>
                </a:lnTo>
                <a:lnTo>
                  <a:pt x="48" y="368"/>
                </a:lnTo>
                <a:lnTo>
                  <a:pt x="52" y="361"/>
                </a:lnTo>
                <a:lnTo>
                  <a:pt x="52" y="361"/>
                </a:lnTo>
                <a:lnTo>
                  <a:pt x="52" y="360"/>
                </a:lnTo>
                <a:lnTo>
                  <a:pt x="52" y="360"/>
                </a:lnTo>
                <a:close/>
                <a:moveTo>
                  <a:pt x="202" y="292"/>
                </a:moveTo>
                <a:lnTo>
                  <a:pt x="202" y="292"/>
                </a:lnTo>
                <a:lnTo>
                  <a:pt x="207" y="284"/>
                </a:lnTo>
                <a:lnTo>
                  <a:pt x="207" y="284"/>
                </a:lnTo>
                <a:lnTo>
                  <a:pt x="206" y="281"/>
                </a:lnTo>
                <a:lnTo>
                  <a:pt x="206" y="281"/>
                </a:lnTo>
                <a:lnTo>
                  <a:pt x="201" y="289"/>
                </a:lnTo>
                <a:lnTo>
                  <a:pt x="201" y="289"/>
                </a:lnTo>
                <a:lnTo>
                  <a:pt x="201" y="290"/>
                </a:lnTo>
                <a:lnTo>
                  <a:pt x="201" y="290"/>
                </a:lnTo>
                <a:lnTo>
                  <a:pt x="202" y="292"/>
                </a:lnTo>
                <a:lnTo>
                  <a:pt x="202" y="292"/>
                </a:lnTo>
                <a:close/>
                <a:moveTo>
                  <a:pt x="247" y="48"/>
                </a:moveTo>
                <a:lnTo>
                  <a:pt x="247" y="48"/>
                </a:lnTo>
                <a:lnTo>
                  <a:pt x="248" y="55"/>
                </a:lnTo>
                <a:lnTo>
                  <a:pt x="248" y="55"/>
                </a:lnTo>
                <a:lnTo>
                  <a:pt x="251" y="54"/>
                </a:lnTo>
                <a:lnTo>
                  <a:pt x="251" y="54"/>
                </a:lnTo>
                <a:lnTo>
                  <a:pt x="248" y="46"/>
                </a:lnTo>
                <a:lnTo>
                  <a:pt x="248" y="46"/>
                </a:lnTo>
                <a:lnTo>
                  <a:pt x="247" y="48"/>
                </a:lnTo>
                <a:lnTo>
                  <a:pt x="247" y="48"/>
                </a:lnTo>
                <a:close/>
                <a:moveTo>
                  <a:pt x="84" y="169"/>
                </a:moveTo>
                <a:lnTo>
                  <a:pt x="84" y="169"/>
                </a:lnTo>
                <a:lnTo>
                  <a:pt x="90" y="185"/>
                </a:lnTo>
                <a:lnTo>
                  <a:pt x="98" y="199"/>
                </a:lnTo>
                <a:lnTo>
                  <a:pt x="98" y="199"/>
                </a:lnTo>
                <a:lnTo>
                  <a:pt x="98" y="199"/>
                </a:lnTo>
                <a:lnTo>
                  <a:pt x="98" y="199"/>
                </a:lnTo>
                <a:lnTo>
                  <a:pt x="94" y="188"/>
                </a:lnTo>
                <a:lnTo>
                  <a:pt x="94" y="188"/>
                </a:lnTo>
                <a:lnTo>
                  <a:pt x="84" y="169"/>
                </a:lnTo>
                <a:lnTo>
                  <a:pt x="84" y="169"/>
                </a:lnTo>
                <a:lnTo>
                  <a:pt x="84" y="169"/>
                </a:lnTo>
                <a:lnTo>
                  <a:pt x="84" y="169"/>
                </a:lnTo>
                <a:close/>
                <a:moveTo>
                  <a:pt x="237" y="21"/>
                </a:moveTo>
                <a:lnTo>
                  <a:pt x="237" y="21"/>
                </a:lnTo>
                <a:lnTo>
                  <a:pt x="232" y="18"/>
                </a:lnTo>
                <a:lnTo>
                  <a:pt x="232" y="18"/>
                </a:lnTo>
                <a:lnTo>
                  <a:pt x="232" y="19"/>
                </a:lnTo>
                <a:lnTo>
                  <a:pt x="229" y="21"/>
                </a:lnTo>
                <a:lnTo>
                  <a:pt x="229" y="21"/>
                </a:lnTo>
                <a:lnTo>
                  <a:pt x="234" y="24"/>
                </a:lnTo>
                <a:lnTo>
                  <a:pt x="234" y="24"/>
                </a:lnTo>
                <a:lnTo>
                  <a:pt x="237" y="21"/>
                </a:lnTo>
                <a:lnTo>
                  <a:pt x="237" y="21"/>
                </a:lnTo>
                <a:close/>
                <a:moveTo>
                  <a:pt x="243" y="30"/>
                </a:moveTo>
                <a:lnTo>
                  <a:pt x="243" y="30"/>
                </a:lnTo>
                <a:lnTo>
                  <a:pt x="245" y="30"/>
                </a:lnTo>
                <a:lnTo>
                  <a:pt x="245" y="30"/>
                </a:lnTo>
                <a:lnTo>
                  <a:pt x="240" y="24"/>
                </a:lnTo>
                <a:lnTo>
                  <a:pt x="240" y="24"/>
                </a:lnTo>
                <a:lnTo>
                  <a:pt x="237" y="25"/>
                </a:lnTo>
                <a:lnTo>
                  <a:pt x="237" y="25"/>
                </a:lnTo>
                <a:lnTo>
                  <a:pt x="243" y="30"/>
                </a:lnTo>
                <a:lnTo>
                  <a:pt x="243" y="30"/>
                </a:lnTo>
                <a:close/>
                <a:moveTo>
                  <a:pt x="136" y="212"/>
                </a:moveTo>
                <a:lnTo>
                  <a:pt x="136" y="212"/>
                </a:lnTo>
                <a:lnTo>
                  <a:pt x="133" y="215"/>
                </a:lnTo>
                <a:lnTo>
                  <a:pt x="133" y="215"/>
                </a:lnTo>
                <a:lnTo>
                  <a:pt x="133" y="216"/>
                </a:lnTo>
                <a:lnTo>
                  <a:pt x="133" y="216"/>
                </a:lnTo>
                <a:lnTo>
                  <a:pt x="136" y="221"/>
                </a:lnTo>
                <a:lnTo>
                  <a:pt x="136" y="221"/>
                </a:lnTo>
                <a:lnTo>
                  <a:pt x="138" y="216"/>
                </a:lnTo>
                <a:lnTo>
                  <a:pt x="138" y="216"/>
                </a:lnTo>
                <a:lnTo>
                  <a:pt x="138" y="215"/>
                </a:lnTo>
                <a:lnTo>
                  <a:pt x="138" y="215"/>
                </a:lnTo>
                <a:lnTo>
                  <a:pt x="136" y="212"/>
                </a:lnTo>
                <a:lnTo>
                  <a:pt x="136" y="212"/>
                </a:lnTo>
                <a:close/>
                <a:moveTo>
                  <a:pt x="347" y="409"/>
                </a:moveTo>
                <a:lnTo>
                  <a:pt x="347" y="409"/>
                </a:lnTo>
                <a:lnTo>
                  <a:pt x="336" y="409"/>
                </a:lnTo>
                <a:lnTo>
                  <a:pt x="325" y="410"/>
                </a:lnTo>
                <a:lnTo>
                  <a:pt x="325" y="410"/>
                </a:lnTo>
                <a:lnTo>
                  <a:pt x="327" y="410"/>
                </a:lnTo>
                <a:lnTo>
                  <a:pt x="327" y="410"/>
                </a:lnTo>
                <a:lnTo>
                  <a:pt x="333" y="410"/>
                </a:lnTo>
                <a:lnTo>
                  <a:pt x="333" y="410"/>
                </a:lnTo>
                <a:lnTo>
                  <a:pt x="341" y="410"/>
                </a:lnTo>
                <a:lnTo>
                  <a:pt x="341" y="410"/>
                </a:lnTo>
                <a:lnTo>
                  <a:pt x="347" y="409"/>
                </a:lnTo>
                <a:lnTo>
                  <a:pt x="347" y="409"/>
                </a:lnTo>
                <a:close/>
                <a:moveTo>
                  <a:pt x="139" y="232"/>
                </a:moveTo>
                <a:lnTo>
                  <a:pt x="139" y="232"/>
                </a:lnTo>
                <a:lnTo>
                  <a:pt x="135" y="240"/>
                </a:lnTo>
                <a:lnTo>
                  <a:pt x="135" y="240"/>
                </a:lnTo>
                <a:lnTo>
                  <a:pt x="135" y="242"/>
                </a:lnTo>
                <a:lnTo>
                  <a:pt x="135" y="242"/>
                </a:lnTo>
                <a:lnTo>
                  <a:pt x="136" y="242"/>
                </a:lnTo>
                <a:lnTo>
                  <a:pt x="136" y="242"/>
                </a:lnTo>
                <a:lnTo>
                  <a:pt x="139" y="235"/>
                </a:lnTo>
                <a:lnTo>
                  <a:pt x="139" y="235"/>
                </a:lnTo>
                <a:lnTo>
                  <a:pt x="141" y="232"/>
                </a:lnTo>
                <a:lnTo>
                  <a:pt x="141" y="232"/>
                </a:lnTo>
                <a:lnTo>
                  <a:pt x="141" y="232"/>
                </a:lnTo>
                <a:lnTo>
                  <a:pt x="141" y="232"/>
                </a:lnTo>
                <a:lnTo>
                  <a:pt x="139" y="232"/>
                </a:lnTo>
                <a:lnTo>
                  <a:pt x="139" y="232"/>
                </a:lnTo>
                <a:close/>
                <a:moveTo>
                  <a:pt x="198" y="309"/>
                </a:moveTo>
                <a:lnTo>
                  <a:pt x="198" y="309"/>
                </a:lnTo>
                <a:lnTo>
                  <a:pt x="204" y="320"/>
                </a:lnTo>
                <a:lnTo>
                  <a:pt x="204" y="320"/>
                </a:lnTo>
                <a:lnTo>
                  <a:pt x="206" y="317"/>
                </a:lnTo>
                <a:lnTo>
                  <a:pt x="206" y="317"/>
                </a:lnTo>
                <a:lnTo>
                  <a:pt x="198" y="309"/>
                </a:lnTo>
                <a:lnTo>
                  <a:pt x="198" y="309"/>
                </a:lnTo>
                <a:close/>
                <a:moveTo>
                  <a:pt x="199" y="63"/>
                </a:moveTo>
                <a:lnTo>
                  <a:pt x="199" y="63"/>
                </a:lnTo>
                <a:lnTo>
                  <a:pt x="199" y="63"/>
                </a:lnTo>
                <a:lnTo>
                  <a:pt x="199" y="63"/>
                </a:lnTo>
                <a:lnTo>
                  <a:pt x="199" y="62"/>
                </a:lnTo>
                <a:lnTo>
                  <a:pt x="198" y="60"/>
                </a:lnTo>
                <a:lnTo>
                  <a:pt x="198" y="60"/>
                </a:lnTo>
                <a:lnTo>
                  <a:pt x="191" y="59"/>
                </a:lnTo>
                <a:lnTo>
                  <a:pt x="191" y="59"/>
                </a:lnTo>
                <a:lnTo>
                  <a:pt x="191" y="59"/>
                </a:lnTo>
                <a:lnTo>
                  <a:pt x="191" y="59"/>
                </a:lnTo>
                <a:lnTo>
                  <a:pt x="191" y="60"/>
                </a:lnTo>
                <a:lnTo>
                  <a:pt x="191" y="60"/>
                </a:lnTo>
                <a:lnTo>
                  <a:pt x="199" y="63"/>
                </a:lnTo>
                <a:lnTo>
                  <a:pt x="199" y="63"/>
                </a:lnTo>
                <a:close/>
                <a:moveTo>
                  <a:pt x="163" y="346"/>
                </a:moveTo>
                <a:lnTo>
                  <a:pt x="163" y="346"/>
                </a:lnTo>
                <a:lnTo>
                  <a:pt x="150" y="365"/>
                </a:lnTo>
                <a:lnTo>
                  <a:pt x="150" y="365"/>
                </a:lnTo>
                <a:lnTo>
                  <a:pt x="157" y="355"/>
                </a:lnTo>
                <a:lnTo>
                  <a:pt x="163" y="346"/>
                </a:lnTo>
                <a:lnTo>
                  <a:pt x="163" y="346"/>
                </a:lnTo>
                <a:close/>
                <a:moveTo>
                  <a:pt x="239" y="257"/>
                </a:moveTo>
                <a:lnTo>
                  <a:pt x="239" y="257"/>
                </a:lnTo>
                <a:lnTo>
                  <a:pt x="237" y="259"/>
                </a:lnTo>
                <a:lnTo>
                  <a:pt x="237" y="259"/>
                </a:lnTo>
                <a:lnTo>
                  <a:pt x="239" y="262"/>
                </a:lnTo>
                <a:lnTo>
                  <a:pt x="239" y="262"/>
                </a:lnTo>
                <a:lnTo>
                  <a:pt x="242" y="265"/>
                </a:lnTo>
                <a:lnTo>
                  <a:pt x="242" y="265"/>
                </a:lnTo>
                <a:lnTo>
                  <a:pt x="247" y="272"/>
                </a:lnTo>
                <a:lnTo>
                  <a:pt x="247" y="272"/>
                </a:lnTo>
                <a:lnTo>
                  <a:pt x="247" y="272"/>
                </a:lnTo>
                <a:lnTo>
                  <a:pt x="247" y="272"/>
                </a:lnTo>
                <a:lnTo>
                  <a:pt x="248" y="272"/>
                </a:lnTo>
                <a:lnTo>
                  <a:pt x="248" y="272"/>
                </a:lnTo>
                <a:lnTo>
                  <a:pt x="239" y="257"/>
                </a:lnTo>
                <a:lnTo>
                  <a:pt x="239" y="257"/>
                </a:lnTo>
                <a:close/>
                <a:moveTo>
                  <a:pt x="206" y="62"/>
                </a:moveTo>
                <a:lnTo>
                  <a:pt x="206" y="62"/>
                </a:lnTo>
                <a:lnTo>
                  <a:pt x="206" y="54"/>
                </a:lnTo>
                <a:lnTo>
                  <a:pt x="206" y="54"/>
                </a:lnTo>
                <a:lnTo>
                  <a:pt x="202" y="60"/>
                </a:lnTo>
                <a:lnTo>
                  <a:pt x="202" y="60"/>
                </a:lnTo>
                <a:lnTo>
                  <a:pt x="206" y="62"/>
                </a:lnTo>
                <a:lnTo>
                  <a:pt x="206" y="62"/>
                </a:lnTo>
                <a:close/>
                <a:moveTo>
                  <a:pt x="213" y="18"/>
                </a:moveTo>
                <a:lnTo>
                  <a:pt x="213" y="18"/>
                </a:lnTo>
                <a:lnTo>
                  <a:pt x="217" y="22"/>
                </a:lnTo>
                <a:lnTo>
                  <a:pt x="217" y="22"/>
                </a:lnTo>
                <a:lnTo>
                  <a:pt x="221" y="21"/>
                </a:lnTo>
                <a:lnTo>
                  <a:pt x="221" y="21"/>
                </a:lnTo>
                <a:lnTo>
                  <a:pt x="213" y="18"/>
                </a:lnTo>
                <a:lnTo>
                  <a:pt x="213" y="18"/>
                </a:lnTo>
                <a:close/>
                <a:moveTo>
                  <a:pt x="259" y="78"/>
                </a:moveTo>
                <a:lnTo>
                  <a:pt x="259" y="78"/>
                </a:lnTo>
                <a:lnTo>
                  <a:pt x="261" y="78"/>
                </a:lnTo>
                <a:lnTo>
                  <a:pt x="261" y="78"/>
                </a:lnTo>
                <a:lnTo>
                  <a:pt x="261" y="76"/>
                </a:lnTo>
                <a:lnTo>
                  <a:pt x="261" y="76"/>
                </a:lnTo>
                <a:lnTo>
                  <a:pt x="259" y="70"/>
                </a:lnTo>
                <a:lnTo>
                  <a:pt x="259" y="70"/>
                </a:lnTo>
                <a:lnTo>
                  <a:pt x="259" y="66"/>
                </a:lnTo>
                <a:lnTo>
                  <a:pt x="259" y="66"/>
                </a:lnTo>
                <a:lnTo>
                  <a:pt x="259" y="66"/>
                </a:lnTo>
                <a:lnTo>
                  <a:pt x="259" y="66"/>
                </a:lnTo>
                <a:lnTo>
                  <a:pt x="258" y="66"/>
                </a:lnTo>
                <a:lnTo>
                  <a:pt x="258" y="66"/>
                </a:lnTo>
                <a:lnTo>
                  <a:pt x="259" y="78"/>
                </a:lnTo>
                <a:lnTo>
                  <a:pt x="259" y="78"/>
                </a:lnTo>
                <a:close/>
                <a:moveTo>
                  <a:pt x="253" y="52"/>
                </a:moveTo>
                <a:lnTo>
                  <a:pt x="253" y="52"/>
                </a:lnTo>
                <a:lnTo>
                  <a:pt x="254" y="51"/>
                </a:lnTo>
                <a:lnTo>
                  <a:pt x="254" y="51"/>
                </a:lnTo>
                <a:lnTo>
                  <a:pt x="256" y="51"/>
                </a:lnTo>
                <a:lnTo>
                  <a:pt x="254" y="49"/>
                </a:lnTo>
                <a:lnTo>
                  <a:pt x="254" y="49"/>
                </a:lnTo>
                <a:lnTo>
                  <a:pt x="253" y="44"/>
                </a:lnTo>
                <a:lnTo>
                  <a:pt x="253" y="44"/>
                </a:lnTo>
                <a:lnTo>
                  <a:pt x="251" y="44"/>
                </a:lnTo>
                <a:lnTo>
                  <a:pt x="251" y="44"/>
                </a:lnTo>
                <a:lnTo>
                  <a:pt x="253" y="52"/>
                </a:lnTo>
                <a:lnTo>
                  <a:pt x="253" y="52"/>
                </a:lnTo>
                <a:close/>
                <a:moveTo>
                  <a:pt x="251" y="145"/>
                </a:moveTo>
                <a:lnTo>
                  <a:pt x="251" y="145"/>
                </a:lnTo>
                <a:lnTo>
                  <a:pt x="250" y="147"/>
                </a:lnTo>
                <a:lnTo>
                  <a:pt x="250" y="147"/>
                </a:lnTo>
                <a:lnTo>
                  <a:pt x="248" y="155"/>
                </a:lnTo>
                <a:lnTo>
                  <a:pt x="248" y="155"/>
                </a:lnTo>
                <a:lnTo>
                  <a:pt x="248" y="155"/>
                </a:lnTo>
                <a:lnTo>
                  <a:pt x="248" y="155"/>
                </a:lnTo>
                <a:lnTo>
                  <a:pt x="250" y="156"/>
                </a:lnTo>
                <a:lnTo>
                  <a:pt x="250" y="156"/>
                </a:lnTo>
                <a:lnTo>
                  <a:pt x="251" y="145"/>
                </a:lnTo>
                <a:lnTo>
                  <a:pt x="251" y="145"/>
                </a:lnTo>
                <a:close/>
                <a:moveTo>
                  <a:pt x="212" y="95"/>
                </a:moveTo>
                <a:lnTo>
                  <a:pt x="212" y="95"/>
                </a:lnTo>
                <a:lnTo>
                  <a:pt x="212" y="95"/>
                </a:lnTo>
                <a:lnTo>
                  <a:pt x="212" y="95"/>
                </a:lnTo>
                <a:lnTo>
                  <a:pt x="204" y="115"/>
                </a:lnTo>
                <a:lnTo>
                  <a:pt x="204" y="115"/>
                </a:lnTo>
                <a:lnTo>
                  <a:pt x="209" y="106"/>
                </a:lnTo>
                <a:lnTo>
                  <a:pt x="212" y="95"/>
                </a:lnTo>
                <a:lnTo>
                  <a:pt x="212" y="95"/>
                </a:lnTo>
                <a:close/>
                <a:moveTo>
                  <a:pt x="182" y="59"/>
                </a:moveTo>
                <a:lnTo>
                  <a:pt x="182" y="59"/>
                </a:lnTo>
                <a:lnTo>
                  <a:pt x="187" y="60"/>
                </a:lnTo>
                <a:lnTo>
                  <a:pt x="187" y="60"/>
                </a:lnTo>
                <a:lnTo>
                  <a:pt x="188" y="57"/>
                </a:lnTo>
                <a:lnTo>
                  <a:pt x="188" y="57"/>
                </a:lnTo>
                <a:lnTo>
                  <a:pt x="182" y="57"/>
                </a:lnTo>
                <a:lnTo>
                  <a:pt x="182" y="57"/>
                </a:lnTo>
                <a:lnTo>
                  <a:pt x="182" y="59"/>
                </a:lnTo>
                <a:lnTo>
                  <a:pt x="182" y="59"/>
                </a:lnTo>
                <a:close/>
                <a:moveTo>
                  <a:pt x="199" y="292"/>
                </a:moveTo>
                <a:lnTo>
                  <a:pt x="199" y="292"/>
                </a:lnTo>
                <a:lnTo>
                  <a:pt x="198" y="297"/>
                </a:lnTo>
                <a:lnTo>
                  <a:pt x="198" y="297"/>
                </a:lnTo>
                <a:lnTo>
                  <a:pt x="198" y="298"/>
                </a:lnTo>
                <a:lnTo>
                  <a:pt x="198" y="300"/>
                </a:lnTo>
                <a:lnTo>
                  <a:pt x="198" y="300"/>
                </a:lnTo>
                <a:lnTo>
                  <a:pt x="201" y="294"/>
                </a:lnTo>
                <a:lnTo>
                  <a:pt x="201" y="294"/>
                </a:lnTo>
                <a:lnTo>
                  <a:pt x="199" y="292"/>
                </a:lnTo>
                <a:lnTo>
                  <a:pt x="199" y="292"/>
                </a:lnTo>
                <a:close/>
                <a:moveTo>
                  <a:pt x="354" y="406"/>
                </a:moveTo>
                <a:lnTo>
                  <a:pt x="354" y="406"/>
                </a:lnTo>
                <a:lnTo>
                  <a:pt x="349" y="401"/>
                </a:lnTo>
                <a:lnTo>
                  <a:pt x="349" y="401"/>
                </a:lnTo>
                <a:lnTo>
                  <a:pt x="349" y="401"/>
                </a:lnTo>
                <a:lnTo>
                  <a:pt x="349" y="401"/>
                </a:lnTo>
                <a:lnTo>
                  <a:pt x="351" y="406"/>
                </a:lnTo>
                <a:lnTo>
                  <a:pt x="351" y="406"/>
                </a:lnTo>
                <a:lnTo>
                  <a:pt x="354" y="406"/>
                </a:lnTo>
                <a:lnTo>
                  <a:pt x="354" y="406"/>
                </a:lnTo>
                <a:close/>
                <a:moveTo>
                  <a:pt x="209" y="70"/>
                </a:moveTo>
                <a:lnTo>
                  <a:pt x="209" y="70"/>
                </a:lnTo>
                <a:lnTo>
                  <a:pt x="209" y="70"/>
                </a:lnTo>
                <a:lnTo>
                  <a:pt x="209" y="70"/>
                </a:lnTo>
                <a:lnTo>
                  <a:pt x="202" y="65"/>
                </a:lnTo>
                <a:lnTo>
                  <a:pt x="202" y="65"/>
                </a:lnTo>
                <a:lnTo>
                  <a:pt x="201" y="65"/>
                </a:lnTo>
                <a:lnTo>
                  <a:pt x="201" y="65"/>
                </a:lnTo>
                <a:lnTo>
                  <a:pt x="209" y="70"/>
                </a:lnTo>
                <a:lnTo>
                  <a:pt x="209" y="70"/>
                </a:lnTo>
                <a:close/>
                <a:moveTo>
                  <a:pt x="125" y="246"/>
                </a:moveTo>
                <a:lnTo>
                  <a:pt x="125" y="246"/>
                </a:lnTo>
                <a:lnTo>
                  <a:pt x="125" y="245"/>
                </a:lnTo>
                <a:lnTo>
                  <a:pt x="125" y="245"/>
                </a:lnTo>
                <a:lnTo>
                  <a:pt x="123" y="240"/>
                </a:lnTo>
                <a:lnTo>
                  <a:pt x="123" y="240"/>
                </a:lnTo>
                <a:lnTo>
                  <a:pt x="120" y="240"/>
                </a:lnTo>
                <a:lnTo>
                  <a:pt x="120" y="240"/>
                </a:lnTo>
                <a:lnTo>
                  <a:pt x="125" y="246"/>
                </a:lnTo>
                <a:lnTo>
                  <a:pt x="125" y="246"/>
                </a:lnTo>
                <a:close/>
                <a:moveTo>
                  <a:pt x="245" y="169"/>
                </a:moveTo>
                <a:lnTo>
                  <a:pt x="245" y="169"/>
                </a:lnTo>
                <a:lnTo>
                  <a:pt x="247" y="169"/>
                </a:lnTo>
                <a:lnTo>
                  <a:pt x="247" y="169"/>
                </a:lnTo>
                <a:lnTo>
                  <a:pt x="248" y="160"/>
                </a:lnTo>
                <a:lnTo>
                  <a:pt x="248" y="160"/>
                </a:lnTo>
                <a:lnTo>
                  <a:pt x="247" y="161"/>
                </a:lnTo>
                <a:lnTo>
                  <a:pt x="247" y="161"/>
                </a:lnTo>
                <a:lnTo>
                  <a:pt x="245" y="167"/>
                </a:lnTo>
                <a:lnTo>
                  <a:pt x="245" y="167"/>
                </a:lnTo>
                <a:lnTo>
                  <a:pt x="245" y="169"/>
                </a:lnTo>
                <a:lnTo>
                  <a:pt x="245" y="169"/>
                </a:lnTo>
                <a:close/>
                <a:moveTo>
                  <a:pt x="256" y="59"/>
                </a:moveTo>
                <a:lnTo>
                  <a:pt x="256" y="59"/>
                </a:lnTo>
                <a:lnTo>
                  <a:pt x="258" y="57"/>
                </a:lnTo>
                <a:lnTo>
                  <a:pt x="258" y="57"/>
                </a:lnTo>
                <a:lnTo>
                  <a:pt x="256" y="54"/>
                </a:lnTo>
                <a:lnTo>
                  <a:pt x="256" y="54"/>
                </a:lnTo>
                <a:lnTo>
                  <a:pt x="254" y="55"/>
                </a:lnTo>
                <a:lnTo>
                  <a:pt x="254" y="55"/>
                </a:lnTo>
                <a:lnTo>
                  <a:pt x="256" y="59"/>
                </a:lnTo>
                <a:lnTo>
                  <a:pt x="256" y="59"/>
                </a:lnTo>
                <a:close/>
                <a:moveTo>
                  <a:pt x="272" y="418"/>
                </a:moveTo>
                <a:lnTo>
                  <a:pt x="272" y="418"/>
                </a:lnTo>
                <a:lnTo>
                  <a:pt x="261" y="418"/>
                </a:lnTo>
                <a:lnTo>
                  <a:pt x="261" y="418"/>
                </a:lnTo>
                <a:lnTo>
                  <a:pt x="261" y="418"/>
                </a:lnTo>
                <a:lnTo>
                  <a:pt x="261" y="418"/>
                </a:lnTo>
                <a:lnTo>
                  <a:pt x="261" y="418"/>
                </a:lnTo>
                <a:lnTo>
                  <a:pt x="261" y="418"/>
                </a:lnTo>
                <a:lnTo>
                  <a:pt x="267" y="420"/>
                </a:lnTo>
                <a:lnTo>
                  <a:pt x="272" y="418"/>
                </a:lnTo>
                <a:lnTo>
                  <a:pt x="272" y="418"/>
                </a:lnTo>
                <a:close/>
                <a:moveTo>
                  <a:pt x="149" y="221"/>
                </a:moveTo>
                <a:lnTo>
                  <a:pt x="149" y="221"/>
                </a:lnTo>
                <a:lnTo>
                  <a:pt x="150" y="218"/>
                </a:lnTo>
                <a:lnTo>
                  <a:pt x="150" y="218"/>
                </a:lnTo>
                <a:lnTo>
                  <a:pt x="152" y="216"/>
                </a:lnTo>
                <a:lnTo>
                  <a:pt x="152" y="216"/>
                </a:lnTo>
                <a:lnTo>
                  <a:pt x="152" y="215"/>
                </a:lnTo>
                <a:lnTo>
                  <a:pt x="152" y="215"/>
                </a:lnTo>
                <a:lnTo>
                  <a:pt x="152" y="215"/>
                </a:lnTo>
                <a:lnTo>
                  <a:pt x="152" y="215"/>
                </a:lnTo>
                <a:lnTo>
                  <a:pt x="149" y="221"/>
                </a:lnTo>
                <a:lnTo>
                  <a:pt x="149" y="221"/>
                </a:lnTo>
                <a:close/>
                <a:moveTo>
                  <a:pt x="75" y="54"/>
                </a:moveTo>
                <a:lnTo>
                  <a:pt x="75" y="54"/>
                </a:lnTo>
                <a:lnTo>
                  <a:pt x="79" y="44"/>
                </a:lnTo>
                <a:lnTo>
                  <a:pt x="79" y="44"/>
                </a:lnTo>
                <a:lnTo>
                  <a:pt x="76" y="49"/>
                </a:lnTo>
                <a:lnTo>
                  <a:pt x="75" y="54"/>
                </a:lnTo>
                <a:lnTo>
                  <a:pt x="75" y="54"/>
                </a:lnTo>
                <a:close/>
                <a:moveTo>
                  <a:pt x="131" y="243"/>
                </a:moveTo>
                <a:lnTo>
                  <a:pt x="131" y="243"/>
                </a:lnTo>
                <a:lnTo>
                  <a:pt x="130" y="245"/>
                </a:lnTo>
                <a:lnTo>
                  <a:pt x="130" y="245"/>
                </a:lnTo>
                <a:lnTo>
                  <a:pt x="131" y="246"/>
                </a:lnTo>
                <a:lnTo>
                  <a:pt x="131" y="246"/>
                </a:lnTo>
                <a:lnTo>
                  <a:pt x="133" y="245"/>
                </a:lnTo>
                <a:lnTo>
                  <a:pt x="131" y="243"/>
                </a:lnTo>
                <a:lnTo>
                  <a:pt x="131" y="243"/>
                </a:lnTo>
                <a:close/>
                <a:moveTo>
                  <a:pt x="114" y="414"/>
                </a:moveTo>
                <a:lnTo>
                  <a:pt x="114" y="414"/>
                </a:lnTo>
                <a:lnTo>
                  <a:pt x="109" y="414"/>
                </a:lnTo>
                <a:lnTo>
                  <a:pt x="109" y="414"/>
                </a:lnTo>
                <a:lnTo>
                  <a:pt x="108" y="415"/>
                </a:lnTo>
                <a:lnTo>
                  <a:pt x="108" y="415"/>
                </a:lnTo>
                <a:lnTo>
                  <a:pt x="114" y="414"/>
                </a:lnTo>
                <a:lnTo>
                  <a:pt x="114" y="414"/>
                </a:lnTo>
                <a:close/>
                <a:moveTo>
                  <a:pt x="68" y="90"/>
                </a:moveTo>
                <a:lnTo>
                  <a:pt x="68" y="90"/>
                </a:lnTo>
                <a:lnTo>
                  <a:pt x="68" y="84"/>
                </a:lnTo>
                <a:lnTo>
                  <a:pt x="68" y="79"/>
                </a:lnTo>
                <a:lnTo>
                  <a:pt x="68" y="79"/>
                </a:lnTo>
                <a:lnTo>
                  <a:pt x="68" y="90"/>
                </a:lnTo>
                <a:lnTo>
                  <a:pt x="68" y="90"/>
                </a:lnTo>
                <a:close/>
                <a:moveTo>
                  <a:pt x="193" y="10"/>
                </a:moveTo>
                <a:lnTo>
                  <a:pt x="193" y="10"/>
                </a:lnTo>
                <a:lnTo>
                  <a:pt x="193" y="10"/>
                </a:lnTo>
                <a:lnTo>
                  <a:pt x="193" y="10"/>
                </a:lnTo>
                <a:lnTo>
                  <a:pt x="187" y="8"/>
                </a:lnTo>
                <a:lnTo>
                  <a:pt x="187" y="8"/>
                </a:lnTo>
                <a:lnTo>
                  <a:pt x="190" y="10"/>
                </a:lnTo>
                <a:lnTo>
                  <a:pt x="193" y="10"/>
                </a:lnTo>
                <a:lnTo>
                  <a:pt x="193" y="10"/>
                </a:lnTo>
                <a:close/>
                <a:moveTo>
                  <a:pt x="177" y="57"/>
                </a:moveTo>
                <a:lnTo>
                  <a:pt x="177" y="57"/>
                </a:lnTo>
                <a:lnTo>
                  <a:pt x="177" y="57"/>
                </a:lnTo>
                <a:lnTo>
                  <a:pt x="177" y="57"/>
                </a:lnTo>
                <a:lnTo>
                  <a:pt x="172" y="57"/>
                </a:lnTo>
                <a:lnTo>
                  <a:pt x="172" y="57"/>
                </a:lnTo>
                <a:lnTo>
                  <a:pt x="177" y="57"/>
                </a:lnTo>
                <a:lnTo>
                  <a:pt x="177" y="57"/>
                </a:lnTo>
                <a:lnTo>
                  <a:pt x="177" y="57"/>
                </a:lnTo>
                <a:lnTo>
                  <a:pt x="177" y="57"/>
                </a:lnTo>
                <a:close/>
                <a:moveTo>
                  <a:pt x="234" y="260"/>
                </a:moveTo>
                <a:lnTo>
                  <a:pt x="234" y="260"/>
                </a:lnTo>
                <a:lnTo>
                  <a:pt x="232" y="259"/>
                </a:lnTo>
                <a:lnTo>
                  <a:pt x="232" y="257"/>
                </a:lnTo>
                <a:lnTo>
                  <a:pt x="232" y="257"/>
                </a:lnTo>
                <a:lnTo>
                  <a:pt x="231" y="256"/>
                </a:lnTo>
                <a:lnTo>
                  <a:pt x="231" y="256"/>
                </a:lnTo>
                <a:lnTo>
                  <a:pt x="229" y="253"/>
                </a:lnTo>
                <a:lnTo>
                  <a:pt x="229" y="253"/>
                </a:lnTo>
                <a:lnTo>
                  <a:pt x="229" y="254"/>
                </a:lnTo>
                <a:lnTo>
                  <a:pt x="229" y="254"/>
                </a:lnTo>
                <a:lnTo>
                  <a:pt x="234" y="260"/>
                </a:lnTo>
                <a:lnTo>
                  <a:pt x="234" y="260"/>
                </a:lnTo>
                <a:close/>
                <a:moveTo>
                  <a:pt x="160" y="201"/>
                </a:moveTo>
                <a:lnTo>
                  <a:pt x="160" y="201"/>
                </a:lnTo>
                <a:lnTo>
                  <a:pt x="163" y="197"/>
                </a:lnTo>
                <a:lnTo>
                  <a:pt x="163" y="197"/>
                </a:lnTo>
                <a:lnTo>
                  <a:pt x="163" y="196"/>
                </a:lnTo>
                <a:lnTo>
                  <a:pt x="163" y="196"/>
                </a:lnTo>
                <a:lnTo>
                  <a:pt x="163" y="196"/>
                </a:lnTo>
                <a:lnTo>
                  <a:pt x="163" y="196"/>
                </a:lnTo>
                <a:lnTo>
                  <a:pt x="160" y="201"/>
                </a:lnTo>
                <a:lnTo>
                  <a:pt x="160" y="201"/>
                </a:lnTo>
                <a:close/>
                <a:moveTo>
                  <a:pt x="248" y="33"/>
                </a:moveTo>
                <a:lnTo>
                  <a:pt x="248" y="33"/>
                </a:lnTo>
                <a:lnTo>
                  <a:pt x="247" y="33"/>
                </a:lnTo>
                <a:lnTo>
                  <a:pt x="247" y="33"/>
                </a:lnTo>
                <a:lnTo>
                  <a:pt x="250" y="37"/>
                </a:lnTo>
                <a:lnTo>
                  <a:pt x="250" y="37"/>
                </a:lnTo>
                <a:lnTo>
                  <a:pt x="250" y="37"/>
                </a:lnTo>
                <a:lnTo>
                  <a:pt x="250" y="37"/>
                </a:lnTo>
                <a:lnTo>
                  <a:pt x="250" y="37"/>
                </a:lnTo>
                <a:lnTo>
                  <a:pt x="250" y="37"/>
                </a:lnTo>
                <a:lnTo>
                  <a:pt x="248" y="33"/>
                </a:lnTo>
                <a:lnTo>
                  <a:pt x="248" y="33"/>
                </a:lnTo>
                <a:close/>
                <a:moveTo>
                  <a:pt x="135" y="390"/>
                </a:moveTo>
                <a:lnTo>
                  <a:pt x="135" y="390"/>
                </a:lnTo>
                <a:lnTo>
                  <a:pt x="136" y="390"/>
                </a:lnTo>
                <a:lnTo>
                  <a:pt x="136" y="390"/>
                </a:lnTo>
                <a:lnTo>
                  <a:pt x="139" y="385"/>
                </a:lnTo>
                <a:lnTo>
                  <a:pt x="139" y="385"/>
                </a:lnTo>
                <a:lnTo>
                  <a:pt x="139" y="384"/>
                </a:lnTo>
                <a:lnTo>
                  <a:pt x="139" y="384"/>
                </a:lnTo>
                <a:lnTo>
                  <a:pt x="135" y="390"/>
                </a:lnTo>
                <a:lnTo>
                  <a:pt x="135" y="390"/>
                </a:lnTo>
                <a:close/>
                <a:moveTo>
                  <a:pt x="256" y="420"/>
                </a:moveTo>
                <a:lnTo>
                  <a:pt x="256" y="420"/>
                </a:lnTo>
                <a:lnTo>
                  <a:pt x="254" y="418"/>
                </a:lnTo>
                <a:lnTo>
                  <a:pt x="253" y="417"/>
                </a:lnTo>
                <a:lnTo>
                  <a:pt x="253" y="417"/>
                </a:lnTo>
                <a:lnTo>
                  <a:pt x="256" y="420"/>
                </a:lnTo>
                <a:lnTo>
                  <a:pt x="256" y="420"/>
                </a:lnTo>
                <a:close/>
                <a:moveTo>
                  <a:pt x="75" y="336"/>
                </a:moveTo>
                <a:lnTo>
                  <a:pt x="75" y="336"/>
                </a:lnTo>
                <a:lnTo>
                  <a:pt x="75" y="336"/>
                </a:lnTo>
                <a:lnTo>
                  <a:pt x="75" y="336"/>
                </a:lnTo>
                <a:lnTo>
                  <a:pt x="70" y="341"/>
                </a:lnTo>
                <a:lnTo>
                  <a:pt x="70" y="341"/>
                </a:lnTo>
                <a:lnTo>
                  <a:pt x="71" y="341"/>
                </a:lnTo>
                <a:lnTo>
                  <a:pt x="71" y="341"/>
                </a:lnTo>
                <a:lnTo>
                  <a:pt x="75" y="336"/>
                </a:lnTo>
                <a:lnTo>
                  <a:pt x="75" y="336"/>
                </a:lnTo>
                <a:close/>
                <a:moveTo>
                  <a:pt x="346" y="395"/>
                </a:moveTo>
                <a:lnTo>
                  <a:pt x="346" y="395"/>
                </a:lnTo>
                <a:lnTo>
                  <a:pt x="347" y="395"/>
                </a:lnTo>
                <a:lnTo>
                  <a:pt x="347" y="395"/>
                </a:lnTo>
                <a:lnTo>
                  <a:pt x="346" y="393"/>
                </a:lnTo>
                <a:lnTo>
                  <a:pt x="346" y="393"/>
                </a:lnTo>
                <a:lnTo>
                  <a:pt x="344" y="391"/>
                </a:lnTo>
                <a:lnTo>
                  <a:pt x="344" y="391"/>
                </a:lnTo>
                <a:lnTo>
                  <a:pt x="343" y="390"/>
                </a:lnTo>
                <a:lnTo>
                  <a:pt x="343" y="390"/>
                </a:lnTo>
                <a:lnTo>
                  <a:pt x="346" y="395"/>
                </a:lnTo>
                <a:lnTo>
                  <a:pt x="346" y="395"/>
                </a:lnTo>
                <a:close/>
                <a:moveTo>
                  <a:pt x="217" y="79"/>
                </a:moveTo>
                <a:lnTo>
                  <a:pt x="217" y="79"/>
                </a:lnTo>
                <a:lnTo>
                  <a:pt x="217" y="81"/>
                </a:lnTo>
                <a:lnTo>
                  <a:pt x="217" y="82"/>
                </a:lnTo>
                <a:lnTo>
                  <a:pt x="217" y="82"/>
                </a:lnTo>
                <a:lnTo>
                  <a:pt x="217" y="79"/>
                </a:lnTo>
                <a:lnTo>
                  <a:pt x="217" y="79"/>
                </a:lnTo>
                <a:close/>
                <a:moveTo>
                  <a:pt x="130" y="251"/>
                </a:moveTo>
                <a:lnTo>
                  <a:pt x="130" y="251"/>
                </a:lnTo>
                <a:lnTo>
                  <a:pt x="130" y="249"/>
                </a:lnTo>
                <a:lnTo>
                  <a:pt x="128" y="248"/>
                </a:lnTo>
                <a:lnTo>
                  <a:pt x="128" y="248"/>
                </a:lnTo>
                <a:lnTo>
                  <a:pt x="128" y="249"/>
                </a:lnTo>
                <a:lnTo>
                  <a:pt x="128" y="249"/>
                </a:lnTo>
                <a:lnTo>
                  <a:pt x="130" y="251"/>
                </a:lnTo>
                <a:lnTo>
                  <a:pt x="130" y="251"/>
                </a:lnTo>
                <a:close/>
                <a:moveTo>
                  <a:pt x="250" y="41"/>
                </a:moveTo>
                <a:lnTo>
                  <a:pt x="250" y="41"/>
                </a:lnTo>
                <a:lnTo>
                  <a:pt x="250" y="41"/>
                </a:lnTo>
                <a:lnTo>
                  <a:pt x="250" y="41"/>
                </a:lnTo>
                <a:lnTo>
                  <a:pt x="248" y="38"/>
                </a:lnTo>
                <a:lnTo>
                  <a:pt x="248" y="38"/>
                </a:lnTo>
                <a:lnTo>
                  <a:pt x="248" y="38"/>
                </a:lnTo>
                <a:lnTo>
                  <a:pt x="248" y="38"/>
                </a:lnTo>
                <a:lnTo>
                  <a:pt x="250" y="41"/>
                </a:lnTo>
                <a:lnTo>
                  <a:pt x="250" y="41"/>
                </a:lnTo>
                <a:close/>
                <a:moveTo>
                  <a:pt x="168" y="188"/>
                </a:moveTo>
                <a:lnTo>
                  <a:pt x="168" y="188"/>
                </a:lnTo>
                <a:lnTo>
                  <a:pt x="166" y="191"/>
                </a:lnTo>
                <a:lnTo>
                  <a:pt x="166" y="191"/>
                </a:lnTo>
                <a:lnTo>
                  <a:pt x="166" y="191"/>
                </a:lnTo>
                <a:lnTo>
                  <a:pt x="166" y="191"/>
                </a:lnTo>
                <a:lnTo>
                  <a:pt x="168" y="190"/>
                </a:lnTo>
                <a:lnTo>
                  <a:pt x="168" y="188"/>
                </a:lnTo>
                <a:lnTo>
                  <a:pt x="168" y="188"/>
                </a:lnTo>
                <a:close/>
                <a:moveTo>
                  <a:pt x="144" y="226"/>
                </a:moveTo>
                <a:lnTo>
                  <a:pt x="144" y="226"/>
                </a:lnTo>
                <a:lnTo>
                  <a:pt x="144" y="227"/>
                </a:lnTo>
                <a:lnTo>
                  <a:pt x="144" y="227"/>
                </a:lnTo>
                <a:lnTo>
                  <a:pt x="144" y="227"/>
                </a:lnTo>
                <a:lnTo>
                  <a:pt x="144" y="227"/>
                </a:lnTo>
                <a:lnTo>
                  <a:pt x="144" y="226"/>
                </a:lnTo>
                <a:lnTo>
                  <a:pt x="144" y="226"/>
                </a:lnTo>
                <a:close/>
                <a:moveTo>
                  <a:pt x="177" y="7"/>
                </a:moveTo>
                <a:lnTo>
                  <a:pt x="177" y="7"/>
                </a:lnTo>
                <a:lnTo>
                  <a:pt x="177" y="7"/>
                </a:lnTo>
                <a:lnTo>
                  <a:pt x="177" y="7"/>
                </a:lnTo>
                <a:lnTo>
                  <a:pt x="174" y="5"/>
                </a:lnTo>
                <a:lnTo>
                  <a:pt x="174" y="5"/>
                </a:lnTo>
                <a:lnTo>
                  <a:pt x="174" y="7"/>
                </a:lnTo>
                <a:lnTo>
                  <a:pt x="174" y="7"/>
                </a:lnTo>
                <a:lnTo>
                  <a:pt x="177" y="7"/>
                </a:lnTo>
                <a:lnTo>
                  <a:pt x="177" y="7"/>
                </a:lnTo>
                <a:close/>
                <a:moveTo>
                  <a:pt x="251" y="141"/>
                </a:moveTo>
                <a:lnTo>
                  <a:pt x="251" y="141"/>
                </a:lnTo>
                <a:lnTo>
                  <a:pt x="253" y="141"/>
                </a:lnTo>
                <a:lnTo>
                  <a:pt x="253" y="141"/>
                </a:lnTo>
                <a:lnTo>
                  <a:pt x="253" y="139"/>
                </a:lnTo>
                <a:lnTo>
                  <a:pt x="253" y="139"/>
                </a:lnTo>
                <a:lnTo>
                  <a:pt x="253" y="139"/>
                </a:lnTo>
                <a:lnTo>
                  <a:pt x="253" y="139"/>
                </a:lnTo>
                <a:lnTo>
                  <a:pt x="251" y="141"/>
                </a:lnTo>
                <a:lnTo>
                  <a:pt x="251" y="141"/>
                </a:lnTo>
                <a:close/>
                <a:moveTo>
                  <a:pt x="256" y="62"/>
                </a:moveTo>
                <a:lnTo>
                  <a:pt x="256" y="62"/>
                </a:lnTo>
                <a:lnTo>
                  <a:pt x="258" y="63"/>
                </a:lnTo>
                <a:lnTo>
                  <a:pt x="258" y="63"/>
                </a:lnTo>
                <a:lnTo>
                  <a:pt x="256" y="62"/>
                </a:lnTo>
                <a:lnTo>
                  <a:pt x="256" y="62"/>
                </a:lnTo>
                <a:close/>
                <a:moveTo>
                  <a:pt x="204" y="117"/>
                </a:moveTo>
                <a:lnTo>
                  <a:pt x="204" y="117"/>
                </a:lnTo>
                <a:lnTo>
                  <a:pt x="204" y="117"/>
                </a:lnTo>
                <a:lnTo>
                  <a:pt x="204" y="117"/>
                </a:lnTo>
                <a:lnTo>
                  <a:pt x="204" y="119"/>
                </a:lnTo>
                <a:lnTo>
                  <a:pt x="204" y="119"/>
                </a:lnTo>
                <a:lnTo>
                  <a:pt x="204" y="119"/>
                </a:lnTo>
                <a:lnTo>
                  <a:pt x="204" y="119"/>
                </a:lnTo>
                <a:lnTo>
                  <a:pt x="204" y="117"/>
                </a:lnTo>
                <a:lnTo>
                  <a:pt x="204" y="117"/>
                </a:lnTo>
                <a:close/>
                <a:moveTo>
                  <a:pt x="153" y="212"/>
                </a:moveTo>
                <a:lnTo>
                  <a:pt x="153" y="212"/>
                </a:lnTo>
                <a:lnTo>
                  <a:pt x="153" y="212"/>
                </a:lnTo>
                <a:lnTo>
                  <a:pt x="153" y="212"/>
                </a:lnTo>
                <a:lnTo>
                  <a:pt x="153" y="212"/>
                </a:lnTo>
                <a:lnTo>
                  <a:pt x="153" y="212"/>
                </a:lnTo>
                <a:lnTo>
                  <a:pt x="153" y="212"/>
                </a:lnTo>
                <a:lnTo>
                  <a:pt x="153" y="212"/>
                </a:lnTo>
                <a:lnTo>
                  <a:pt x="153" y="212"/>
                </a:lnTo>
                <a:lnTo>
                  <a:pt x="153" y="212"/>
                </a:lnTo>
                <a:close/>
                <a:moveTo>
                  <a:pt x="217" y="73"/>
                </a:moveTo>
                <a:lnTo>
                  <a:pt x="217" y="73"/>
                </a:lnTo>
                <a:lnTo>
                  <a:pt x="217" y="73"/>
                </a:lnTo>
                <a:lnTo>
                  <a:pt x="217" y="73"/>
                </a:lnTo>
                <a:lnTo>
                  <a:pt x="217" y="74"/>
                </a:lnTo>
                <a:lnTo>
                  <a:pt x="217" y="74"/>
                </a:lnTo>
                <a:lnTo>
                  <a:pt x="217" y="74"/>
                </a:lnTo>
                <a:lnTo>
                  <a:pt x="217" y="74"/>
                </a:lnTo>
                <a:lnTo>
                  <a:pt x="217" y="73"/>
                </a:lnTo>
                <a:lnTo>
                  <a:pt x="217" y="73"/>
                </a:lnTo>
                <a:close/>
                <a:moveTo>
                  <a:pt x="235" y="254"/>
                </a:moveTo>
                <a:lnTo>
                  <a:pt x="235" y="254"/>
                </a:lnTo>
                <a:lnTo>
                  <a:pt x="235" y="254"/>
                </a:lnTo>
                <a:lnTo>
                  <a:pt x="235" y="254"/>
                </a:lnTo>
                <a:lnTo>
                  <a:pt x="235" y="253"/>
                </a:lnTo>
                <a:lnTo>
                  <a:pt x="235" y="253"/>
                </a:lnTo>
                <a:lnTo>
                  <a:pt x="234" y="254"/>
                </a:lnTo>
                <a:lnTo>
                  <a:pt x="234" y="254"/>
                </a:lnTo>
                <a:lnTo>
                  <a:pt x="235" y="254"/>
                </a:lnTo>
                <a:lnTo>
                  <a:pt x="235" y="254"/>
                </a:lnTo>
                <a:close/>
                <a:moveTo>
                  <a:pt x="76" y="335"/>
                </a:moveTo>
                <a:lnTo>
                  <a:pt x="76" y="335"/>
                </a:lnTo>
                <a:lnTo>
                  <a:pt x="76" y="335"/>
                </a:lnTo>
                <a:lnTo>
                  <a:pt x="76" y="335"/>
                </a:lnTo>
                <a:lnTo>
                  <a:pt x="75" y="336"/>
                </a:lnTo>
                <a:lnTo>
                  <a:pt x="75" y="336"/>
                </a:lnTo>
                <a:lnTo>
                  <a:pt x="75" y="336"/>
                </a:lnTo>
                <a:lnTo>
                  <a:pt x="75" y="336"/>
                </a:lnTo>
                <a:lnTo>
                  <a:pt x="76" y="335"/>
                </a:lnTo>
                <a:lnTo>
                  <a:pt x="76" y="335"/>
                </a:lnTo>
                <a:close/>
                <a:moveTo>
                  <a:pt x="76" y="333"/>
                </a:moveTo>
                <a:lnTo>
                  <a:pt x="76" y="333"/>
                </a:lnTo>
                <a:lnTo>
                  <a:pt x="76" y="333"/>
                </a:lnTo>
                <a:lnTo>
                  <a:pt x="76" y="333"/>
                </a:lnTo>
                <a:lnTo>
                  <a:pt x="76" y="335"/>
                </a:lnTo>
                <a:lnTo>
                  <a:pt x="76" y="335"/>
                </a:lnTo>
                <a:lnTo>
                  <a:pt x="76" y="335"/>
                </a:lnTo>
                <a:lnTo>
                  <a:pt x="76" y="335"/>
                </a:lnTo>
                <a:lnTo>
                  <a:pt x="76" y="333"/>
                </a:lnTo>
                <a:lnTo>
                  <a:pt x="76" y="333"/>
                </a:lnTo>
                <a:close/>
                <a:moveTo>
                  <a:pt x="78" y="331"/>
                </a:moveTo>
                <a:lnTo>
                  <a:pt x="78" y="331"/>
                </a:lnTo>
                <a:lnTo>
                  <a:pt x="78" y="331"/>
                </a:lnTo>
                <a:lnTo>
                  <a:pt x="78" y="331"/>
                </a:lnTo>
                <a:lnTo>
                  <a:pt x="78" y="333"/>
                </a:lnTo>
                <a:lnTo>
                  <a:pt x="78" y="333"/>
                </a:lnTo>
                <a:lnTo>
                  <a:pt x="78" y="333"/>
                </a:lnTo>
                <a:lnTo>
                  <a:pt x="78" y="333"/>
                </a:lnTo>
                <a:lnTo>
                  <a:pt x="78" y="331"/>
                </a:lnTo>
                <a:lnTo>
                  <a:pt x="78" y="331"/>
                </a:lnTo>
                <a:close/>
                <a:moveTo>
                  <a:pt x="78" y="331"/>
                </a:moveTo>
                <a:lnTo>
                  <a:pt x="78" y="331"/>
                </a:lnTo>
                <a:lnTo>
                  <a:pt x="79" y="331"/>
                </a:lnTo>
                <a:lnTo>
                  <a:pt x="79" y="331"/>
                </a:lnTo>
                <a:lnTo>
                  <a:pt x="79" y="331"/>
                </a:lnTo>
                <a:lnTo>
                  <a:pt x="79" y="331"/>
                </a:lnTo>
                <a:lnTo>
                  <a:pt x="79" y="330"/>
                </a:lnTo>
                <a:lnTo>
                  <a:pt x="79" y="330"/>
                </a:lnTo>
                <a:lnTo>
                  <a:pt x="78" y="331"/>
                </a:lnTo>
                <a:lnTo>
                  <a:pt x="78" y="331"/>
                </a:lnTo>
                <a:close/>
                <a:moveTo>
                  <a:pt x="81" y="330"/>
                </a:moveTo>
                <a:lnTo>
                  <a:pt x="81" y="330"/>
                </a:lnTo>
                <a:lnTo>
                  <a:pt x="79" y="330"/>
                </a:lnTo>
                <a:lnTo>
                  <a:pt x="79" y="330"/>
                </a:lnTo>
                <a:lnTo>
                  <a:pt x="79" y="330"/>
                </a:lnTo>
                <a:lnTo>
                  <a:pt x="79" y="330"/>
                </a:lnTo>
                <a:lnTo>
                  <a:pt x="79" y="330"/>
                </a:lnTo>
                <a:lnTo>
                  <a:pt x="79" y="330"/>
                </a:lnTo>
                <a:lnTo>
                  <a:pt x="81" y="330"/>
                </a:lnTo>
                <a:lnTo>
                  <a:pt x="81" y="330"/>
                </a:lnTo>
                <a:close/>
                <a:moveTo>
                  <a:pt x="347" y="395"/>
                </a:moveTo>
                <a:lnTo>
                  <a:pt x="347" y="395"/>
                </a:lnTo>
                <a:lnTo>
                  <a:pt x="347" y="396"/>
                </a:lnTo>
                <a:lnTo>
                  <a:pt x="347" y="396"/>
                </a:lnTo>
                <a:lnTo>
                  <a:pt x="347" y="396"/>
                </a:lnTo>
                <a:lnTo>
                  <a:pt x="347" y="396"/>
                </a:lnTo>
                <a:lnTo>
                  <a:pt x="347" y="395"/>
                </a:lnTo>
                <a:lnTo>
                  <a:pt x="347" y="395"/>
                </a:lnTo>
                <a:close/>
                <a:moveTo>
                  <a:pt x="207" y="13"/>
                </a:moveTo>
                <a:lnTo>
                  <a:pt x="207" y="13"/>
                </a:lnTo>
                <a:lnTo>
                  <a:pt x="207" y="13"/>
                </a:lnTo>
                <a:lnTo>
                  <a:pt x="207" y="13"/>
                </a:lnTo>
                <a:lnTo>
                  <a:pt x="209" y="13"/>
                </a:lnTo>
                <a:lnTo>
                  <a:pt x="209" y="13"/>
                </a:lnTo>
                <a:lnTo>
                  <a:pt x="209" y="13"/>
                </a:lnTo>
                <a:lnTo>
                  <a:pt x="209" y="13"/>
                </a:lnTo>
                <a:lnTo>
                  <a:pt x="207" y="13"/>
                </a:lnTo>
                <a:lnTo>
                  <a:pt x="207" y="1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错误推测优劣</a:t>
            </a:r>
            <a:endParaRPr lang="zh-CN" altLang="en-US" sz="4000" b="1" dirty="0">
              <a:latin typeface="+mn-ea"/>
              <a:ea typeface="+mn-ea"/>
            </a:endParaRPr>
          </a:p>
        </p:txBody>
      </p:sp>
      <p:sp>
        <p:nvSpPr>
          <p:cNvPr id="5" name="文本框 4"/>
          <p:cNvSpPr txBox="1"/>
          <p:nvPr/>
        </p:nvSpPr>
        <p:spPr>
          <a:xfrm>
            <a:off x="1320165" y="1998345"/>
            <a:ext cx="9136380" cy="2861310"/>
          </a:xfrm>
          <a:prstGeom prst="rect">
            <a:avLst/>
          </a:prstGeom>
          <a:noFill/>
        </p:spPr>
        <p:txBody>
          <a:bodyPr wrap="square" rtlCol="0" anchor="t">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en-US" altLang="zh-CN" b="1" dirty="0">
                <a:sym typeface="+mn-ea"/>
              </a:rPr>
              <a:t>        </a:t>
            </a:r>
            <a:r>
              <a:rPr lang="zh-CN" altLang="en-US" b="1" dirty="0">
                <a:sym typeface="+mn-ea"/>
              </a:rPr>
              <a:t>错误推测法能充分发挥人的直觉和经验，在一个测试小组中</a:t>
            </a:r>
            <a:r>
              <a:rPr lang="zh-CN" altLang="en-US" b="1" dirty="0">
                <a:solidFill>
                  <a:srgbClr val="FFC000"/>
                </a:solidFill>
                <a:sym typeface="+mn-ea"/>
              </a:rPr>
              <a:t>集思广益，方便实用</a:t>
            </a:r>
            <a:r>
              <a:rPr lang="zh-CN" altLang="en-US" b="1" dirty="0">
                <a:sym typeface="+mn-ea"/>
              </a:rPr>
              <a:t>，特别是在软件测试基础较差的情况下，很好地组织测试小组进行错误猜测，但错误推测法不是一个系统的测试方法，</a:t>
            </a:r>
            <a:r>
              <a:rPr lang="zh-CN" altLang="en-US" b="1" dirty="0">
                <a:solidFill>
                  <a:srgbClr val="FFC000"/>
                </a:solidFill>
                <a:sym typeface="+mn-ea"/>
              </a:rPr>
              <a:t>所以只能用作辅助手段</a:t>
            </a:r>
            <a:r>
              <a:rPr lang="zh-CN" altLang="en-US" b="1" dirty="0">
                <a:sym typeface="+mn-ea"/>
              </a:rPr>
              <a:t>，即先用其他方法设计测试用例，再用此方法补充一些例子。</a:t>
            </a:r>
            <a:endParaRPr lang="zh-CN" altLang="en-US" sz="2000"/>
          </a:p>
        </p:txBody>
      </p:sp>
      <p:sp>
        <p:nvSpPr>
          <p:cNvPr id="15" name="任意多边形 14"/>
          <p:cNvSpPr/>
          <p:nvPr/>
        </p:nvSpPr>
        <p:spPr>
          <a:xfrm rot="10800000" flipH="1" flipV="1">
            <a:off x="943682" y="5756934"/>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92580" y="4805363"/>
            <a:ext cx="7461250" cy="5715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b="1" dirty="0">
                <a:latin typeface="+mn-ea"/>
                <a:ea typeface="+mn-ea"/>
              </a:rPr>
              <a:t>主要内容</a:t>
            </a:r>
          </a:p>
        </p:txBody>
      </p:sp>
      <p:sp>
        <p:nvSpPr>
          <p:cNvPr id="6" name="文本框 5"/>
          <p:cNvSpPr txBox="1"/>
          <p:nvPr/>
        </p:nvSpPr>
        <p:spPr>
          <a:xfrm>
            <a:off x="1187450" y="1635760"/>
            <a:ext cx="6405245" cy="4815840"/>
          </a:xfrm>
          <a:prstGeom prst="rect">
            <a:avLst/>
          </a:prstGeom>
          <a:noFill/>
        </p:spPr>
        <p:txBody>
          <a:bodyPr wrap="square" rtlCol="0">
            <a:spAutoFit/>
          </a:bodyPr>
          <a:lstStyle/>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b="1" noProof="0" dirty="0" smtClean="0">
                <a:ln>
                  <a:noFill/>
                </a:ln>
                <a:effectLst/>
                <a:uLnTx/>
                <a:uFillTx/>
                <a:latin typeface="+mn-ea"/>
                <a:sym typeface="+mn-ea"/>
              </a:rPr>
              <a:t>  </a:t>
            </a:r>
            <a:r>
              <a:rPr kumimoji="1" lang="en-US" altLang="zh-CN" sz="2800" b="1" noProof="0" dirty="0" smtClean="0">
                <a:ln>
                  <a:noFill/>
                </a:ln>
                <a:effectLst/>
                <a:uLnTx/>
                <a:uFillTx/>
                <a:latin typeface="+mn-ea"/>
                <a:sym typeface="+mn-ea"/>
              </a:rPr>
              <a:t> 7.1   </a:t>
            </a:r>
            <a:r>
              <a:rPr kumimoji="1" lang="zh-CN" altLang="en-US" sz="2800" b="1" noProof="0" dirty="0" smtClean="0">
                <a:ln>
                  <a:noFill/>
                </a:ln>
                <a:effectLst/>
                <a:uLnTx/>
                <a:uFillTx/>
                <a:latin typeface="+mn-ea"/>
                <a:sym typeface="+mn-ea"/>
              </a:rPr>
              <a:t>编码</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smtClean="0">
                <a:ln>
                  <a:noFill/>
                </a:ln>
                <a:effectLst/>
                <a:uLnTx/>
                <a:uFillTx/>
                <a:latin typeface="+mn-ea"/>
                <a:sym typeface="+mn-ea"/>
              </a:rPr>
              <a:t>   7.2   </a:t>
            </a:r>
            <a:r>
              <a:rPr kumimoji="1" lang="zh-CN" altLang="en-US" sz="2800" b="1" noProof="0" dirty="0" smtClean="0">
                <a:ln>
                  <a:noFill/>
                </a:ln>
                <a:effectLst/>
                <a:uLnTx/>
                <a:uFillTx/>
                <a:latin typeface="+mn-ea"/>
                <a:sym typeface="+mn-ea"/>
              </a:rPr>
              <a:t>软件测试基础</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smtClean="0">
                <a:ln>
                  <a:noFill/>
                </a:ln>
                <a:effectLst/>
                <a:uLnTx/>
                <a:uFillTx/>
                <a:latin typeface="+mn-ea"/>
                <a:sym typeface="+mn-ea"/>
              </a:rPr>
              <a:t>   7.3   </a:t>
            </a:r>
            <a:r>
              <a:rPr kumimoji="1" lang="zh-CN" altLang="en-US" sz="2800" b="1" noProof="0" dirty="0" smtClean="0">
                <a:ln>
                  <a:noFill/>
                </a:ln>
                <a:effectLst/>
                <a:uLnTx/>
                <a:uFillTx/>
                <a:latin typeface="+mn-ea"/>
                <a:sym typeface="+mn-ea"/>
              </a:rPr>
              <a:t>单元测试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smtClean="0">
                <a:ln>
                  <a:noFill/>
                </a:ln>
                <a:effectLst/>
                <a:uLnTx/>
                <a:uFillTx/>
                <a:latin typeface="+mn-ea"/>
                <a:sym typeface="+mn-ea"/>
              </a:rPr>
              <a:t>   7.4   </a:t>
            </a:r>
            <a:r>
              <a:rPr kumimoji="1" lang="zh-CN" altLang="en-US" sz="2800" b="1" noProof="0" dirty="0" smtClean="0">
                <a:ln>
                  <a:noFill/>
                </a:ln>
                <a:effectLst/>
                <a:uLnTx/>
                <a:uFillTx/>
                <a:latin typeface="+mn-ea"/>
                <a:sym typeface="+mn-ea"/>
              </a:rPr>
              <a:t>集成测试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7.5   </a:t>
            </a:r>
            <a:r>
              <a:rPr kumimoji="1" lang="zh-CN" altLang="en-US" sz="2800" b="1" noProof="0" dirty="0" smtClean="0">
                <a:ln>
                  <a:noFill/>
                </a:ln>
                <a:effectLst/>
                <a:uLnTx/>
                <a:uFillTx/>
                <a:latin typeface="+mn-ea"/>
                <a:sym typeface="+mn-ea"/>
              </a:rPr>
              <a:t>确认测试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7.6   </a:t>
            </a:r>
            <a:r>
              <a:rPr kumimoji="1" lang="zh-CN" altLang="en-US" sz="2800" b="1" noProof="0" dirty="0" smtClean="0">
                <a:ln>
                  <a:noFill/>
                </a:ln>
                <a:effectLst/>
                <a:uLnTx/>
                <a:uFillTx/>
                <a:latin typeface="+mn-ea"/>
                <a:sym typeface="+mn-ea"/>
              </a:rPr>
              <a:t>白盒测试技术</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7.7   </a:t>
            </a:r>
            <a:r>
              <a:rPr kumimoji="1" lang="zh-CN" altLang="en-US" sz="2800" b="1" noProof="0" dirty="0" smtClean="0">
                <a:ln>
                  <a:noFill/>
                </a:ln>
                <a:effectLst/>
                <a:uLnTx/>
                <a:uFillTx/>
                <a:latin typeface="+mn-ea"/>
                <a:sym typeface="+mn-ea"/>
              </a:rPr>
              <a:t>黑盒测试技术</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7.8   </a:t>
            </a:r>
            <a:r>
              <a:rPr kumimoji="1" lang="zh-CN" altLang="en-US" sz="2800" b="1" noProof="0" dirty="0" smtClean="0">
                <a:ln>
                  <a:noFill/>
                </a:ln>
                <a:effectLst/>
                <a:uLnTx/>
                <a:uFillTx/>
                <a:latin typeface="+mn-ea"/>
                <a:sym typeface="+mn-ea"/>
              </a:rPr>
              <a:t>调试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7.9   </a:t>
            </a:r>
            <a:r>
              <a:rPr kumimoji="1" lang="zh-CN" altLang="en-US" sz="2800" b="1" noProof="0" dirty="0" smtClean="0">
                <a:ln>
                  <a:noFill/>
                </a:ln>
                <a:effectLst/>
                <a:uLnTx/>
                <a:uFillTx/>
                <a:latin typeface="+mn-ea"/>
                <a:sym typeface="+mn-ea"/>
              </a:rPr>
              <a:t>软件可靠性</a:t>
            </a:r>
            <a:endParaRPr lang="zh-CN" altLang="en-US" sz="2800"/>
          </a:p>
        </p:txBody>
      </p:sp>
      <p:sp>
        <p:nvSpPr>
          <p:cNvPr id="14" name="等腰三角形 13"/>
          <p:cNvSpPr/>
          <p:nvPr/>
        </p:nvSpPr>
        <p:spPr>
          <a:xfrm rot="5400000">
            <a:off x="955516" y="4875371"/>
            <a:ext cx="538163" cy="43180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solidFill>
                <a:schemeClr val="accent4"/>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优点</a:t>
            </a:r>
          </a:p>
        </p:txBody>
      </p:sp>
      <p:sp>
        <p:nvSpPr>
          <p:cNvPr id="3" name="文本占位符 2"/>
          <p:cNvSpPr>
            <a:spLocks noGrp="1"/>
          </p:cNvSpPr>
          <p:nvPr>
            <p:ph type="body" idx="1"/>
          </p:nvPr>
        </p:nvSpPr>
        <p:spPr/>
        <p:txBody>
          <a:bodyPr/>
          <a:lstStyle/>
          <a:p>
            <a:r>
              <a:rPr lang="zh-CN" altLang="en-US"/>
              <a:t>第五部分</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优点</a:t>
            </a:r>
          </a:p>
        </p:txBody>
      </p:sp>
      <p:sp>
        <p:nvSpPr>
          <p:cNvPr id="5" name="文本框 4"/>
          <p:cNvSpPr txBox="1"/>
          <p:nvPr/>
        </p:nvSpPr>
        <p:spPr>
          <a:xfrm>
            <a:off x="1109345" y="1216025"/>
            <a:ext cx="9570720" cy="5169535"/>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1. 基本上不用人管着，如果程序停止运行了一般就是被测试程</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序CRASH</a:t>
            </a:r>
            <a:r>
              <a:rPr lang="zh-CN" altLang="en-US" sz="2000" noProof="0" dirty="0" smtClean="0">
                <a:ln>
                  <a:noFill/>
                </a:ln>
                <a:effectLst/>
                <a:uLnTx/>
                <a:uFillTx/>
                <a:latin typeface="+mn-ea"/>
                <a:sym typeface="+mn-ea"/>
              </a:rPr>
              <a:t>（崩溃）</a:t>
            </a:r>
            <a:r>
              <a:rPr lang="en-US" altLang="zh-CN" sz="2000" noProof="0" dirty="0" smtClean="0">
                <a:ln>
                  <a:noFill/>
                </a:ln>
                <a:effectLst/>
                <a:uLnTx/>
                <a:uFillTx/>
                <a:latin typeface="+mn-ea"/>
                <a:sym typeface="+mn-ea"/>
              </a:rPr>
              <a:t>了</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2. 设计完测试例之后，下来的工作就是爽了，当然更苦闷的是确</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定crash（崩溃）原因</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3、对</a:t>
            </a:r>
            <a:r>
              <a:rPr lang="en-US" altLang="zh-CN" sz="2000" noProof="0" dirty="0" smtClean="0">
                <a:ln>
                  <a:noFill/>
                </a:ln>
                <a:solidFill>
                  <a:srgbClr val="D0CC1E"/>
                </a:solidFill>
                <a:effectLst/>
                <a:uLnTx/>
                <a:uFillTx/>
                <a:latin typeface="+mn-ea"/>
                <a:sym typeface="+mn-ea"/>
              </a:rPr>
              <a:t>比较大的代码单元</a:t>
            </a:r>
            <a:r>
              <a:rPr lang="en-US" altLang="zh-CN" sz="2000" noProof="0" dirty="0" smtClean="0">
                <a:ln>
                  <a:noFill/>
                </a:ln>
                <a:effectLst/>
                <a:uLnTx/>
                <a:uFillTx/>
                <a:latin typeface="+mn-ea"/>
                <a:sym typeface="+mn-ea"/>
              </a:rPr>
              <a:t>来说，</a:t>
            </a:r>
            <a:r>
              <a:rPr lang="en-US" altLang="zh-CN" sz="2000" noProof="0" dirty="0" smtClean="0">
                <a:ln>
                  <a:noFill/>
                </a:ln>
                <a:solidFill>
                  <a:srgbClr val="D0CC1E"/>
                </a:solidFill>
                <a:effectLst/>
                <a:uLnTx/>
                <a:uFillTx/>
                <a:latin typeface="+mn-ea"/>
                <a:sym typeface="+mn-ea"/>
              </a:rPr>
              <a:t>黑盒测试比白盒测试效率要高</a:t>
            </a:r>
            <a:r>
              <a:rPr lang="en-US" altLang="zh-CN" sz="2000" noProof="0" dirty="0" smtClean="0">
                <a:ln>
                  <a:noFill/>
                </a:ln>
                <a:effectLst/>
                <a:uLnTx/>
                <a:uFillTx/>
                <a:latin typeface="+mn-ea"/>
                <a:sym typeface="+mn-ea"/>
              </a:rPr>
              <a:t>;</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4、测试人员不需要了解实现的细节，包括特定的编程语言;</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5、测试人员和编码人员是彼此独立的;</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6、从用户的视角进行测试，很容易被理解和接受;</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7、有助于暴露任何规格不一致或者有歧义的问题;</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8、测试用例可以在规格完成之后马上执行</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9</a:t>
            </a:r>
            <a:r>
              <a:rPr lang="zh-CN" altLang="en-US" sz="2000"/>
              <a:t>、</a:t>
            </a:r>
            <a:r>
              <a:rPr lang="zh-CN" altLang="en-US" sz="2000" b="1" dirty="0">
                <a:solidFill>
                  <a:schemeClr val="accent4"/>
                </a:solidFill>
                <a:sym typeface="+mn-ea"/>
              </a:rPr>
              <a:t>测试者能够快速且容易地切入，并能够体会到程序的易用与否</a:t>
            </a:r>
            <a:r>
              <a:rPr lang="zh-CN" altLang="en-US" sz="2000" b="1" dirty="0">
                <a:sym typeface="+mn-ea"/>
              </a:rPr>
              <a:t>。</a:t>
            </a:r>
            <a:endParaRPr lang="zh-CN" altLang="en-US" sz="2000"/>
          </a:p>
        </p:txBody>
      </p:sp>
      <p:grpSp>
        <p:nvGrpSpPr>
          <p:cNvPr id="34" name="Group 33"/>
          <p:cNvGrpSpPr/>
          <p:nvPr/>
        </p:nvGrpSpPr>
        <p:grpSpPr>
          <a:xfrm>
            <a:off x="9846945" y="844550"/>
            <a:ext cx="987425" cy="977900"/>
            <a:chOff x="8204317" y="2115665"/>
            <a:chExt cx="464344" cy="464344"/>
          </a:xfrm>
          <a:solidFill>
            <a:schemeClr val="tx2"/>
          </a:solidFill>
        </p:grpSpPr>
        <p:sp>
          <p:nvSpPr>
            <p:cNvPr id="116" name="AutoShape 81"/>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Light" panose="020B0502040204020203" charset="-122"/>
                <a:ea typeface="微软雅黑" panose="020B0503020204020204" charset="-122"/>
                <a:cs typeface="+mn-ea"/>
                <a:sym typeface="+mn-lt"/>
              </a:endParaRPr>
            </a:p>
          </p:txBody>
        </p:sp>
        <p:sp>
          <p:nvSpPr>
            <p:cNvPr id="117" name="AutoShape 82"/>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Light" panose="020B0502040204020203" charset="-122"/>
                <a:ea typeface="微软雅黑" panose="020B0503020204020204" charset="-122"/>
                <a:cs typeface="+mn-ea"/>
                <a:sym typeface="+mn-lt"/>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缺点</a:t>
            </a:r>
          </a:p>
        </p:txBody>
      </p:sp>
      <p:sp>
        <p:nvSpPr>
          <p:cNvPr id="3" name="文本占位符 2"/>
          <p:cNvSpPr>
            <a:spLocks noGrp="1"/>
          </p:cNvSpPr>
          <p:nvPr>
            <p:ph type="body" idx="1"/>
          </p:nvPr>
        </p:nvSpPr>
        <p:spPr/>
        <p:txBody>
          <a:bodyPr/>
          <a:lstStyle/>
          <a:p>
            <a:r>
              <a:rPr lang="zh-CN" altLang="en-US"/>
              <a:t>第六部分</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481" y="131162"/>
            <a:ext cx="7882203" cy="909049"/>
          </a:xfrm>
        </p:spPr>
        <p:txBody>
          <a:bodyPr/>
          <a:lstStyle/>
          <a:p>
            <a:r>
              <a:rPr lang="zh-CN" altLang="en-US" sz="4000" b="1" dirty="0">
                <a:latin typeface="+mn-ea"/>
                <a:ea typeface="+mn-ea"/>
              </a:rPr>
              <a:t>缺点</a:t>
            </a:r>
          </a:p>
        </p:txBody>
      </p:sp>
      <p:sp>
        <p:nvSpPr>
          <p:cNvPr id="5" name="文本框 4"/>
          <p:cNvSpPr txBox="1"/>
          <p:nvPr/>
        </p:nvSpPr>
        <p:spPr>
          <a:xfrm>
            <a:off x="580390" y="1040765"/>
            <a:ext cx="11252835" cy="5169535"/>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dirty="0">
                <a:ea typeface="+mn-lt"/>
                <a:sym typeface="+mn-ea"/>
              </a:rPr>
              <a:t>1.</a:t>
            </a:r>
            <a:r>
              <a:rPr lang="zh-CN" altLang="en-US" sz="2000" dirty="0">
                <a:solidFill>
                  <a:schemeClr val="accent4"/>
                </a:solidFill>
                <a:ea typeface="+mn-lt"/>
                <a:sym typeface="+mn-ea"/>
              </a:rPr>
              <a:t>难以知道测试的覆盖率</a:t>
            </a:r>
            <a:r>
              <a:rPr lang="zh-CN" altLang="en-US" sz="2000" dirty="0">
                <a:ea typeface="+mn-lt"/>
                <a:sym typeface="+mn-ea"/>
              </a:rPr>
              <a:t>，可能丢失大量未知的区域，并且这种测试行为带有主观性且难以复制；</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2. 结果取决于测试</a:t>
            </a:r>
            <a:r>
              <a:rPr lang="zh-CN" altLang="en-US" sz="2000" noProof="0" dirty="0" smtClean="0">
                <a:ln>
                  <a:noFill/>
                </a:ln>
                <a:effectLst/>
                <a:uLnTx/>
                <a:uFillTx/>
                <a:latin typeface="+mn-ea"/>
                <a:sym typeface="+mn-ea"/>
              </a:rPr>
              <a:t>用</a:t>
            </a:r>
            <a:r>
              <a:rPr lang="en-US" altLang="zh-CN" sz="2000" noProof="0" dirty="0" smtClean="0">
                <a:ln>
                  <a:noFill/>
                </a:ln>
                <a:effectLst/>
                <a:uLnTx/>
                <a:uFillTx/>
                <a:latin typeface="+mn-ea"/>
                <a:sym typeface="+mn-ea"/>
              </a:rPr>
              <a:t>例的设计，</a:t>
            </a:r>
            <a:r>
              <a:rPr lang="zh-CN" altLang="en-US" sz="2000">
                <a:solidFill>
                  <a:srgbClr val="D0CC1E"/>
                </a:solidFill>
                <a:sym typeface="+mn-ea"/>
              </a:rPr>
              <a:t>没有清晰和简明的需求规格说明书，测试用例很难设计；</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3. 没有状态转换的概念，目前一些成功的例子基本上都是针对PDU</a:t>
            </a:r>
            <a:r>
              <a:rPr lang="zh-CN" altLang="en-US" sz="2000" noProof="0" dirty="0" smtClean="0">
                <a:ln>
                  <a:noFill/>
                </a:ln>
                <a:effectLst/>
                <a:uLnTx/>
                <a:uFillTx/>
                <a:latin typeface="+mn-ea"/>
                <a:sym typeface="+mn-ea"/>
              </a:rPr>
              <a:t>（协议数据单元）</a:t>
            </a:r>
            <a:r>
              <a:rPr lang="en-US" altLang="zh-CN" sz="2000" noProof="0" dirty="0" smtClean="0">
                <a:ln>
                  <a:noFill/>
                </a:ln>
                <a:effectLst/>
                <a:uLnTx/>
                <a:uFillTx/>
                <a:latin typeface="+mn-ea"/>
                <a:sym typeface="+mn-ea"/>
              </a:rPr>
              <a:t>来做的，还</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做不到针对被测试程序的状态转换来作</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4. 就没有状态概念的测试来说，寻找和确定造成程序crash（崩溃）的测试例是个麻烦事</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情，必须把周围可能的测试例单独确认一遍。而就有状态的测试来说，就更麻烦了，尤其</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不是一个单独的tEStcase造成的问题。这些在堆的问题中表现的更为突出</a:t>
            </a:r>
            <a:r>
              <a:rPr lang="zh-CN" altLang="en-US" sz="2000" noProof="0" dirty="0" smtClean="0">
                <a:ln>
                  <a:noFill/>
                </a:ln>
                <a:effectLst/>
                <a:uLnTx/>
                <a:uFillTx/>
                <a:latin typeface="+mn-ea"/>
                <a:sym typeface="+mn-ea"/>
              </a:rPr>
              <a:t>；</a:t>
            </a:r>
            <a:endParaRPr lang="zh-CN" altLang="en-US" sz="2000"/>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5</a:t>
            </a:r>
            <a:r>
              <a:rPr lang="zh-CN" altLang="en-US" sz="2000"/>
              <a:t>.如果测试人员，不被告知开发人员已经执行过的用例，在测试数据上会存在不必要的重</a:t>
            </a: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a:t>   复；</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6</a:t>
            </a:r>
            <a:r>
              <a:rPr lang="zh-CN" altLang="en-US" sz="2000"/>
              <a:t>.很多测试路径没有测试到；</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7</a:t>
            </a:r>
            <a:r>
              <a:rPr lang="zh-CN" altLang="en-US" sz="2000"/>
              <a:t>.</a:t>
            </a:r>
            <a:r>
              <a:rPr lang="zh-CN" altLang="en-US" sz="2000">
                <a:solidFill>
                  <a:srgbClr val="D0CC1E"/>
                </a:solidFill>
              </a:rPr>
              <a:t>不能直接对特定程序段进行测试</a:t>
            </a:r>
            <a:r>
              <a:rPr lang="zh-CN" altLang="en-US" sz="2000"/>
              <a:t>，改程序段可能隐藏更多错误。</a:t>
            </a:r>
          </a:p>
        </p:txBody>
      </p:sp>
      <p:sp>
        <p:nvSpPr>
          <p:cNvPr id="35" name="Freeform 34"/>
          <p:cNvSpPr>
            <a:spLocks noChangeArrowheads="1"/>
          </p:cNvSpPr>
          <p:nvPr/>
        </p:nvSpPr>
        <p:spPr bwMode="auto">
          <a:xfrm>
            <a:off x="9923145" y="5354955"/>
            <a:ext cx="986790" cy="986790"/>
          </a:xfrm>
          <a:custGeom>
            <a:avLst/>
            <a:gdLst>
              <a:gd name="T0" fmla="*/ 132875 w 516"/>
              <a:gd name="T1" fmla="*/ 95664 h 516"/>
              <a:gd name="T2" fmla="*/ 132875 w 516"/>
              <a:gd name="T3" fmla="*/ 95664 h 516"/>
              <a:gd name="T4" fmla="*/ 175482 w 516"/>
              <a:gd name="T5" fmla="*/ 53067 h 516"/>
              <a:gd name="T6" fmla="*/ 175482 w 516"/>
              <a:gd name="T7" fmla="*/ 15884 h 516"/>
              <a:gd name="T8" fmla="*/ 132875 w 516"/>
              <a:gd name="T9" fmla="*/ 15884 h 516"/>
              <a:gd name="T10" fmla="*/ 95685 w 516"/>
              <a:gd name="T11" fmla="*/ 53067 h 516"/>
              <a:gd name="T12" fmla="*/ 53078 w 516"/>
              <a:gd name="T13" fmla="*/ 15884 h 516"/>
              <a:gd name="T14" fmla="*/ 15887 w 516"/>
              <a:gd name="T15" fmla="*/ 15884 h 516"/>
              <a:gd name="T16" fmla="*/ 15887 w 516"/>
              <a:gd name="T17" fmla="*/ 53067 h 516"/>
              <a:gd name="T18" fmla="*/ 53078 w 516"/>
              <a:gd name="T19" fmla="*/ 95664 h 516"/>
              <a:gd name="T20" fmla="*/ 15887 w 516"/>
              <a:gd name="T21" fmla="*/ 132847 h 516"/>
              <a:gd name="T22" fmla="*/ 15887 w 516"/>
              <a:gd name="T23" fmla="*/ 175445 h 516"/>
              <a:gd name="T24" fmla="*/ 53078 w 516"/>
              <a:gd name="T25" fmla="*/ 175445 h 516"/>
              <a:gd name="T26" fmla="*/ 95685 w 516"/>
              <a:gd name="T27" fmla="*/ 132847 h 516"/>
              <a:gd name="T28" fmla="*/ 132875 w 516"/>
              <a:gd name="T29" fmla="*/ 175445 h 516"/>
              <a:gd name="T30" fmla="*/ 175482 w 516"/>
              <a:gd name="T31" fmla="*/ 175445 h 516"/>
              <a:gd name="T32" fmla="*/ 175482 w 516"/>
              <a:gd name="T33" fmla="*/ 132847 h 516"/>
              <a:gd name="T34" fmla="*/ 132875 w 516"/>
              <a:gd name="T35" fmla="*/ 95664 h 516"/>
              <a:gd name="T36" fmla="*/ 164650 w 516"/>
              <a:gd name="T37" fmla="*/ 164615 h 516"/>
              <a:gd name="T38" fmla="*/ 164650 w 516"/>
              <a:gd name="T39" fmla="*/ 164615 h 516"/>
              <a:gd name="T40" fmla="*/ 143707 w 516"/>
              <a:gd name="T41" fmla="*/ 164615 h 516"/>
              <a:gd name="T42" fmla="*/ 95685 w 516"/>
              <a:gd name="T43" fmla="*/ 111548 h 516"/>
              <a:gd name="T44" fmla="*/ 42607 w 516"/>
              <a:gd name="T45" fmla="*/ 164615 h 516"/>
              <a:gd name="T46" fmla="*/ 21303 w 516"/>
              <a:gd name="T47" fmla="*/ 164615 h 516"/>
              <a:gd name="T48" fmla="*/ 21303 w 516"/>
              <a:gd name="T49" fmla="*/ 143677 h 516"/>
              <a:gd name="T50" fmla="*/ 74381 w 516"/>
              <a:gd name="T51" fmla="*/ 95664 h 516"/>
              <a:gd name="T52" fmla="*/ 21303 w 516"/>
              <a:gd name="T53" fmla="*/ 42598 h 516"/>
              <a:gd name="T54" fmla="*/ 21303 w 516"/>
              <a:gd name="T55" fmla="*/ 21299 h 516"/>
              <a:gd name="T56" fmla="*/ 42607 w 516"/>
              <a:gd name="T57" fmla="*/ 21299 h 516"/>
              <a:gd name="T58" fmla="*/ 95685 w 516"/>
              <a:gd name="T59" fmla="*/ 74366 h 516"/>
              <a:gd name="T60" fmla="*/ 143707 w 516"/>
              <a:gd name="T61" fmla="*/ 21299 h 516"/>
              <a:gd name="T62" fmla="*/ 164650 w 516"/>
              <a:gd name="T63" fmla="*/ 21299 h 516"/>
              <a:gd name="T64" fmla="*/ 164650 w 516"/>
              <a:gd name="T65" fmla="*/ 42598 h 516"/>
              <a:gd name="T66" fmla="*/ 111572 w 516"/>
              <a:gd name="T67" fmla="*/ 95664 h 516"/>
              <a:gd name="T68" fmla="*/ 164650 w 516"/>
              <a:gd name="T69" fmla="*/ 143677 h 516"/>
              <a:gd name="T70" fmla="*/ 164650 w 516"/>
              <a:gd name="T71" fmla="*/ 164615 h 5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16" h="516">
                <a:moveTo>
                  <a:pt x="368" y="265"/>
                </a:moveTo>
                <a:lnTo>
                  <a:pt x="368" y="265"/>
                </a:lnTo>
                <a:cubicBezTo>
                  <a:pt x="486" y="147"/>
                  <a:pt x="486" y="147"/>
                  <a:pt x="486" y="147"/>
                </a:cubicBezTo>
                <a:cubicBezTo>
                  <a:pt x="515" y="118"/>
                  <a:pt x="515" y="73"/>
                  <a:pt x="486" y="44"/>
                </a:cubicBezTo>
                <a:cubicBezTo>
                  <a:pt x="456" y="0"/>
                  <a:pt x="398" y="0"/>
                  <a:pt x="368" y="44"/>
                </a:cubicBezTo>
                <a:cubicBezTo>
                  <a:pt x="265" y="147"/>
                  <a:pt x="265" y="147"/>
                  <a:pt x="265" y="147"/>
                </a:cubicBezTo>
                <a:cubicBezTo>
                  <a:pt x="147" y="44"/>
                  <a:pt x="147" y="44"/>
                  <a:pt x="147" y="44"/>
                </a:cubicBezTo>
                <a:cubicBezTo>
                  <a:pt x="118" y="0"/>
                  <a:pt x="73" y="0"/>
                  <a:pt x="44" y="44"/>
                </a:cubicBezTo>
                <a:cubicBezTo>
                  <a:pt x="0" y="73"/>
                  <a:pt x="0" y="118"/>
                  <a:pt x="44" y="147"/>
                </a:cubicBezTo>
                <a:cubicBezTo>
                  <a:pt x="147" y="265"/>
                  <a:pt x="147" y="265"/>
                  <a:pt x="147" y="265"/>
                </a:cubicBezTo>
                <a:cubicBezTo>
                  <a:pt x="44" y="368"/>
                  <a:pt x="44" y="368"/>
                  <a:pt x="44" y="368"/>
                </a:cubicBezTo>
                <a:cubicBezTo>
                  <a:pt x="0" y="398"/>
                  <a:pt x="0" y="456"/>
                  <a:pt x="44" y="486"/>
                </a:cubicBezTo>
                <a:cubicBezTo>
                  <a:pt x="73" y="515"/>
                  <a:pt x="118" y="515"/>
                  <a:pt x="147" y="486"/>
                </a:cubicBezTo>
                <a:cubicBezTo>
                  <a:pt x="265" y="368"/>
                  <a:pt x="265" y="368"/>
                  <a:pt x="265" y="368"/>
                </a:cubicBezTo>
                <a:cubicBezTo>
                  <a:pt x="368" y="486"/>
                  <a:pt x="368" y="486"/>
                  <a:pt x="368" y="486"/>
                </a:cubicBezTo>
                <a:cubicBezTo>
                  <a:pt x="398" y="515"/>
                  <a:pt x="456" y="515"/>
                  <a:pt x="486" y="486"/>
                </a:cubicBezTo>
                <a:cubicBezTo>
                  <a:pt x="515" y="456"/>
                  <a:pt x="515" y="398"/>
                  <a:pt x="486" y="368"/>
                </a:cubicBezTo>
                <a:lnTo>
                  <a:pt x="368" y="265"/>
                </a:lnTo>
                <a:close/>
                <a:moveTo>
                  <a:pt x="456" y="456"/>
                </a:moveTo>
                <a:lnTo>
                  <a:pt x="456" y="456"/>
                </a:lnTo>
                <a:cubicBezTo>
                  <a:pt x="441" y="471"/>
                  <a:pt x="412" y="471"/>
                  <a:pt x="398" y="456"/>
                </a:cubicBezTo>
                <a:cubicBezTo>
                  <a:pt x="265" y="309"/>
                  <a:pt x="265" y="309"/>
                  <a:pt x="265" y="309"/>
                </a:cubicBezTo>
                <a:cubicBezTo>
                  <a:pt x="118" y="456"/>
                  <a:pt x="118" y="456"/>
                  <a:pt x="118" y="456"/>
                </a:cubicBezTo>
                <a:cubicBezTo>
                  <a:pt x="103" y="471"/>
                  <a:pt x="73" y="471"/>
                  <a:pt x="59" y="456"/>
                </a:cubicBezTo>
                <a:cubicBezTo>
                  <a:pt x="44" y="441"/>
                  <a:pt x="44" y="412"/>
                  <a:pt x="59" y="398"/>
                </a:cubicBezTo>
                <a:cubicBezTo>
                  <a:pt x="206" y="265"/>
                  <a:pt x="206" y="265"/>
                  <a:pt x="206" y="265"/>
                </a:cubicBezTo>
                <a:cubicBezTo>
                  <a:pt x="59" y="118"/>
                  <a:pt x="59" y="118"/>
                  <a:pt x="59" y="118"/>
                </a:cubicBezTo>
                <a:cubicBezTo>
                  <a:pt x="44" y="103"/>
                  <a:pt x="44" y="73"/>
                  <a:pt x="59" y="59"/>
                </a:cubicBezTo>
                <a:cubicBezTo>
                  <a:pt x="73" y="44"/>
                  <a:pt x="103" y="44"/>
                  <a:pt x="118" y="59"/>
                </a:cubicBezTo>
                <a:cubicBezTo>
                  <a:pt x="265" y="206"/>
                  <a:pt x="265" y="206"/>
                  <a:pt x="265" y="206"/>
                </a:cubicBezTo>
                <a:cubicBezTo>
                  <a:pt x="398" y="59"/>
                  <a:pt x="398" y="59"/>
                  <a:pt x="398" y="59"/>
                </a:cubicBezTo>
                <a:cubicBezTo>
                  <a:pt x="412" y="44"/>
                  <a:pt x="441" y="44"/>
                  <a:pt x="456" y="59"/>
                </a:cubicBezTo>
                <a:cubicBezTo>
                  <a:pt x="471" y="73"/>
                  <a:pt x="471" y="103"/>
                  <a:pt x="456" y="118"/>
                </a:cubicBezTo>
                <a:cubicBezTo>
                  <a:pt x="309" y="265"/>
                  <a:pt x="309" y="265"/>
                  <a:pt x="309" y="265"/>
                </a:cubicBezTo>
                <a:cubicBezTo>
                  <a:pt x="456" y="398"/>
                  <a:pt x="456" y="398"/>
                  <a:pt x="456" y="398"/>
                </a:cubicBezTo>
                <a:cubicBezTo>
                  <a:pt x="471" y="412"/>
                  <a:pt x="471" y="441"/>
                  <a:pt x="456" y="456"/>
                </a:cubicBezTo>
                <a:close/>
              </a:path>
            </a:pathLst>
          </a:custGeom>
          <a:solidFill>
            <a:schemeClr val="tx2"/>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提问环节</a:t>
            </a:r>
          </a:p>
        </p:txBody>
      </p:sp>
      <p:sp>
        <p:nvSpPr>
          <p:cNvPr id="5" name="文本框 4"/>
          <p:cNvSpPr txBox="1"/>
          <p:nvPr/>
        </p:nvSpPr>
        <p:spPr>
          <a:xfrm>
            <a:off x="1535430" y="1557655"/>
            <a:ext cx="6826250" cy="553085"/>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altLang="zh-CN" sz="2800"/>
              <a:t>1</a:t>
            </a:r>
            <a:r>
              <a:rPr lang="zh-CN" altLang="en-US" sz="2800"/>
              <a:t>、黑盒技术与白盒技术哪个更好？</a:t>
            </a:r>
          </a:p>
        </p:txBody>
      </p:sp>
      <p:sp>
        <p:nvSpPr>
          <p:cNvPr id="3" name="文本框 2"/>
          <p:cNvSpPr txBox="1"/>
          <p:nvPr/>
        </p:nvSpPr>
        <p:spPr>
          <a:xfrm>
            <a:off x="1535430" y="3225165"/>
            <a:ext cx="9297035" cy="1568450"/>
          </a:xfrm>
          <a:prstGeom prst="rect">
            <a:avLst/>
          </a:prstGeom>
          <a:noFill/>
        </p:spPr>
        <p:txBody>
          <a:bodyPr wrap="square" rtlCol="0">
            <a:spAutoFit/>
          </a:bodyPr>
          <a:lstStyle/>
          <a:p>
            <a:r>
              <a:rPr lang="zh-CN" altLang="en-US"/>
              <a:t>答：</a:t>
            </a:r>
            <a:r>
              <a:rPr lang="zh-CN" altLang="en-US">
                <a:solidFill>
                  <a:srgbClr val="D0CC1E"/>
                </a:solidFill>
              </a:rPr>
              <a:t>技术各有优缺点，没有哪一种是最好的</a:t>
            </a:r>
            <a:r>
              <a:rPr lang="zh-CN" altLang="en-US"/>
              <a:t>，更没有哪一种可以</a:t>
            </a:r>
          </a:p>
          <a:p>
            <a:r>
              <a:rPr lang="zh-CN" altLang="en-US"/>
              <a:t>       代替其余所有技术；同一种技术在不同的应用场合效果可能</a:t>
            </a:r>
          </a:p>
          <a:p>
            <a:r>
              <a:rPr lang="zh-CN" altLang="en-US"/>
              <a:t>       相差很大，因此，通常需要联合使用多种设计测试数据的技</a:t>
            </a:r>
          </a:p>
          <a:p>
            <a:r>
              <a:rPr lang="zh-CN" altLang="en-US"/>
              <a:t>       术。</a:t>
            </a:r>
          </a:p>
        </p:txBody>
      </p:sp>
      <p:sp>
        <p:nvSpPr>
          <p:cNvPr id="76" name="Freeform 16"/>
          <p:cNvSpPr>
            <a:spLocks noChangeArrowheads="1"/>
          </p:cNvSpPr>
          <p:nvPr/>
        </p:nvSpPr>
        <p:spPr bwMode="auto">
          <a:xfrm>
            <a:off x="2779395" y="415925"/>
            <a:ext cx="552450" cy="690880"/>
          </a:xfrm>
          <a:custGeom>
            <a:avLst/>
            <a:gdLst>
              <a:gd name="T0" fmla="*/ 104274 w 285"/>
              <a:gd name="T1" fmla="*/ 15120 h 452"/>
              <a:gd name="T2" fmla="*/ 104274 w 285"/>
              <a:gd name="T3" fmla="*/ 15120 h 452"/>
              <a:gd name="T4" fmla="*/ 57785 w 285"/>
              <a:gd name="T5" fmla="*/ 0 h 452"/>
              <a:gd name="T6" fmla="*/ 23027 w 285"/>
              <a:gd name="T7" fmla="*/ 11232 h 452"/>
              <a:gd name="T8" fmla="*/ 0 w 285"/>
              <a:gd name="T9" fmla="*/ 57024 h 452"/>
              <a:gd name="T10" fmla="*/ 34758 w 285"/>
              <a:gd name="T11" fmla="*/ 57024 h 452"/>
              <a:gd name="T12" fmla="*/ 42144 w 285"/>
              <a:gd name="T13" fmla="*/ 38016 h 452"/>
              <a:gd name="T14" fmla="*/ 61695 w 285"/>
              <a:gd name="T15" fmla="*/ 30240 h 452"/>
              <a:gd name="T16" fmla="*/ 81247 w 285"/>
              <a:gd name="T17" fmla="*/ 38016 h 452"/>
              <a:gd name="T18" fmla="*/ 84722 w 285"/>
              <a:gd name="T19" fmla="*/ 53136 h 452"/>
              <a:gd name="T20" fmla="*/ 81247 w 285"/>
              <a:gd name="T21" fmla="*/ 68688 h 452"/>
              <a:gd name="T22" fmla="*/ 72992 w 285"/>
              <a:gd name="T23" fmla="*/ 76032 h 452"/>
              <a:gd name="T24" fmla="*/ 46054 w 285"/>
              <a:gd name="T25" fmla="*/ 99359 h 452"/>
              <a:gd name="T26" fmla="*/ 38668 w 285"/>
              <a:gd name="T27" fmla="*/ 126143 h 452"/>
              <a:gd name="T28" fmla="*/ 42144 w 285"/>
              <a:gd name="T29" fmla="*/ 130031 h 452"/>
              <a:gd name="T30" fmla="*/ 69081 w 285"/>
              <a:gd name="T31" fmla="*/ 130031 h 452"/>
              <a:gd name="T32" fmla="*/ 72992 w 285"/>
              <a:gd name="T33" fmla="*/ 126143 h 452"/>
              <a:gd name="T34" fmla="*/ 77336 w 285"/>
              <a:gd name="T35" fmla="*/ 114479 h 452"/>
              <a:gd name="T36" fmla="*/ 84722 w 285"/>
              <a:gd name="T37" fmla="*/ 103247 h 452"/>
              <a:gd name="T38" fmla="*/ 96453 w 285"/>
              <a:gd name="T39" fmla="*/ 95472 h 452"/>
              <a:gd name="T40" fmla="*/ 115570 w 285"/>
              <a:gd name="T41" fmla="*/ 80352 h 452"/>
              <a:gd name="T42" fmla="*/ 123391 w 285"/>
              <a:gd name="T43" fmla="*/ 53136 h 452"/>
              <a:gd name="T44" fmla="*/ 104274 w 285"/>
              <a:gd name="T45" fmla="*/ 15120 h 452"/>
              <a:gd name="T46" fmla="*/ 57785 w 285"/>
              <a:gd name="T47" fmla="*/ 149039 h 452"/>
              <a:gd name="T48" fmla="*/ 57785 w 285"/>
              <a:gd name="T49" fmla="*/ 149039 h 452"/>
              <a:gd name="T50" fmla="*/ 34758 w 285"/>
              <a:gd name="T51" fmla="*/ 171935 h 452"/>
              <a:gd name="T52" fmla="*/ 57785 w 285"/>
              <a:gd name="T53" fmla="*/ 194831 h 452"/>
              <a:gd name="T54" fmla="*/ 81247 w 285"/>
              <a:gd name="T55" fmla="*/ 171935 h 452"/>
              <a:gd name="T56" fmla="*/ 57785 w 285"/>
              <a:gd name="T57" fmla="*/ 149039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5" h="452">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chemeClr val="tx2"/>
          </a:solidFill>
          <a:ln>
            <a:noFill/>
          </a:ln>
          <a:effectLst/>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ransition>
    <p:cover/>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提问环节</a:t>
            </a:r>
          </a:p>
        </p:txBody>
      </p:sp>
      <p:sp>
        <p:nvSpPr>
          <p:cNvPr id="5" name="文本框 4"/>
          <p:cNvSpPr txBox="1"/>
          <p:nvPr/>
        </p:nvSpPr>
        <p:spPr>
          <a:xfrm>
            <a:off x="1783715" y="1566545"/>
            <a:ext cx="7944485" cy="553085"/>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sz="2800"/>
              <a:t>2</a:t>
            </a:r>
            <a:r>
              <a:rPr lang="zh-CN" altLang="en-US" sz="2800"/>
              <a:t>、</a:t>
            </a:r>
            <a:r>
              <a:rPr sz="2800"/>
              <a:t>黑盒测试的具体技术方法有哪些？</a:t>
            </a:r>
            <a:endParaRPr lang="zh-CN" altLang="en-US" sz="2800"/>
          </a:p>
        </p:txBody>
      </p:sp>
      <p:sp>
        <p:nvSpPr>
          <p:cNvPr id="3" name="文本框 2"/>
          <p:cNvSpPr txBox="1"/>
          <p:nvPr/>
        </p:nvSpPr>
        <p:spPr>
          <a:xfrm>
            <a:off x="1783715" y="3326765"/>
            <a:ext cx="7754620" cy="1198880"/>
          </a:xfrm>
          <a:prstGeom prst="rect">
            <a:avLst/>
          </a:prstGeom>
          <a:noFill/>
        </p:spPr>
        <p:txBody>
          <a:bodyPr wrap="square" rtlCol="0">
            <a:spAutoFit/>
          </a:bodyPr>
          <a:lstStyle/>
          <a:p>
            <a:r>
              <a:rPr lang="zh-CN" altLang="en-US"/>
              <a:t>答：黑盒测试的具体技术方法主要有边界值分析法、</a:t>
            </a:r>
          </a:p>
          <a:p>
            <a:r>
              <a:rPr lang="zh-CN" altLang="en-US"/>
              <a:t>       等价类划分法、因果图法、决策表测试法、场景</a:t>
            </a:r>
          </a:p>
          <a:p>
            <a:r>
              <a:rPr lang="zh-CN" altLang="en-US"/>
              <a:t>       法等。</a:t>
            </a:r>
          </a:p>
        </p:txBody>
      </p:sp>
      <p:sp>
        <p:nvSpPr>
          <p:cNvPr id="76" name="Freeform 16"/>
          <p:cNvSpPr>
            <a:spLocks noChangeArrowheads="1"/>
          </p:cNvSpPr>
          <p:nvPr/>
        </p:nvSpPr>
        <p:spPr bwMode="auto">
          <a:xfrm>
            <a:off x="2779395" y="415925"/>
            <a:ext cx="552450" cy="690880"/>
          </a:xfrm>
          <a:custGeom>
            <a:avLst/>
            <a:gdLst>
              <a:gd name="T0" fmla="*/ 104274 w 285"/>
              <a:gd name="T1" fmla="*/ 15120 h 452"/>
              <a:gd name="T2" fmla="*/ 104274 w 285"/>
              <a:gd name="T3" fmla="*/ 15120 h 452"/>
              <a:gd name="T4" fmla="*/ 57785 w 285"/>
              <a:gd name="T5" fmla="*/ 0 h 452"/>
              <a:gd name="T6" fmla="*/ 23027 w 285"/>
              <a:gd name="T7" fmla="*/ 11232 h 452"/>
              <a:gd name="T8" fmla="*/ 0 w 285"/>
              <a:gd name="T9" fmla="*/ 57024 h 452"/>
              <a:gd name="T10" fmla="*/ 34758 w 285"/>
              <a:gd name="T11" fmla="*/ 57024 h 452"/>
              <a:gd name="T12" fmla="*/ 42144 w 285"/>
              <a:gd name="T13" fmla="*/ 38016 h 452"/>
              <a:gd name="T14" fmla="*/ 61695 w 285"/>
              <a:gd name="T15" fmla="*/ 30240 h 452"/>
              <a:gd name="T16" fmla="*/ 81247 w 285"/>
              <a:gd name="T17" fmla="*/ 38016 h 452"/>
              <a:gd name="T18" fmla="*/ 84722 w 285"/>
              <a:gd name="T19" fmla="*/ 53136 h 452"/>
              <a:gd name="T20" fmla="*/ 81247 w 285"/>
              <a:gd name="T21" fmla="*/ 68688 h 452"/>
              <a:gd name="T22" fmla="*/ 72992 w 285"/>
              <a:gd name="T23" fmla="*/ 76032 h 452"/>
              <a:gd name="T24" fmla="*/ 46054 w 285"/>
              <a:gd name="T25" fmla="*/ 99359 h 452"/>
              <a:gd name="T26" fmla="*/ 38668 w 285"/>
              <a:gd name="T27" fmla="*/ 126143 h 452"/>
              <a:gd name="T28" fmla="*/ 42144 w 285"/>
              <a:gd name="T29" fmla="*/ 130031 h 452"/>
              <a:gd name="T30" fmla="*/ 69081 w 285"/>
              <a:gd name="T31" fmla="*/ 130031 h 452"/>
              <a:gd name="T32" fmla="*/ 72992 w 285"/>
              <a:gd name="T33" fmla="*/ 126143 h 452"/>
              <a:gd name="T34" fmla="*/ 77336 w 285"/>
              <a:gd name="T35" fmla="*/ 114479 h 452"/>
              <a:gd name="T36" fmla="*/ 84722 w 285"/>
              <a:gd name="T37" fmla="*/ 103247 h 452"/>
              <a:gd name="T38" fmla="*/ 96453 w 285"/>
              <a:gd name="T39" fmla="*/ 95472 h 452"/>
              <a:gd name="T40" fmla="*/ 115570 w 285"/>
              <a:gd name="T41" fmla="*/ 80352 h 452"/>
              <a:gd name="T42" fmla="*/ 123391 w 285"/>
              <a:gd name="T43" fmla="*/ 53136 h 452"/>
              <a:gd name="T44" fmla="*/ 104274 w 285"/>
              <a:gd name="T45" fmla="*/ 15120 h 452"/>
              <a:gd name="T46" fmla="*/ 57785 w 285"/>
              <a:gd name="T47" fmla="*/ 149039 h 452"/>
              <a:gd name="T48" fmla="*/ 57785 w 285"/>
              <a:gd name="T49" fmla="*/ 149039 h 452"/>
              <a:gd name="T50" fmla="*/ 34758 w 285"/>
              <a:gd name="T51" fmla="*/ 171935 h 452"/>
              <a:gd name="T52" fmla="*/ 57785 w 285"/>
              <a:gd name="T53" fmla="*/ 194831 h 452"/>
              <a:gd name="T54" fmla="*/ 81247 w 285"/>
              <a:gd name="T55" fmla="*/ 171935 h 452"/>
              <a:gd name="T56" fmla="*/ 57785 w 285"/>
              <a:gd name="T57" fmla="*/ 149039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5" h="452">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chemeClr val="tx2"/>
          </a:solidFill>
          <a:ln>
            <a:noFill/>
          </a:ln>
          <a:effectLst/>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提问环节</a:t>
            </a:r>
          </a:p>
        </p:txBody>
      </p:sp>
      <p:sp>
        <p:nvSpPr>
          <p:cNvPr id="5" name="文本框 4"/>
          <p:cNvSpPr txBox="1"/>
          <p:nvPr/>
        </p:nvSpPr>
        <p:spPr>
          <a:xfrm>
            <a:off x="802640" y="1539240"/>
            <a:ext cx="10763250" cy="2861310"/>
          </a:xfrm>
          <a:prstGeom prst="rect">
            <a:avLst/>
          </a:prstGeom>
          <a:noFill/>
        </p:spPr>
        <p:txBody>
          <a:bodyPr wrap="square" rtlCol="0" anchor="t">
            <a:spAutoFit/>
          </a:bodyPr>
          <a:lstStyle/>
          <a:p>
            <a:pPr marL="0" marR="0" lvl="0" indent="0" algn="l" defTabSz="914400" rtl="0" eaLnBrk="0" fontAlgn="base" latinLnBrk="0" hangingPunct="0">
              <a:lnSpc>
                <a:spcPts val="3600"/>
              </a:lnSpc>
              <a:spcBef>
                <a:spcPct val="0"/>
              </a:spcBef>
              <a:spcAft>
                <a:spcPct val="0"/>
              </a:spcAft>
              <a:buClrTx/>
              <a:buSzTx/>
              <a:buFontTx/>
              <a:buNone/>
              <a:defRPr/>
            </a:pPr>
            <a:r>
              <a:rPr lang="en-US"/>
              <a:t>3</a:t>
            </a:r>
            <a:r>
              <a:rPr lang="zh-CN" altLang="en-US"/>
              <a:t>、</a:t>
            </a:r>
            <a:r>
              <a:t>黑盒测试法是通过分析程序的（  ）来设计测试用例的方法</a:t>
            </a:r>
            <a:r>
              <a:rPr lang="zh-CN"/>
              <a:t>？</a:t>
            </a:r>
          </a:p>
          <a:p>
            <a:pPr marL="0" marR="0" lvl="0" indent="0" algn="l" defTabSz="914400" rtl="0" eaLnBrk="0" fontAlgn="base" latinLnBrk="0" hangingPunct="0">
              <a:lnSpc>
                <a:spcPts val="3600"/>
              </a:lnSpc>
              <a:spcBef>
                <a:spcPct val="0"/>
              </a:spcBef>
              <a:spcAft>
                <a:spcPct val="0"/>
              </a:spcAft>
              <a:buClrTx/>
              <a:buSzTx/>
              <a:buFontTx/>
              <a:buNone/>
              <a:defRPr/>
            </a:pPr>
            <a:endParaRPr lang="en-US" altLang="zh-CN"/>
          </a:p>
          <a:p>
            <a:pPr marL="0" marR="0" lvl="0" indent="0" algn="l" defTabSz="914400" rtl="0" eaLnBrk="0" fontAlgn="base" latinLnBrk="0" hangingPunct="0">
              <a:lnSpc>
                <a:spcPts val="3600"/>
              </a:lnSpc>
              <a:spcBef>
                <a:spcPct val="0"/>
              </a:spcBef>
              <a:spcAft>
                <a:spcPct val="0"/>
              </a:spcAft>
              <a:buClrTx/>
              <a:buSzTx/>
              <a:buFontTx/>
              <a:buNone/>
              <a:defRPr/>
            </a:pPr>
            <a:r>
              <a:rPr lang="en-US" altLang="zh-CN"/>
              <a:t>     A.应用范围</a:t>
            </a:r>
          </a:p>
          <a:p>
            <a:pPr marL="0" marR="0" lvl="0" indent="0" algn="l" defTabSz="914400" rtl="0" eaLnBrk="0" fontAlgn="base" latinLnBrk="0" hangingPunct="0">
              <a:lnSpc>
                <a:spcPts val="3600"/>
              </a:lnSpc>
              <a:spcBef>
                <a:spcPct val="0"/>
              </a:spcBef>
              <a:spcAft>
                <a:spcPct val="0"/>
              </a:spcAft>
              <a:buClrTx/>
              <a:buSzTx/>
              <a:buFontTx/>
              <a:buNone/>
              <a:defRPr/>
            </a:pPr>
            <a:r>
              <a:rPr lang="en-US" altLang="zh-CN"/>
              <a:t>     B.</a:t>
            </a:r>
            <a:r>
              <a:rPr lang="zh-CN" altLang="en-US"/>
              <a:t>内部逻辑</a:t>
            </a:r>
            <a:endParaRPr lang="en-US" altLang="zh-CN"/>
          </a:p>
          <a:p>
            <a:pPr marL="0" marR="0" lvl="0" indent="0" algn="l" defTabSz="914400" rtl="0" eaLnBrk="0" fontAlgn="base" latinLnBrk="0" hangingPunct="0">
              <a:lnSpc>
                <a:spcPts val="3600"/>
              </a:lnSpc>
              <a:spcBef>
                <a:spcPct val="0"/>
              </a:spcBef>
              <a:spcAft>
                <a:spcPct val="0"/>
              </a:spcAft>
              <a:buClrTx/>
              <a:buSzTx/>
              <a:buFontTx/>
              <a:buNone/>
              <a:defRPr/>
            </a:pPr>
            <a:r>
              <a:rPr lang="en-US" altLang="zh-CN"/>
              <a:t>     C.</a:t>
            </a:r>
            <a:r>
              <a:rPr lang="zh-CN" altLang="en-US"/>
              <a:t>功能</a:t>
            </a:r>
            <a:endParaRPr lang="en-US" altLang="zh-CN"/>
          </a:p>
          <a:p>
            <a:pPr marL="0" marR="0" lvl="0" indent="0" algn="l" defTabSz="914400" rtl="0" eaLnBrk="0" fontAlgn="base" latinLnBrk="0" hangingPunct="0">
              <a:lnSpc>
                <a:spcPts val="3600"/>
              </a:lnSpc>
              <a:spcBef>
                <a:spcPct val="0"/>
              </a:spcBef>
              <a:spcAft>
                <a:spcPct val="0"/>
              </a:spcAft>
              <a:buClrTx/>
              <a:buSzTx/>
              <a:buFontTx/>
              <a:buNone/>
              <a:defRPr/>
            </a:pPr>
            <a:r>
              <a:rPr lang="en-US" altLang="zh-CN"/>
              <a:t>     D.</a:t>
            </a:r>
            <a:r>
              <a:rPr lang="zh-CN" altLang="en-US"/>
              <a:t>输入数据</a:t>
            </a:r>
          </a:p>
        </p:txBody>
      </p:sp>
      <p:sp>
        <p:nvSpPr>
          <p:cNvPr id="3" name="文本框 2"/>
          <p:cNvSpPr txBox="1"/>
          <p:nvPr/>
        </p:nvSpPr>
        <p:spPr>
          <a:xfrm>
            <a:off x="7929245" y="4916805"/>
            <a:ext cx="3077845" cy="521970"/>
          </a:xfrm>
          <a:prstGeom prst="rect">
            <a:avLst/>
          </a:prstGeom>
          <a:noFill/>
        </p:spPr>
        <p:txBody>
          <a:bodyPr wrap="square" rtlCol="0">
            <a:spAutoFit/>
          </a:bodyPr>
          <a:lstStyle/>
          <a:p>
            <a:r>
              <a:rPr lang="zh-CN" altLang="en-US" sz="2800"/>
              <a:t>答：</a:t>
            </a:r>
            <a:r>
              <a:rPr lang="en-US" altLang="zh-CN" sz="2800"/>
              <a:t>C</a:t>
            </a:r>
          </a:p>
        </p:txBody>
      </p:sp>
      <p:sp>
        <p:nvSpPr>
          <p:cNvPr id="76" name="Freeform 16"/>
          <p:cNvSpPr>
            <a:spLocks noChangeArrowheads="1"/>
          </p:cNvSpPr>
          <p:nvPr/>
        </p:nvSpPr>
        <p:spPr bwMode="auto">
          <a:xfrm>
            <a:off x="2779395" y="415925"/>
            <a:ext cx="552450" cy="690880"/>
          </a:xfrm>
          <a:custGeom>
            <a:avLst/>
            <a:gdLst>
              <a:gd name="T0" fmla="*/ 104274 w 285"/>
              <a:gd name="T1" fmla="*/ 15120 h 452"/>
              <a:gd name="T2" fmla="*/ 104274 w 285"/>
              <a:gd name="T3" fmla="*/ 15120 h 452"/>
              <a:gd name="T4" fmla="*/ 57785 w 285"/>
              <a:gd name="T5" fmla="*/ 0 h 452"/>
              <a:gd name="T6" fmla="*/ 23027 w 285"/>
              <a:gd name="T7" fmla="*/ 11232 h 452"/>
              <a:gd name="T8" fmla="*/ 0 w 285"/>
              <a:gd name="T9" fmla="*/ 57024 h 452"/>
              <a:gd name="T10" fmla="*/ 34758 w 285"/>
              <a:gd name="T11" fmla="*/ 57024 h 452"/>
              <a:gd name="T12" fmla="*/ 42144 w 285"/>
              <a:gd name="T13" fmla="*/ 38016 h 452"/>
              <a:gd name="T14" fmla="*/ 61695 w 285"/>
              <a:gd name="T15" fmla="*/ 30240 h 452"/>
              <a:gd name="T16" fmla="*/ 81247 w 285"/>
              <a:gd name="T17" fmla="*/ 38016 h 452"/>
              <a:gd name="T18" fmla="*/ 84722 w 285"/>
              <a:gd name="T19" fmla="*/ 53136 h 452"/>
              <a:gd name="T20" fmla="*/ 81247 w 285"/>
              <a:gd name="T21" fmla="*/ 68688 h 452"/>
              <a:gd name="T22" fmla="*/ 72992 w 285"/>
              <a:gd name="T23" fmla="*/ 76032 h 452"/>
              <a:gd name="T24" fmla="*/ 46054 w 285"/>
              <a:gd name="T25" fmla="*/ 99359 h 452"/>
              <a:gd name="T26" fmla="*/ 38668 w 285"/>
              <a:gd name="T27" fmla="*/ 126143 h 452"/>
              <a:gd name="T28" fmla="*/ 42144 w 285"/>
              <a:gd name="T29" fmla="*/ 130031 h 452"/>
              <a:gd name="T30" fmla="*/ 69081 w 285"/>
              <a:gd name="T31" fmla="*/ 130031 h 452"/>
              <a:gd name="T32" fmla="*/ 72992 w 285"/>
              <a:gd name="T33" fmla="*/ 126143 h 452"/>
              <a:gd name="T34" fmla="*/ 77336 w 285"/>
              <a:gd name="T35" fmla="*/ 114479 h 452"/>
              <a:gd name="T36" fmla="*/ 84722 w 285"/>
              <a:gd name="T37" fmla="*/ 103247 h 452"/>
              <a:gd name="T38" fmla="*/ 96453 w 285"/>
              <a:gd name="T39" fmla="*/ 95472 h 452"/>
              <a:gd name="T40" fmla="*/ 115570 w 285"/>
              <a:gd name="T41" fmla="*/ 80352 h 452"/>
              <a:gd name="T42" fmla="*/ 123391 w 285"/>
              <a:gd name="T43" fmla="*/ 53136 h 452"/>
              <a:gd name="T44" fmla="*/ 104274 w 285"/>
              <a:gd name="T45" fmla="*/ 15120 h 452"/>
              <a:gd name="T46" fmla="*/ 57785 w 285"/>
              <a:gd name="T47" fmla="*/ 149039 h 452"/>
              <a:gd name="T48" fmla="*/ 57785 w 285"/>
              <a:gd name="T49" fmla="*/ 149039 h 452"/>
              <a:gd name="T50" fmla="*/ 34758 w 285"/>
              <a:gd name="T51" fmla="*/ 171935 h 452"/>
              <a:gd name="T52" fmla="*/ 57785 w 285"/>
              <a:gd name="T53" fmla="*/ 194831 h 452"/>
              <a:gd name="T54" fmla="*/ 81247 w 285"/>
              <a:gd name="T55" fmla="*/ 171935 h 452"/>
              <a:gd name="T56" fmla="*/ 57785 w 285"/>
              <a:gd name="T57" fmla="*/ 149039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5" h="452">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chemeClr val="tx2"/>
          </a:solidFill>
          <a:ln>
            <a:noFill/>
          </a:ln>
          <a:effectLst/>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5796" y="375637"/>
            <a:ext cx="7882203" cy="909049"/>
          </a:xfrm>
        </p:spPr>
        <p:txBody>
          <a:bodyPr/>
          <a:lstStyle/>
          <a:p>
            <a:r>
              <a:rPr lang="zh-CN" altLang="en-US" dirty="0"/>
              <a:t>参考文献</a:t>
            </a:r>
          </a:p>
        </p:txBody>
      </p:sp>
      <p:grpSp>
        <p:nvGrpSpPr>
          <p:cNvPr id="3" name="组合 2"/>
          <p:cNvGrpSpPr/>
          <p:nvPr/>
        </p:nvGrpSpPr>
        <p:grpSpPr>
          <a:xfrm>
            <a:off x="8223737" y="817385"/>
            <a:ext cx="3276748" cy="2951357"/>
            <a:chOff x="8343752" y="2542680"/>
            <a:chExt cx="3276748" cy="2951357"/>
          </a:xfrm>
        </p:grpSpPr>
        <p:sp>
          <p:nvSpPr>
            <p:cNvPr id="15" name="Freeform 324"/>
            <p:cNvSpPr>
              <a:spLocks noEditPoints="1"/>
            </p:cNvSpPr>
            <p:nvPr/>
          </p:nvSpPr>
          <p:spPr bwMode="auto">
            <a:xfrm>
              <a:off x="8343752" y="2542680"/>
              <a:ext cx="3276748" cy="2951357"/>
            </a:xfrm>
            <a:custGeom>
              <a:avLst/>
              <a:gdLst>
                <a:gd name="T0" fmla="*/ 36 w 289"/>
                <a:gd name="T1" fmla="*/ 218 h 260"/>
                <a:gd name="T2" fmla="*/ 28 w 289"/>
                <a:gd name="T3" fmla="*/ 175 h 260"/>
                <a:gd name="T4" fmla="*/ 10 w 289"/>
                <a:gd name="T5" fmla="*/ 126 h 260"/>
                <a:gd name="T6" fmla="*/ 7 w 289"/>
                <a:gd name="T7" fmla="*/ 87 h 260"/>
                <a:gd name="T8" fmla="*/ 130 w 289"/>
                <a:gd name="T9" fmla="*/ 50 h 260"/>
                <a:gd name="T10" fmla="*/ 173 w 289"/>
                <a:gd name="T11" fmla="*/ 1 h 260"/>
                <a:gd name="T12" fmla="*/ 284 w 289"/>
                <a:gd name="T13" fmla="*/ 53 h 260"/>
                <a:gd name="T14" fmla="*/ 232 w 289"/>
                <a:gd name="T15" fmla="*/ 192 h 260"/>
                <a:gd name="T16" fmla="*/ 172 w 289"/>
                <a:gd name="T17" fmla="*/ 212 h 260"/>
                <a:gd name="T18" fmla="*/ 118 w 289"/>
                <a:gd name="T19" fmla="*/ 244 h 260"/>
                <a:gd name="T20" fmla="*/ 243 w 289"/>
                <a:gd name="T21" fmla="*/ 154 h 260"/>
                <a:gd name="T22" fmla="*/ 274 w 289"/>
                <a:gd name="T23" fmla="*/ 46 h 260"/>
                <a:gd name="T24" fmla="*/ 163 w 289"/>
                <a:gd name="T25" fmla="*/ 28 h 260"/>
                <a:gd name="T26" fmla="*/ 171 w 289"/>
                <a:gd name="T27" fmla="*/ 34 h 260"/>
                <a:gd name="T28" fmla="*/ 232 w 289"/>
                <a:gd name="T29" fmla="*/ 38 h 260"/>
                <a:gd name="T30" fmla="*/ 277 w 289"/>
                <a:gd name="T31" fmla="*/ 57 h 260"/>
                <a:gd name="T32" fmla="*/ 240 w 289"/>
                <a:gd name="T33" fmla="*/ 144 h 260"/>
                <a:gd name="T34" fmla="*/ 216 w 289"/>
                <a:gd name="T35" fmla="*/ 203 h 260"/>
                <a:gd name="T36" fmla="*/ 221 w 289"/>
                <a:gd name="T37" fmla="*/ 212 h 260"/>
                <a:gd name="T38" fmla="*/ 257 w 289"/>
                <a:gd name="T39" fmla="*/ 94 h 260"/>
                <a:gd name="T40" fmla="*/ 225 w 289"/>
                <a:gd name="T41" fmla="*/ 38 h 260"/>
                <a:gd name="T42" fmla="*/ 177 w 289"/>
                <a:gd name="T43" fmla="*/ 30 h 260"/>
                <a:gd name="T44" fmla="*/ 157 w 289"/>
                <a:gd name="T45" fmla="*/ 86 h 260"/>
                <a:gd name="T46" fmla="*/ 199 w 289"/>
                <a:gd name="T47" fmla="*/ 194 h 260"/>
                <a:gd name="T48" fmla="*/ 63 w 289"/>
                <a:gd name="T49" fmla="*/ 246 h 260"/>
                <a:gd name="T50" fmla="*/ 103 w 289"/>
                <a:gd name="T51" fmla="*/ 246 h 260"/>
                <a:gd name="T52" fmla="*/ 166 w 289"/>
                <a:gd name="T53" fmla="*/ 193 h 260"/>
                <a:gd name="T54" fmla="*/ 73 w 289"/>
                <a:gd name="T55" fmla="*/ 66 h 260"/>
                <a:gd name="T56" fmla="*/ 11 w 289"/>
                <a:gd name="T57" fmla="*/ 96 h 260"/>
                <a:gd name="T58" fmla="*/ 30 w 289"/>
                <a:gd name="T59" fmla="*/ 133 h 260"/>
                <a:gd name="T60" fmla="*/ 39 w 289"/>
                <a:gd name="T61" fmla="*/ 170 h 260"/>
                <a:gd name="T62" fmla="*/ 49 w 289"/>
                <a:gd name="T63" fmla="*/ 199 h 260"/>
                <a:gd name="T64" fmla="*/ 61 w 289"/>
                <a:gd name="T65" fmla="*/ 239 h 260"/>
                <a:gd name="T66" fmla="*/ 147 w 289"/>
                <a:gd name="T67" fmla="*/ 68 h 260"/>
                <a:gd name="T68" fmla="*/ 60 w 289"/>
                <a:gd name="T69" fmla="*/ 246 h 260"/>
                <a:gd name="T70" fmla="*/ 54 w 289"/>
                <a:gd name="T71" fmla="*/ 249 h 260"/>
                <a:gd name="T72" fmla="*/ 51 w 289"/>
                <a:gd name="T73" fmla="*/ 230 h 260"/>
                <a:gd name="T74" fmla="*/ 51 w 289"/>
                <a:gd name="T75" fmla="*/ 230 h 260"/>
                <a:gd name="T76" fmla="*/ 39 w 289"/>
                <a:gd name="T77" fmla="*/ 219 h 260"/>
                <a:gd name="T78" fmla="*/ 49 w 289"/>
                <a:gd name="T79" fmla="*/ 208 h 260"/>
                <a:gd name="T80" fmla="*/ 46 w 289"/>
                <a:gd name="T81" fmla="*/ 205 h 260"/>
                <a:gd name="T82" fmla="*/ 36 w 289"/>
                <a:gd name="T83" fmla="*/ 200 h 260"/>
                <a:gd name="T84" fmla="*/ 43 w 289"/>
                <a:gd name="T85" fmla="*/ 187 h 260"/>
                <a:gd name="T86" fmla="*/ 32 w 289"/>
                <a:gd name="T87" fmla="*/ 187 h 260"/>
                <a:gd name="T88" fmla="*/ 40 w 289"/>
                <a:gd name="T89" fmla="*/ 174 h 260"/>
                <a:gd name="T90" fmla="*/ 26 w 289"/>
                <a:gd name="T91" fmla="*/ 169 h 260"/>
                <a:gd name="T92" fmla="*/ 30 w 289"/>
                <a:gd name="T93" fmla="*/ 156 h 260"/>
                <a:gd name="T94" fmla="*/ 21 w 289"/>
                <a:gd name="T95" fmla="*/ 150 h 260"/>
                <a:gd name="T96" fmla="*/ 20 w 289"/>
                <a:gd name="T97" fmla="*/ 142 h 260"/>
                <a:gd name="T98" fmla="*/ 16 w 289"/>
                <a:gd name="T99" fmla="*/ 136 h 260"/>
                <a:gd name="T100" fmla="*/ 19 w 289"/>
                <a:gd name="T101" fmla="*/ 122 h 260"/>
                <a:gd name="T102" fmla="*/ 11 w 289"/>
                <a:gd name="T103" fmla="*/ 115 h 260"/>
                <a:gd name="T104" fmla="*/ 11 w 289"/>
                <a:gd name="T105" fmla="*/ 109 h 260"/>
                <a:gd name="T106" fmla="*/ 5 w 289"/>
                <a:gd name="T107" fmla="*/ 9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60">
                  <a:moveTo>
                    <a:pt x="53" y="256"/>
                  </a:moveTo>
                  <a:cubicBezTo>
                    <a:pt x="50" y="258"/>
                    <a:pt x="46" y="259"/>
                    <a:pt x="43" y="255"/>
                  </a:cubicBezTo>
                  <a:cubicBezTo>
                    <a:pt x="44" y="247"/>
                    <a:pt x="38" y="247"/>
                    <a:pt x="41" y="241"/>
                  </a:cubicBezTo>
                  <a:cubicBezTo>
                    <a:pt x="37" y="239"/>
                    <a:pt x="39" y="233"/>
                    <a:pt x="37" y="230"/>
                  </a:cubicBezTo>
                  <a:cubicBezTo>
                    <a:pt x="37" y="229"/>
                    <a:pt x="37" y="227"/>
                    <a:pt x="38" y="227"/>
                  </a:cubicBezTo>
                  <a:cubicBezTo>
                    <a:pt x="37" y="225"/>
                    <a:pt x="35" y="222"/>
                    <a:pt x="36" y="218"/>
                  </a:cubicBezTo>
                  <a:cubicBezTo>
                    <a:pt x="34" y="214"/>
                    <a:pt x="28" y="210"/>
                    <a:pt x="33" y="205"/>
                  </a:cubicBezTo>
                  <a:cubicBezTo>
                    <a:pt x="33" y="204"/>
                    <a:pt x="32" y="203"/>
                    <a:pt x="31" y="201"/>
                  </a:cubicBezTo>
                  <a:cubicBezTo>
                    <a:pt x="31" y="200"/>
                    <a:pt x="32" y="199"/>
                    <a:pt x="33" y="197"/>
                  </a:cubicBezTo>
                  <a:cubicBezTo>
                    <a:pt x="33" y="196"/>
                    <a:pt x="32" y="195"/>
                    <a:pt x="31" y="194"/>
                  </a:cubicBezTo>
                  <a:cubicBezTo>
                    <a:pt x="33" y="191"/>
                    <a:pt x="25" y="187"/>
                    <a:pt x="29" y="184"/>
                  </a:cubicBezTo>
                  <a:cubicBezTo>
                    <a:pt x="26" y="182"/>
                    <a:pt x="26" y="177"/>
                    <a:pt x="28" y="175"/>
                  </a:cubicBezTo>
                  <a:cubicBezTo>
                    <a:pt x="26" y="174"/>
                    <a:pt x="21" y="171"/>
                    <a:pt x="25" y="168"/>
                  </a:cubicBezTo>
                  <a:cubicBezTo>
                    <a:pt x="23" y="166"/>
                    <a:pt x="21" y="164"/>
                    <a:pt x="23" y="161"/>
                  </a:cubicBezTo>
                  <a:cubicBezTo>
                    <a:pt x="20" y="160"/>
                    <a:pt x="19" y="156"/>
                    <a:pt x="21" y="153"/>
                  </a:cubicBezTo>
                  <a:cubicBezTo>
                    <a:pt x="18" y="152"/>
                    <a:pt x="17" y="149"/>
                    <a:pt x="18" y="146"/>
                  </a:cubicBezTo>
                  <a:cubicBezTo>
                    <a:pt x="17" y="144"/>
                    <a:pt x="15" y="143"/>
                    <a:pt x="16" y="139"/>
                  </a:cubicBezTo>
                  <a:cubicBezTo>
                    <a:pt x="9" y="138"/>
                    <a:pt x="17" y="127"/>
                    <a:pt x="10" y="126"/>
                  </a:cubicBezTo>
                  <a:cubicBezTo>
                    <a:pt x="9" y="123"/>
                    <a:pt x="8" y="120"/>
                    <a:pt x="11" y="119"/>
                  </a:cubicBezTo>
                  <a:cubicBezTo>
                    <a:pt x="10" y="117"/>
                    <a:pt x="7" y="115"/>
                    <a:pt x="9" y="112"/>
                  </a:cubicBezTo>
                  <a:cubicBezTo>
                    <a:pt x="7" y="111"/>
                    <a:pt x="5" y="108"/>
                    <a:pt x="5" y="104"/>
                  </a:cubicBezTo>
                  <a:cubicBezTo>
                    <a:pt x="5" y="104"/>
                    <a:pt x="5" y="103"/>
                    <a:pt x="5" y="102"/>
                  </a:cubicBezTo>
                  <a:cubicBezTo>
                    <a:pt x="4" y="98"/>
                    <a:pt x="0" y="94"/>
                    <a:pt x="2" y="90"/>
                  </a:cubicBezTo>
                  <a:cubicBezTo>
                    <a:pt x="3" y="89"/>
                    <a:pt x="6" y="88"/>
                    <a:pt x="7" y="87"/>
                  </a:cubicBezTo>
                  <a:cubicBezTo>
                    <a:pt x="6" y="86"/>
                    <a:pt x="8" y="85"/>
                    <a:pt x="8" y="83"/>
                  </a:cubicBezTo>
                  <a:cubicBezTo>
                    <a:pt x="29" y="75"/>
                    <a:pt x="52" y="70"/>
                    <a:pt x="75" y="62"/>
                  </a:cubicBezTo>
                  <a:cubicBezTo>
                    <a:pt x="79" y="63"/>
                    <a:pt x="82" y="61"/>
                    <a:pt x="86" y="59"/>
                  </a:cubicBezTo>
                  <a:cubicBezTo>
                    <a:pt x="91" y="57"/>
                    <a:pt x="97" y="56"/>
                    <a:pt x="103" y="54"/>
                  </a:cubicBezTo>
                  <a:cubicBezTo>
                    <a:pt x="111" y="51"/>
                    <a:pt x="119" y="46"/>
                    <a:pt x="126" y="46"/>
                  </a:cubicBezTo>
                  <a:cubicBezTo>
                    <a:pt x="127" y="47"/>
                    <a:pt x="129" y="49"/>
                    <a:pt x="130" y="50"/>
                  </a:cubicBezTo>
                  <a:cubicBezTo>
                    <a:pt x="132" y="57"/>
                    <a:pt x="135" y="66"/>
                    <a:pt x="137" y="74"/>
                  </a:cubicBezTo>
                  <a:cubicBezTo>
                    <a:pt x="143" y="57"/>
                    <a:pt x="149" y="39"/>
                    <a:pt x="156" y="20"/>
                  </a:cubicBezTo>
                  <a:cubicBezTo>
                    <a:pt x="158" y="16"/>
                    <a:pt x="159" y="12"/>
                    <a:pt x="160" y="8"/>
                  </a:cubicBezTo>
                  <a:cubicBezTo>
                    <a:pt x="161" y="7"/>
                    <a:pt x="160" y="5"/>
                    <a:pt x="161" y="4"/>
                  </a:cubicBezTo>
                  <a:cubicBezTo>
                    <a:pt x="162" y="2"/>
                    <a:pt x="165" y="0"/>
                    <a:pt x="167" y="0"/>
                  </a:cubicBezTo>
                  <a:cubicBezTo>
                    <a:pt x="169" y="0"/>
                    <a:pt x="171" y="2"/>
                    <a:pt x="173" y="1"/>
                  </a:cubicBezTo>
                  <a:cubicBezTo>
                    <a:pt x="173" y="2"/>
                    <a:pt x="175" y="2"/>
                    <a:pt x="175" y="3"/>
                  </a:cubicBezTo>
                  <a:cubicBezTo>
                    <a:pt x="190" y="10"/>
                    <a:pt x="204" y="13"/>
                    <a:pt x="221" y="19"/>
                  </a:cubicBezTo>
                  <a:cubicBezTo>
                    <a:pt x="233" y="27"/>
                    <a:pt x="252" y="31"/>
                    <a:pt x="263" y="37"/>
                  </a:cubicBezTo>
                  <a:cubicBezTo>
                    <a:pt x="265" y="38"/>
                    <a:pt x="269" y="39"/>
                    <a:pt x="271" y="41"/>
                  </a:cubicBezTo>
                  <a:cubicBezTo>
                    <a:pt x="274" y="41"/>
                    <a:pt x="276" y="44"/>
                    <a:pt x="279" y="45"/>
                  </a:cubicBezTo>
                  <a:cubicBezTo>
                    <a:pt x="282" y="46"/>
                    <a:pt x="289" y="48"/>
                    <a:pt x="284" y="53"/>
                  </a:cubicBezTo>
                  <a:cubicBezTo>
                    <a:pt x="282" y="61"/>
                    <a:pt x="279" y="67"/>
                    <a:pt x="277" y="75"/>
                  </a:cubicBezTo>
                  <a:cubicBezTo>
                    <a:pt x="276" y="76"/>
                    <a:pt x="275" y="78"/>
                    <a:pt x="274" y="81"/>
                  </a:cubicBezTo>
                  <a:cubicBezTo>
                    <a:pt x="265" y="98"/>
                    <a:pt x="260" y="118"/>
                    <a:pt x="253" y="137"/>
                  </a:cubicBezTo>
                  <a:cubicBezTo>
                    <a:pt x="250" y="144"/>
                    <a:pt x="247" y="151"/>
                    <a:pt x="244" y="158"/>
                  </a:cubicBezTo>
                  <a:cubicBezTo>
                    <a:pt x="242" y="165"/>
                    <a:pt x="239" y="172"/>
                    <a:pt x="236" y="179"/>
                  </a:cubicBezTo>
                  <a:cubicBezTo>
                    <a:pt x="234" y="183"/>
                    <a:pt x="234" y="188"/>
                    <a:pt x="232" y="192"/>
                  </a:cubicBezTo>
                  <a:cubicBezTo>
                    <a:pt x="230" y="198"/>
                    <a:pt x="226" y="203"/>
                    <a:pt x="226" y="209"/>
                  </a:cubicBezTo>
                  <a:cubicBezTo>
                    <a:pt x="224" y="209"/>
                    <a:pt x="224" y="211"/>
                    <a:pt x="224" y="213"/>
                  </a:cubicBezTo>
                  <a:cubicBezTo>
                    <a:pt x="223" y="214"/>
                    <a:pt x="222" y="215"/>
                    <a:pt x="220" y="217"/>
                  </a:cubicBezTo>
                  <a:cubicBezTo>
                    <a:pt x="213" y="215"/>
                    <a:pt x="201" y="209"/>
                    <a:pt x="192" y="207"/>
                  </a:cubicBezTo>
                  <a:cubicBezTo>
                    <a:pt x="183" y="205"/>
                    <a:pt x="177" y="199"/>
                    <a:pt x="169" y="197"/>
                  </a:cubicBezTo>
                  <a:cubicBezTo>
                    <a:pt x="171" y="202"/>
                    <a:pt x="170" y="207"/>
                    <a:pt x="172" y="212"/>
                  </a:cubicBezTo>
                  <a:cubicBezTo>
                    <a:pt x="173" y="218"/>
                    <a:pt x="177" y="225"/>
                    <a:pt x="170" y="229"/>
                  </a:cubicBezTo>
                  <a:cubicBezTo>
                    <a:pt x="166" y="231"/>
                    <a:pt x="159" y="231"/>
                    <a:pt x="153" y="233"/>
                  </a:cubicBezTo>
                  <a:cubicBezTo>
                    <a:pt x="151" y="234"/>
                    <a:pt x="149" y="235"/>
                    <a:pt x="147" y="236"/>
                  </a:cubicBezTo>
                  <a:cubicBezTo>
                    <a:pt x="145" y="237"/>
                    <a:pt x="142" y="237"/>
                    <a:pt x="140" y="237"/>
                  </a:cubicBezTo>
                  <a:cubicBezTo>
                    <a:pt x="132" y="239"/>
                    <a:pt x="125" y="241"/>
                    <a:pt x="120" y="243"/>
                  </a:cubicBezTo>
                  <a:cubicBezTo>
                    <a:pt x="119" y="244"/>
                    <a:pt x="118" y="244"/>
                    <a:pt x="118" y="244"/>
                  </a:cubicBezTo>
                  <a:cubicBezTo>
                    <a:pt x="111" y="247"/>
                    <a:pt x="105" y="248"/>
                    <a:pt x="98" y="249"/>
                  </a:cubicBezTo>
                  <a:cubicBezTo>
                    <a:pt x="84" y="253"/>
                    <a:pt x="74" y="258"/>
                    <a:pt x="58" y="258"/>
                  </a:cubicBezTo>
                  <a:cubicBezTo>
                    <a:pt x="58" y="259"/>
                    <a:pt x="57" y="260"/>
                    <a:pt x="56" y="260"/>
                  </a:cubicBezTo>
                  <a:cubicBezTo>
                    <a:pt x="53" y="259"/>
                    <a:pt x="54" y="259"/>
                    <a:pt x="53" y="256"/>
                  </a:cubicBezTo>
                  <a:close/>
                  <a:moveTo>
                    <a:pt x="227" y="197"/>
                  </a:moveTo>
                  <a:cubicBezTo>
                    <a:pt x="231" y="182"/>
                    <a:pt x="238" y="169"/>
                    <a:pt x="243" y="154"/>
                  </a:cubicBezTo>
                  <a:cubicBezTo>
                    <a:pt x="246" y="146"/>
                    <a:pt x="249" y="136"/>
                    <a:pt x="252" y="127"/>
                  </a:cubicBezTo>
                  <a:cubicBezTo>
                    <a:pt x="254" y="121"/>
                    <a:pt x="258" y="115"/>
                    <a:pt x="259" y="108"/>
                  </a:cubicBezTo>
                  <a:cubicBezTo>
                    <a:pt x="262" y="104"/>
                    <a:pt x="263" y="99"/>
                    <a:pt x="264" y="94"/>
                  </a:cubicBezTo>
                  <a:cubicBezTo>
                    <a:pt x="268" y="86"/>
                    <a:pt x="273" y="77"/>
                    <a:pt x="277" y="69"/>
                  </a:cubicBezTo>
                  <a:cubicBezTo>
                    <a:pt x="279" y="64"/>
                    <a:pt x="282" y="53"/>
                    <a:pt x="280" y="49"/>
                  </a:cubicBezTo>
                  <a:cubicBezTo>
                    <a:pt x="278" y="48"/>
                    <a:pt x="276" y="47"/>
                    <a:pt x="274" y="46"/>
                  </a:cubicBezTo>
                  <a:cubicBezTo>
                    <a:pt x="273" y="46"/>
                    <a:pt x="273" y="45"/>
                    <a:pt x="271" y="46"/>
                  </a:cubicBezTo>
                  <a:cubicBezTo>
                    <a:pt x="266" y="42"/>
                    <a:pt x="258" y="41"/>
                    <a:pt x="253" y="36"/>
                  </a:cubicBezTo>
                  <a:cubicBezTo>
                    <a:pt x="240" y="32"/>
                    <a:pt x="225" y="23"/>
                    <a:pt x="212" y="19"/>
                  </a:cubicBezTo>
                  <a:cubicBezTo>
                    <a:pt x="199" y="14"/>
                    <a:pt x="184" y="13"/>
                    <a:pt x="173" y="5"/>
                  </a:cubicBezTo>
                  <a:cubicBezTo>
                    <a:pt x="171" y="5"/>
                    <a:pt x="170" y="7"/>
                    <a:pt x="170" y="9"/>
                  </a:cubicBezTo>
                  <a:cubicBezTo>
                    <a:pt x="167" y="15"/>
                    <a:pt x="165" y="21"/>
                    <a:pt x="163" y="28"/>
                  </a:cubicBezTo>
                  <a:cubicBezTo>
                    <a:pt x="158" y="39"/>
                    <a:pt x="156" y="49"/>
                    <a:pt x="152" y="58"/>
                  </a:cubicBezTo>
                  <a:cubicBezTo>
                    <a:pt x="152" y="59"/>
                    <a:pt x="152" y="60"/>
                    <a:pt x="152" y="61"/>
                  </a:cubicBezTo>
                  <a:cubicBezTo>
                    <a:pt x="147" y="71"/>
                    <a:pt x="145" y="81"/>
                    <a:pt x="141" y="92"/>
                  </a:cubicBezTo>
                  <a:cubicBezTo>
                    <a:pt x="143" y="96"/>
                    <a:pt x="144" y="102"/>
                    <a:pt x="146" y="106"/>
                  </a:cubicBezTo>
                  <a:cubicBezTo>
                    <a:pt x="152" y="86"/>
                    <a:pt x="161" y="68"/>
                    <a:pt x="166" y="49"/>
                  </a:cubicBezTo>
                  <a:cubicBezTo>
                    <a:pt x="168" y="45"/>
                    <a:pt x="169" y="39"/>
                    <a:pt x="171" y="34"/>
                  </a:cubicBezTo>
                  <a:cubicBezTo>
                    <a:pt x="171" y="33"/>
                    <a:pt x="172" y="34"/>
                    <a:pt x="172" y="33"/>
                  </a:cubicBezTo>
                  <a:cubicBezTo>
                    <a:pt x="172" y="28"/>
                    <a:pt x="176" y="25"/>
                    <a:pt x="176" y="20"/>
                  </a:cubicBezTo>
                  <a:cubicBezTo>
                    <a:pt x="179" y="20"/>
                    <a:pt x="178" y="17"/>
                    <a:pt x="180" y="17"/>
                  </a:cubicBezTo>
                  <a:cubicBezTo>
                    <a:pt x="187" y="21"/>
                    <a:pt x="194" y="24"/>
                    <a:pt x="202" y="26"/>
                  </a:cubicBezTo>
                  <a:cubicBezTo>
                    <a:pt x="210" y="29"/>
                    <a:pt x="220" y="32"/>
                    <a:pt x="228" y="36"/>
                  </a:cubicBezTo>
                  <a:cubicBezTo>
                    <a:pt x="229" y="36"/>
                    <a:pt x="230" y="38"/>
                    <a:pt x="232" y="38"/>
                  </a:cubicBezTo>
                  <a:cubicBezTo>
                    <a:pt x="235" y="39"/>
                    <a:pt x="239" y="39"/>
                    <a:pt x="242" y="40"/>
                  </a:cubicBezTo>
                  <a:cubicBezTo>
                    <a:pt x="243" y="41"/>
                    <a:pt x="243" y="42"/>
                    <a:pt x="244" y="42"/>
                  </a:cubicBezTo>
                  <a:cubicBezTo>
                    <a:pt x="248" y="44"/>
                    <a:pt x="251" y="44"/>
                    <a:pt x="254" y="45"/>
                  </a:cubicBezTo>
                  <a:cubicBezTo>
                    <a:pt x="254" y="47"/>
                    <a:pt x="257" y="46"/>
                    <a:pt x="257" y="48"/>
                  </a:cubicBezTo>
                  <a:cubicBezTo>
                    <a:pt x="263" y="48"/>
                    <a:pt x="268" y="52"/>
                    <a:pt x="274" y="54"/>
                  </a:cubicBezTo>
                  <a:cubicBezTo>
                    <a:pt x="275" y="55"/>
                    <a:pt x="276" y="55"/>
                    <a:pt x="277" y="57"/>
                  </a:cubicBezTo>
                  <a:cubicBezTo>
                    <a:pt x="275" y="61"/>
                    <a:pt x="273" y="65"/>
                    <a:pt x="271" y="69"/>
                  </a:cubicBezTo>
                  <a:cubicBezTo>
                    <a:pt x="267" y="80"/>
                    <a:pt x="261" y="92"/>
                    <a:pt x="257" y="104"/>
                  </a:cubicBezTo>
                  <a:cubicBezTo>
                    <a:pt x="254" y="111"/>
                    <a:pt x="251" y="116"/>
                    <a:pt x="249" y="122"/>
                  </a:cubicBezTo>
                  <a:cubicBezTo>
                    <a:pt x="248" y="124"/>
                    <a:pt x="247" y="128"/>
                    <a:pt x="246" y="130"/>
                  </a:cubicBezTo>
                  <a:cubicBezTo>
                    <a:pt x="245" y="134"/>
                    <a:pt x="242" y="137"/>
                    <a:pt x="241" y="140"/>
                  </a:cubicBezTo>
                  <a:cubicBezTo>
                    <a:pt x="240" y="142"/>
                    <a:pt x="240" y="143"/>
                    <a:pt x="240" y="144"/>
                  </a:cubicBezTo>
                  <a:cubicBezTo>
                    <a:pt x="237" y="150"/>
                    <a:pt x="237" y="155"/>
                    <a:pt x="235" y="161"/>
                  </a:cubicBezTo>
                  <a:cubicBezTo>
                    <a:pt x="234" y="165"/>
                    <a:pt x="231" y="169"/>
                    <a:pt x="230" y="173"/>
                  </a:cubicBezTo>
                  <a:cubicBezTo>
                    <a:pt x="230" y="175"/>
                    <a:pt x="230" y="176"/>
                    <a:pt x="229" y="178"/>
                  </a:cubicBezTo>
                  <a:cubicBezTo>
                    <a:pt x="227" y="185"/>
                    <a:pt x="223" y="191"/>
                    <a:pt x="222" y="199"/>
                  </a:cubicBezTo>
                  <a:cubicBezTo>
                    <a:pt x="221" y="200"/>
                    <a:pt x="220" y="201"/>
                    <a:pt x="219" y="202"/>
                  </a:cubicBezTo>
                  <a:cubicBezTo>
                    <a:pt x="217" y="202"/>
                    <a:pt x="217" y="202"/>
                    <a:pt x="216" y="203"/>
                  </a:cubicBezTo>
                  <a:cubicBezTo>
                    <a:pt x="200" y="199"/>
                    <a:pt x="186" y="193"/>
                    <a:pt x="171" y="187"/>
                  </a:cubicBezTo>
                  <a:cubicBezTo>
                    <a:pt x="169" y="186"/>
                    <a:pt x="168" y="184"/>
                    <a:pt x="166" y="185"/>
                  </a:cubicBezTo>
                  <a:cubicBezTo>
                    <a:pt x="166" y="188"/>
                    <a:pt x="168" y="191"/>
                    <a:pt x="168" y="194"/>
                  </a:cubicBezTo>
                  <a:cubicBezTo>
                    <a:pt x="176" y="195"/>
                    <a:pt x="182" y="200"/>
                    <a:pt x="189" y="203"/>
                  </a:cubicBezTo>
                  <a:cubicBezTo>
                    <a:pt x="195" y="206"/>
                    <a:pt x="201" y="207"/>
                    <a:pt x="208" y="208"/>
                  </a:cubicBezTo>
                  <a:cubicBezTo>
                    <a:pt x="211" y="210"/>
                    <a:pt x="216" y="214"/>
                    <a:pt x="221" y="212"/>
                  </a:cubicBezTo>
                  <a:cubicBezTo>
                    <a:pt x="222" y="208"/>
                    <a:pt x="223" y="202"/>
                    <a:pt x="227" y="197"/>
                  </a:cubicBezTo>
                  <a:close/>
                  <a:moveTo>
                    <a:pt x="219" y="192"/>
                  </a:moveTo>
                  <a:cubicBezTo>
                    <a:pt x="223" y="183"/>
                    <a:pt x="226" y="174"/>
                    <a:pt x="229" y="164"/>
                  </a:cubicBezTo>
                  <a:cubicBezTo>
                    <a:pt x="234" y="154"/>
                    <a:pt x="238" y="142"/>
                    <a:pt x="242" y="131"/>
                  </a:cubicBezTo>
                  <a:cubicBezTo>
                    <a:pt x="244" y="126"/>
                    <a:pt x="247" y="123"/>
                    <a:pt x="248" y="118"/>
                  </a:cubicBezTo>
                  <a:cubicBezTo>
                    <a:pt x="252" y="111"/>
                    <a:pt x="254" y="102"/>
                    <a:pt x="257" y="94"/>
                  </a:cubicBezTo>
                  <a:cubicBezTo>
                    <a:pt x="261" y="88"/>
                    <a:pt x="264" y="80"/>
                    <a:pt x="266" y="73"/>
                  </a:cubicBezTo>
                  <a:cubicBezTo>
                    <a:pt x="269" y="69"/>
                    <a:pt x="270" y="63"/>
                    <a:pt x="273" y="59"/>
                  </a:cubicBezTo>
                  <a:cubicBezTo>
                    <a:pt x="273" y="59"/>
                    <a:pt x="273" y="59"/>
                    <a:pt x="273" y="59"/>
                  </a:cubicBezTo>
                  <a:cubicBezTo>
                    <a:pt x="264" y="53"/>
                    <a:pt x="255" y="50"/>
                    <a:pt x="244" y="46"/>
                  </a:cubicBezTo>
                  <a:cubicBezTo>
                    <a:pt x="242" y="43"/>
                    <a:pt x="239" y="44"/>
                    <a:pt x="234" y="42"/>
                  </a:cubicBezTo>
                  <a:cubicBezTo>
                    <a:pt x="231" y="41"/>
                    <a:pt x="228" y="39"/>
                    <a:pt x="225" y="38"/>
                  </a:cubicBezTo>
                  <a:cubicBezTo>
                    <a:pt x="222" y="36"/>
                    <a:pt x="219" y="36"/>
                    <a:pt x="216" y="35"/>
                  </a:cubicBezTo>
                  <a:cubicBezTo>
                    <a:pt x="212" y="33"/>
                    <a:pt x="210" y="32"/>
                    <a:pt x="207" y="30"/>
                  </a:cubicBezTo>
                  <a:cubicBezTo>
                    <a:pt x="203" y="29"/>
                    <a:pt x="200" y="29"/>
                    <a:pt x="197" y="27"/>
                  </a:cubicBezTo>
                  <a:cubicBezTo>
                    <a:pt x="195" y="27"/>
                    <a:pt x="192" y="25"/>
                    <a:pt x="189" y="24"/>
                  </a:cubicBezTo>
                  <a:cubicBezTo>
                    <a:pt x="188" y="24"/>
                    <a:pt x="182" y="21"/>
                    <a:pt x="182" y="21"/>
                  </a:cubicBezTo>
                  <a:cubicBezTo>
                    <a:pt x="180" y="21"/>
                    <a:pt x="177" y="29"/>
                    <a:pt x="177" y="30"/>
                  </a:cubicBezTo>
                  <a:cubicBezTo>
                    <a:pt x="175" y="34"/>
                    <a:pt x="174" y="37"/>
                    <a:pt x="174" y="40"/>
                  </a:cubicBezTo>
                  <a:cubicBezTo>
                    <a:pt x="173" y="40"/>
                    <a:pt x="174" y="42"/>
                    <a:pt x="172" y="42"/>
                  </a:cubicBezTo>
                  <a:cubicBezTo>
                    <a:pt x="172" y="45"/>
                    <a:pt x="171" y="47"/>
                    <a:pt x="170" y="49"/>
                  </a:cubicBezTo>
                  <a:cubicBezTo>
                    <a:pt x="168" y="54"/>
                    <a:pt x="167" y="61"/>
                    <a:pt x="164" y="67"/>
                  </a:cubicBezTo>
                  <a:cubicBezTo>
                    <a:pt x="164" y="68"/>
                    <a:pt x="162" y="69"/>
                    <a:pt x="162" y="70"/>
                  </a:cubicBezTo>
                  <a:cubicBezTo>
                    <a:pt x="159" y="75"/>
                    <a:pt x="159" y="81"/>
                    <a:pt x="157" y="86"/>
                  </a:cubicBezTo>
                  <a:cubicBezTo>
                    <a:pt x="155" y="92"/>
                    <a:pt x="151" y="97"/>
                    <a:pt x="149" y="103"/>
                  </a:cubicBezTo>
                  <a:cubicBezTo>
                    <a:pt x="149" y="105"/>
                    <a:pt x="148" y="109"/>
                    <a:pt x="146" y="110"/>
                  </a:cubicBezTo>
                  <a:cubicBezTo>
                    <a:pt x="153" y="135"/>
                    <a:pt x="158" y="157"/>
                    <a:pt x="165" y="181"/>
                  </a:cubicBezTo>
                  <a:cubicBezTo>
                    <a:pt x="167" y="182"/>
                    <a:pt x="170" y="183"/>
                    <a:pt x="173" y="184"/>
                  </a:cubicBezTo>
                  <a:cubicBezTo>
                    <a:pt x="180" y="187"/>
                    <a:pt x="188" y="192"/>
                    <a:pt x="195" y="193"/>
                  </a:cubicBezTo>
                  <a:cubicBezTo>
                    <a:pt x="196" y="194"/>
                    <a:pt x="198" y="193"/>
                    <a:pt x="199" y="194"/>
                  </a:cubicBezTo>
                  <a:cubicBezTo>
                    <a:pt x="203" y="195"/>
                    <a:pt x="206" y="197"/>
                    <a:pt x="209" y="198"/>
                  </a:cubicBezTo>
                  <a:cubicBezTo>
                    <a:pt x="214" y="198"/>
                    <a:pt x="214" y="196"/>
                    <a:pt x="218" y="197"/>
                  </a:cubicBezTo>
                  <a:cubicBezTo>
                    <a:pt x="218" y="195"/>
                    <a:pt x="220" y="194"/>
                    <a:pt x="219" y="192"/>
                  </a:cubicBezTo>
                  <a:close/>
                  <a:moveTo>
                    <a:pt x="61" y="239"/>
                  </a:moveTo>
                  <a:cubicBezTo>
                    <a:pt x="61" y="240"/>
                    <a:pt x="60" y="241"/>
                    <a:pt x="60" y="241"/>
                  </a:cubicBezTo>
                  <a:cubicBezTo>
                    <a:pt x="61" y="243"/>
                    <a:pt x="63" y="244"/>
                    <a:pt x="63" y="246"/>
                  </a:cubicBezTo>
                  <a:cubicBezTo>
                    <a:pt x="63" y="247"/>
                    <a:pt x="63" y="248"/>
                    <a:pt x="62" y="248"/>
                  </a:cubicBezTo>
                  <a:cubicBezTo>
                    <a:pt x="62" y="249"/>
                    <a:pt x="63" y="249"/>
                    <a:pt x="63" y="251"/>
                  </a:cubicBezTo>
                  <a:cubicBezTo>
                    <a:pt x="63" y="255"/>
                    <a:pt x="57" y="254"/>
                    <a:pt x="55" y="255"/>
                  </a:cubicBezTo>
                  <a:cubicBezTo>
                    <a:pt x="57" y="254"/>
                    <a:pt x="57" y="256"/>
                    <a:pt x="58" y="256"/>
                  </a:cubicBezTo>
                  <a:cubicBezTo>
                    <a:pt x="70" y="253"/>
                    <a:pt x="83" y="250"/>
                    <a:pt x="95" y="247"/>
                  </a:cubicBezTo>
                  <a:cubicBezTo>
                    <a:pt x="98" y="246"/>
                    <a:pt x="101" y="245"/>
                    <a:pt x="103" y="246"/>
                  </a:cubicBezTo>
                  <a:cubicBezTo>
                    <a:pt x="118" y="242"/>
                    <a:pt x="128" y="233"/>
                    <a:pt x="145" y="233"/>
                  </a:cubicBezTo>
                  <a:cubicBezTo>
                    <a:pt x="145" y="232"/>
                    <a:pt x="146" y="232"/>
                    <a:pt x="147" y="231"/>
                  </a:cubicBezTo>
                  <a:cubicBezTo>
                    <a:pt x="148" y="231"/>
                    <a:pt x="149" y="231"/>
                    <a:pt x="150" y="231"/>
                  </a:cubicBezTo>
                  <a:cubicBezTo>
                    <a:pt x="156" y="229"/>
                    <a:pt x="163" y="227"/>
                    <a:pt x="169" y="226"/>
                  </a:cubicBezTo>
                  <a:cubicBezTo>
                    <a:pt x="171" y="223"/>
                    <a:pt x="170" y="223"/>
                    <a:pt x="170" y="220"/>
                  </a:cubicBezTo>
                  <a:cubicBezTo>
                    <a:pt x="168" y="212"/>
                    <a:pt x="168" y="200"/>
                    <a:pt x="166" y="193"/>
                  </a:cubicBezTo>
                  <a:cubicBezTo>
                    <a:pt x="160" y="174"/>
                    <a:pt x="154" y="151"/>
                    <a:pt x="148" y="129"/>
                  </a:cubicBezTo>
                  <a:cubicBezTo>
                    <a:pt x="147" y="125"/>
                    <a:pt x="147" y="121"/>
                    <a:pt x="146" y="117"/>
                  </a:cubicBezTo>
                  <a:cubicBezTo>
                    <a:pt x="142" y="104"/>
                    <a:pt x="138" y="91"/>
                    <a:pt x="135" y="80"/>
                  </a:cubicBezTo>
                  <a:cubicBezTo>
                    <a:pt x="134" y="75"/>
                    <a:pt x="134" y="70"/>
                    <a:pt x="133" y="66"/>
                  </a:cubicBezTo>
                  <a:cubicBezTo>
                    <a:pt x="131" y="59"/>
                    <a:pt x="129" y="51"/>
                    <a:pt x="123" y="50"/>
                  </a:cubicBezTo>
                  <a:cubicBezTo>
                    <a:pt x="108" y="57"/>
                    <a:pt x="89" y="62"/>
                    <a:pt x="73" y="66"/>
                  </a:cubicBezTo>
                  <a:cubicBezTo>
                    <a:pt x="73" y="66"/>
                    <a:pt x="72" y="67"/>
                    <a:pt x="72" y="67"/>
                  </a:cubicBezTo>
                  <a:cubicBezTo>
                    <a:pt x="61" y="70"/>
                    <a:pt x="50" y="73"/>
                    <a:pt x="39" y="76"/>
                  </a:cubicBezTo>
                  <a:cubicBezTo>
                    <a:pt x="29" y="80"/>
                    <a:pt x="17" y="81"/>
                    <a:pt x="10" y="87"/>
                  </a:cubicBezTo>
                  <a:cubicBezTo>
                    <a:pt x="13" y="87"/>
                    <a:pt x="19" y="91"/>
                    <a:pt x="16" y="96"/>
                  </a:cubicBezTo>
                  <a:cubicBezTo>
                    <a:pt x="14" y="97"/>
                    <a:pt x="9" y="95"/>
                    <a:pt x="11" y="97"/>
                  </a:cubicBezTo>
                  <a:cubicBezTo>
                    <a:pt x="11" y="97"/>
                    <a:pt x="11" y="97"/>
                    <a:pt x="11" y="96"/>
                  </a:cubicBezTo>
                  <a:cubicBezTo>
                    <a:pt x="14" y="97"/>
                    <a:pt x="23" y="99"/>
                    <a:pt x="23" y="104"/>
                  </a:cubicBezTo>
                  <a:cubicBezTo>
                    <a:pt x="23" y="106"/>
                    <a:pt x="21" y="106"/>
                    <a:pt x="19" y="107"/>
                  </a:cubicBezTo>
                  <a:cubicBezTo>
                    <a:pt x="22" y="108"/>
                    <a:pt x="24" y="110"/>
                    <a:pt x="24" y="114"/>
                  </a:cubicBezTo>
                  <a:cubicBezTo>
                    <a:pt x="26" y="114"/>
                    <a:pt x="26" y="116"/>
                    <a:pt x="27" y="117"/>
                  </a:cubicBezTo>
                  <a:cubicBezTo>
                    <a:pt x="24" y="121"/>
                    <a:pt x="28" y="122"/>
                    <a:pt x="30" y="126"/>
                  </a:cubicBezTo>
                  <a:cubicBezTo>
                    <a:pt x="33" y="130"/>
                    <a:pt x="31" y="131"/>
                    <a:pt x="30" y="133"/>
                  </a:cubicBezTo>
                  <a:cubicBezTo>
                    <a:pt x="33" y="135"/>
                    <a:pt x="32" y="138"/>
                    <a:pt x="31" y="140"/>
                  </a:cubicBezTo>
                  <a:cubicBezTo>
                    <a:pt x="34" y="141"/>
                    <a:pt x="33" y="144"/>
                    <a:pt x="33" y="146"/>
                  </a:cubicBezTo>
                  <a:cubicBezTo>
                    <a:pt x="34" y="148"/>
                    <a:pt x="36" y="150"/>
                    <a:pt x="34" y="153"/>
                  </a:cubicBezTo>
                  <a:cubicBezTo>
                    <a:pt x="37" y="154"/>
                    <a:pt x="40" y="158"/>
                    <a:pt x="37" y="162"/>
                  </a:cubicBezTo>
                  <a:cubicBezTo>
                    <a:pt x="39" y="163"/>
                    <a:pt x="41" y="164"/>
                    <a:pt x="41" y="167"/>
                  </a:cubicBezTo>
                  <a:cubicBezTo>
                    <a:pt x="41" y="168"/>
                    <a:pt x="39" y="168"/>
                    <a:pt x="39" y="170"/>
                  </a:cubicBezTo>
                  <a:cubicBezTo>
                    <a:pt x="42" y="170"/>
                    <a:pt x="43" y="172"/>
                    <a:pt x="44" y="174"/>
                  </a:cubicBezTo>
                  <a:cubicBezTo>
                    <a:pt x="43" y="175"/>
                    <a:pt x="43" y="176"/>
                    <a:pt x="43" y="177"/>
                  </a:cubicBezTo>
                  <a:cubicBezTo>
                    <a:pt x="45" y="179"/>
                    <a:pt x="44" y="182"/>
                    <a:pt x="45" y="185"/>
                  </a:cubicBezTo>
                  <a:cubicBezTo>
                    <a:pt x="45" y="186"/>
                    <a:pt x="46" y="186"/>
                    <a:pt x="47" y="188"/>
                  </a:cubicBezTo>
                  <a:cubicBezTo>
                    <a:pt x="47" y="189"/>
                    <a:pt x="47" y="190"/>
                    <a:pt x="47" y="191"/>
                  </a:cubicBezTo>
                  <a:cubicBezTo>
                    <a:pt x="48" y="193"/>
                    <a:pt x="52" y="195"/>
                    <a:pt x="49" y="199"/>
                  </a:cubicBezTo>
                  <a:cubicBezTo>
                    <a:pt x="50" y="200"/>
                    <a:pt x="52" y="200"/>
                    <a:pt x="52" y="202"/>
                  </a:cubicBezTo>
                  <a:cubicBezTo>
                    <a:pt x="50" y="206"/>
                    <a:pt x="54" y="208"/>
                    <a:pt x="52" y="212"/>
                  </a:cubicBezTo>
                  <a:cubicBezTo>
                    <a:pt x="54" y="213"/>
                    <a:pt x="57" y="217"/>
                    <a:pt x="55" y="220"/>
                  </a:cubicBezTo>
                  <a:cubicBezTo>
                    <a:pt x="56" y="222"/>
                    <a:pt x="57" y="223"/>
                    <a:pt x="58" y="225"/>
                  </a:cubicBezTo>
                  <a:cubicBezTo>
                    <a:pt x="58" y="226"/>
                    <a:pt x="57" y="227"/>
                    <a:pt x="57" y="227"/>
                  </a:cubicBezTo>
                  <a:cubicBezTo>
                    <a:pt x="59" y="231"/>
                    <a:pt x="58" y="236"/>
                    <a:pt x="61" y="239"/>
                  </a:cubicBezTo>
                  <a:close/>
                  <a:moveTo>
                    <a:pt x="166" y="4"/>
                  </a:moveTo>
                  <a:cubicBezTo>
                    <a:pt x="160" y="10"/>
                    <a:pt x="160" y="21"/>
                    <a:pt x="156" y="29"/>
                  </a:cubicBezTo>
                  <a:cubicBezTo>
                    <a:pt x="151" y="46"/>
                    <a:pt x="143" y="61"/>
                    <a:pt x="138" y="80"/>
                  </a:cubicBezTo>
                  <a:cubicBezTo>
                    <a:pt x="138" y="81"/>
                    <a:pt x="139" y="83"/>
                    <a:pt x="140" y="84"/>
                  </a:cubicBezTo>
                  <a:cubicBezTo>
                    <a:pt x="143" y="82"/>
                    <a:pt x="143" y="77"/>
                    <a:pt x="144" y="73"/>
                  </a:cubicBezTo>
                  <a:cubicBezTo>
                    <a:pt x="145" y="71"/>
                    <a:pt x="146" y="70"/>
                    <a:pt x="147" y="68"/>
                  </a:cubicBezTo>
                  <a:cubicBezTo>
                    <a:pt x="153" y="47"/>
                    <a:pt x="160" y="25"/>
                    <a:pt x="168" y="5"/>
                  </a:cubicBezTo>
                  <a:cubicBezTo>
                    <a:pt x="168" y="5"/>
                    <a:pt x="168" y="5"/>
                    <a:pt x="168" y="4"/>
                  </a:cubicBezTo>
                  <a:cubicBezTo>
                    <a:pt x="167" y="4"/>
                    <a:pt x="167" y="4"/>
                    <a:pt x="166" y="4"/>
                  </a:cubicBezTo>
                  <a:close/>
                  <a:moveTo>
                    <a:pt x="45" y="249"/>
                  </a:moveTo>
                  <a:cubicBezTo>
                    <a:pt x="47" y="249"/>
                    <a:pt x="48" y="250"/>
                    <a:pt x="49" y="250"/>
                  </a:cubicBezTo>
                  <a:cubicBezTo>
                    <a:pt x="51" y="246"/>
                    <a:pt x="58" y="248"/>
                    <a:pt x="60" y="246"/>
                  </a:cubicBezTo>
                  <a:cubicBezTo>
                    <a:pt x="56" y="244"/>
                    <a:pt x="49" y="245"/>
                    <a:pt x="45" y="249"/>
                  </a:cubicBezTo>
                  <a:close/>
                  <a:moveTo>
                    <a:pt x="54" y="249"/>
                  </a:moveTo>
                  <a:cubicBezTo>
                    <a:pt x="52" y="250"/>
                    <a:pt x="49" y="252"/>
                    <a:pt x="48" y="254"/>
                  </a:cubicBezTo>
                  <a:cubicBezTo>
                    <a:pt x="51" y="253"/>
                    <a:pt x="55" y="252"/>
                    <a:pt x="60" y="251"/>
                  </a:cubicBezTo>
                  <a:cubicBezTo>
                    <a:pt x="60" y="251"/>
                    <a:pt x="60" y="250"/>
                    <a:pt x="60" y="250"/>
                  </a:cubicBezTo>
                  <a:cubicBezTo>
                    <a:pt x="57" y="250"/>
                    <a:pt x="57" y="248"/>
                    <a:pt x="54" y="249"/>
                  </a:cubicBezTo>
                  <a:close/>
                  <a:moveTo>
                    <a:pt x="58" y="239"/>
                  </a:moveTo>
                  <a:cubicBezTo>
                    <a:pt x="56" y="239"/>
                    <a:pt x="56" y="239"/>
                    <a:pt x="54" y="239"/>
                  </a:cubicBezTo>
                  <a:cubicBezTo>
                    <a:pt x="52" y="234"/>
                    <a:pt x="47" y="239"/>
                    <a:pt x="45" y="241"/>
                  </a:cubicBezTo>
                  <a:cubicBezTo>
                    <a:pt x="45" y="242"/>
                    <a:pt x="45" y="244"/>
                    <a:pt x="46" y="244"/>
                  </a:cubicBezTo>
                  <a:cubicBezTo>
                    <a:pt x="49" y="240"/>
                    <a:pt x="58" y="243"/>
                    <a:pt x="58" y="239"/>
                  </a:cubicBezTo>
                  <a:close/>
                  <a:moveTo>
                    <a:pt x="51" y="230"/>
                  </a:moveTo>
                  <a:cubicBezTo>
                    <a:pt x="47" y="231"/>
                    <a:pt x="45" y="233"/>
                    <a:pt x="40" y="235"/>
                  </a:cubicBezTo>
                  <a:cubicBezTo>
                    <a:pt x="40" y="236"/>
                    <a:pt x="41" y="237"/>
                    <a:pt x="42" y="238"/>
                  </a:cubicBezTo>
                  <a:cubicBezTo>
                    <a:pt x="46" y="237"/>
                    <a:pt x="48" y="232"/>
                    <a:pt x="54" y="234"/>
                  </a:cubicBezTo>
                  <a:cubicBezTo>
                    <a:pt x="54" y="233"/>
                    <a:pt x="55" y="233"/>
                    <a:pt x="55" y="233"/>
                  </a:cubicBezTo>
                  <a:cubicBezTo>
                    <a:pt x="55" y="232"/>
                    <a:pt x="55" y="231"/>
                    <a:pt x="55" y="231"/>
                  </a:cubicBezTo>
                  <a:cubicBezTo>
                    <a:pt x="54" y="230"/>
                    <a:pt x="52" y="230"/>
                    <a:pt x="51" y="230"/>
                  </a:cubicBezTo>
                  <a:close/>
                  <a:moveTo>
                    <a:pt x="54" y="224"/>
                  </a:moveTo>
                  <a:cubicBezTo>
                    <a:pt x="54" y="224"/>
                    <a:pt x="53" y="223"/>
                    <a:pt x="53" y="223"/>
                  </a:cubicBezTo>
                  <a:cubicBezTo>
                    <a:pt x="46" y="221"/>
                    <a:pt x="40" y="227"/>
                    <a:pt x="40" y="231"/>
                  </a:cubicBezTo>
                  <a:cubicBezTo>
                    <a:pt x="44" y="229"/>
                    <a:pt x="51" y="227"/>
                    <a:pt x="54" y="224"/>
                  </a:cubicBezTo>
                  <a:close/>
                  <a:moveTo>
                    <a:pt x="50" y="215"/>
                  </a:moveTo>
                  <a:cubicBezTo>
                    <a:pt x="46" y="215"/>
                    <a:pt x="42" y="217"/>
                    <a:pt x="39" y="219"/>
                  </a:cubicBezTo>
                  <a:cubicBezTo>
                    <a:pt x="39" y="221"/>
                    <a:pt x="38" y="223"/>
                    <a:pt x="40" y="224"/>
                  </a:cubicBezTo>
                  <a:cubicBezTo>
                    <a:pt x="43" y="220"/>
                    <a:pt x="50" y="220"/>
                    <a:pt x="52" y="217"/>
                  </a:cubicBezTo>
                  <a:cubicBezTo>
                    <a:pt x="51" y="217"/>
                    <a:pt x="51" y="215"/>
                    <a:pt x="50" y="215"/>
                  </a:cubicBezTo>
                  <a:close/>
                  <a:moveTo>
                    <a:pt x="37" y="214"/>
                  </a:moveTo>
                  <a:cubicBezTo>
                    <a:pt x="37" y="215"/>
                    <a:pt x="38" y="215"/>
                    <a:pt x="39" y="216"/>
                  </a:cubicBezTo>
                  <a:cubicBezTo>
                    <a:pt x="42" y="213"/>
                    <a:pt x="48" y="213"/>
                    <a:pt x="49" y="208"/>
                  </a:cubicBezTo>
                  <a:cubicBezTo>
                    <a:pt x="44" y="207"/>
                    <a:pt x="40" y="211"/>
                    <a:pt x="37" y="214"/>
                  </a:cubicBezTo>
                  <a:close/>
                  <a:moveTo>
                    <a:pt x="48" y="202"/>
                  </a:moveTo>
                  <a:cubicBezTo>
                    <a:pt x="45" y="203"/>
                    <a:pt x="43" y="202"/>
                    <a:pt x="42" y="201"/>
                  </a:cubicBezTo>
                  <a:cubicBezTo>
                    <a:pt x="41" y="203"/>
                    <a:pt x="37" y="203"/>
                    <a:pt x="36" y="204"/>
                  </a:cubicBezTo>
                  <a:cubicBezTo>
                    <a:pt x="36" y="207"/>
                    <a:pt x="35" y="208"/>
                    <a:pt x="34" y="210"/>
                  </a:cubicBezTo>
                  <a:cubicBezTo>
                    <a:pt x="39" y="212"/>
                    <a:pt x="42" y="204"/>
                    <a:pt x="46" y="205"/>
                  </a:cubicBezTo>
                  <a:cubicBezTo>
                    <a:pt x="46" y="203"/>
                    <a:pt x="48" y="205"/>
                    <a:pt x="48" y="203"/>
                  </a:cubicBezTo>
                  <a:cubicBezTo>
                    <a:pt x="48" y="203"/>
                    <a:pt x="48" y="202"/>
                    <a:pt x="48" y="202"/>
                  </a:cubicBezTo>
                  <a:close/>
                  <a:moveTo>
                    <a:pt x="36" y="200"/>
                  </a:moveTo>
                  <a:cubicBezTo>
                    <a:pt x="39" y="200"/>
                    <a:pt x="43" y="194"/>
                    <a:pt x="46" y="197"/>
                  </a:cubicBezTo>
                  <a:cubicBezTo>
                    <a:pt x="46" y="197"/>
                    <a:pt x="47" y="197"/>
                    <a:pt x="48" y="197"/>
                  </a:cubicBezTo>
                  <a:cubicBezTo>
                    <a:pt x="45" y="190"/>
                    <a:pt x="37" y="195"/>
                    <a:pt x="36" y="200"/>
                  </a:cubicBezTo>
                  <a:close/>
                  <a:moveTo>
                    <a:pt x="43" y="187"/>
                  </a:moveTo>
                  <a:cubicBezTo>
                    <a:pt x="41" y="187"/>
                    <a:pt x="39" y="188"/>
                    <a:pt x="38" y="189"/>
                  </a:cubicBezTo>
                  <a:cubicBezTo>
                    <a:pt x="37" y="188"/>
                    <a:pt x="37" y="188"/>
                    <a:pt x="36" y="187"/>
                  </a:cubicBezTo>
                  <a:cubicBezTo>
                    <a:pt x="35" y="189"/>
                    <a:pt x="31" y="192"/>
                    <a:pt x="35" y="194"/>
                  </a:cubicBezTo>
                  <a:cubicBezTo>
                    <a:pt x="38" y="193"/>
                    <a:pt x="41" y="188"/>
                    <a:pt x="44" y="189"/>
                  </a:cubicBezTo>
                  <a:cubicBezTo>
                    <a:pt x="43" y="189"/>
                    <a:pt x="44" y="188"/>
                    <a:pt x="43" y="187"/>
                  </a:cubicBezTo>
                  <a:close/>
                  <a:moveTo>
                    <a:pt x="40" y="179"/>
                  </a:moveTo>
                  <a:cubicBezTo>
                    <a:pt x="39" y="181"/>
                    <a:pt x="38" y="180"/>
                    <a:pt x="36" y="180"/>
                  </a:cubicBezTo>
                  <a:cubicBezTo>
                    <a:pt x="35" y="180"/>
                    <a:pt x="34" y="181"/>
                    <a:pt x="33" y="181"/>
                  </a:cubicBezTo>
                  <a:cubicBezTo>
                    <a:pt x="34" y="182"/>
                    <a:pt x="34" y="181"/>
                    <a:pt x="35" y="182"/>
                  </a:cubicBezTo>
                  <a:cubicBezTo>
                    <a:pt x="33" y="183"/>
                    <a:pt x="30" y="183"/>
                    <a:pt x="30" y="186"/>
                  </a:cubicBezTo>
                  <a:cubicBezTo>
                    <a:pt x="30" y="187"/>
                    <a:pt x="31" y="187"/>
                    <a:pt x="32" y="187"/>
                  </a:cubicBezTo>
                  <a:cubicBezTo>
                    <a:pt x="34" y="184"/>
                    <a:pt x="38" y="185"/>
                    <a:pt x="43" y="183"/>
                  </a:cubicBezTo>
                  <a:cubicBezTo>
                    <a:pt x="43" y="181"/>
                    <a:pt x="42" y="180"/>
                    <a:pt x="40" y="179"/>
                  </a:cubicBezTo>
                  <a:close/>
                  <a:moveTo>
                    <a:pt x="39" y="172"/>
                  </a:moveTo>
                  <a:cubicBezTo>
                    <a:pt x="36" y="173"/>
                    <a:pt x="33" y="173"/>
                    <a:pt x="30" y="174"/>
                  </a:cubicBezTo>
                  <a:cubicBezTo>
                    <a:pt x="30" y="176"/>
                    <a:pt x="28" y="178"/>
                    <a:pt x="29" y="180"/>
                  </a:cubicBezTo>
                  <a:cubicBezTo>
                    <a:pt x="32" y="179"/>
                    <a:pt x="38" y="176"/>
                    <a:pt x="40" y="174"/>
                  </a:cubicBezTo>
                  <a:cubicBezTo>
                    <a:pt x="39" y="174"/>
                    <a:pt x="39" y="173"/>
                    <a:pt x="39" y="172"/>
                  </a:cubicBezTo>
                  <a:close/>
                  <a:moveTo>
                    <a:pt x="26" y="169"/>
                  </a:moveTo>
                  <a:cubicBezTo>
                    <a:pt x="28" y="171"/>
                    <a:pt x="29" y="170"/>
                    <a:pt x="31" y="171"/>
                  </a:cubicBezTo>
                  <a:cubicBezTo>
                    <a:pt x="32" y="170"/>
                    <a:pt x="34" y="169"/>
                    <a:pt x="35" y="168"/>
                  </a:cubicBezTo>
                  <a:cubicBezTo>
                    <a:pt x="36" y="168"/>
                    <a:pt x="37" y="167"/>
                    <a:pt x="38" y="166"/>
                  </a:cubicBezTo>
                  <a:cubicBezTo>
                    <a:pt x="34" y="162"/>
                    <a:pt x="29" y="165"/>
                    <a:pt x="26" y="169"/>
                  </a:cubicBezTo>
                  <a:close/>
                  <a:moveTo>
                    <a:pt x="30" y="156"/>
                  </a:moveTo>
                  <a:cubicBezTo>
                    <a:pt x="26" y="158"/>
                    <a:pt x="26" y="160"/>
                    <a:pt x="24" y="164"/>
                  </a:cubicBezTo>
                  <a:cubicBezTo>
                    <a:pt x="25" y="164"/>
                    <a:pt x="25" y="164"/>
                    <a:pt x="26" y="164"/>
                  </a:cubicBezTo>
                  <a:cubicBezTo>
                    <a:pt x="29" y="162"/>
                    <a:pt x="33" y="161"/>
                    <a:pt x="36" y="159"/>
                  </a:cubicBezTo>
                  <a:cubicBezTo>
                    <a:pt x="35" y="157"/>
                    <a:pt x="34" y="156"/>
                    <a:pt x="32" y="156"/>
                  </a:cubicBezTo>
                  <a:cubicBezTo>
                    <a:pt x="31" y="156"/>
                    <a:pt x="30" y="158"/>
                    <a:pt x="30" y="156"/>
                  </a:cubicBezTo>
                  <a:close/>
                  <a:moveTo>
                    <a:pt x="22" y="156"/>
                  </a:moveTo>
                  <a:cubicBezTo>
                    <a:pt x="26" y="156"/>
                    <a:pt x="30" y="153"/>
                    <a:pt x="32" y="149"/>
                  </a:cubicBezTo>
                  <a:cubicBezTo>
                    <a:pt x="28" y="148"/>
                    <a:pt x="22" y="152"/>
                    <a:pt x="22" y="156"/>
                  </a:cubicBezTo>
                  <a:close/>
                  <a:moveTo>
                    <a:pt x="28" y="144"/>
                  </a:moveTo>
                  <a:cubicBezTo>
                    <a:pt x="27" y="144"/>
                    <a:pt x="26" y="143"/>
                    <a:pt x="25" y="143"/>
                  </a:cubicBezTo>
                  <a:cubicBezTo>
                    <a:pt x="23" y="144"/>
                    <a:pt x="18" y="147"/>
                    <a:pt x="21" y="150"/>
                  </a:cubicBezTo>
                  <a:cubicBezTo>
                    <a:pt x="25" y="148"/>
                    <a:pt x="27" y="147"/>
                    <a:pt x="30" y="144"/>
                  </a:cubicBezTo>
                  <a:cubicBezTo>
                    <a:pt x="29" y="143"/>
                    <a:pt x="28" y="144"/>
                    <a:pt x="28" y="144"/>
                  </a:cubicBezTo>
                  <a:close/>
                  <a:moveTo>
                    <a:pt x="28" y="135"/>
                  </a:moveTo>
                  <a:cubicBezTo>
                    <a:pt x="27" y="134"/>
                    <a:pt x="24" y="135"/>
                    <a:pt x="22" y="136"/>
                  </a:cubicBezTo>
                  <a:cubicBezTo>
                    <a:pt x="21" y="137"/>
                    <a:pt x="21" y="139"/>
                    <a:pt x="19" y="139"/>
                  </a:cubicBezTo>
                  <a:cubicBezTo>
                    <a:pt x="18" y="141"/>
                    <a:pt x="19" y="142"/>
                    <a:pt x="20" y="142"/>
                  </a:cubicBezTo>
                  <a:cubicBezTo>
                    <a:pt x="22" y="139"/>
                    <a:pt x="33" y="139"/>
                    <a:pt x="28" y="135"/>
                  </a:cubicBezTo>
                  <a:close/>
                  <a:moveTo>
                    <a:pt x="28" y="129"/>
                  </a:moveTo>
                  <a:cubicBezTo>
                    <a:pt x="28" y="128"/>
                    <a:pt x="26" y="127"/>
                    <a:pt x="25" y="127"/>
                  </a:cubicBezTo>
                  <a:cubicBezTo>
                    <a:pt x="23" y="128"/>
                    <a:pt x="23" y="128"/>
                    <a:pt x="20" y="128"/>
                  </a:cubicBezTo>
                  <a:cubicBezTo>
                    <a:pt x="18" y="129"/>
                    <a:pt x="17" y="131"/>
                    <a:pt x="15" y="132"/>
                  </a:cubicBezTo>
                  <a:cubicBezTo>
                    <a:pt x="15" y="133"/>
                    <a:pt x="15" y="134"/>
                    <a:pt x="16" y="136"/>
                  </a:cubicBezTo>
                  <a:cubicBezTo>
                    <a:pt x="20" y="134"/>
                    <a:pt x="26" y="132"/>
                    <a:pt x="28" y="129"/>
                  </a:cubicBezTo>
                  <a:close/>
                  <a:moveTo>
                    <a:pt x="19" y="122"/>
                  </a:moveTo>
                  <a:cubicBezTo>
                    <a:pt x="19" y="125"/>
                    <a:pt x="13" y="124"/>
                    <a:pt x="15" y="128"/>
                  </a:cubicBezTo>
                  <a:cubicBezTo>
                    <a:pt x="18" y="128"/>
                    <a:pt x="20" y="125"/>
                    <a:pt x="21" y="123"/>
                  </a:cubicBezTo>
                  <a:cubicBezTo>
                    <a:pt x="22" y="123"/>
                    <a:pt x="23" y="124"/>
                    <a:pt x="24" y="123"/>
                  </a:cubicBezTo>
                  <a:cubicBezTo>
                    <a:pt x="22" y="122"/>
                    <a:pt x="21" y="123"/>
                    <a:pt x="19" y="122"/>
                  </a:cubicBezTo>
                  <a:close/>
                  <a:moveTo>
                    <a:pt x="18" y="116"/>
                  </a:moveTo>
                  <a:cubicBezTo>
                    <a:pt x="15" y="118"/>
                    <a:pt x="12" y="121"/>
                    <a:pt x="12" y="124"/>
                  </a:cubicBezTo>
                  <a:cubicBezTo>
                    <a:pt x="16" y="121"/>
                    <a:pt x="18" y="118"/>
                    <a:pt x="23" y="118"/>
                  </a:cubicBezTo>
                  <a:cubicBezTo>
                    <a:pt x="23" y="117"/>
                    <a:pt x="23" y="117"/>
                    <a:pt x="23" y="117"/>
                  </a:cubicBezTo>
                  <a:cubicBezTo>
                    <a:pt x="21" y="116"/>
                    <a:pt x="20" y="117"/>
                    <a:pt x="18" y="116"/>
                  </a:cubicBezTo>
                  <a:close/>
                  <a:moveTo>
                    <a:pt x="11" y="115"/>
                  </a:moveTo>
                  <a:cubicBezTo>
                    <a:pt x="14" y="114"/>
                    <a:pt x="16" y="111"/>
                    <a:pt x="20" y="112"/>
                  </a:cubicBezTo>
                  <a:cubicBezTo>
                    <a:pt x="20" y="112"/>
                    <a:pt x="20" y="111"/>
                    <a:pt x="20" y="111"/>
                  </a:cubicBezTo>
                  <a:cubicBezTo>
                    <a:pt x="17" y="108"/>
                    <a:pt x="10" y="110"/>
                    <a:pt x="11" y="115"/>
                  </a:cubicBezTo>
                  <a:close/>
                  <a:moveTo>
                    <a:pt x="19" y="103"/>
                  </a:moveTo>
                  <a:cubicBezTo>
                    <a:pt x="16" y="98"/>
                    <a:pt x="8" y="101"/>
                    <a:pt x="7" y="105"/>
                  </a:cubicBezTo>
                  <a:cubicBezTo>
                    <a:pt x="8" y="106"/>
                    <a:pt x="8" y="109"/>
                    <a:pt x="11" y="109"/>
                  </a:cubicBezTo>
                  <a:cubicBezTo>
                    <a:pt x="11" y="105"/>
                    <a:pt x="15" y="104"/>
                    <a:pt x="19" y="104"/>
                  </a:cubicBezTo>
                  <a:cubicBezTo>
                    <a:pt x="19" y="104"/>
                    <a:pt x="20" y="104"/>
                    <a:pt x="19" y="103"/>
                  </a:cubicBezTo>
                  <a:close/>
                  <a:moveTo>
                    <a:pt x="5" y="92"/>
                  </a:moveTo>
                  <a:cubicBezTo>
                    <a:pt x="4" y="94"/>
                    <a:pt x="5" y="97"/>
                    <a:pt x="7" y="97"/>
                  </a:cubicBezTo>
                  <a:cubicBezTo>
                    <a:pt x="7" y="93"/>
                    <a:pt x="12" y="93"/>
                    <a:pt x="13" y="92"/>
                  </a:cubicBezTo>
                  <a:cubicBezTo>
                    <a:pt x="12" y="89"/>
                    <a:pt x="8" y="92"/>
                    <a:pt x="5"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 name="Freeform 439"/>
            <p:cNvSpPr/>
            <p:nvPr/>
          </p:nvSpPr>
          <p:spPr bwMode="auto">
            <a:xfrm rot="20414795">
              <a:off x="8790152" y="3434580"/>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7" name="Freeform 439"/>
            <p:cNvSpPr/>
            <p:nvPr/>
          </p:nvSpPr>
          <p:spPr bwMode="auto">
            <a:xfrm rot="20414795">
              <a:off x="8816529" y="3757408"/>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8" name="Freeform 439"/>
            <p:cNvSpPr/>
            <p:nvPr/>
          </p:nvSpPr>
          <p:spPr bwMode="auto">
            <a:xfrm rot="20414795">
              <a:off x="8935344" y="4103325"/>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0" name="Freeform 439"/>
            <p:cNvSpPr/>
            <p:nvPr/>
          </p:nvSpPr>
          <p:spPr bwMode="auto">
            <a:xfrm rot="20414795">
              <a:off x="8935342" y="4488152"/>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6" name="Freeform 439"/>
            <p:cNvSpPr/>
            <p:nvPr/>
          </p:nvSpPr>
          <p:spPr bwMode="auto">
            <a:xfrm rot="20414795">
              <a:off x="9069851" y="4772068"/>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0" name="Freeform 439"/>
            <p:cNvSpPr/>
            <p:nvPr/>
          </p:nvSpPr>
          <p:spPr bwMode="auto">
            <a:xfrm rot="1698131" flipV="1">
              <a:off x="10340312" y="3179686"/>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1" name="Freeform 439"/>
            <p:cNvSpPr/>
            <p:nvPr/>
          </p:nvSpPr>
          <p:spPr bwMode="auto">
            <a:xfrm rot="1698131" flipV="1">
              <a:off x="10340311" y="3552927"/>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2" name="Freeform 439"/>
            <p:cNvSpPr/>
            <p:nvPr/>
          </p:nvSpPr>
          <p:spPr bwMode="auto">
            <a:xfrm rot="1698131" flipV="1">
              <a:off x="10111072" y="3762561"/>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3" name="Freeform 439"/>
            <p:cNvSpPr/>
            <p:nvPr/>
          </p:nvSpPr>
          <p:spPr bwMode="auto">
            <a:xfrm rot="1698131" flipV="1">
              <a:off x="10111073" y="4108479"/>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4" name="Freeform 439"/>
            <p:cNvSpPr/>
            <p:nvPr/>
          </p:nvSpPr>
          <p:spPr bwMode="auto">
            <a:xfrm rot="1698131" flipV="1">
              <a:off x="10208884" y="4384212"/>
              <a:ext cx="515092"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grpSp>
      <p:sp>
        <p:nvSpPr>
          <p:cNvPr id="93" name="Freeform 8"/>
          <p:cNvSpPr>
            <a:spLocks noEditPoints="1" noChangeArrowheads="1"/>
          </p:cNvSpPr>
          <p:nvPr/>
        </p:nvSpPr>
        <p:spPr bwMode="auto">
          <a:xfrm>
            <a:off x="2243650" y="6038353"/>
            <a:ext cx="6100469" cy="493533"/>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endParaRPr lang="zh-CN" altLang="zh-CN" sz="5400" dirty="0">
              <a:solidFill>
                <a:schemeClr val="accent1">
                  <a:lumMod val="50000"/>
                </a:schemeClr>
              </a:solidFill>
              <a:latin typeface="Calibri" panose="020F0502020204030204" charset="0"/>
              <a:sym typeface="宋体" panose="02010600030101010101" pitchFamily="2" charset="-122"/>
            </a:endParaRPr>
          </a:p>
        </p:txBody>
      </p:sp>
      <p:sp>
        <p:nvSpPr>
          <p:cNvPr id="100" name="文本框 99"/>
          <p:cNvSpPr txBox="1"/>
          <p:nvPr/>
        </p:nvSpPr>
        <p:spPr>
          <a:xfrm>
            <a:off x="266065" y="3913505"/>
            <a:ext cx="11675745" cy="1137285"/>
          </a:xfrm>
          <a:prstGeom prst="rect">
            <a:avLst/>
          </a:prstGeom>
          <a:noFill/>
          <a:ln w="9525">
            <a:noFill/>
          </a:ln>
          <a:extLst>
            <a:ext uri="{909E8E84-426E-40DD-AFC4-6F175D3DCCD1}">
              <a14:hiddenFill xmlns:a14="http://schemas.microsoft.com/office/drawing/2010/main">
                <a:solidFill>
                  <a:schemeClr val="bg1"/>
                </a:solidFill>
              </a14:hiddenFill>
            </a:ext>
          </a:extLst>
        </p:spPr>
        <p:txBody>
          <a:bodyPr wrap="square">
            <a:spAutoFit/>
          </a:bodyPr>
          <a:lstStyle/>
          <a:p>
            <a:pPr indent="0"/>
            <a:r>
              <a:rPr lang="zh-CN" b="0">
                <a:latin typeface="Calibri" panose="020F0502020204030204" charset="0"/>
                <a:ea typeface="宋体" panose="02010600030101010101" pitchFamily="2" charset="-122"/>
              </a:rPr>
              <a:t>网页：</a:t>
            </a:r>
          </a:p>
          <a:p>
            <a:pPr indent="0"/>
            <a:r>
              <a:rPr lang="en-US" sz="2000" b="0" u="sng">
                <a:solidFill>
                  <a:schemeClr val="tx1"/>
                </a:solidFill>
                <a:latin typeface="宋体" panose="02010600030101010101" pitchFamily="2" charset="-122"/>
                <a:ea typeface="宋体" panose="02010600030101010101" pitchFamily="2" charset="-122"/>
              </a:rPr>
              <a:t>黑盒测试[EB/OL].https://wenku.baidu.com/view/b06aab6327d3240c8447ef23.html.</a:t>
            </a:r>
            <a:endParaRPr lang="en-US" b="0" u="sng">
              <a:solidFill>
                <a:srgbClr val="000000"/>
              </a:solidFill>
              <a:latin typeface="宋体" panose="02010600030101010101" pitchFamily="2" charset="-122"/>
              <a:ea typeface="宋体" panose="02010600030101010101" pitchFamily="2" charset="-122"/>
            </a:endParaRPr>
          </a:p>
          <a:p>
            <a:pPr indent="0"/>
            <a:r>
              <a:rPr lang="en-US">
                <a:latin typeface="Calibri" panose="020F0502020204030204" charset="0"/>
                <a:ea typeface="宋体" panose="02010600030101010101" pitchFamily="2" charset="-122"/>
                <a:sym typeface="+mn-ea"/>
              </a:rPr>
              <a:t>             					              [2018/5</a:t>
            </a:r>
            <a:r>
              <a:rPr lang="en-US">
                <a:latin typeface="Calibri" panose="020F0502020204030204" charset="0"/>
                <a:ea typeface="宋体" panose="02010600030101010101" pitchFamily="2" charset="-122"/>
                <a:cs typeface="Times New Roman" panose="02020603050405020304" charset="0"/>
                <a:sym typeface="+mn-ea"/>
              </a:rPr>
              <a:t>/21 9:00am]. 	</a:t>
            </a:r>
            <a:endParaRPr lang="zh-CN" altLang="en-US"/>
          </a:p>
        </p:txBody>
      </p:sp>
      <p:sp>
        <p:nvSpPr>
          <p:cNvPr id="7" name="文本框 6"/>
          <p:cNvSpPr txBox="1"/>
          <p:nvPr/>
        </p:nvSpPr>
        <p:spPr>
          <a:xfrm>
            <a:off x="266065" y="1877695"/>
            <a:ext cx="7263130" cy="829945"/>
          </a:xfrm>
          <a:prstGeom prst="rect">
            <a:avLst/>
          </a:prstGeom>
          <a:noFill/>
        </p:spPr>
        <p:txBody>
          <a:bodyPr wrap="square" rtlCol="0" anchor="t">
            <a:spAutoFit/>
          </a:bodyPr>
          <a:lstStyle/>
          <a:p>
            <a:r>
              <a:rPr lang="zh-CN" altLang="en-US"/>
              <a:t>张海藩. 软件工程导论（第六版）[M]. 清华大学出版社:张海藩等, 2013.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G15</a:t>
            </a:r>
            <a:r>
              <a:rPr lang="zh-CN" altLang="en-US" sz="3600" dirty="0"/>
              <a:t>小组成员及分工（个人百分制）</a:t>
            </a:r>
          </a:p>
        </p:txBody>
      </p:sp>
      <p:sp>
        <p:nvSpPr>
          <p:cNvPr id="16" name="Freeform 809"/>
          <p:cNvSpPr/>
          <p:nvPr/>
        </p:nvSpPr>
        <p:spPr bwMode="auto">
          <a:xfrm>
            <a:off x="1738197"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7" name="Freeform 810"/>
          <p:cNvSpPr/>
          <p:nvPr/>
        </p:nvSpPr>
        <p:spPr bwMode="auto">
          <a:xfrm>
            <a:off x="1851085"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8" name="Freeform 811"/>
          <p:cNvSpPr/>
          <p:nvPr/>
        </p:nvSpPr>
        <p:spPr bwMode="auto">
          <a:xfrm>
            <a:off x="1977519"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9" name="Freeform 812"/>
          <p:cNvSpPr/>
          <p:nvPr/>
        </p:nvSpPr>
        <p:spPr bwMode="auto">
          <a:xfrm>
            <a:off x="2117497"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0" name="Freeform 813"/>
          <p:cNvSpPr/>
          <p:nvPr/>
        </p:nvSpPr>
        <p:spPr bwMode="auto">
          <a:xfrm>
            <a:off x="2280054"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2" name="Freeform 814"/>
          <p:cNvSpPr/>
          <p:nvPr/>
        </p:nvSpPr>
        <p:spPr bwMode="auto">
          <a:xfrm>
            <a:off x="2406485"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5" name="Freeform 817"/>
          <p:cNvSpPr/>
          <p:nvPr/>
        </p:nvSpPr>
        <p:spPr bwMode="auto">
          <a:xfrm>
            <a:off x="2537435"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6" name="Freeform 818"/>
          <p:cNvSpPr/>
          <p:nvPr/>
        </p:nvSpPr>
        <p:spPr bwMode="auto">
          <a:xfrm>
            <a:off x="2636776"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32" name="Freeform 828"/>
          <p:cNvSpPr>
            <a:spLocks noEditPoints="1"/>
          </p:cNvSpPr>
          <p:nvPr/>
        </p:nvSpPr>
        <p:spPr bwMode="auto">
          <a:xfrm>
            <a:off x="1083456"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陈佳敏</a:t>
            </a:r>
          </a:p>
        </p:txBody>
      </p:sp>
      <p:sp>
        <p:nvSpPr>
          <p:cNvPr id="64" name="Text Box 8"/>
          <p:cNvSpPr txBox="1">
            <a:spLocks noChangeArrowheads="1"/>
          </p:cNvSpPr>
          <p:nvPr/>
        </p:nvSpPr>
        <p:spPr bwMode="auto">
          <a:xfrm>
            <a:off x="961947" y="4181353"/>
            <a:ext cx="2299488"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accent1"/>
                </a:solidFill>
                <a:latin typeface="+mn-ea"/>
              </a:rPr>
              <a:t>界面原型完成</a:t>
            </a:r>
          </a:p>
          <a:p>
            <a:pPr algn="ctr">
              <a:lnSpc>
                <a:spcPct val="150000"/>
              </a:lnSpc>
            </a:pPr>
            <a:r>
              <a:rPr lang="zh-CN" altLang="en-US" sz="1800" dirty="0">
                <a:solidFill>
                  <a:schemeClr val="accent1"/>
                </a:solidFill>
                <a:latin typeface="+mn-ea"/>
              </a:rPr>
              <a:t>课堂准备</a:t>
            </a:r>
          </a:p>
          <a:p>
            <a:pPr algn="ctr">
              <a:lnSpc>
                <a:spcPct val="150000"/>
              </a:lnSpc>
            </a:pPr>
            <a:r>
              <a:rPr lang="zh-CN" altLang="en-US" sz="1800" dirty="0">
                <a:solidFill>
                  <a:schemeClr val="accent1"/>
                </a:solidFill>
                <a:latin typeface="+mn-ea"/>
              </a:rPr>
              <a:t>【</a:t>
            </a:r>
            <a:r>
              <a:rPr lang="en-US" altLang="zh-CN" sz="1800" dirty="0">
                <a:solidFill>
                  <a:schemeClr val="accent1"/>
                </a:solidFill>
                <a:latin typeface="+mn-ea"/>
              </a:rPr>
              <a:t>92</a:t>
            </a:r>
            <a:r>
              <a:rPr lang="zh-CN" altLang="en-US" sz="1800" dirty="0">
                <a:solidFill>
                  <a:schemeClr val="accent1"/>
                </a:solidFill>
                <a:latin typeface="+mn-ea"/>
              </a:rPr>
              <a:t>分】</a:t>
            </a:r>
          </a:p>
        </p:txBody>
      </p:sp>
      <p:sp>
        <p:nvSpPr>
          <p:cNvPr id="65" name="Freeform 809"/>
          <p:cNvSpPr/>
          <p:nvPr/>
        </p:nvSpPr>
        <p:spPr bwMode="auto">
          <a:xfrm>
            <a:off x="4394403"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6" name="Freeform 810"/>
          <p:cNvSpPr/>
          <p:nvPr/>
        </p:nvSpPr>
        <p:spPr bwMode="auto">
          <a:xfrm>
            <a:off x="4507291"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7" name="Freeform 811"/>
          <p:cNvSpPr/>
          <p:nvPr/>
        </p:nvSpPr>
        <p:spPr bwMode="auto">
          <a:xfrm>
            <a:off x="4633725"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8" name="Freeform 812"/>
          <p:cNvSpPr/>
          <p:nvPr/>
        </p:nvSpPr>
        <p:spPr bwMode="auto">
          <a:xfrm>
            <a:off x="4773703"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9" name="Freeform 813"/>
          <p:cNvSpPr/>
          <p:nvPr/>
        </p:nvSpPr>
        <p:spPr bwMode="auto">
          <a:xfrm>
            <a:off x="4936260"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0" name="Freeform 814"/>
          <p:cNvSpPr/>
          <p:nvPr/>
        </p:nvSpPr>
        <p:spPr bwMode="auto">
          <a:xfrm>
            <a:off x="5062691"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1" name="Freeform 817"/>
          <p:cNvSpPr/>
          <p:nvPr/>
        </p:nvSpPr>
        <p:spPr bwMode="auto">
          <a:xfrm>
            <a:off x="5193641"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2" name="Freeform 818"/>
          <p:cNvSpPr/>
          <p:nvPr/>
        </p:nvSpPr>
        <p:spPr bwMode="auto">
          <a:xfrm>
            <a:off x="5292982"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3" name="Freeform 828"/>
          <p:cNvSpPr>
            <a:spLocks noEditPoints="1"/>
          </p:cNvSpPr>
          <p:nvPr/>
        </p:nvSpPr>
        <p:spPr bwMode="auto">
          <a:xfrm>
            <a:off x="3739662"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徐毓茜</a:t>
            </a:r>
          </a:p>
        </p:txBody>
      </p:sp>
      <p:sp>
        <p:nvSpPr>
          <p:cNvPr id="74" name="Text Box 8"/>
          <p:cNvSpPr txBox="1">
            <a:spLocks noChangeArrowheads="1"/>
          </p:cNvSpPr>
          <p:nvPr/>
        </p:nvSpPr>
        <p:spPr bwMode="auto">
          <a:xfrm>
            <a:off x="3618153" y="4181353"/>
            <a:ext cx="2299488"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accent1"/>
                </a:solidFill>
                <a:latin typeface="+mn-ea"/>
                <a:sym typeface="+mn-ea"/>
              </a:rPr>
              <a:t>PPT制作</a:t>
            </a:r>
          </a:p>
          <a:p>
            <a:pPr algn="ctr">
              <a:lnSpc>
                <a:spcPct val="150000"/>
              </a:lnSpc>
            </a:pPr>
            <a:r>
              <a:rPr lang="zh-CN" altLang="en-US" sz="1800" dirty="0">
                <a:solidFill>
                  <a:schemeClr val="accent1"/>
                </a:solidFill>
                <a:latin typeface="+mn-ea"/>
                <a:sym typeface="+mn-ea"/>
              </a:rPr>
              <a:t>课堂准备</a:t>
            </a:r>
          </a:p>
          <a:p>
            <a:pPr algn="just">
              <a:lnSpc>
                <a:spcPct val="150000"/>
              </a:lnSpc>
            </a:pPr>
            <a:r>
              <a:rPr lang="zh-CN" altLang="en-US" sz="1800" dirty="0">
                <a:solidFill>
                  <a:schemeClr val="accent1"/>
                </a:solidFill>
                <a:latin typeface="+mn-ea"/>
                <a:sym typeface="+mn-ea"/>
              </a:rPr>
              <a:t>     【</a:t>
            </a:r>
            <a:r>
              <a:rPr lang="en-US" altLang="zh-CN" sz="1800" dirty="0">
                <a:solidFill>
                  <a:schemeClr val="accent1"/>
                </a:solidFill>
                <a:latin typeface="+mn-ea"/>
                <a:sym typeface="+mn-ea"/>
              </a:rPr>
              <a:t>85</a:t>
            </a:r>
            <a:r>
              <a:rPr lang="zh-CN" altLang="en-US" sz="1800" dirty="0">
                <a:solidFill>
                  <a:schemeClr val="accent1"/>
                </a:solidFill>
                <a:latin typeface="+mn-ea"/>
                <a:sym typeface="+mn-ea"/>
              </a:rPr>
              <a:t>分】</a:t>
            </a:r>
            <a:endParaRPr lang="zh-CN" altLang="en-US" sz="1800" dirty="0">
              <a:solidFill>
                <a:schemeClr val="accent1"/>
              </a:solidFill>
              <a:latin typeface="+mn-ea"/>
            </a:endParaRPr>
          </a:p>
          <a:p>
            <a:pPr algn="just">
              <a:lnSpc>
                <a:spcPct val="150000"/>
              </a:lnSpc>
            </a:pPr>
            <a:endParaRPr lang="zh-CN" altLang="en-US" sz="1800" dirty="0">
              <a:solidFill>
                <a:schemeClr val="accent1"/>
              </a:solidFill>
              <a:latin typeface="+mn-ea"/>
            </a:endParaRPr>
          </a:p>
        </p:txBody>
      </p:sp>
      <p:sp>
        <p:nvSpPr>
          <p:cNvPr id="75" name="Freeform 809"/>
          <p:cNvSpPr/>
          <p:nvPr/>
        </p:nvSpPr>
        <p:spPr bwMode="auto">
          <a:xfrm>
            <a:off x="7050609"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6" name="Freeform 810"/>
          <p:cNvSpPr/>
          <p:nvPr/>
        </p:nvSpPr>
        <p:spPr bwMode="auto">
          <a:xfrm>
            <a:off x="7163497"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7" name="Freeform 811"/>
          <p:cNvSpPr/>
          <p:nvPr/>
        </p:nvSpPr>
        <p:spPr bwMode="auto">
          <a:xfrm>
            <a:off x="7289931"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8" name="Freeform 812"/>
          <p:cNvSpPr/>
          <p:nvPr/>
        </p:nvSpPr>
        <p:spPr bwMode="auto">
          <a:xfrm>
            <a:off x="7429909"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9" name="Freeform 813"/>
          <p:cNvSpPr/>
          <p:nvPr/>
        </p:nvSpPr>
        <p:spPr bwMode="auto">
          <a:xfrm>
            <a:off x="7592466"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0" name="Freeform 814"/>
          <p:cNvSpPr/>
          <p:nvPr/>
        </p:nvSpPr>
        <p:spPr bwMode="auto">
          <a:xfrm>
            <a:off x="7718897"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1" name="Freeform 817"/>
          <p:cNvSpPr/>
          <p:nvPr/>
        </p:nvSpPr>
        <p:spPr bwMode="auto">
          <a:xfrm>
            <a:off x="7849847"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2" name="Freeform 818"/>
          <p:cNvSpPr/>
          <p:nvPr/>
        </p:nvSpPr>
        <p:spPr bwMode="auto">
          <a:xfrm>
            <a:off x="7949188"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3" name="Freeform 828"/>
          <p:cNvSpPr>
            <a:spLocks noEditPoints="1"/>
          </p:cNvSpPr>
          <p:nvPr/>
        </p:nvSpPr>
        <p:spPr bwMode="auto">
          <a:xfrm>
            <a:off x="6395868"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江亮儒</a:t>
            </a:r>
          </a:p>
        </p:txBody>
      </p:sp>
      <p:sp>
        <p:nvSpPr>
          <p:cNvPr id="84" name="Text Box 8"/>
          <p:cNvSpPr txBox="1">
            <a:spLocks noChangeArrowheads="1"/>
          </p:cNvSpPr>
          <p:nvPr/>
        </p:nvSpPr>
        <p:spPr bwMode="auto">
          <a:xfrm>
            <a:off x="6274359" y="4181353"/>
            <a:ext cx="2299488"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accent1"/>
                </a:solidFill>
                <a:latin typeface="+mn-ea"/>
              </a:rPr>
              <a:t>前端</a:t>
            </a:r>
          </a:p>
          <a:p>
            <a:pPr algn="ctr">
              <a:lnSpc>
                <a:spcPct val="150000"/>
              </a:lnSpc>
            </a:pPr>
            <a:r>
              <a:rPr lang="zh-CN" altLang="en-US" sz="1800" dirty="0">
                <a:solidFill>
                  <a:schemeClr val="accent1"/>
                </a:solidFill>
                <a:latin typeface="+mn-ea"/>
              </a:rPr>
              <a:t>课堂准备</a:t>
            </a:r>
          </a:p>
          <a:p>
            <a:pPr algn="just">
              <a:lnSpc>
                <a:spcPct val="150000"/>
              </a:lnSpc>
            </a:pPr>
            <a:r>
              <a:rPr lang="zh-CN" altLang="en-US" sz="1800" dirty="0">
                <a:solidFill>
                  <a:schemeClr val="accent1"/>
                </a:solidFill>
                <a:latin typeface="+mn-ea"/>
              </a:rPr>
              <a:t>     【</a:t>
            </a:r>
            <a:r>
              <a:rPr lang="en-US" altLang="zh-CN" sz="1800" dirty="0">
                <a:solidFill>
                  <a:schemeClr val="accent1"/>
                </a:solidFill>
                <a:latin typeface="+mn-ea"/>
              </a:rPr>
              <a:t>90</a:t>
            </a:r>
            <a:r>
              <a:rPr lang="zh-CN" altLang="en-US" sz="1800" dirty="0">
                <a:solidFill>
                  <a:schemeClr val="accent1"/>
                </a:solidFill>
                <a:latin typeface="+mn-ea"/>
              </a:rPr>
              <a:t>分】</a:t>
            </a:r>
          </a:p>
        </p:txBody>
      </p:sp>
      <p:sp>
        <p:nvSpPr>
          <p:cNvPr id="85" name="Freeform 809"/>
          <p:cNvSpPr/>
          <p:nvPr/>
        </p:nvSpPr>
        <p:spPr bwMode="auto">
          <a:xfrm>
            <a:off x="9706815"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6" name="Freeform 810"/>
          <p:cNvSpPr/>
          <p:nvPr/>
        </p:nvSpPr>
        <p:spPr bwMode="auto">
          <a:xfrm>
            <a:off x="9819703"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7" name="Freeform 811"/>
          <p:cNvSpPr/>
          <p:nvPr/>
        </p:nvSpPr>
        <p:spPr bwMode="auto">
          <a:xfrm>
            <a:off x="9946137"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8" name="Freeform 812"/>
          <p:cNvSpPr/>
          <p:nvPr/>
        </p:nvSpPr>
        <p:spPr bwMode="auto">
          <a:xfrm>
            <a:off x="10086115"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9" name="Freeform 813"/>
          <p:cNvSpPr/>
          <p:nvPr/>
        </p:nvSpPr>
        <p:spPr bwMode="auto">
          <a:xfrm>
            <a:off x="10248672"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0" name="Freeform 814"/>
          <p:cNvSpPr/>
          <p:nvPr/>
        </p:nvSpPr>
        <p:spPr bwMode="auto">
          <a:xfrm>
            <a:off x="10375103"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1" name="Freeform 817"/>
          <p:cNvSpPr/>
          <p:nvPr/>
        </p:nvSpPr>
        <p:spPr bwMode="auto">
          <a:xfrm>
            <a:off x="10506053"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2" name="Freeform 818"/>
          <p:cNvSpPr/>
          <p:nvPr/>
        </p:nvSpPr>
        <p:spPr bwMode="auto">
          <a:xfrm>
            <a:off x="10605394"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3" name="Freeform 828"/>
          <p:cNvSpPr>
            <a:spLocks noEditPoints="1"/>
          </p:cNvSpPr>
          <p:nvPr/>
        </p:nvSpPr>
        <p:spPr bwMode="auto">
          <a:xfrm>
            <a:off x="9052074"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马益亮</a:t>
            </a:r>
          </a:p>
        </p:txBody>
      </p:sp>
      <p:sp>
        <p:nvSpPr>
          <p:cNvPr id="94" name="Text Box 8"/>
          <p:cNvSpPr txBox="1">
            <a:spLocks noChangeArrowheads="1"/>
          </p:cNvSpPr>
          <p:nvPr/>
        </p:nvSpPr>
        <p:spPr bwMode="auto">
          <a:xfrm>
            <a:off x="8930565" y="4181353"/>
            <a:ext cx="2299488"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accent1"/>
                </a:solidFill>
                <a:latin typeface="+mn-ea"/>
              </a:rPr>
              <a:t>后端基本完成设计</a:t>
            </a:r>
          </a:p>
          <a:p>
            <a:pPr algn="ctr">
              <a:lnSpc>
                <a:spcPct val="150000"/>
              </a:lnSpc>
            </a:pPr>
            <a:r>
              <a:rPr lang="zh-CN" altLang="en-US" sz="1800" dirty="0">
                <a:solidFill>
                  <a:schemeClr val="accent1"/>
                </a:solidFill>
                <a:latin typeface="+mn-ea"/>
              </a:rPr>
              <a:t>课堂准备</a:t>
            </a:r>
          </a:p>
          <a:p>
            <a:pPr algn="just">
              <a:lnSpc>
                <a:spcPct val="150000"/>
              </a:lnSpc>
            </a:pPr>
            <a:r>
              <a:rPr lang="zh-CN" altLang="en-US" sz="1800" dirty="0">
                <a:solidFill>
                  <a:schemeClr val="accent1"/>
                </a:solidFill>
                <a:latin typeface="+mn-ea"/>
              </a:rPr>
              <a:t>     【</a:t>
            </a:r>
            <a:r>
              <a:rPr lang="en-US" altLang="zh-CN" sz="1800" dirty="0">
                <a:solidFill>
                  <a:schemeClr val="accent1"/>
                </a:solidFill>
                <a:latin typeface="+mn-ea"/>
              </a:rPr>
              <a:t>87</a:t>
            </a:r>
            <a:r>
              <a:rPr lang="zh-CN" altLang="en-US" sz="1800" dirty="0">
                <a:solidFill>
                  <a:schemeClr val="accent1"/>
                </a:solidFill>
                <a:latin typeface="+mn-ea"/>
              </a:rPr>
              <a:t>分】</a:t>
            </a:r>
          </a:p>
        </p:txBody>
      </p:sp>
      <p:sp>
        <p:nvSpPr>
          <p:cNvPr id="195" name="Freeform 202"/>
          <p:cNvSpPr>
            <a:spLocks noEditPoints="1"/>
          </p:cNvSpPr>
          <p:nvPr/>
        </p:nvSpPr>
        <p:spPr bwMode="auto">
          <a:xfrm>
            <a:off x="9627870" y="717550"/>
            <a:ext cx="702310" cy="711835"/>
          </a:xfrm>
          <a:custGeom>
            <a:avLst/>
            <a:gdLst>
              <a:gd name="T0" fmla="*/ 164024 w 59"/>
              <a:gd name="T1" fmla="*/ 198438 h 58"/>
              <a:gd name="T2" fmla="*/ 126435 w 59"/>
              <a:gd name="T3" fmla="*/ 191595 h 58"/>
              <a:gd name="T4" fmla="*/ 119601 w 59"/>
              <a:gd name="T5" fmla="*/ 143696 h 58"/>
              <a:gd name="T6" fmla="*/ 153773 w 59"/>
              <a:gd name="T7" fmla="*/ 65006 h 58"/>
              <a:gd name="T8" fmla="*/ 126435 w 59"/>
              <a:gd name="T9" fmla="*/ 51320 h 58"/>
              <a:gd name="T10" fmla="*/ 75178 w 59"/>
              <a:gd name="T11" fmla="*/ 51320 h 58"/>
              <a:gd name="T12" fmla="*/ 47840 w 59"/>
              <a:gd name="T13" fmla="*/ 65006 h 58"/>
              <a:gd name="T14" fmla="*/ 82012 w 59"/>
              <a:gd name="T15" fmla="*/ 143696 h 58"/>
              <a:gd name="T16" fmla="*/ 47840 w 59"/>
              <a:gd name="T17" fmla="*/ 147118 h 58"/>
              <a:gd name="T18" fmla="*/ 30755 w 59"/>
              <a:gd name="T19" fmla="*/ 143696 h 58"/>
              <a:gd name="T20" fmla="*/ 75178 w 59"/>
              <a:gd name="T21" fmla="*/ 171067 h 58"/>
              <a:gd name="T22" fmla="*/ 68343 w 59"/>
              <a:gd name="T23" fmla="*/ 198438 h 58"/>
              <a:gd name="T24" fmla="*/ 0 w 59"/>
              <a:gd name="T25" fmla="*/ 160803 h 58"/>
              <a:gd name="T26" fmla="*/ 37589 w 59"/>
              <a:gd name="T27" fmla="*/ 0 h 58"/>
              <a:gd name="T28" fmla="*/ 201613 w 59"/>
              <a:gd name="T29" fmla="*/ 34213 h 58"/>
              <a:gd name="T30" fmla="*/ 37589 w 59"/>
              <a:gd name="T31" fmla="*/ 140275 h 58"/>
              <a:gd name="T32" fmla="*/ 37589 w 59"/>
              <a:gd name="T33" fmla="*/ 140275 h 58"/>
              <a:gd name="T34" fmla="*/ 37589 w 59"/>
              <a:gd name="T35" fmla="*/ 140275 h 58"/>
              <a:gd name="T36" fmla="*/ 41006 w 59"/>
              <a:gd name="T37" fmla="*/ 143696 h 58"/>
              <a:gd name="T38" fmla="*/ 44423 w 59"/>
              <a:gd name="T39" fmla="*/ 147118 h 58"/>
              <a:gd name="T40" fmla="*/ 47840 w 59"/>
              <a:gd name="T41" fmla="*/ 150539 h 58"/>
              <a:gd name="T42" fmla="*/ 44423 w 59"/>
              <a:gd name="T43" fmla="*/ 147118 h 58"/>
              <a:gd name="T44" fmla="*/ 47840 w 59"/>
              <a:gd name="T45" fmla="*/ 150539 h 58"/>
              <a:gd name="T46" fmla="*/ 47840 w 59"/>
              <a:gd name="T47" fmla="*/ 153961 h 58"/>
              <a:gd name="T48" fmla="*/ 51258 w 59"/>
              <a:gd name="T49" fmla="*/ 157382 h 58"/>
              <a:gd name="T50" fmla="*/ 58092 w 59"/>
              <a:gd name="T51" fmla="*/ 160803 h 58"/>
              <a:gd name="T52" fmla="*/ 58092 w 59"/>
              <a:gd name="T53" fmla="*/ 157382 h 58"/>
              <a:gd name="T54" fmla="*/ 58092 w 59"/>
              <a:gd name="T55" fmla="*/ 160803 h 58"/>
              <a:gd name="T56" fmla="*/ 64926 w 59"/>
              <a:gd name="T57" fmla="*/ 160803 h 58"/>
              <a:gd name="T58" fmla="*/ 68343 w 59"/>
              <a:gd name="T59" fmla="*/ 160803 h 58"/>
              <a:gd name="T60" fmla="*/ 75178 w 59"/>
              <a:gd name="T61" fmla="*/ 160803 h 58"/>
              <a:gd name="T62" fmla="*/ 71761 w 59"/>
              <a:gd name="T63" fmla="*/ 157382 h 58"/>
              <a:gd name="T64" fmla="*/ 75178 w 59"/>
              <a:gd name="T65" fmla="*/ 160803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9" h="58">
                <a:moveTo>
                  <a:pt x="59" y="47"/>
                </a:moveTo>
                <a:cubicBezTo>
                  <a:pt x="59" y="53"/>
                  <a:pt x="54" y="58"/>
                  <a:pt x="48" y="58"/>
                </a:cubicBezTo>
                <a:cubicBezTo>
                  <a:pt x="39" y="58"/>
                  <a:pt x="39" y="58"/>
                  <a:pt x="39" y="58"/>
                </a:cubicBezTo>
                <a:cubicBezTo>
                  <a:pt x="38" y="58"/>
                  <a:pt x="37" y="58"/>
                  <a:pt x="37" y="56"/>
                </a:cubicBezTo>
                <a:cubicBezTo>
                  <a:pt x="37" y="55"/>
                  <a:pt x="37" y="51"/>
                  <a:pt x="37" y="47"/>
                </a:cubicBezTo>
                <a:cubicBezTo>
                  <a:pt x="37" y="44"/>
                  <a:pt x="36" y="42"/>
                  <a:pt x="35" y="42"/>
                </a:cubicBezTo>
                <a:cubicBezTo>
                  <a:pt x="41" y="41"/>
                  <a:pt x="48" y="38"/>
                  <a:pt x="48" y="27"/>
                </a:cubicBezTo>
                <a:cubicBezTo>
                  <a:pt x="48" y="24"/>
                  <a:pt x="47" y="21"/>
                  <a:pt x="45" y="19"/>
                </a:cubicBezTo>
                <a:cubicBezTo>
                  <a:pt x="46" y="19"/>
                  <a:pt x="46" y="16"/>
                  <a:pt x="45" y="12"/>
                </a:cubicBezTo>
                <a:cubicBezTo>
                  <a:pt x="42" y="11"/>
                  <a:pt x="37" y="15"/>
                  <a:pt x="37" y="15"/>
                </a:cubicBezTo>
                <a:cubicBezTo>
                  <a:pt x="35" y="14"/>
                  <a:pt x="32" y="14"/>
                  <a:pt x="30" y="14"/>
                </a:cubicBezTo>
                <a:cubicBezTo>
                  <a:pt x="27" y="14"/>
                  <a:pt x="25" y="14"/>
                  <a:pt x="22" y="15"/>
                </a:cubicBezTo>
                <a:cubicBezTo>
                  <a:pt x="22" y="15"/>
                  <a:pt x="17" y="11"/>
                  <a:pt x="14" y="12"/>
                </a:cubicBezTo>
                <a:cubicBezTo>
                  <a:pt x="13" y="16"/>
                  <a:pt x="14" y="19"/>
                  <a:pt x="14" y="19"/>
                </a:cubicBezTo>
                <a:cubicBezTo>
                  <a:pt x="12" y="21"/>
                  <a:pt x="11" y="24"/>
                  <a:pt x="11" y="27"/>
                </a:cubicBezTo>
                <a:cubicBezTo>
                  <a:pt x="11" y="38"/>
                  <a:pt x="18" y="41"/>
                  <a:pt x="24" y="42"/>
                </a:cubicBezTo>
                <a:cubicBezTo>
                  <a:pt x="23" y="42"/>
                  <a:pt x="23" y="44"/>
                  <a:pt x="22" y="45"/>
                </a:cubicBezTo>
                <a:cubicBezTo>
                  <a:pt x="21" y="46"/>
                  <a:pt x="16" y="48"/>
                  <a:pt x="14" y="43"/>
                </a:cubicBezTo>
                <a:cubicBezTo>
                  <a:pt x="12" y="40"/>
                  <a:pt x="9" y="40"/>
                  <a:pt x="9" y="40"/>
                </a:cubicBezTo>
                <a:cubicBezTo>
                  <a:pt x="7" y="40"/>
                  <a:pt x="9" y="42"/>
                  <a:pt x="9" y="42"/>
                </a:cubicBezTo>
                <a:cubicBezTo>
                  <a:pt x="11" y="43"/>
                  <a:pt x="13" y="46"/>
                  <a:pt x="13" y="46"/>
                </a:cubicBezTo>
                <a:cubicBezTo>
                  <a:pt x="14" y="51"/>
                  <a:pt x="22" y="50"/>
                  <a:pt x="22" y="50"/>
                </a:cubicBezTo>
                <a:cubicBezTo>
                  <a:pt x="22" y="52"/>
                  <a:pt x="22" y="55"/>
                  <a:pt x="22" y="56"/>
                </a:cubicBezTo>
                <a:cubicBezTo>
                  <a:pt x="22" y="58"/>
                  <a:pt x="21" y="58"/>
                  <a:pt x="20"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moveTo>
                  <a:pt x="11" y="41"/>
                </a:moveTo>
                <a:cubicBezTo>
                  <a:pt x="11" y="41"/>
                  <a:pt x="11" y="41"/>
                  <a:pt x="11" y="41"/>
                </a:cubicBezTo>
                <a:cubicBezTo>
                  <a:pt x="11" y="41"/>
                  <a:pt x="11" y="41"/>
                  <a:pt x="11" y="41"/>
                </a:cubicBezTo>
                <a:cubicBezTo>
                  <a:pt x="11" y="41"/>
                  <a:pt x="12" y="41"/>
                  <a:pt x="11" y="41"/>
                </a:cubicBezTo>
                <a:cubicBezTo>
                  <a:pt x="11" y="42"/>
                  <a:pt x="11" y="42"/>
                  <a:pt x="11" y="41"/>
                </a:cubicBezTo>
                <a:close/>
                <a:moveTo>
                  <a:pt x="12" y="43"/>
                </a:moveTo>
                <a:cubicBezTo>
                  <a:pt x="12" y="42"/>
                  <a:pt x="12" y="42"/>
                  <a:pt x="12" y="42"/>
                </a:cubicBezTo>
                <a:cubicBezTo>
                  <a:pt x="12" y="42"/>
                  <a:pt x="12" y="42"/>
                  <a:pt x="13" y="42"/>
                </a:cubicBezTo>
                <a:cubicBezTo>
                  <a:pt x="13" y="42"/>
                  <a:pt x="13" y="43"/>
                  <a:pt x="13" y="43"/>
                </a:cubicBezTo>
                <a:cubicBezTo>
                  <a:pt x="13" y="43"/>
                  <a:pt x="12" y="43"/>
                  <a:pt x="12" y="43"/>
                </a:cubicBezTo>
                <a:close/>
                <a:moveTo>
                  <a:pt x="14" y="44"/>
                </a:moveTo>
                <a:cubicBezTo>
                  <a:pt x="14" y="45"/>
                  <a:pt x="13" y="44"/>
                  <a:pt x="13" y="44"/>
                </a:cubicBezTo>
                <a:cubicBezTo>
                  <a:pt x="13" y="44"/>
                  <a:pt x="13" y="44"/>
                  <a:pt x="13" y="43"/>
                </a:cubicBezTo>
                <a:cubicBezTo>
                  <a:pt x="13" y="43"/>
                  <a:pt x="14" y="43"/>
                  <a:pt x="14" y="44"/>
                </a:cubicBezTo>
                <a:cubicBezTo>
                  <a:pt x="14" y="44"/>
                  <a:pt x="14" y="44"/>
                  <a:pt x="14" y="44"/>
                </a:cubicBezTo>
                <a:close/>
                <a:moveTo>
                  <a:pt x="15" y="46"/>
                </a:moveTo>
                <a:cubicBezTo>
                  <a:pt x="14" y="46"/>
                  <a:pt x="14" y="45"/>
                  <a:pt x="14" y="45"/>
                </a:cubicBezTo>
                <a:cubicBezTo>
                  <a:pt x="15" y="45"/>
                  <a:pt x="15" y="45"/>
                  <a:pt x="15" y="45"/>
                </a:cubicBezTo>
                <a:cubicBezTo>
                  <a:pt x="15" y="46"/>
                  <a:pt x="16" y="46"/>
                  <a:pt x="15" y="46"/>
                </a:cubicBezTo>
                <a:cubicBezTo>
                  <a:pt x="15" y="46"/>
                  <a:pt x="15" y="46"/>
                  <a:pt x="15" y="46"/>
                </a:cubicBezTo>
                <a:close/>
                <a:moveTo>
                  <a:pt x="17" y="47"/>
                </a:moveTo>
                <a:cubicBezTo>
                  <a:pt x="16" y="47"/>
                  <a:pt x="16" y="47"/>
                  <a:pt x="16" y="47"/>
                </a:cubicBezTo>
                <a:cubicBezTo>
                  <a:pt x="16" y="46"/>
                  <a:pt x="17" y="46"/>
                  <a:pt x="17" y="46"/>
                </a:cubicBezTo>
                <a:cubicBezTo>
                  <a:pt x="17" y="46"/>
                  <a:pt x="18" y="47"/>
                  <a:pt x="18" y="47"/>
                </a:cubicBezTo>
                <a:cubicBezTo>
                  <a:pt x="17" y="47"/>
                  <a:pt x="17" y="47"/>
                  <a:pt x="17" y="47"/>
                </a:cubicBezTo>
                <a:close/>
                <a:moveTo>
                  <a:pt x="19" y="48"/>
                </a:moveTo>
                <a:cubicBezTo>
                  <a:pt x="19" y="48"/>
                  <a:pt x="19" y="47"/>
                  <a:pt x="19" y="47"/>
                </a:cubicBezTo>
                <a:cubicBezTo>
                  <a:pt x="19" y="47"/>
                  <a:pt x="19" y="47"/>
                  <a:pt x="19" y="47"/>
                </a:cubicBezTo>
                <a:cubicBezTo>
                  <a:pt x="20" y="47"/>
                  <a:pt x="20" y="47"/>
                  <a:pt x="20" y="47"/>
                </a:cubicBezTo>
                <a:cubicBezTo>
                  <a:pt x="20" y="47"/>
                  <a:pt x="20" y="48"/>
                  <a:pt x="19" y="48"/>
                </a:cubicBezTo>
                <a:close/>
                <a:moveTo>
                  <a:pt x="22" y="47"/>
                </a:moveTo>
                <a:cubicBezTo>
                  <a:pt x="21" y="47"/>
                  <a:pt x="21" y="47"/>
                  <a:pt x="21" y="47"/>
                </a:cubicBezTo>
                <a:cubicBezTo>
                  <a:pt x="21" y="47"/>
                  <a:pt x="21" y="47"/>
                  <a:pt x="21" y="46"/>
                </a:cubicBezTo>
                <a:cubicBezTo>
                  <a:pt x="22" y="46"/>
                  <a:pt x="22" y="47"/>
                  <a:pt x="22" y="47"/>
                </a:cubicBezTo>
                <a:cubicBezTo>
                  <a:pt x="22" y="47"/>
                  <a:pt x="22" y="47"/>
                  <a:pt x="22" y="47"/>
                </a:cubicBez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91833" y="2346550"/>
            <a:ext cx="2275495" cy="2164900"/>
            <a:chOff x="1603331" y="2064774"/>
            <a:chExt cx="2841060" cy="2702977"/>
          </a:xfrm>
          <a:solidFill>
            <a:schemeClr val="accent1"/>
          </a:solidFill>
        </p:grpSpPr>
        <p:sp>
          <p:nvSpPr>
            <p:cNvPr id="7"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6"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谢</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18" name="组合 17"/>
          <p:cNvGrpSpPr/>
          <p:nvPr/>
        </p:nvGrpSpPr>
        <p:grpSpPr>
          <a:xfrm>
            <a:off x="3569446" y="2346550"/>
            <a:ext cx="2275495" cy="2164900"/>
            <a:chOff x="1603331" y="2064774"/>
            <a:chExt cx="2841060" cy="2702977"/>
          </a:xfrm>
          <a:solidFill>
            <a:schemeClr val="accent1"/>
          </a:solidFill>
        </p:grpSpPr>
        <p:sp>
          <p:nvSpPr>
            <p:cNvPr id="19"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0"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谢</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21" name="组合 20"/>
          <p:cNvGrpSpPr/>
          <p:nvPr/>
        </p:nvGrpSpPr>
        <p:grpSpPr>
          <a:xfrm>
            <a:off x="6347059" y="2346550"/>
            <a:ext cx="2275495" cy="2164900"/>
            <a:chOff x="1603331" y="2064774"/>
            <a:chExt cx="2841060" cy="2702977"/>
          </a:xfrm>
          <a:solidFill>
            <a:schemeClr val="accent1"/>
          </a:solidFill>
        </p:grpSpPr>
        <p:sp>
          <p:nvSpPr>
            <p:cNvPr id="22"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3"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观</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24" name="组合 23"/>
          <p:cNvGrpSpPr/>
          <p:nvPr/>
        </p:nvGrpSpPr>
        <p:grpSpPr>
          <a:xfrm>
            <a:off x="9124673" y="2346550"/>
            <a:ext cx="2275495" cy="2164900"/>
            <a:chOff x="1603331" y="2064774"/>
            <a:chExt cx="2841060" cy="2702977"/>
          </a:xfrm>
          <a:solidFill>
            <a:schemeClr val="accent1"/>
          </a:solidFill>
        </p:grpSpPr>
        <p:sp>
          <p:nvSpPr>
            <p:cNvPr id="25"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6"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看</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
        <p:nvSpPr>
          <p:cNvPr id="2" name="文本框 1"/>
          <p:cNvSpPr txBox="1"/>
          <p:nvPr/>
        </p:nvSpPr>
        <p:spPr>
          <a:xfrm>
            <a:off x="3373755" y="942340"/>
            <a:ext cx="5499100" cy="768350"/>
          </a:xfrm>
          <a:prstGeom prst="rect">
            <a:avLst/>
          </a:prstGeom>
          <a:noFill/>
        </p:spPr>
        <p:txBody>
          <a:bodyPr wrap="square" rtlCol="0">
            <a:spAutoFit/>
          </a:bodyPr>
          <a:lstStyle/>
          <a:p>
            <a:pPr algn="ctr">
              <a:buFont typeface="Arial" panose="020B0604020202020204" pitchFamily="34" charset="0"/>
              <a:buNone/>
            </a:pPr>
            <a:r>
              <a:rPr lang="en-US" altLang="zh-CN" sz="4400" cap="all" dirty="0">
                <a:solidFill>
                  <a:schemeClr val="tx1">
                    <a:lumMod val="75000"/>
                    <a:lumOff val="25000"/>
                  </a:schemeClr>
                </a:solidFill>
                <a:latin typeface="+mn-ea"/>
                <a:cs typeface="+mn-ea"/>
                <a:sym typeface="+mn-ea"/>
              </a:rPr>
              <a:t>SE2018</a:t>
            </a:r>
            <a:r>
              <a:rPr lang="zh-CN" altLang="en-US" sz="4400" cap="all" dirty="0">
                <a:solidFill>
                  <a:schemeClr val="tx1">
                    <a:lumMod val="75000"/>
                    <a:lumOff val="25000"/>
                  </a:schemeClr>
                </a:solidFill>
                <a:latin typeface="+mn-ea"/>
                <a:cs typeface="+mn-ea"/>
                <a:sym typeface="+mn-ea"/>
              </a:rPr>
              <a:t>春</a:t>
            </a:r>
            <a:r>
              <a:rPr lang="en-US" altLang="zh-CN" sz="4400" cap="all" dirty="0">
                <a:solidFill>
                  <a:schemeClr val="tx1">
                    <a:lumMod val="75000"/>
                    <a:lumOff val="25000"/>
                  </a:schemeClr>
                </a:solidFill>
                <a:latin typeface="+mn-ea"/>
                <a:cs typeface="+mn-ea"/>
                <a:sym typeface="+mn-ea"/>
              </a:rPr>
              <a:t>-G15</a:t>
            </a:r>
            <a:endParaRPr lang="zh-CN" altLang="en-US" sz="4400">
              <a:latin typeface="+mn-ea"/>
              <a:cs typeface="+mn-ea"/>
            </a:endParaRPr>
          </a:p>
        </p:txBody>
      </p:sp>
      <p:sp>
        <p:nvSpPr>
          <p:cNvPr id="16" name="文本框 5"/>
          <p:cNvSpPr txBox="1"/>
          <p:nvPr/>
        </p:nvSpPr>
        <p:spPr>
          <a:xfrm>
            <a:off x="8336915" y="5583555"/>
            <a:ext cx="3063240" cy="489585"/>
          </a:xfrm>
          <a:prstGeom prst="rect">
            <a:avLst/>
          </a:prstGeom>
          <a:solidFill>
            <a:schemeClr val="tx1"/>
          </a:solidFill>
          <a:ln>
            <a:noFill/>
          </a:ln>
        </p:spPr>
        <p:txBody>
          <a:bodyPr wrap="square" lIns="121852" tIns="60926" rIns="121852" bIns="60926" rtlCol="0">
            <a:spAutoFit/>
          </a:bodyPr>
          <a:lstStyle/>
          <a:p>
            <a:pPr algn="ctr"/>
            <a:r>
              <a:rPr lang="zh-CN" altLang="zh-CN" b="1" dirty="0">
                <a:solidFill>
                  <a:schemeClr val="accent2">
                    <a:lumMod val="75000"/>
                  </a:schemeClr>
                </a:solidFill>
                <a:latin typeface="幼圆" panose="02010509060101010101" charset="-122"/>
                <a:ea typeface="幼圆" panose="02010509060101010101" charset="-122"/>
              </a:rPr>
              <a:t>指导老师：杨枨</a:t>
            </a:r>
          </a:p>
        </p:txBody>
      </p:sp>
      <p:sp>
        <p:nvSpPr>
          <p:cNvPr id="194" name="Freeform 201"/>
          <p:cNvSpPr>
            <a:spLocks noEditPoints="1"/>
          </p:cNvSpPr>
          <p:nvPr/>
        </p:nvSpPr>
        <p:spPr bwMode="auto">
          <a:xfrm>
            <a:off x="10902315" y="4964430"/>
            <a:ext cx="497840" cy="535940"/>
          </a:xfrm>
          <a:custGeom>
            <a:avLst/>
            <a:gdLst>
              <a:gd name="T0" fmla="*/ 86305 w 63"/>
              <a:gd name="T1" fmla="*/ 85795 h 68"/>
              <a:gd name="T2" fmla="*/ 55235 w 63"/>
              <a:gd name="T3" fmla="*/ 137272 h 68"/>
              <a:gd name="T4" fmla="*/ 96661 w 63"/>
              <a:gd name="T5" fmla="*/ 192180 h 68"/>
              <a:gd name="T6" fmla="*/ 0 w 63"/>
              <a:gd name="T7" fmla="*/ 199044 h 68"/>
              <a:gd name="T8" fmla="*/ 24165 w 63"/>
              <a:gd name="T9" fmla="*/ 168158 h 68"/>
              <a:gd name="T10" fmla="*/ 24165 w 63"/>
              <a:gd name="T11" fmla="*/ 133840 h 68"/>
              <a:gd name="T12" fmla="*/ 3452 w 63"/>
              <a:gd name="T13" fmla="*/ 99522 h 68"/>
              <a:gd name="T14" fmla="*/ 69044 w 63"/>
              <a:gd name="T15" fmla="*/ 61772 h 68"/>
              <a:gd name="T16" fmla="*/ 96661 w 63"/>
              <a:gd name="T17" fmla="*/ 82363 h 68"/>
              <a:gd name="T18" fmla="*/ 27618 w 63"/>
              <a:gd name="T19" fmla="*/ 195612 h 68"/>
              <a:gd name="T20" fmla="*/ 69044 w 63"/>
              <a:gd name="T21" fmla="*/ 195612 h 68"/>
              <a:gd name="T22" fmla="*/ 48331 w 63"/>
              <a:gd name="T23" fmla="*/ 78931 h 68"/>
              <a:gd name="T24" fmla="*/ 48331 w 63"/>
              <a:gd name="T25" fmla="*/ 116681 h 68"/>
              <a:gd name="T26" fmla="*/ 48331 w 63"/>
              <a:gd name="T27" fmla="*/ 78931 h 68"/>
              <a:gd name="T28" fmla="*/ 107018 w 63"/>
              <a:gd name="T29" fmla="*/ 17159 h 68"/>
              <a:gd name="T30" fmla="*/ 141540 w 63"/>
              <a:gd name="T31" fmla="*/ 17159 h 68"/>
              <a:gd name="T32" fmla="*/ 110470 w 63"/>
              <a:gd name="T33" fmla="*/ 171590 h 68"/>
              <a:gd name="T34" fmla="*/ 110470 w 63"/>
              <a:gd name="T35" fmla="*/ 72068 h 68"/>
              <a:gd name="T36" fmla="*/ 138088 w 63"/>
              <a:gd name="T37" fmla="*/ 58341 h 68"/>
              <a:gd name="T38" fmla="*/ 138088 w 63"/>
              <a:gd name="T39" fmla="*/ 154431 h 68"/>
              <a:gd name="T40" fmla="*/ 110470 w 63"/>
              <a:gd name="T41" fmla="*/ 171590 h 68"/>
              <a:gd name="T42" fmla="*/ 196775 w 63"/>
              <a:gd name="T43" fmla="*/ 171590 h 68"/>
              <a:gd name="T44" fmla="*/ 165705 w 63"/>
              <a:gd name="T45" fmla="*/ 82363 h 68"/>
              <a:gd name="T46" fmla="*/ 165705 w 63"/>
              <a:gd name="T47" fmla="*/ 82363 h 68"/>
              <a:gd name="T48" fmla="*/ 151896 w 63"/>
              <a:gd name="T49" fmla="*/ 82363 h 68"/>
              <a:gd name="T50" fmla="*/ 165705 w 63"/>
              <a:gd name="T51" fmla="*/ 58341 h 68"/>
              <a:gd name="T52" fmla="*/ 162253 w 63"/>
              <a:gd name="T53" fmla="*/ 34318 h 68"/>
              <a:gd name="T54" fmla="*/ 193323 w 63"/>
              <a:gd name="T55" fmla="*/ 58341 h 68"/>
              <a:gd name="T56" fmla="*/ 214036 w 63"/>
              <a:gd name="T57" fmla="*/ 82363 h 68"/>
              <a:gd name="T58" fmla="*/ 193323 w 63"/>
              <a:gd name="T59" fmla="*/ 82363 h 68"/>
              <a:gd name="T60" fmla="*/ 203679 w 63"/>
              <a:gd name="T61" fmla="*/ 144135 h 68"/>
              <a:gd name="T62" fmla="*/ 217488 w 63"/>
              <a:gd name="T63" fmla="*/ 168158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 h="68">
                <a:moveTo>
                  <a:pt x="28" y="24"/>
                </a:moveTo>
                <a:cubicBezTo>
                  <a:pt x="27" y="24"/>
                  <a:pt x="26" y="24"/>
                  <a:pt x="25" y="25"/>
                </a:cubicBezTo>
                <a:cubicBezTo>
                  <a:pt x="26" y="26"/>
                  <a:pt x="26" y="27"/>
                  <a:pt x="26" y="28"/>
                </a:cubicBezTo>
                <a:cubicBezTo>
                  <a:pt x="26" y="34"/>
                  <a:pt x="22" y="39"/>
                  <a:pt x="16" y="40"/>
                </a:cubicBezTo>
                <a:cubicBezTo>
                  <a:pt x="14" y="41"/>
                  <a:pt x="13" y="42"/>
                  <a:pt x="13" y="44"/>
                </a:cubicBezTo>
                <a:cubicBezTo>
                  <a:pt x="13" y="49"/>
                  <a:pt x="28" y="45"/>
                  <a:pt x="28" y="56"/>
                </a:cubicBezTo>
                <a:cubicBezTo>
                  <a:pt x="28" y="65"/>
                  <a:pt x="22" y="68"/>
                  <a:pt x="14" y="68"/>
                </a:cubicBezTo>
                <a:cubicBezTo>
                  <a:pt x="8" y="68"/>
                  <a:pt x="0" y="66"/>
                  <a:pt x="0" y="58"/>
                </a:cubicBezTo>
                <a:cubicBezTo>
                  <a:pt x="0" y="53"/>
                  <a:pt x="3" y="51"/>
                  <a:pt x="7" y="49"/>
                </a:cubicBezTo>
                <a:cubicBezTo>
                  <a:pt x="7" y="49"/>
                  <a:pt x="7" y="49"/>
                  <a:pt x="7" y="49"/>
                </a:cubicBezTo>
                <a:cubicBezTo>
                  <a:pt x="6" y="48"/>
                  <a:pt x="5" y="46"/>
                  <a:pt x="5" y="44"/>
                </a:cubicBezTo>
                <a:cubicBezTo>
                  <a:pt x="5" y="42"/>
                  <a:pt x="5" y="40"/>
                  <a:pt x="7" y="39"/>
                </a:cubicBezTo>
                <a:cubicBezTo>
                  <a:pt x="7" y="39"/>
                  <a:pt x="7" y="39"/>
                  <a:pt x="7" y="39"/>
                </a:cubicBezTo>
                <a:cubicBezTo>
                  <a:pt x="3" y="38"/>
                  <a:pt x="1" y="32"/>
                  <a:pt x="1" y="29"/>
                </a:cubicBezTo>
                <a:cubicBezTo>
                  <a:pt x="1" y="21"/>
                  <a:pt x="6" y="16"/>
                  <a:pt x="13" y="16"/>
                </a:cubicBezTo>
                <a:cubicBezTo>
                  <a:pt x="16" y="16"/>
                  <a:pt x="18" y="17"/>
                  <a:pt x="20" y="18"/>
                </a:cubicBezTo>
                <a:cubicBezTo>
                  <a:pt x="23" y="18"/>
                  <a:pt x="26" y="17"/>
                  <a:pt x="28" y="16"/>
                </a:cubicBezTo>
                <a:lnTo>
                  <a:pt x="28" y="24"/>
                </a:lnTo>
                <a:close/>
                <a:moveTo>
                  <a:pt x="14" y="53"/>
                </a:moveTo>
                <a:cubicBezTo>
                  <a:pt x="11" y="53"/>
                  <a:pt x="8" y="54"/>
                  <a:pt x="8" y="57"/>
                </a:cubicBezTo>
                <a:cubicBezTo>
                  <a:pt x="8" y="61"/>
                  <a:pt x="12" y="61"/>
                  <a:pt x="15" y="61"/>
                </a:cubicBezTo>
                <a:cubicBezTo>
                  <a:pt x="17" y="61"/>
                  <a:pt x="20" y="60"/>
                  <a:pt x="20" y="57"/>
                </a:cubicBezTo>
                <a:cubicBezTo>
                  <a:pt x="20" y="54"/>
                  <a:pt x="17" y="53"/>
                  <a:pt x="14" y="53"/>
                </a:cubicBezTo>
                <a:close/>
                <a:moveTo>
                  <a:pt x="14" y="23"/>
                </a:moveTo>
                <a:cubicBezTo>
                  <a:pt x="10" y="23"/>
                  <a:pt x="9" y="25"/>
                  <a:pt x="9" y="29"/>
                </a:cubicBezTo>
                <a:cubicBezTo>
                  <a:pt x="9" y="32"/>
                  <a:pt x="10" y="34"/>
                  <a:pt x="14" y="34"/>
                </a:cubicBezTo>
                <a:cubicBezTo>
                  <a:pt x="17" y="34"/>
                  <a:pt x="18" y="32"/>
                  <a:pt x="18" y="29"/>
                </a:cubicBezTo>
                <a:cubicBezTo>
                  <a:pt x="18" y="26"/>
                  <a:pt x="17" y="23"/>
                  <a:pt x="14" y="23"/>
                </a:cubicBezTo>
                <a:close/>
                <a:moveTo>
                  <a:pt x="36" y="11"/>
                </a:moveTo>
                <a:cubicBezTo>
                  <a:pt x="33" y="11"/>
                  <a:pt x="31" y="8"/>
                  <a:pt x="31" y="5"/>
                </a:cubicBezTo>
                <a:cubicBezTo>
                  <a:pt x="31" y="2"/>
                  <a:pt x="33" y="0"/>
                  <a:pt x="36" y="0"/>
                </a:cubicBezTo>
                <a:cubicBezTo>
                  <a:pt x="39" y="0"/>
                  <a:pt x="41" y="2"/>
                  <a:pt x="41" y="5"/>
                </a:cubicBezTo>
                <a:cubicBezTo>
                  <a:pt x="41" y="8"/>
                  <a:pt x="39" y="11"/>
                  <a:pt x="36" y="11"/>
                </a:cubicBezTo>
                <a:close/>
                <a:moveTo>
                  <a:pt x="32" y="50"/>
                </a:moveTo>
                <a:cubicBezTo>
                  <a:pt x="32" y="48"/>
                  <a:pt x="32" y="46"/>
                  <a:pt x="32" y="45"/>
                </a:cubicBezTo>
                <a:cubicBezTo>
                  <a:pt x="32" y="21"/>
                  <a:pt x="32" y="21"/>
                  <a:pt x="32" y="21"/>
                </a:cubicBezTo>
                <a:cubicBezTo>
                  <a:pt x="32" y="20"/>
                  <a:pt x="32" y="18"/>
                  <a:pt x="32" y="17"/>
                </a:cubicBezTo>
                <a:cubicBezTo>
                  <a:pt x="40" y="17"/>
                  <a:pt x="40" y="17"/>
                  <a:pt x="40" y="17"/>
                </a:cubicBezTo>
                <a:cubicBezTo>
                  <a:pt x="40" y="18"/>
                  <a:pt x="40" y="20"/>
                  <a:pt x="40" y="21"/>
                </a:cubicBezTo>
                <a:cubicBezTo>
                  <a:pt x="40" y="45"/>
                  <a:pt x="40" y="45"/>
                  <a:pt x="40" y="45"/>
                </a:cubicBezTo>
                <a:cubicBezTo>
                  <a:pt x="40" y="46"/>
                  <a:pt x="40" y="48"/>
                  <a:pt x="40" y="50"/>
                </a:cubicBezTo>
                <a:lnTo>
                  <a:pt x="32" y="50"/>
                </a:lnTo>
                <a:close/>
                <a:moveTo>
                  <a:pt x="63" y="49"/>
                </a:moveTo>
                <a:cubicBezTo>
                  <a:pt x="61" y="50"/>
                  <a:pt x="59" y="50"/>
                  <a:pt x="57" y="50"/>
                </a:cubicBezTo>
                <a:cubicBezTo>
                  <a:pt x="48" y="50"/>
                  <a:pt x="48" y="44"/>
                  <a:pt x="48" y="37"/>
                </a:cubicBezTo>
                <a:cubicBezTo>
                  <a:pt x="48" y="24"/>
                  <a:pt x="48" y="24"/>
                  <a:pt x="48" y="24"/>
                </a:cubicBezTo>
                <a:cubicBezTo>
                  <a:pt x="48" y="24"/>
                  <a:pt x="48" y="24"/>
                  <a:pt x="48" y="24"/>
                </a:cubicBezTo>
                <a:cubicBezTo>
                  <a:pt x="48" y="24"/>
                  <a:pt x="48" y="24"/>
                  <a:pt x="48" y="24"/>
                </a:cubicBezTo>
                <a:cubicBezTo>
                  <a:pt x="47" y="24"/>
                  <a:pt x="47" y="24"/>
                  <a:pt x="46" y="24"/>
                </a:cubicBezTo>
                <a:cubicBezTo>
                  <a:pt x="45" y="24"/>
                  <a:pt x="45" y="24"/>
                  <a:pt x="44" y="24"/>
                </a:cubicBezTo>
                <a:cubicBezTo>
                  <a:pt x="44" y="17"/>
                  <a:pt x="44" y="17"/>
                  <a:pt x="44" y="17"/>
                </a:cubicBezTo>
                <a:cubicBezTo>
                  <a:pt x="48" y="17"/>
                  <a:pt x="48" y="17"/>
                  <a:pt x="48" y="17"/>
                </a:cubicBezTo>
                <a:cubicBezTo>
                  <a:pt x="48" y="14"/>
                  <a:pt x="48" y="14"/>
                  <a:pt x="48" y="14"/>
                </a:cubicBezTo>
                <a:cubicBezTo>
                  <a:pt x="48" y="13"/>
                  <a:pt x="48" y="11"/>
                  <a:pt x="47" y="10"/>
                </a:cubicBezTo>
                <a:cubicBezTo>
                  <a:pt x="56" y="10"/>
                  <a:pt x="56" y="10"/>
                  <a:pt x="56" y="10"/>
                </a:cubicBezTo>
                <a:cubicBezTo>
                  <a:pt x="56" y="12"/>
                  <a:pt x="56" y="14"/>
                  <a:pt x="56" y="17"/>
                </a:cubicBezTo>
                <a:cubicBezTo>
                  <a:pt x="62" y="17"/>
                  <a:pt x="62" y="17"/>
                  <a:pt x="62" y="17"/>
                </a:cubicBezTo>
                <a:cubicBezTo>
                  <a:pt x="62" y="24"/>
                  <a:pt x="62" y="24"/>
                  <a:pt x="62" y="24"/>
                </a:cubicBezTo>
                <a:cubicBezTo>
                  <a:pt x="61" y="24"/>
                  <a:pt x="60" y="24"/>
                  <a:pt x="59" y="24"/>
                </a:cubicBezTo>
                <a:cubicBezTo>
                  <a:pt x="56" y="24"/>
                  <a:pt x="56" y="24"/>
                  <a:pt x="56" y="24"/>
                </a:cubicBezTo>
                <a:cubicBezTo>
                  <a:pt x="56" y="38"/>
                  <a:pt x="56" y="38"/>
                  <a:pt x="56" y="38"/>
                </a:cubicBezTo>
                <a:cubicBezTo>
                  <a:pt x="56" y="40"/>
                  <a:pt x="56" y="42"/>
                  <a:pt x="59" y="42"/>
                </a:cubicBezTo>
                <a:cubicBezTo>
                  <a:pt x="61" y="42"/>
                  <a:pt x="62" y="42"/>
                  <a:pt x="63" y="41"/>
                </a:cubicBezTo>
                <a:lnTo>
                  <a:pt x="63" y="49"/>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75"/>
          <p:cNvSpPr/>
          <p:nvPr/>
        </p:nvSpPr>
        <p:spPr bwMode="auto">
          <a:xfrm rot="2362529">
            <a:off x="11774354" y="-2859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1048661" y="1052074"/>
            <a:ext cx="3294740" cy="4072471"/>
            <a:chOff x="1048660" y="431566"/>
            <a:chExt cx="5106765" cy="6312229"/>
          </a:xfrm>
        </p:grpSpPr>
        <p:sp>
          <p:nvSpPr>
            <p:cNvPr id="40"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1"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2"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48" name="Group 4"/>
            <p:cNvGrpSpPr>
              <a:grpSpLocks noChangeAspect="1"/>
            </p:cNvGrpSpPr>
            <p:nvPr/>
          </p:nvGrpSpPr>
          <p:grpSpPr bwMode="auto">
            <a:xfrm>
              <a:off x="1832734" y="971271"/>
              <a:ext cx="3539364" cy="5190550"/>
              <a:chOff x="3232" y="1847"/>
              <a:chExt cx="911" cy="1336"/>
            </a:xfrm>
            <a:solidFill>
              <a:schemeClr val="accent1"/>
            </a:solidFill>
          </p:grpSpPr>
          <p:sp>
            <p:nvSpPr>
              <p:cNvPr id="49"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0"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1"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3"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57"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8"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9"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0"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1"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3"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4"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5"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66" name="文本框 65"/>
          <p:cNvSpPr txBox="1"/>
          <p:nvPr/>
        </p:nvSpPr>
        <p:spPr>
          <a:xfrm>
            <a:off x="6679447" y="572456"/>
            <a:ext cx="4210161" cy="521970"/>
          </a:xfrm>
          <a:prstGeom prst="rect">
            <a:avLst/>
          </a:prstGeom>
          <a:noFill/>
        </p:spPr>
        <p:txBody>
          <a:bodyPr wrap="square" rtlCol="0">
            <a:spAutoFit/>
          </a:bodyPr>
          <a:lstStyle/>
          <a:p>
            <a:r>
              <a:rPr lang="zh-CN" altLang="en-US" sz="2800" dirty="0">
                <a:solidFill>
                  <a:schemeClr val="accent1"/>
                </a:solidFill>
                <a:latin typeface="+mj-ea"/>
                <a:ea typeface="+mj-ea"/>
              </a:rPr>
              <a:t>基本简介</a:t>
            </a:r>
          </a:p>
        </p:txBody>
      </p:sp>
      <p:sp>
        <p:nvSpPr>
          <p:cNvPr id="72" name="文本框 71"/>
          <p:cNvSpPr txBox="1"/>
          <p:nvPr/>
        </p:nvSpPr>
        <p:spPr>
          <a:xfrm>
            <a:off x="6605151" y="1469732"/>
            <a:ext cx="4210161" cy="521970"/>
          </a:xfrm>
          <a:prstGeom prst="rect">
            <a:avLst/>
          </a:prstGeom>
          <a:noFill/>
        </p:spPr>
        <p:txBody>
          <a:bodyPr wrap="square" rtlCol="0">
            <a:spAutoFit/>
          </a:bodyPr>
          <a:lstStyle/>
          <a:p>
            <a:r>
              <a:rPr lang="zh-CN" altLang="en-US" sz="2800" dirty="0">
                <a:solidFill>
                  <a:schemeClr val="accent1"/>
                </a:solidFill>
                <a:latin typeface="+mj-ea"/>
                <a:ea typeface="+mj-ea"/>
              </a:rPr>
              <a:t>测试特点</a:t>
            </a:r>
          </a:p>
        </p:txBody>
      </p:sp>
      <p:sp>
        <p:nvSpPr>
          <p:cNvPr id="78" name="文本框 77"/>
          <p:cNvSpPr txBox="1"/>
          <p:nvPr/>
        </p:nvSpPr>
        <p:spPr>
          <a:xfrm>
            <a:off x="6605150" y="2452733"/>
            <a:ext cx="4210161" cy="521970"/>
          </a:xfrm>
          <a:prstGeom prst="rect">
            <a:avLst/>
          </a:prstGeom>
          <a:noFill/>
        </p:spPr>
        <p:txBody>
          <a:bodyPr wrap="square" rtlCol="0">
            <a:spAutoFit/>
          </a:bodyPr>
          <a:lstStyle/>
          <a:p>
            <a:r>
              <a:rPr lang="zh-CN" altLang="en-US" sz="2800" dirty="0">
                <a:solidFill>
                  <a:schemeClr val="accent1"/>
                </a:solidFill>
                <a:latin typeface="+mj-ea"/>
                <a:ea typeface="+mj-ea"/>
              </a:rPr>
              <a:t>设计与应用</a:t>
            </a:r>
          </a:p>
        </p:txBody>
      </p:sp>
      <p:sp>
        <p:nvSpPr>
          <p:cNvPr id="84" name="文本框 83"/>
          <p:cNvSpPr txBox="1"/>
          <p:nvPr/>
        </p:nvSpPr>
        <p:spPr>
          <a:xfrm>
            <a:off x="6605149" y="3413509"/>
            <a:ext cx="4210161" cy="521970"/>
          </a:xfrm>
          <a:prstGeom prst="rect">
            <a:avLst/>
          </a:prstGeom>
          <a:noFill/>
        </p:spPr>
        <p:txBody>
          <a:bodyPr wrap="square" rtlCol="0">
            <a:spAutoFit/>
          </a:bodyPr>
          <a:lstStyle/>
          <a:p>
            <a:r>
              <a:rPr lang="zh-CN" altLang="en-US" sz="2800" dirty="0">
                <a:solidFill>
                  <a:schemeClr val="accent1"/>
                </a:solidFill>
                <a:latin typeface="+mj-ea"/>
                <a:ea typeface="+mj-ea"/>
              </a:rPr>
              <a:t>测试方法</a:t>
            </a:r>
          </a:p>
        </p:txBody>
      </p:sp>
      <p:sp>
        <p:nvSpPr>
          <p:cNvPr id="90" name="文本框 89"/>
          <p:cNvSpPr txBox="1"/>
          <p:nvPr/>
        </p:nvSpPr>
        <p:spPr>
          <a:xfrm>
            <a:off x="6605148" y="4478425"/>
            <a:ext cx="4210161" cy="521970"/>
          </a:xfrm>
          <a:prstGeom prst="rect">
            <a:avLst/>
          </a:prstGeom>
          <a:noFill/>
        </p:spPr>
        <p:txBody>
          <a:bodyPr wrap="square" rtlCol="0">
            <a:spAutoFit/>
          </a:bodyPr>
          <a:lstStyle/>
          <a:p>
            <a:r>
              <a:rPr lang="zh-CN" altLang="en-US" sz="2800" dirty="0">
                <a:solidFill>
                  <a:schemeClr val="accent1"/>
                </a:solidFill>
                <a:latin typeface="+mj-ea"/>
                <a:ea typeface="+mj-ea"/>
              </a:rPr>
              <a:t>优点</a:t>
            </a:r>
          </a:p>
        </p:txBody>
      </p:sp>
      <p:grpSp>
        <p:nvGrpSpPr>
          <p:cNvPr id="96" name="组合 95"/>
          <p:cNvGrpSpPr/>
          <p:nvPr/>
        </p:nvGrpSpPr>
        <p:grpSpPr>
          <a:xfrm>
            <a:off x="5808262" y="506100"/>
            <a:ext cx="287726" cy="505854"/>
            <a:chOff x="2884488" y="2570163"/>
            <a:chExt cx="538163" cy="946150"/>
          </a:xfrm>
        </p:grpSpPr>
        <p:sp>
          <p:nvSpPr>
            <p:cNvPr id="97" name="Freeform 71"/>
            <p:cNvSpPr/>
            <p:nvPr/>
          </p:nvSpPr>
          <p:spPr bwMode="auto">
            <a:xfrm>
              <a:off x="3228976" y="3416300"/>
              <a:ext cx="193675" cy="100013"/>
            </a:xfrm>
            <a:custGeom>
              <a:avLst/>
              <a:gdLst/>
              <a:ahLst/>
              <a:cxnLst>
                <a:cxn ang="0">
                  <a:pos x="118" y="0"/>
                </a:cxn>
                <a:cxn ang="0">
                  <a:pos x="122" y="3"/>
                </a:cxn>
                <a:cxn ang="0">
                  <a:pos x="105" y="1"/>
                </a:cxn>
                <a:cxn ang="0">
                  <a:pos x="89" y="0"/>
                </a:cxn>
                <a:cxn ang="0">
                  <a:pos x="89" y="1"/>
                </a:cxn>
                <a:cxn ang="0">
                  <a:pos x="105" y="16"/>
                </a:cxn>
                <a:cxn ang="0">
                  <a:pos x="120" y="31"/>
                </a:cxn>
                <a:cxn ang="0">
                  <a:pos x="122" y="33"/>
                </a:cxn>
                <a:cxn ang="0">
                  <a:pos x="111" y="29"/>
                </a:cxn>
                <a:cxn ang="0">
                  <a:pos x="70" y="4"/>
                </a:cxn>
                <a:cxn ang="0">
                  <a:pos x="59" y="0"/>
                </a:cxn>
                <a:cxn ang="0">
                  <a:pos x="59" y="0"/>
                </a:cxn>
                <a:cxn ang="0">
                  <a:pos x="68" y="11"/>
                </a:cxn>
                <a:cxn ang="0">
                  <a:pos x="113" y="52"/>
                </a:cxn>
                <a:cxn ang="0">
                  <a:pos x="122" y="61"/>
                </a:cxn>
                <a:cxn ang="0">
                  <a:pos x="122" y="63"/>
                </a:cxn>
                <a:cxn ang="0">
                  <a:pos x="116" y="60"/>
                </a:cxn>
                <a:cxn ang="0">
                  <a:pos x="76" y="31"/>
                </a:cxn>
                <a:cxn ang="0">
                  <a:pos x="34" y="1"/>
                </a:cxn>
                <a:cxn ang="0">
                  <a:pos x="29" y="0"/>
                </a:cxn>
                <a:cxn ang="0">
                  <a:pos x="30" y="1"/>
                </a:cxn>
                <a:cxn ang="0">
                  <a:pos x="38" y="11"/>
                </a:cxn>
                <a:cxn ang="0">
                  <a:pos x="84" y="52"/>
                </a:cxn>
                <a:cxn ang="0">
                  <a:pos x="93" y="61"/>
                </a:cxn>
                <a:cxn ang="0">
                  <a:pos x="93" y="63"/>
                </a:cxn>
                <a:cxn ang="0">
                  <a:pos x="88" y="61"/>
                </a:cxn>
                <a:cxn ang="0">
                  <a:pos x="46" y="31"/>
                </a:cxn>
                <a:cxn ang="0">
                  <a:pos x="6" y="1"/>
                </a:cxn>
                <a:cxn ang="0">
                  <a:pos x="0" y="0"/>
                </a:cxn>
                <a:cxn ang="0">
                  <a:pos x="0" y="1"/>
                </a:cxn>
                <a:cxn ang="0">
                  <a:pos x="10" y="11"/>
                </a:cxn>
                <a:cxn ang="0">
                  <a:pos x="55" y="52"/>
                </a:cxn>
                <a:cxn ang="0">
                  <a:pos x="63" y="61"/>
                </a:cxn>
              </a:cxnLst>
              <a:rect l="0" t="0" r="r" b="b"/>
              <a:pathLst>
                <a:path w="122" h="63">
                  <a:moveTo>
                    <a:pt x="118" y="0"/>
                  </a:moveTo>
                  <a:lnTo>
                    <a:pt x="118" y="0"/>
                  </a:lnTo>
                  <a:lnTo>
                    <a:pt x="122" y="3"/>
                  </a:lnTo>
                  <a:lnTo>
                    <a:pt x="122" y="3"/>
                  </a:lnTo>
                  <a:lnTo>
                    <a:pt x="116" y="3"/>
                  </a:lnTo>
                  <a:lnTo>
                    <a:pt x="105" y="1"/>
                  </a:lnTo>
                  <a:lnTo>
                    <a:pt x="94" y="0"/>
                  </a:lnTo>
                  <a:lnTo>
                    <a:pt x="89" y="0"/>
                  </a:lnTo>
                  <a:lnTo>
                    <a:pt x="89" y="0"/>
                  </a:lnTo>
                  <a:lnTo>
                    <a:pt x="89" y="1"/>
                  </a:lnTo>
                  <a:lnTo>
                    <a:pt x="93" y="5"/>
                  </a:lnTo>
                  <a:lnTo>
                    <a:pt x="105" y="16"/>
                  </a:lnTo>
                  <a:lnTo>
                    <a:pt x="116" y="28"/>
                  </a:lnTo>
                  <a:lnTo>
                    <a:pt x="120" y="31"/>
                  </a:lnTo>
                  <a:lnTo>
                    <a:pt x="122" y="33"/>
                  </a:lnTo>
                  <a:lnTo>
                    <a:pt x="122" y="33"/>
                  </a:lnTo>
                  <a:lnTo>
                    <a:pt x="119" y="31"/>
                  </a:lnTo>
                  <a:lnTo>
                    <a:pt x="111" y="29"/>
                  </a:lnTo>
                  <a:lnTo>
                    <a:pt x="90" y="16"/>
                  </a:lnTo>
                  <a:lnTo>
                    <a:pt x="70" y="4"/>
                  </a:lnTo>
                  <a:lnTo>
                    <a:pt x="62" y="0"/>
                  </a:lnTo>
                  <a:lnTo>
                    <a:pt x="59" y="0"/>
                  </a:lnTo>
                  <a:lnTo>
                    <a:pt x="59" y="0"/>
                  </a:lnTo>
                  <a:lnTo>
                    <a:pt x="59" y="0"/>
                  </a:lnTo>
                  <a:lnTo>
                    <a:pt x="60" y="3"/>
                  </a:lnTo>
                  <a:lnTo>
                    <a:pt x="68" y="11"/>
                  </a:lnTo>
                  <a:lnTo>
                    <a:pt x="90" y="31"/>
                  </a:lnTo>
                  <a:lnTo>
                    <a:pt x="113" y="52"/>
                  </a:lnTo>
                  <a:lnTo>
                    <a:pt x="120" y="59"/>
                  </a:lnTo>
                  <a:lnTo>
                    <a:pt x="122" y="61"/>
                  </a:lnTo>
                  <a:lnTo>
                    <a:pt x="122" y="63"/>
                  </a:lnTo>
                  <a:lnTo>
                    <a:pt x="122" y="63"/>
                  </a:lnTo>
                  <a:lnTo>
                    <a:pt x="120" y="63"/>
                  </a:lnTo>
                  <a:lnTo>
                    <a:pt x="116" y="60"/>
                  </a:lnTo>
                  <a:lnTo>
                    <a:pt x="106" y="54"/>
                  </a:lnTo>
                  <a:lnTo>
                    <a:pt x="76" y="31"/>
                  </a:lnTo>
                  <a:lnTo>
                    <a:pt x="45" y="8"/>
                  </a:lnTo>
                  <a:lnTo>
                    <a:pt x="34" y="1"/>
                  </a:lnTo>
                  <a:lnTo>
                    <a:pt x="32" y="0"/>
                  </a:lnTo>
                  <a:lnTo>
                    <a:pt x="29" y="0"/>
                  </a:lnTo>
                  <a:lnTo>
                    <a:pt x="29" y="0"/>
                  </a:lnTo>
                  <a:lnTo>
                    <a:pt x="30" y="1"/>
                  </a:lnTo>
                  <a:lnTo>
                    <a:pt x="32" y="3"/>
                  </a:lnTo>
                  <a:lnTo>
                    <a:pt x="38" y="11"/>
                  </a:lnTo>
                  <a:lnTo>
                    <a:pt x="62" y="31"/>
                  </a:lnTo>
                  <a:lnTo>
                    <a:pt x="84" y="52"/>
                  </a:lnTo>
                  <a:lnTo>
                    <a:pt x="92" y="60"/>
                  </a:lnTo>
                  <a:lnTo>
                    <a:pt x="93" y="61"/>
                  </a:lnTo>
                  <a:lnTo>
                    <a:pt x="93" y="63"/>
                  </a:lnTo>
                  <a:lnTo>
                    <a:pt x="93" y="63"/>
                  </a:lnTo>
                  <a:lnTo>
                    <a:pt x="92" y="63"/>
                  </a:lnTo>
                  <a:lnTo>
                    <a:pt x="88" y="61"/>
                  </a:lnTo>
                  <a:lnTo>
                    <a:pt x="77" y="55"/>
                  </a:lnTo>
                  <a:lnTo>
                    <a:pt x="46" y="31"/>
                  </a:lnTo>
                  <a:lnTo>
                    <a:pt x="16" y="8"/>
                  </a:lnTo>
                  <a:lnTo>
                    <a:pt x="6" y="1"/>
                  </a:lnTo>
                  <a:lnTo>
                    <a:pt x="2" y="0"/>
                  </a:lnTo>
                  <a:lnTo>
                    <a:pt x="0" y="0"/>
                  </a:lnTo>
                  <a:lnTo>
                    <a:pt x="0" y="0"/>
                  </a:lnTo>
                  <a:lnTo>
                    <a:pt x="0" y="1"/>
                  </a:lnTo>
                  <a:lnTo>
                    <a:pt x="2" y="3"/>
                  </a:lnTo>
                  <a:lnTo>
                    <a:pt x="10" y="11"/>
                  </a:lnTo>
                  <a:lnTo>
                    <a:pt x="32" y="31"/>
                  </a:lnTo>
                  <a:lnTo>
                    <a:pt x="55" y="52"/>
                  </a:lnTo>
                  <a:lnTo>
                    <a:pt x="62" y="60"/>
                  </a:lnTo>
                  <a:lnTo>
                    <a:pt x="63" y="61"/>
                  </a:lnTo>
                  <a:lnTo>
                    <a:pt x="63" y="6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8" name="Freeform 72"/>
            <p:cNvSpPr/>
            <p:nvPr/>
          </p:nvSpPr>
          <p:spPr bwMode="auto">
            <a:xfrm>
              <a:off x="2890838" y="2716213"/>
              <a:ext cx="398463" cy="800100"/>
            </a:xfrm>
            <a:custGeom>
              <a:avLst/>
              <a:gdLst/>
              <a:ahLst/>
              <a:cxnLst>
                <a:cxn ang="0">
                  <a:pos x="168" y="37"/>
                </a:cxn>
                <a:cxn ang="0">
                  <a:pos x="200" y="72"/>
                </a:cxn>
                <a:cxn ang="0">
                  <a:pos x="130" y="29"/>
                </a:cxn>
                <a:cxn ang="0">
                  <a:pos x="202" y="99"/>
                </a:cxn>
                <a:cxn ang="0">
                  <a:pos x="168" y="81"/>
                </a:cxn>
                <a:cxn ang="0">
                  <a:pos x="133" y="63"/>
                </a:cxn>
                <a:cxn ang="0">
                  <a:pos x="204" y="132"/>
                </a:cxn>
                <a:cxn ang="0">
                  <a:pos x="134" y="89"/>
                </a:cxn>
                <a:cxn ang="0">
                  <a:pos x="168" y="126"/>
                </a:cxn>
                <a:cxn ang="0">
                  <a:pos x="200" y="161"/>
                </a:cxn>
                <a:cxn ang="0">
                  <a:pos x="130" y="118"/>
                </a:cxn>
                <a:cxn ang="0">
                  <a:pos x="202" y="187"/>
                </a:cxn>
                <a:cxn ang="0">
                  <a:pos x="168" y="170"/>
                </a:cxn>
                <a:cxn ang="0">
                  <a:pos x="133" y="152"/>
                </a:cxn>
                <a:cxn ang="0">
                  <a:pos x="204" y="221"/>
                </a:cxn>
                <a:cxn ang="0">
                  <a:pos x="134" y="178"/>
                </a:cxn>
                <a:cxn ang="0">
                  <a:pos x="168" y="214"/>
                </a:cxn>
                <a:cxn ang="0">
                  <a:pos x="200" y="249"/>
                </a:cxn>
                <a:cxn ang="0">
                  <a:pos x="130" y="206"/>
                </a:cxn>
                <a:cxn ang="0">
                  <a:pos x="202" y="276"/>
                </a:cxn>
                <a:cxn ang="0">
                  <a:pos x="168" y="259"/>
                </a:cxn>
                <a:cxn ang="0">
                  <a:pos x="133" y="240"/>
                </a:cxn>
                <a:cxn ang="0">
                  <a:pos x="204" y="309"/>
                </a:cxn>
                <a:cxn ang="0">
                  <a:pos x="134" y="266"/>
                </a:cxn>
                <a:cxn ang="0">
                  <a:pos x="168" y="303"/>
                </a:cxn>
                <a:cxn ang="0">
                  <a:pos x="200" y="338"/>
                </a:cxn>
                <a:cxn ang="0">
                  <a:pos x="130" y="295"/>
                </a:cxn>
                <a:cxn ang="0">
                  <a:pos x="202" y="364"/>
                </a:cxn>
                <a:cxn ang="0">
                  <a:pos x="168" y="346"/>
                </a:cxn>
                <a:cxn ang="0">
                  <a:pos x="133" y="329"/>
                </a:cxn>
                <a:cxn ang="0">
                  <a:pos x="204" y="398"/>
                </a:cxn>
                <a:cxn ang="0">
                  <a:pos x="134" y="355"/>
                </a:cxn>
                <a:cxn ang="0">
                  <a:pos x="168" y="390"/>
                </a:cxn>
                <a:cxn ang="0">
                  <a:pos x="200" y="427"/>
                </a:cxn>
                <a:cxn ang="0">
                  <a:pos x="130" y="384"/>
                </a:cxn>
                <a:cxn ang="0">
                  <a:pos x="247" y="497"/>
                </a:cxn>
                <a:cxn ang="0">
                  <a:pos x="230" y="492"/>
                </a:cxn>
                <a:cxn ang="0">
                  <a:pos x="131" y="414"/>
                </a:cxn>
                <a:cxn ang="0">
                  <a:pos x="219" y="500"/>
                </a:cxn>
                <a:cxn ang="0">
                  <a:pos x="206" y="496"/>
                </a:cxn>
                <a:cxn ang="0">
                  <a:pos x="129" y="441"/>
                </a:cxn>
                <a:cxn ang="0">
                  <a:pos x="190" y="501"/>
                </a:cxn>
                <a:cxn ang="0">
                  <a:pos x="177" y="496"/>
                </a:cxn>
                <a:cxn ang="0">
                  <a:pos x="99" y="441"/>
                </a:cxn>
                <a:cxn ang="0">
                  <a:pos x="161" y="501"/>
                </a:cxn>
                <a:cxn ang="0">
                  <a:pos x="147" y="496"/>
                </a:cxn>
                <a:cxn ang="0">
                  <a:pos x="70" y="441"/>
                </a:cxn>
                <a:cxn ang="0">
                  <a:pos x="131" y="501"/>
                </a:cxn>
                <a:cxn ang="0">
                  <a:pos x="118" y="496"/>
                </a:cxn>
                <a:cxn ang="0">
                  <a:pos x="40" y="441"/>
                </a:cxn>
                <a:cxn ang="0">
                  <a:pos x="101" y="501"/>
                </a:cxn>
                <a:cxn ang="0">
                  <a:pos x="88" y="496"/>
                </a:cxn>
                <a:cxn ang="0">
                  <a:pos x="10" y="441"/>
                </a:cxn>
                <a:cxn ang="0">
                  <a:pos x="73" y="501"/>
                </a:cxn>
                <a:cxn ang="0">
                  <a:pos x="37" y="482"/>
                </a:cxn>
                <a:cxn ang="0">
                  <a:pos x="6" y="467"/>
                </a:cxn>
                <a:cxn ang="0">
                  <a:pos x="37" y="502"/>
                </a:cxn>
                <a:cxn ang="0">
                  <a:pos x="7" y="496"/>
                </a:cxn>
              </a:cxnLst>
              <a:rect l="0" t="0" r="r" b="b"/>
              <a:pathLst>
                <a:path w="251" h="504">
                  <a:moveTo>
                    <a:pt x="130" y="0"/>
                  </a:moveTo>
                  <a:lnTo>
                    <a:pt x="130" y="0"/>
                  </a:lnTo>
                  <a:lnTo>
                    <a:pt x="131" y="2"/>
                  </a:lnTo>
                  <a:lnTo>
                    <a:pt x="133" y="4"/>
                  </a:lnTo>
                  <a:lnTo>
                    <a:pt x="140" y="12"/>
                  </a:lnTo>
                  <a:lnTo>
                    <a:pt x="168" y="37"/>
                  </a:lnTo>
                  <a:lnTo>
                    <a:pt x="194" y="60"/>
                  </a:lnTo>
                  <a:lnTo>
                    <a:pt x="202" y="69"/>
                  </a:lnTo>
                  <a:lnTo>
                    <a:pt x="204" y="72"/>
                  </a:lnTo>
                  <a:lnTo>
                    <a:pt x="204" y="73"/>
                  </a:lnTo>
                  <a:lnTo>
                    <a:pt x="204" y="73"/>
                  </a:lnTo>
                  <a:lnTo>
                    <a:pt x="200" y="72"/>
                  </a:lnTo>
                  <a:lnTo>
                    <a:pt x="191" y="67"/>
                  </a:lnTo>
                  <a:lnTo>
                    <a:pt x="168" y="51"/>
                  </a:lnTo>
                  <a:lnTo>
                    <a:pt x="143" y="36"/>
                  </a:lnTo>
                  <a:lnTo>
                    <a:pt x="134" y="30"/>
                  </a:lnTo>
                  <a:lnTo>
                    <a:pt x="130" y="29"/>
                  </a:lnTo>
                  <a:lnTo>
                    <a:pt x="130" y="29"/>
                  </a:lnTo>
                  <a:lnTo>
                    <a:pt x="131" y="30"/>
                  </a:lnTo>
                  <a:lnTo>
                    <a:pt x="133" y="33"/>
                  </a:lnTo>
                  <a:lnTo>
                    <a:pt x="140" y="42"/>
                  </a:lnTo>
                  <a:lnTo>
                    <a:pt x="168" y="66"/>
                  </a:lnTo>
                  <a:lnTo>
                    <a:pt x="194" y="90"/>
                  </a:lnTo>
                  <a:lnTo>
                    <a:pt x="202" y="99"/>
                  </a:lnTo>
                  <a:lnTo>
                    <a:pt x="204" y="102"/>
                  </a:lnTo>
                  <a:lnTo>
                    <a:pt x="204" y="103"/>
                  </a:lnTo>
                  <a:lnTo>
                    <a:pt x="204" y="103"/>
                  </a:lnTo>
                  <a:lnTo>
                    <a:pt x="200" y="102"/>
                  </a:lnTo>
                  <a:lnTo>
                    <a:pt x="191" y="97"/>
                  </a:lnTo>
                  <a:lnTo>
                    <a:pt x="168" y="81"/>
                  </a:lnTo>
                  <a:lnTo>
                    <a:pt x="143" y="64"/>
                  </a:lnTo>
                  <a:lnTo>
                    <a:pt x="134" y="60"/>
                  </a:lnTo>
                  <a:lnTo>
                    <a:pt x="130" y="59"/>
                  </a:lnTo>
                  <a:lnTo>
                    <a:pt x="130" y="59"/>
                  </a:lnTo>
                  <a:lnTo>
                    <a:pt x="131" y="60"/>
                  </a:lnTo>
                  <a:lnTo>
                    <a:pt x="133" y="63"/>
                  </a:lnTo>
                  <a:lnTo>
                    <a:pt x="140" y="71"/>
                  </a:lnTo>
                  <a:lnTo>
                    <a:pt x="168" y="96"/>
                  </a:lnTo>
                  <a:lnTo>
                    <a:pt x="194" y="120"/>
                  </a:lnTo>
                  <a:lnTo>
                    <a:pt x="202" y="128"/>
                  </a:lnTo>
                  <a:lnTo>
                    <a:pt x="204" y="131"/>
                  </a:lnTo>
                  <a:lnTo>
                    <a:pt x="204" y="132"/>
                  </a:lnTo>
                  <a:lnTo>
                    <a:pt x="204" y="132"/>
                  </a:lnTo>
                  <a:lnTo>
                    <a:pt x="200" y="131"/>
                  </a:lnTo>
                  <a:lnTo>
                    <a:pt x="191" y="127"/>
                  </a:lnTo>
                  <a:lnTo>
                    <a:pt x="168" y="110"/>
                  </a:lnTo>
                  <a:lnTo>
                    <a:pt x="143" y="94"/>
                  </a:lnTo>
                  <a:lnTo>
                    <a:pt x="134" y="89"/>
                  </a:lnTo>
                  <a:lnTo>
                    <a:pt x="130" y="88"/>
                  </a:lnTo>
                  <a:lnTo>
                    <a:pt x="130" y="88"/>
                  </a:lnTo>
                  <a:lnTo>
                    <a:pt x="131" y="90"/>
                  </a:lnTo>
                  <a:lnTo>
                    <a:pt x="133" y="93"/>
                  </a:lnTo>
                  <a:lnTo>
                    <a:pt x="140" y="101"/>
                  </a:lnTo>
                  <a:lnTo>
                    <a:pt x="168" y="126"/>
                  </a:lnTo>
                  <a:lnTo>
                    <a:pt x="194" y="149"/>
                  </a:lnTo>
                  <a:lnTo>
                    <a:pt x="202" y="158"/>
                  </a:lnTo>
                  <a:lnTo>
                    <a:pt x="204" y="161"/>
                  </a:lnTo>
                  <a:lnTo>
                    <a:pt x="204" y="162"/>
                  </a:lnTo>
                  <a:lnTo>
                    <a:pt x="204" y="162"/>
                  </a:lnTo>
                  <a:lnTo>
                    <a:pt x="200" y="161"/>
                  </a:lnTo>
                  <a:lnTo>
                    <a:pt x="191" y="156"/>
                  </a:lnTo>
                  <a:lnTo>
                    <a:pt x="168" y="140"/>
                  </a:lnTo>
                  <a:lnTo>
                    <a:pt x="143" y="124"/>
                  </a:lnTo>
                  <a:lnTo>
                    <a:pt x="134" y="119"/>
                  </a:lnTo>
                  <a:lnTo>
                    <a:pt x="130" y="118"/>
                  </a:lnTo>
                  <a:lnTo>
                    <a:pt x="130" y="118"/>
                  </a:lnTo>
                  <a:lnTo>
                    <a:pt x="131" y="119"/>
                  </a:lnTo>
                  <a:lnTo>
                    <a:pt x="133" y="122"/>
                  </a:lnTo>
                  <a:lnTo>
                    <a:pt x="140" y="131"/>
                  </a:lnTo>
                  <a:lnTo>
                    <a:pt x="168" y="154"/>
                  </a:lnTo>
                  <a:lnTo>
                    <a:pt x="194" y="179"/>
                  </a:lnTo>
                  <a:lnTo>
                    <a:pt x="202" y="187"/>
                  </a:lnTo>
                  <a:lnTo>
                    <a:pt x="204" y="189"/>
                  </a:lnTo>
                  <a:lnTo>
                    <a:pt x="204" y="192"/>
                  </a:lnTo>
                  <a:lnTo>
                    <a:pt x="204" y="192"/>
                  </a:lnTo>
                  <a:lnTo>
                    <a:pt x="200" y="191"/>
                  </a:lnTo>
                  <a:lnTo>
                    <a:pt x="191" y="186"/>
                  </a:lnTo>
                  <a:lnTo>
                    <a:pt x="168" y="170"/>
                  </a:lnTo>
                  <a:lnTo>
                    <a:pt x="143" y="153"/>
                  </a:lnTo>
                  <a:lnTo>
                    <a:pt x="134" y="149"/>
                  </a:lnTo>
                  <a:lnTo>
                    <a:pt x="130" y="148"/>
                  </a:lnTo>
                  <a:lnTo>
                    <a:pt x="130" y="148"/>
                  </a:lnTo>
                  <a:lnTo>
                    <a:pt x="131" y="149"/>
                  </a:lnTo>
                  <a:lnTo>
                    <a:pt x="133" y="152"/>
                  </a:lnTo>
                  <a:lnTo>
                    <a:pt x="140" y="159"/>
                  </a:lnTo>
                  <a:lnTo>
                    <a:pt x="168" y="184"/>
                  </a:lnTo>
                  <a:lnTo>
                    <a:pt x="194" y="209"/>
                  </a:lnTo>
                  <a:lnTo>
                    <a:pt x="202" y="217"/>
                  </a:lnTo>
                  <a:lnTo>
                    <a:pt x="204" y="219"/>
                  </a:lnTo>
                  <a:lnTo>
                    <a:pt x="204" y="221"/>
                  </a:lnTo>
                  <a:lnTo>
                    <a:pt x="204" y="221"/>
                  </a:lnTo>
                  <a:lnTo>
                    <a:pt x="200" y="219"/>
                  </a:lnTo>
                  <a:lnTo>
                    <a:pt x="191" y="216"/>
                  </a:lnTo>
                  <a:lnTo>
                    <a:pt x="168" y="199"/>
                  </a:lnTo>
                  <a:lnTo>
                    <a:pt x="143" y="183"/>
                  </a:lnTo>
                  <a:lnTo>
                    <a:pt x="134" y="178"/>
                  </a:lnTo>
                  <a:lnTo>
                    <a:pt x="130" y="176"/>
                  </a:lnTo>
                  <a:lnTo>
                    <a:pt x="130" y="176"/>
                  </a:lnTo>
                  <a:lnTo>
                    <a:pt x="131" y="178"/>
                  </a:lnTo>
                  <a:lnTo>
                    <a:pt x="133" y="182"/>
                  </a:lnTo>
                  <a:lnTo>
                    <a:pt x="140" y="189"/>
                  </a:lnTo>
                  <a:lnTo>
                    <a:pt x="168" y="214"/>
                  </a:lnTo>
                  <a:lnTo>
                    <a:pt x="194" y="238"/>
                  </a:lnTo>
                  <a:lnTo>
                    <a:pt x="202" y="247"/>
                  </a:lnTo>
                  <a:lnTo>
                    <a:pt x="204" y="249"/>
                  </a:lnTo>
                  <a:lnTo>
                    <a:pt x="204" y="251"/>
                  </a:lnTo>
                  <a:lnTo>
                    <a:pt x="204" y="251"/>
                  </a:lnTo>
                  <a:lnTo>
                    <a:pt x="200" y="249"/>
                  </a:lnTo>
                  <a:lnTo>
                    <a:pt x="191" y="244"/>
                  </a:lnTo>
                  <a:lnTo>
                    <a:pt x="168" y="229"/>
                  </a:lnTo>
                  <a:lnTo>
                    <a:pt x="143" y="213"/>
                  </a:lnTo>
                  <a:lnTo>
                    <a:pt x="134" y="208"/>
                  </a:lnTo>
                  <a:lnTo>
                    <a:pt x="130" y="206"/>
                  </a:lnTo>
                  <a:lnTo>
                    <a:pt x="130" y="206"/>
                  </a:lnTo>
                  <a:lnTo>
                    <a:pt x="131" y="208"/>
                  </a:lnTo>
                  <a:lnTo>
                    <a:pt x="133" y="210"/>
                  </a:lnTo>
                  <a:lnTo>
                    <a:pt x="140" y="219"/>
                  </a:lnTo>
                  <a:lnTo>
                    <a:pt x="168" y="243"/>
                  </a:lnTo>
                  <a:lnTo>
                    <a:pt x="194" y="268"/>
                  </a:lnTo>
                  <a:lnTo>
                    <a:pt x="202" y="276"/>
                  </a:lnTo>
                  <a:lnTo>
                    <a:pt x="204" y="278"/>
                  </a:lnTo>
                  <a:lnTo>
                    <a:pt x="204" y="279"/>
                  </a:lnTo>
                  <a:lnTo>
                    <a:pt x="204" y="279"/>
                  </a:lnTo>
                  <a:lnTo>
                    <a:pt x="200" y="279"/>
                  </a:lnTo>
                  <a:lnTo>
                    <a:pt x="191" y="274"/>
                  </a:lnTo>
                  <a:lnTo>
                    <a:pt x="168" y="259"/>
                  </a:lnTo>
                  <a:lnTo>
                    <a:pt x="143" y="242"/>
                  </a:lnTo>
                  <a:lnTo>
                    <a:pt x="134" y="238"/>
                  </a:lnTo>
                  <a:lnTo>
                    <a:pt x="130" y="236"/>
                  </a:lnTo>
                  <a:lnTo>
                    <a:pt x="130" y="236"/>
                  </a:lnTo>
                  <a:lnTo>
                    <a:pt x="131" y="238"/>
                  </a:lnTo>
                  <a:lnTo>
                    <a:pt x="133" y="240"/>
                  </a:lnTo>
                  <a:lnTo>
                    <a:pt x="140" y="248"/>
                  </a:lnTo>
                  <a:lnTo>
                    <a:pt x="168" y="273"/>
                  </a:lnTo>
                  <a:lnTo>
                    <a:pt x="194" y="296"/>
                  </a:lnTo>
                  <a:lnTo>
                    <a:pt x="202" y="306"/>
                  </a:lnTo>
                  <a:lnTo>
                    <a:pt x="204" y="308"/>
                  </a:lnTo>
                  <a:lnTo>
                    <a:pt x="204" y="309"/>
                  </a:lnTo>
                  <a:lnTo>
                    <a:pt x="204" y="309"/>
                  </a:lnTo>
                  <a:lnTo>
                    <a:pt x="200" y="308"/>
                  </a:lnTo>
                  <a:lnTo>
                    <a:pt x="191" y="303"/>
                  </a:lnTo>
                  <a:lnTo>
                    <a:pt x="168" y="287"/>
                  </a:lnTo>
                  <a:lnTo>
                    <a:pt x="143" y="272"/>
                  </a:lnTo>
                  <a:lnTo>
                    <a:pt x="134" y="266"/>
                  </a:lnTo>
                  <a:lnTo>
                    <a:pt x="130" y="265"/>
                  </a:lnTo>
                  <a:lnTo>
                    <a:pt x="130" y="265"/>
                  </a:lnTo>
                  <a:lnTo>
                    <a:pt x="131" y="266"/>
                  </a:lnTo>
                  <a:lnTo>
                    <a:pt x="133" y="269"/>
                  </a:lnTo>
                  <a:lnTo>
                    <a:pt x="140" y="278"/>
                  </a:lnTo>
                  <a:lnTo>
                    <a:pt x="168" y="303"/>
                  </a:lnTo>
                  <a:lnTo>
                    <a:pt x="194" y="326"/>
                  </a:lnTo>
                  <a:lnTo>
                    <a:pt x="202" y="336"/>
                  </a:lnTo>
                  <a:lnTo>
                    <a:pt x="204" y="338"/>
                  </a:lnTo>
                  <a:lnTo>
                    <a:pt x="204" y="339"/>
                  </a:lnTo>
                  <a:lnTo>
                    <a:pt x="204" y="339"/>
                  </a:lnTo>
                  <a:lnTo>
                    <a:pt x="200" y="338"/>
                  </a:lnTo>
                  <a:lnTo>
                    <a:pt x="191" y="333"/>
                  </a:lnTo>
                  <a:lnTo>
                    <a:pt x="168" y="317"/>
                  </a:lnTo>
                  <a:lnTo>
                    <a:pt x="143" y="302"/>
                  </a:lnTo>
                  <a:lnTo>
                    <a:pt x="134" y="296"/>
                  </a:lnTo>
                  <a:lnTo>
                    <a:pt x="130" y="295"/>
                  </a:lnTo>
                  <a:lnTo>
                    <a:pt x="130" y="295"/>
                  </a:lnTo>
                  <a:lnTo>
                    <a:pt x="131" y="296"/>
                  </a:lnTo>
                  <a:lnTo>
                    <a:pt x="133" y="299"/>
                  </a:lnTo>
                  <a:lnTo>
                    <a:pt x="140" y="308"/>
                  </a:lnTo>
                  <a:lnTo>
                    <a:pt x="168" y="332"/>
                  </a:lnTo>
                  <a:lnTo>
                    <a:pt x="194" y="356"/>
                  </a:lnTo>
                  <a:lnTo>
                    <a:pt x="202" y="364"/>
                  </a:lnTo>
                  <a:lnTo>
                    <a:pt x="204" y="367"/>
                  </a:lnTo>
                  <a:lnTo>
                    <a:pt x="204" y="368"/>
                  </a:lnTo>
                  <a:lnTo>
                    <a:pt x="204" y="368"/>
                  </a:lnTo>
                  <a:lnTo>
                    <a:pt x="200" y="367"/>
                  </a:lnTo>
                  <a:lnTo>
                    <a:pt x="191" y="363"/>
                  </a:lnTo>
                  <a:lnTo>
                    <a:pt x="168" y="346"/>
                  </a:lnTo>
                  <a:lnTo>
                    <a:pt x="143" y="330"/>
                  </a:lnTo>
                  <a:lnTo>
                    <a:pt x="134" y="325"/>
                  </a:lnTo>
                  <a:lnTo>
                    <a:pt x="130" y="325"/>
                  </a:lnTo>
                  <a:lnTo>
                    <a:pt x="130" y="325"/>
                  </a:lnTo>
                  <a:lnTo>
                    <a:pt x="131" y="326"/>
                  </a:lnTo>
                  <a:lnTo>
                    <a:pt x="133" y="329"/>
                  </a:lnTo>
                  <a:lnTo>
                    <a:pt x="140" y="337"/>
                  </a:lnTo>
                  <a:lnTo>
                    <a:pt x="168" y="362"/>
                  </a:lnTo>
                  <a:lnTo>
                    <a:pt x="194" y="385"/>
                  </a:lnTo>
                  <a:lnTo>
                    <a:pt x="202" y="394"/>
                  </a:lnTo>
                  <a:lnTo>
                    <a:pt x="204" y="397"/>
                  </a:lnTo>
                  <a:lnTo>
                    <a:pt x="204" y="398"/>
                  </a:lnTo>
                  <a:lnTo>
                    <a:pt x="204" y="398"/>
                  </a:lnTo>
                  <a:lnTo>
                    <a:pt x="200" y="397"/>
                  </a:lnTo>
                  <a:lnTo>
                    <a:pt x="191" y="392"/>
                  </a:lnTo>
                  <a:lnTo>
                    <a:pt x="168" y="376"/>
                  </a:lnTo>
                  <a:lnTo>
                    <a:pt x="143" y="360"/>
                  </a:lnTo>
                  <a:lnTo>
                    <a:pt x="134" y="355"/>
                  </a:lnTo>
                  <a:lnTo>
                    <a:pt x="130" y="354"/>
                  </a:lnTo>
                  <a:lnTo>
                    <a:pt x="130" y="354"/>
                  </a:lnTo>
                  <a:lnTo>
                    <a:pt x="131" y="355"/>
                  </a:lnTo>
                  <a:lnTo>
                    <a:pt x="133" y="358"/>
                  </a:lnTo>
                  <a:lnTo>
                    <a:pt x="142" y="367"/>
                  </a:lnTo>
                  <a:lnTo>
                    <a:pt x="168" y="390"/>
                  </a:lnTo>
                  <a:lnTo>
                    <a:pt x="194" y="415"/>
                  </a:lnTo>
                  <a:lnTo>
                    <a:pt x="202" y="424"/>
                  </a:lnTo>
                  <a:lnTo>
                    <a:pt x="204" y="427"/>
                  </a:lnTo>
                  <a:lnTo>
                    <a:pt x="204" y="428"/>
                  </a:lnTo>
                  <a:lnTo>
                    <a:pt x="204" y="428"/>
                  </a:lnTo>
                  <a:lnTo>
                    <a:pt x="200" y="427"/>
                  </a:lnTo>
                  <a:lnTo>
                    <a:pt x="191" y="422"/>
                  </a:lnTo>
                  <a:lnTo>
                    <a:pt x="168" y="406"/>
                  </a:lnTo>
                  <a:lnTo>
                    <a:pt x="143" y="389"/>
                  </a:lnTo>
                  <a:lnTo>
                    <a:pt x="134" y="385"/>
                  </a:lnTo>
                  <a:lnTo>
                    <a:pt x="130" y="384"/>
                  </a:lnTo>
                  <a:lnTo>
                    <a:pt x="130" y="384"/>
                  </a:lnTo>
                  <a:lnTo>
                    <a:pt x="131" y="386"/>
                  </a:lnTo>
                  <a:lnTo>
                    <a:pt x="134" y="390"/>
                  </a:lnTo>
                  <a:lnTo>
                    <a:pt x="148" y="405"/>
                  </a:lnTo>
                  <a:lnTo>
                    <a:pt x="191" y="444"/>
                  </a:lnTo>
                  <a:lnTo>
                    <a:pt x="234" y="484"/>
                  </a:lnTo>
                  <a:lnTo>
                    <a:pt x="247" y="497"/>
                  </a:lnTo>
                  <a:lnTo>
                    <a:pt x="251" y="502"/>
                  </a:lnTo>
                  <a:lnTo>
                    <a:pt x="251" y="504"/>
                  </a:lnTo>
                  <a:lnTo>
                    <a:pt x="251" y="504"/>
                  </a:lnTo>
                  <a:lnTo>
                    <a:pt x="249" y="504"/>
                  </a:lnTo>
                  <a:lnTo>
                    <a:pt x="245" y="501"/>
                  </a:lnTo>
                  <a:lnTo>
                    <a:pt x="230" y="492"/>
                  </a:lnTo>
                  <a:lnTo>
                    <a:pt x="191" y="458"/>
                  </a:lnTo>
                  <a:lnTo>
                    <a:pt x="151" y="426"/>
                  </a:lnTo>
                  <a:lnTo>
                    <a:pt x="136" y="415"/>
                  </a:lnTo>
                  <a:lnTo>
                    <a:pt x="133" y="414"/>
                  </a:lnTo>
                  <a:lnTo>
                    <a:pt x="131" y="414"/>
                  </a:lnTo>
                  <a:lnTo>
                    <a:pt x="131" y="414"/>
                  </a:lnTo>
                  <a:lnTo>
                    <a:pt x="131" y="415"/>
                  </a:lnTo>
                  <a:lnTo>
                    <a:pt x="134" y="418"/>
                  </a:lnTo>
                  <a:lnTo>
                    <a:pt x="143" y="428"/>
                  </a:lnTo>
                  <a:lnTo>
                    <a:pt x="176" y="458"/>
                  </a:lnTo>
                  <a:lnTo>
                    <a:pt x="208" y="488"/>
                  </a:lnTo>
                  <a:lnTo>
                    <a:pt x="219" y="500"/>
                  </a:lnTo>
                  <a:lnTo>
                    <a:pt x="221" y="502"/>
                  </a:lnTo>
                  <a:lnTo>
                    <a:pt x="221" y="504"/>
                  </a:lnTo>
                  <a:lnTo>
                    <a:pt x="221" y="504"/>
                  </a:lnTo>
                  <a:lnTo>
                    <a:pt x="220" y="504"/>
                  </a:lnTo>
                  <a:lnTo>
                    <a:pt x="217" y="502"/>
                  </a:lnTo>
                  <a:lnTo>
                    <a:pt x="206" y="496"/>
                  </a:lnTo>
                  <a:lnTo>
                    <a:pt x="176" y="472"/>
                  </a:lnTo>
                  <a:lnTo>
                    <a:pt x="144" y="449"/>
                  </a:lnTo>
                  <a:lnTo>
                    <a:pt x="134" y="442"/>
                  </a:lnTo>
                  <a:lnTo>
                    <a:pt x="130" y="441"/>
                  </a:lnTo>
                  <a:lnTo>
                    <a:pt x="129" y="441"/>
                  </a:lnTo>
                  <a:lnTo>
                    <a:pt x="129" y="441"/>
                  </a:lnTo>
                  <a:lnTo>
                    <a:pt x="129" y="441"/>
                  </a:lnTo>
                  <a:lnTo>
                    <a:pt x="130" y="444"/>
                  </a:lnTo>
                  <a:lnTo>
                    <a:pt x="138" y="452"/>
                  </a:lnTo>
                  <a:lnTo>
                    <a:pt x="160" y="472"/>
                  </a:lnTo>
                  <a:lnTo>
                    <a:pt x="183" y="493"/>
                  </a:lnTo>
                  <a:lnTo>
                    <a:pt x="190" y="501"/>
                  </a:lnTo>
                  <a:lnTo>
                    <a:pt x="193" y="502"/>
                  </a:lnTo>
                  <a:lnTo>
                    <a:pt x="193" y="504"/>
                  </a:lnTo>
                  <a:lnTo>
                    <a:pt x="193" y="504"/>
                  </a:lnTo>
                  <a:lnTo>
                    <a:pt x="190" y="504"/>
                  </a:lnTo>
                  <a:lnTo>
                    <a:pt x="187" y="502"/>
                  </a:lnTo>
                  <a:lnTo>
                    <a:pt x="177" y="496"/>
                  </a:lnTo>
                  <a:lnTo>
                    <a:pt x="146" y="472"/>
                  </a:lnTo>
                  <a:lnTo>
                    <a:pt x="114" y="449"/>
                  </a:lnTo>
                  <a:lnTo>
                    <a:pt x="104" y="442"/>
                  </a:lnTo>
                  <a:lnTo>
                    <a:pt x="101" y="441"/>
                  </a:lnTo>
                  <a:lnTo>
                    <a:pt x="99" y="441"/>
                  </a:lnTo>
                  <a:lnTo>
                    <a:pt x="99" y="441"/>
                  </a:lnTo>
                  <a:lnTo>
                    <a:pt x="99" y="441"/>
                  </a:lnTo>
                  <a:lnTo>
                    <a:pt x="101" y="444"/>
                  </a:lnTo>
                  <a:lnTo>
                    <a:pt x="108" y="452"/>
                  </a:lnTo>
                  <a:lnTo>
                    <a:pt x="131" y="472"/>
                  </a:lnTo>
                  <a:lnTo>
                    <a:pt x="153" y="493"/>
                  </a:lnTo>
                  <a:lnTo>
                    <a:pt x="161" y="501"/>
                  </a:lnTo>
                  <a:lnTo>
                    <a:pt x="163" y="502"/>
                  </a:lnTo>
                  <a:lnTo>
                    <a:pt x="163" y="504"/>
                  </a:lnTo>
                  <a:lnTo>
                    <a:pt x="163" y="504"/>
                  </a:lnTo>
                  <a:lnTo>
                    <a:pt x="161" y="504"/>
                  </a:lnTo>
                  <a:lnTo>
                    <a:pt x="157" y="502"/>
                  </a:lnTo>
                  <a:lnTo>
                    <a:pt x="147" y="496"/>
                  </a:lnTo>
                  <a:lnTo>
                    <a:pt x="116" y="472"/>
                  </a:lnTo>
                  <a:lnTo>
                    <a:pt x="86" y="449"/>
                  </a:lnTo>
                  <a:lnTo>
                    <a:pt x="75" y="442"/>
                  </a:lnTo>
                  <a:lnTo>
                    <a:pt x="71" y="441"/>
                  </a:lnTo>
                  <a:lnTo>
                    <a:pt x="70" y="441"/>
                  </a:lnTo>
                  <a:lnTo>
                    <a:pt x="70" y="441"/>
                  </a:lnTo>
                  <a:lnTo>
                    <a:pt x="70" y="441"/>
                  </a:lnTo>
                  <a:lnTo>
                    <a:pt x="71" y="444"/>
                  </a:lnTo>
                  <a:lnTo>
                    <a:pt x="79" y="452"/>
                  </a:lnTo>
                  <a:lnTo>
                    <a:pt x="101" y="472"/>
                  </a:lnTo>
                  <a:lnTo>
                    <a:pt x="125" y="493"/>
                  </a:lnTo>
                  <a:lnTo>
                    <a:pt x="131" y="501"/>
                  </a:lnTo>
                  <a:lnTo>
                    <a:pt x="133" y="502"/>
                  </a:lnTo>
                  <a:lnTo>
                    <a:pt x="134" y="504"/>
                  </a:lnTo>
                  <a:lnTo>
                    <a:pt x="134" y="504"/>
                  </a:lnTo>
                  <a:lnTo>
                    <a:pt x="131" y="504"/>
                  </a:lnTo>
                  <a:lnTo>
                    <a:pt x="129" y="502"/>
                  </a:lnTo>
                  <a:lnTo>
                    <a:pt x="118" y="496"/>
                  </a:lnTo>
                  <a:lnTo>
                    <a:pt x="87" y="472"/>
                  </a:lnTo>
                  <a:lnTo>
                    <a:pt x="56" y="449"/>
                  </a:lnTo>
                  <a:lnTo>
                    <a:pt x="45" y="442"/>
                  </a:lnTo>
                  <a:lnTo>
                    <a:pt x="41" y="441"/>
                  </a:lnTo>
                  <a:lnTo>
                    <a:pt x="40" y="441"/>
                  </a:lnTo>
                  <a:lnTo>
                    <a:pt x="40" y="441"/>
                  </a:lnTo>
                  <a:lnTo>
                    <a:pt x="40" y="442"/>
                  </a:lnTo>
                  <a:lnTo>
                    <a:pt x="43" y="444"/>
                  </a:lnTo>
                  <a:lnTo>
                    <a:pt x="49" y="452"/>
                  </a:lnTo>
                  <a:lnTo>
                    <a:pt x="73" y="472"/>
                  </a:lnTo>
                  <a:lnTo>
                    <a:pt x="95" y="493"/>
                  </a:lnTo>
                  <a:lnTo>
                    <a:pt x="101" y="501"/>
                  </a:lnTo>
                  <a:lnTo>
                    <a:pt x="104" y="504"/>
                  </a:lnTo>
                  <a:lnTo>
                    <a:pt x="104" y="504"/>
                  </a:lnTo>
                  <a:lnTo>
                    <a:pt x="104" y="504"/>
                  </a:lnTo>
                  <a:lnTo>
                    <a:pt x="103" y="504"/>
                  </a:lnTo>
                  <a:lnTo>
                    <a:pt x="99" y="502"/>
                  </a:lnTo>
                  <a:lnTo>
                    <a:pt x="88" y="496"/>
                  </a:lnTo>
                  <a:lnTo>
                    <a:pt x="57" y="472"/>
                  </a:lnTo>
                  <a:lnTo>
                    <a:pt x="27" y="449"/>
                  </a:lnTo>
                  <a:lnTo>
                    <a:pt x="15" y="442"/>
                  </a:lnTo>
                  <a:lnTo>
                    <a:pt x="13" y="441"/>
                  </a:lnTo>
                  <a:lnTo>
                    <a:pt x="10" y="441"/>
                  </a:lnTo>
                  <a:lnTo>
                    <a:pt x="10" y="441"/>
                  </a:lnTo>
                  <a:lnTo>
                    <a:pt x="11" y="442"/>
                  </a:lnTo>
                  <a:lnTo>
                    <a:pt x="13" y="444"/>
                  </a:lnTo>
                  <a:lnTo>
                    <a:pt x="19" y="452"/>
                  </a:lnTo>
                  <a:lnTo>
                    <a:pt x="43" y="472"/>
                  </a:lnTo>
                  <a:lnTo>
                    <a:pt x="65" y="493"/>
                  </a:lnTo>
                  <a:lnTo>
                    <a:pt x="73" y="501"/>
                  </a:lnTo>
                  <a:lnTo>
                    <a:pt x="74" y="504"/>
                  </a:lnTo>
                  <a:lnTo>
                    <a:pt x="74" y="504"/>
                  </a:lnTo>
                  <a:lnTo>
                    <a:pt x="74" y="504"/>
                  </a:lnTo>
                  <a:lnTo>
                    <a:pt x="70" y="504"/>
                  </a:lnTo>
                  <a:lnTo>
                    <a:pt x="62" y="499"/>
                  </a:lnTo>
                  <a:lnTo>
                    <a:pt x="37" y="482"/>
                  </a:lnTo>
                  <a:lnTo>
                    <a:pt x="13" y="465"/>
                  </a:lnTo>
                  <a:lnTo>
                    <a:pt x="3" y="461"/>
                  </a:lnTo>
                  <a:lnTo>
                    <a:pt x="0" y="459"/>
                  </a:lnTo>
                  <a:lnTo>
                    <a:pt x="0" y="459"/>
                  </a:lnTo>
                  <a:lnTo>
                    <a:pt x="1" y="462"/>
                  </a:lnTo>
                  <a:lnTo>
                    <a:pt x="6" y="467"/>
                  </a:lnTo>
                  <a:lnTo>
                    <a:pt x="22" y="482"/>
                  </a:lnTo>
                  <a:lnTo>
                    <a:pt x="39" y="497"/>
                  </a:lnTo>
                  <a:lnTo>
                    <a:pt x="44" y="502"/>
                  </a:lnTo>
                  <a:lnTo>
                    <a:pt x="45" y="504"/>
                  </a:lnTo>
                  <a:lnTo>
                    <a:pt x="45" y="504"/>
                  </a:lnTo>
                  <a:lnTo>
                    <a:pt x="37" y="502"/>
                  </a:lnTo>
                  <a:lnTo>
                    <a:pt x="22" y="496"/>
                  </a:lnTo>
                  <a:lnTo>
                    <a:pt x="7" y="491"/>
                  </a:lnTo>
                  <a:lnTo>
                    <a:pt x="0" y="488"/>
                  </a:lnTo>
                  <a:lnTo>
                    <a:pt x="0" y="488"/>
                  </a:lnTo>
                  <a:lnTo>
                    <a:pt x="2" y="491"/>
                  </a:lnTo>
                  <a:lnTo>
                    <a:pt x="7" y="496"/>
                  </a:lnTo>
                  <a:lnTo>
                    <a:pt x="13" y="501"/>
                  </a:lnTo>
                  <a:lnTo>
                    <a:pt x="15" y="50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9" name="Freeform 73"/>
            <p:cNvSpPr/>
            <p:nvPr/>
          </p:nvSpPr>
          <p:spPr bwMode="auto">
            <a:xfrm>
              <a:off x="2884488" y="2570163"/>
              <a:ext cx="330200" cy="238125"/>
            </a:xfrm>
            <a:custGeom>
              <a:avLst/>
              <a:gdLst/>
              <a:ahLst/>
              <a:cxnLst>
                <a:cxn ang="0">
                  <a:pos x="208" y="2"/>
                </a:cxn>
                <a:cxn ang="0">
                  <a:pos x="182" y="6"/>
                </a:cxn>
                <a:cxn ang="0">
                  <a:pos x="195" y="19"/>
                </a:cxn>
                <a:cxn ang="0">
                  <a:pos x="208" y="32"/>
                </a:cxn>
                <a:cxn ang="0">
                  <a:pos x="183" y="23"/>
                </a:cxn>
                <a:cxn ang="0">
                  <a:pos x="159" y="13"/>
                </a:cxn>
                <a:cxn ang="0">
                  <a:pos x="167" y="22"/>
                </a:cxn>
                <a:cxn ang="0">
                  <a:pos x="207" y="58"/>
                </a:cxn>
                <a:cxn ang="0">
                  <a:pos x="204" y="61"/>
                </a:cxn>
                <a:cxn ang="0">
                  <a:pos x="148" y="26"/>
                </a:cxn>
                <a:cxn ang="0">
                  <a:pos x="137" y="19"/>
                </a:cxn>
                <a:cxn ang="0">
                  <a:pos x="147" y="32"/>
                </a:cxn>
                <a:cxn ang="0">
                  <a:pos x="206" y="87"/>
                </a:cxn>
                <a:cxn ang="0">
                  <a:pos x="208" y="91"/>
                </a:cxn>
                <a:cxn ang="0">
                  <a:pos x="193" y="82"/>
                </a:cxn>
                <a:cxn ang="0">
                  <a:pos x="118" y="28"/>
                </a:cxn>
                <a:cxn ang="0">
                  <a:pos x="113" y="26"/>
                </a:cxn>
                <a:cxn ang="0">
                  <a:pos x="127" y="43"/>
                </a:cxn>
                <a:cxn ang="0">
                  <a:pos x="206" y="116"/>
                </a:cxn>
                <a:cxn ang="0">
                  <a:pos x="208" y="121"/>
                </a:cxn>
                <a:cxn ang="0">
                  <a:pos x="189" y="108"/>
                </a:cxn>
                <a:cxn ang="0">
                  <a:pos x="97" y="35"/>
                </a:cxn>
                <a:cxn ang="0">
                  <a:pos x="91" y="32"/>
                </a:cxn>
                <a:cxn ang="0">
                  <a:pos x="108" y="53"/>
                </a:cxn>
                <a:cxn ang="0">
                  <a:pos x="204" y="143"/>
                </a:cxn>
                <a:cxn ang="0">
                  <a:pos x="208" y="150"/>
                </a:cxn>
                <a:cxn ang="0">
                  <a:pos x="185" y="134"/>
                </a:cxn>
                <a:cxn ang="0">
                  <a:pos x="75" y="43"/>
                </a:cxn>
                <a:cxn ang="0">
                  <a:pos x="67" y="40"/>
                </a:cxn>
                <a:cxn ang="0">
                  <a:pos x="95" y="66"/>
                </a:cxn>
                <a:cxn ang="0">
                  <a:pos x="121" y="92"/>
                </a:cxn>
                <a:cxn ang="0">
                  <a:pos x="108" y="86"/>
                </a:cxn>
                <a:cxn ang="0">
                  <a:pos x="49" y="48"/>
                </a:cxn>
                <a:cxn ang="0">
                  <a:pos x="47" y="49"/>
                </a:cxn>
                <a:cxn ang="0">
                  <a:pos x="90" y="90"/>
                </a:cxn>
                <a:cxn ang="0">
                  <a:pos x="97" y="99"/>
                </a:cxn>
                <a:cxn ang="0">
                  <a:pos x="60" y="75"/>
                </a:cxn>
                <a:cxn ang="0">
                  <a:pos x="22" y="53"/>
                </a:cxn>
                <a:cxn ang="0">
                  <a:pos x="30" y="62"/>
                </a:cxn>
                <a:cxn ang="0">
                  <a:pos x="73" y="103"/>
                </a:cxn>
                <a:cxn ang="0">
                  <a:pos x="71" y="104"/>
                </a:cxn>
                <a:cxn ang="0">
                  <a:pos x="13" y="66"/>
                </a:cxn>
                <a:cxn ang="0">
                  <a:pos x="0" y="60"/>
                </a:cxn>
                <a:cxn ang="0">
                  <a:pos x="26" y="86"/>
                </a:cxn>
                <a:cxn ang="0">
                  <a:pos x="52" y="112"/>
                </a:cxn>
                <a:cxn ang="0">
                  <a:pos x="43" y="109"/>
                </a:cxn>
                <a:cxn ang="0">
                  <a:pos x="2" y="90"/>
                </a:cxn>
                <a:cxn ang="0">
                  <a:pos x="5" y="95"/>
                </a:cxn>
                <a:cxn ang="0">
                  <a:pos x="30" y="118"/>
                </a:cxn>
                <a:cxn ang="0">
                  <a:pos x="0" y="120"/>
                </a:cxn>
              </a:cxnLst>
              <a:rect l="0" t="0" r="r" b="b"/>
              <a:pathLst>
                <a:path w="208" h="150">
                  <a:moveTo>
                    <a:pt x="206" y="0"/>
                  </a:moveTo>
                  <a:lnTo>
                    <a:pt x="206" y="0"/>
                  </a:lnTo>
                  <a:lnTo>
                    <a:pt x="208" y="2"/>
                  </a:lnTo>
                  <a:lnTo>
                    <a:pt x="208" y="2"/>
                  </a:lnTo>
                  <a:lnTo>
                    <a:pt x="195" y="5"/>
                  </a:lnTo>
                  <a:lnTo>
                    <a:pt x="182" y="6"/>
                  </a:lnTo>
                  <a:lnTo>
                    <a:pt x="182" y="6"/>
                  </a:lnTo>
                  <a:lnTo>
                    <a:pt x="186" y="10"/>
                  </a:lnTo>
                  <a:lnTo>
                    <a:pt x="195" y="19"/>
                  </a:lnTo>
                  <a:lnTo>
                    <a:pt x="204" y="27"/>
                  </a:lnTo>
                  <a:lnTo>
                    <a:pt x="208" y="32"/>
                  </a:lnTo>
                  <a:lnTo>
                    <a:pt x="208" y="32"/>
                  </a:lnTo>
                  <a:lnTo>
                    <a:pt x="206" y="32"/>
                  </a:lnTo>
                  <a:lnTo>
                    <a:pt x="200" y="30"/>
                  </a:lnTo>
                  <a:lnTo>
                    <a:pt x="183" y="23"/>
                  </a:lnTo>
                  <a:lnTo>
                    <a:pt x="168" y="15"/>
                  </a:lnTo>
                  <a:lnTo>
                    <a:pt x="161" y="13"/>
                  </a:lnTo>
                  <a:lnTo>
                    <a:pt x="159" y="13"/>
                  </a:lnTo>
                  <a:lnTo>
                    <a:pt x="159" y="13"/>
                  </a:lnTo>
                  <a:lnTo>
                    <a:pt x="161" y="15"/>
                  </a:lnTo>
                  <a:lnTo>
                    <a:pt x="167" y="22"/>
                  </a:lnTo>
                  <a:lnTo>
                    <a:pt x="183" y="38"/>
                  </a:lnTo>
                  <a:lnTo>
                    <a:pt x="200" y="53"/>
                  </a:lnTo>
                  <a:lnTo>
                    <a:pt x="207" y="58"/>
                  </a:lnTo>
                  <a:lnTo>
                    <a:pt x="208" y="61"/>
                  </a:lnTo>
                  <a:lnTo>
                    <a:pt x="208" y="61"/>
                  </a:lnTo>
                  <a:lnTo>
                    <a:pt x="204" y="61"/>
                  </a:lnTo>
                  <a:lnTo>
                    <a:pt x="197" y="56"/>
                  </a:lnTo>
                  <a:lnTo>
                    <a:pt x="172" y="40"/>
                  </a:lnTo>
                  <a:lnTo>
                    <a:pt x="148" y="26"/>
                  </a:lnTo>
                  <a:lnTo>
                    <a:pt x="140" y="21"/>
                  </a:lnTo>
                  <a:lnTo>
                    <a:pt x="137" y="19"/>
                  </a:lnTo>
                  <a:lnTo>
                    <a:pt x="137" y="19"/>
                  </a:lnTo>
                  <a:lnTo>
                    <a:pt x="137" y="21"/>
                  </a:lnTo>
                  <a:lnTo>
                    <a:pt x="139" y="23"/>
                  </a:lnTo>
                  <a:lnTo>
                    <a:pt x="147" y="32"/>
                  </a:lnTo>
                  <a:lnTo>
                    <a:pt x="172" y="56"/>
                  </a:lnTo>
                  <a:lnTo>
                    <a:pt x="198" y="79"/>
                  </a:lnTo>
                  <a:lnTo>
                    <a:pt x="206" y="87"/>
                  </a:lnTo>
                  <a:lnTo>
                    <a:pt x="208" y="90"/>
                  </a:lnTo>
                  <a:lnTo>
                    <a:pt x="208" y="91"/>
                  </a:lnTo>
                  <a:lnTo>
                    <a:pt x="208" y="91"/>
                  </a:lnTo>
                  <a:lnTo>
                    <a:pt x="206" y="91"/>
                  </a:lnTo>
                  <a:lnTo>
                    <a:pt x="203" y="90"/>
                  </a:lnTo>
                  <a:lnTo>
                    <a:pt x="193" y="82"/>
                  </a:lnTo>
                  <a:lnTo>
                    <a:pt x="161" y="58"/>
                  </a:lnTo>
                  <a:lnTo>
                    <a:pt x="130" y="35"/>
                  </a:lnTo>
                  <a:lnTo>
                    <a:pt x="118" y="28"/>
                  </a:lnTo>
                  <a:lnTo>
                    <a:pt x="116" y="26"/>
                  </a:lnTo>
                  <a:lnTo>
                    <a:pt x="113" y="26"/>
                  </a:lnTo>
                  <a:lnTo>
                    <a:pt x="113" y="26"/>
                  </a:lnTo>
                  <a:lnTo>
                    <a:pt x="114" y="28"/>
                  </a:lnTo>
                  <a:lnTo>
                    <a:pt x="117" y="31"/>
                  </a:lnTo>
                  <a:lnTo>
                    <a:pt x="127" y="43"/>
                  </a:lnTo>
                  <a:lnTo>
                    <a:pt x="161" y="74"/>
                  </a:lnTo>
                  <a:lnTo>
                    <a:pt x="194" y="104"/>
                  </a:lnTo>
                  <a:lnTo>
                    <a:pt x="206" y="116"/>
                  </a:lnTo>
                  <a:lnTo>
                    <a:pt x="208" y="118"/>
                  </a:lnTo>
                  <a:lnTo>
                    <a:pt x="208" y="121"/>
                  </a:lnTo>
                  <a:lnTo>
                    <a:pt x="208" y="121"/>
                  </a:lnTo>
                  <a:lnTo>
                    <a:pt x="206" y="121"/>
                  </a:lnTo>
                  <a:lnTo>
                    <a:pt x="202" y="118"/>
                  </a:lnTo>
                  <a:lnTo>
                    <a:pt x="189" y="108"/>
                  </a:lnTo>
                  <a:lnTo>
                    <a:pt x="150" y="77"/>
                  </a:lnTo>
                  <a:lnTo>
                    <a:pt x="110" y="45"/>
                  </a:lnTo>
                  <a:lnTo>
                    <a:pt x="97" y="35"/>
                  </a:lnTo>
                  <a:lnTo>
                    <a:pt x="94" y="34"/>
                  </a:lnTo>
                  <a:lnTo>
                    <a:pt x="91" y="32"/>
                  </a:lnTo>
                  <a:lnTo>
                    <a:pt x="91" y="32"/>
                  </a:lnTo>
                  <a:lnTo>
                    <a:pt x="91" y="35"/>
                  </a:lnTo>
                  <a:lnTo>
                    <a:pt x="95" y="39"/>
                  </a:lnTo>
                  <a:lnTo>
                    <a:pt x="108" y="53"/>
                  </a:lnTo>
                  <a:lnTo>
                    <a:pt x="150" y="91"/>
                  </a:lnTo>
                  <a:lnTo>
                    <a:pt x="191" y="130"/>
                  </a:lnTo>
                  <a:lnTo>
                    <a:pt x="204" y="143"/>
                  </a:lnTo>
                  <a:lnTo>
                    <a:pt x="207" y="148"/>
                  </a:lnTo>
                  <a:lnTo>
                    <a:pt x="208" y="150"/>
                  </a:lnTo>
                  <a:lnTo>
                    <a:pt x="208" y="150"/>
                  </a:lnTo>
                  <a:lnTo>
                    <a:pt x="206" y="150"/>
                  </a:lnTo>
                  <a:lnTo>
                    <a:pt x="200" y="147"/>
                  </a:lnTo>
                  <a:lnTo>
                    <a:pt x="185" y="134"/>
                  </a:lnTo>
                  <a:lnTo>
                    <a:pt x="138" y="95"/>
                  </a:lnTo>
                  <a:lnTo>
                    <a:pt x="92" y="54"/>
                  </a:lnTo>
                  <a:lnTo>
                    <a:pt x="75" y="43"/>
                  </a:lnTo>
                  <a:lnTo>
                    <a:pt x="70" y="40"/>
                  </a:lnTo>
                  <a:lnTo>
                    <a:pt x="67" y="40"/>
                  </a:lnTo>
                  <a:lnTo>
                    <a:pt x="67" y="40"/>
                  </a:lnTo>
                  <a:lnTo>
                    <a:pt x="70" y="43"/>
                  </a:lnTo>
                  <a:lnTo>
                    <a:pt x="75" y="48"/>
                  </a:lnTo>
                  <a:lnTo>
                    <a:pt x="95" y="66"/>
                  </a:lnTo>
                  <a:lnTo>
                    <a:pt x="113" y="83"/>
                  </a:lnTo>
                  <a:lnTo>
                    <a:pt x="118" y="90"/>
                  </a:lnTo>
                  <a:lnTo>
                    <a:pt x="121" y="92"/>
                  </a:lnTo>
                  <a:lnTo>
                    <a:pt x="121" y="92"/>
                  </a:lnTo>
                  <a:lnTo>
                    <a:pt x="117" y="91"/>
                  </a:lnTo>
                  <a:lnTo>
                    <a:pt x="108" y="86"/>
                  </a:lnTo>
                  <a:lnTo>
                    <a:pt x="83" y="69"/>
                  </a:lnTo>
                  <a:lnTo>
                    <a:pt x="58" y="52"/>
                  </a:lnTo>
                  <a:lnTo>
                    <a:pt x="49" y="48"/>
                  </a:lnTo>
                  <a:lnTo>
                    <a:pt x="45" y="47"/>
                  </a:lnTo>
                  <a:lnTo>
                    <a:pt x="45" y="47"/>
                  </a:lnTo>
                  <a:lnTo>
                    <a:pt x="47" y="49"/>
                  </a:lnTo>
                  <a:lnTo>
                    <a:pt x="53" y="56"/>
                  </a:lnTo>
                  <a:lnTo>
                    <a:pt x="71" y="73"/>
                  </a:lnTo>
                  <a:lnTo>
                    <a:pt x="90" y="90"/>
                  </a:lnTo>
                  <a:lnTo>
                    <a:pt x="96" y="96"/>
                  </a:lnTo>
                  <a:lnTo>
                    <a:pt x="97" y="99"/>
                  </a:lnTo>
                  <a:lnTo>
                    <a:pt x="97" y="99"/>
                  </a:lnTo>
                  <a:lnTo>
                    <a:pt x="94" y="98"/>
                  </a:lnTo>
                  <a:lnTo>
                    <a:pt x="84" y="92"/>
                  </a:lnTo>
                  <a:lnTo>
                    <a:pt x="60" y="75"/>
                  </a:lnTo>
                  <a:lnTo>
                    <a:pt x="35" y="60"/>
                  </a:lnTo>
                  <a:lnTo>
                    <a:pt x="26" y="54"/>
                  </a:lnTo>
                  <a:lnTo>
                    <a:pt x="22" y="53"/>
                  </a:lnTo>
                  <a:lnTo>
                    <a:pt x="22" y="53"/>
                  </a:lnTo>
                  <a:lnTo>
                    <a:pt x="24" y="56"/>
                  </a:lnTo>
                  <a:lnTo>
                    <a:pt x="30" y="62"/>
                  </a:lnTo>
                  <a:lnTo>
                    <a:pt x="48" y="79"/>
                  </a:lnTo>
                  <a:lnTo>
                    <a:pt x="67" y="96"/>
                  </a:lnTo>
                  <a:lnTo>
                    <a:pt x="73" y="103"/>
                  </a:lnTo>
                  <a:lnTo>
                    <a:pt x="75" y="105"/>
                  </a:lnTo>
                  <a:lnTo>
                    <a:pt x="75" y="105"/>
                  </a:lnTo>
                  <a:lnTo>
                    <a:pt x="71" y="104"/>
                  </a:lnTo>
                  <a:lnTo>
                    <a:pt x="62" y="99"/>
                  </a:lnTo>
                  <a:lnTo>
                    <a:pt x="37" y="83"/>
                  </a:lnTo>
                  <a:lnTo>
                    <a:pt x="13" y="66"/>
                  </a:lnTo>
                  <a:lnTo>
                    <a:pt x="4" y="61"/>
                  </a:lnTo>
                  <a:lnTo>
                    <a:pt x="0" y="60"/>
                  </a:lnTo>
                  <a:lnTo>
                    <a:pt x="0" y="60"/>
                  </a:lnTo>
                  <a:lnTo>
                    <a:pt x="2" y="64"/>
                  </a:lnTo>
                  <a:lnTo>
                    <a:pt x="7" y="69"/>
                  </a:lnTo>
                  <a:lnTo>
                    <a:pt x="26" y="86"/>
                  </a:lnTo>
                  <a:lnTo>
                    <a:pt x="44" y="103"/>
                  </a:lnTo>
                  <a:lnTo>
                    <a:pt x="50" y="109"/>
                  </a:lnTo>
                  <a:lnTo>
                    <a:pt x="52" y="112"/>
                  </a:lnTo>
                  <a:lnTo>
                    <a:pt x="52" y="112"/>
                  </a:lnTo>
                  <a:lnTo>
                    <a:pt x="49" y="112"/>
                  </a:lnTo>
                  <a:lnTo>
                    <a:pt x="43" y="109"/>
                  </a:lnTo>
                  <a:lnTo>
                    <a:pt x="26" y="101"/>
                  </a:lnTo>
                  <a:lnTo>
                    <a:pt x="9" y="92"/>
                  </a:lnTo>
                  <a:lnTo>
                    <a:pt x="2" y="90"/>
                  </a:lnTo>
                  <a:lnTo>
                    <a:pt x="0" y="90"/>
                  </a:lnTo>
                  <a:lnTo>
                    <a:pt x="0" y="90"/>
                  </a:lnTo>
                  <a:lnTo>
                    <a:pt x="5" y="95"/>
                  </a:lnTo>
                  <a:lnTo>
                    <a:pt x="14" y="104"/>
                  </a:lnTo>
                  <a:lnTo>
                    <a:pt x="24" y="113"/>
                  </a:lnTo>
                  <a:lnTo>
                    <a:pt x="30" y="118"/>
                  </a:lnTo>
                  <a:lnTo>
                    <a:pt x="30" y="118"/>
                  </a:lnTo>
                  <a:lnTo>
                    <a:pt x="14" y="118"/>
                  </a:lnTo>
                  <a:lnTo>
                    <a:pt x="0" y="120"/>
                  </a:lnTo>
                  <a:lnTo>
                    <a:pt x="0" y="120"/>
                  </a:lnTo>
                  <a:lnTo>
                    <a:pt x="6" y="12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0" name="组合 99"/>
          <p:cNvGrpSpPr/>
          <p:nvPr/>
        </p:nvGrpSpPr>
        <p:grpSpPr>
          <a:xfrm>
            <a:off x="5782840" y="1470329"/>
            <a:ext cx="305550" cy="504157"/>
            <a:chOff x="3560763" y="2573338"/>
            <a:chExt cx="571500" cy="942975"/>
          </a:xfrm>
        </p:grpSpPr>
        <p:sp>
          <p:nvSpPr>
            <p:cNvPr id="101" name="Freeform 74"/>
            <p:cNvSpPr/>
            <p:nvPr/>
          </p:nvSpPr>
          <p:spPr bwMode="auto">
            <a:xfrm>
              <a:off x="3744913" y="3413125"/>
              <a:ext cx="381000" cy="103188"/>
            </a:xfrm>
            <a:custGeom>
              <a:avLst/>
              <a:gdLst/>
              <a:ahLst/>
              <a:cxnLst>
                <a:cxn ang="0">
                  <a:pos x="239" y="3"/>
                </a:cxn>
                <a:cxn ang="0">
                  <a:pos x="223" y="1"/>
                </a:cxn>
                <a:cxn ang="0">
                  <a:pos x="206" y="0"/>
                </a:cxn>
                <a:cxn ang="0">
                  <a:pos x="223" y="17"/>
                </a:cxn>
                <a:cxn ang="0">
                  <a:pos x="240" y="33"/>
                </a:cxn>
                <a:cxn ang="0">
                  <a:pos x="228" y="28"/>
                </a:cxn>
                <a:cxn ang="0">
                  <a:pos x="180" y="1"/>
                </a:cxn>
                <a:cxn ang="0">
                  <a:pos x="177" y="1"/>
                </a:cxn>
                <a:cxn ang="0">
                  <a:pos x="209" y="31"/>
                </a:cxn>
                <a:cxn ang="0">
                  <a:pos x="239" y="61"/>
                </a:cxn>
                <a:cxn ang="0">
                  <a:pos x="237" y="62"/>
                </a:cxn>
                <a:cxn ang="0">
                  <a:pos x="193" y="31"/>
                </a:cxn>
                <a:cxn ang="0">
                  <a:pos x="149" y="0"/>
                </a:cxn>
                <a:cxn ang="0">
                  <a:pos x="147" y="1"/>
                </a:cxn>
                <a:cxn ang="0">
                  <a:pos x="180" y="32"/>
                </a:cxn>
                <a:cxn ang="0">
                  <a:pos x="213" y="63"/>
                </a:cxn>
                <a:cxn ang="0">
                  <a:pos x="211" y="65"/>
                </a:cxn>
                <a:cxn ang="0">
                  <a:pos x="166" y="32"/>
                </a:cxn>
                <a:cxn ang="0">
                  <a:pos x="119" y="0"/>
                </a:cxn>
                <a:cxn ang="0">
                  <a:pos x="117" y="1"/>
                </a:cxn>
                <a:cxn ang="0">
                  <a:pos x="150" y="32"/>
                </a:cxn>
                <a:cxn ang="0">
                  <a:pos x="183" y="63"/>
                </a:cxn>
                <a:cxn ang="0">
                  <a:pos x="181" y="65"/>
                </a:cxn>
                <a:cxn ang="0">
                  <a:pos x="136" y="32"/>
                </a:cxn>
                <a:cxn ang="0">
                  <a:pos x="90" y="0"/>
                </a:cxn>
                <a:cxn ang="0">
                  <a:pos x="89" y="1"/>
                </a:cxn>
                <a:cxn ang="0">
                  <a:pos x="121" y="32"/>
                </a:cxn>
                <a:cxn ang="0">
                  <a:pos x="154" y="63"/>
                </a:cxn>
                <a:cxn ang="0">
                  <a:pos x="153" y="65"/>
                </a:cxn>
                <a:cxn ang="0">
                  <a:pos x="106" y="32"/>
                </a:cxn>
                <a:cxn ang="0">
                  <a:pos x="60" y="0"/>
                </a:cxn>
                <a:cxn ang="0">
                  <a:pos x="59" y="1"/>
                </a:cxn>
                <a:cxn ang="0">
                  <a:pos x="91" y="32"/>
                </a:cxn>
                <a:cxn ang="0">
                  <a:pos x="124" y="63"/>
                </a:cxn>
                <a:cxn ang="0">
                  <a:pos x="123" y="65"/>
                </a:cxn>
                <a:cxn ang="0">
                  <a:pos x="77" y="32"/>
                </a:cxn>
                <a:cxn ang="0">
                  <a:pos x="31" y="0"/>
                </a:cxn>
                <a:cxn ang="0">
                  <a:pos x="30" y="1"/>
                </a:cxn>
                <a:cxn ang="0">
                  <a:pos x="61" y="32"/>
                </a:cxn>
                <a:cxn ang="0">
                  <a:pos x="94" y="63"/>
                </a:cxn>
                <a:cxn ang="0">
                  <a:pos x="93" y="65"/>
                </a:cxn>
                <a:cxn ang="0">
                  <a:pos x="47" y="32"/>
                </a:cxn>
                <a:cxn ang="0">
                  <a:pos x="1" y="0"/>
                </a:cxn>
                <a:cxn ang="0">
                  <a:pos x="0" y="1"/>
                </a:cxn>
                <a:cxn ang="0">
                  <a:pos x="33" y="32"/>
                </a:cxn>
                <a:cxn ang="0">
                  <a:pos x="65" y="63"/>
                </a:cxn>
              </a:cxnLst>
              <a:rect l="0" t="0" r="r" b="b"/>
              <a:pathLst>
                <a:path w="240" h="65">
                  <a:moveTo>
                    <a:pt x="236" y="0"/>
                  </a:moveTo>
                  <a:lnTo>
                    <a:pt x="236" y="0"/>
                  </a:lnTo>
                  <a:lnTo>
                    <a:pt x="239" y="3"/>
                  </a:lnTo>
                  <a:lnTo>
                    <a:pt x="239" y="3"/>
                  </a:lnTo>
                  <a:lnTo>
                    <a:pt x="233" y="3"/>
                  </a:lnTo>
                  <a:lnTo>
                    <a:pt x="223" y="1"/>
                  </a:lnTo>
                  <a:lnTo>
                    <a:pt x="211" y="0"/>
                  </a:lnTo>
                  <a:lnTo>
                    <a:pt x="206" y="0"/>
                  </a:lnTo>
                  <a:lnTo>
                    <a:pt x="206" y="0"/>
                  </a:lnTo>
                  <a:lnTo>
                    <a:pt x="207" y="1"/>
                  </a:lnTo>
                  <a:lnTo>
                    <a:pt x="211" y="5"/>
                  </a:lnTo>
                  <a:lnTo>
                    <a:pt x="223" y="17"/>
                  </a:lnTo>
                  <a:lnTo>
                    <a:pt x="235" y="27"/>
                  </a:lnTo>
                  <a:lnTo>
                    <a:pt x="239" y="31"/>
                  </a:lnTo>
                  <a:lnTo>
                    <a:pt x="240" y="33"/>
                  </a:lnTo>
                  <a:lnTo>
                    <a:pt x="240" y="33"/>
                  </a:lnTo>
                  <a:lnTo>
                    <a:pt x="236" y="32"/>
                  </a:lnTo>
                  <a:lnTo>
                    <a:pt x="228" y="28"/>
                  </a:lnTo>
                  <a:lnTo>
                    <a:pt x="207" y="17"/>
                  </a:lnTo>
                  <a:lnTo>
                    <a:pt x="187" y="5"/>
                  </a:lnTo>
                  <a:lnTo>
                    <a:pt x="180" y="1"/>
                  </a:lnTo>
                  <a:lnTo>
                    <a:pt x="176" y="0"/>
                  </a:lnTo>
                  <a:lnTo>
                    <a:pt x="176" y="0"/>
                  </a:lnTo>
                  <a:lnTo>
                    <a:pt x="177" y="1"/>
                  </a:lnTo>
                  <a:lnTo>
                    <a:pt x="179" y="3"/>
                  </a:lnTo>
                  <a:lnTo>
                    <a:pt x="185" y="10"/>
                  </a:lnTo>
                  <a:lnTo>
                    <a:pt x="209" y="31"/>
                  </a:lnTo>
                  <a:lnTo>
                    <a:pt x="231" y="52"/>
                  </a:lnTo>
                  <a:lnTo>
                    <a:pt x="237" y="60"/>
                  </a:lnTo>
                  <a:lnTo>
                    <a:pt x="239" y="61"/>
                  </a:lnTo>
                  <a:lnTo>
                    <a:pt x="240" y="62"/>
                  </a:lnTo>
                  <a:lnTo>
                    <a:pt x="240" y="62"/>
                  </a:lnTo>
                  <a:lnTo>
                    <a:pt x="237" y="62"/>
                  </a:lnTo>
                  <a:lnTo>
                    <a:pt x="235" y="61"/>
                  </a:lnTo>
                  <a:lnTo>
                    <a:pt x="224" y="54"/>
                  </a:lnTo>
                  <a:lnTo>
                    <a:pt x="193" y="31"/>
                  </a:lnTo>
                  <a:lnTo>
                    <a:pt x="163" y="9"/>
                  </a:lnTo>
                  <a:lnTo>
                    <a:pt x="153" y="1"/>
                  </a:lnTo>
                  <a:lnTo>
                    <a:pt x="149" y="0"/>
                  </a:lnTo>
                  <a:lnTo>
                    <a:pt x="147" y="0"/>
                  </a:lnTo>
                  <a:lnTo>
                    <a:pt x="147" y="0"/>
                  </a:lnTo>
                  <a:lnTo>
                    <a:pt x="147" y="1"/>
                  </a:lnTo>
                  <a:lnTo>
                    <a:pt x="149" y="3"/>
                  </a:lnTo>
                  <a:lnTo>
                    <a:pt x="157" y="11"/>
                  </a:lnTo>
                  <a:lnTo>
                    <a:pt x="180" y="32"/>
                  </a:lnTo>
                  <a:lnTo>
                    <a:pt x="203" y="54"/>
                  </a:lnTo>
                  <a:lnTo>
                    <a:pt x="211" y="62"/>
                  </a:lnTo>
                  <a:lnTo>
                    <a:pt x="213" y="63"/>
                  </a:lnTo>
                  <a:lnTo>
                    <a:pt x="213" y="65"/>
                  </a:lnTo>
                  <a:lnTo>
                    <a:pt x="213" y="65"/>
                  </a:lnTo>
                  <a:lnTo>
                    <a:pt x="211" y="65"/>
                  </a:lnTo>
                  <a:lnTo>
                    <a:pt x="207" y="63"/>
                  </a:lnTo>
                  <a:lnTo>
                    <a:pt x="197" y="56"/>
                  </a:lnTo>
                  <a:lnTo>
                    <a:pt x="166" y="32"/>
                  </a:lnTo>
                  <a:lnTo>
                    <a:pt x="133" y="9"/>
                  </a:lnTo>
                  <a:lnTo>
                    <a:pt x="123" y="2"/>
                  </a:lnTo>
                  <a:lnTo>
                    <a:pt x="119" y="0"/>
                  </a:lnTo>
                  <a:lnTo>
                    <a:pt x="117" y="0"/>
                  </a:lnTo>
                  <a:lnTo>
                    <a:pt x="117" y="0"/>
                  </a:lnTo>
                  <a:lnTo>
                    <a:pt x="117" y="1"/>
                  </a:lnTo>
                  <a:lnTo>
                    <a:pt x="120" y="3"/>
                  </a:lnTo>
                  <a:lnTo>
                    <a:pt x="127" y="11"/>
                  </a:lnTo>
                  <a:lnTo>
                    <a:pt x="150" y="32"/>
                  </a:lnTo>
                  <a:lnTo>
                    <a:pt x="174" y="54"/>
                  </a:lnTo>
                  <a:lnTo>
                    <a:pt x="181" y="62"/>
                  </a:lnTo>
                  <a:lnTo>
                    <a:pt x="183" y="63"/>
                  </a:lnTo>
                  <a:lnTo>
                    <a:pt x="183" y="65"/>
                  </a:lnTo>
                  <a:lnTo>
                    <a:pt x="183" y="65"/>
                  </a:lnTo>
                  <a:lnTo>
                    <a:pt x="181" y="65"/>
                  </a:lnTo>
                  <a:lnTo>
                    <a:pt x="179" y="63"/>
                  </a:lnTo>
                  <a:lnTo>
                    <a:pt x="167" y="56"/>
                  </a:lnTo>
                  <a:lnTo>
                    <a:pt x="136" y="32"/>
                  </a:lnTo>
                  <a:lnTo>
                    <a:pt x="104" y="9"/>
                  </a:lnTo>
                  <a:lnTo>
                    <a:pt x="93" y="2"/>
                  </a:lnTo>
                  <a:lnTo>
                    <a:pt x="90" y="0"/>
                  </a:lnTo>
                  <a:lnTo>
                    <a:pt x="89" y="0"/>
                  </a:lnTo>
                  <a:lnTo>
                    <a:pt x="89" y="0"/>
                  </a:lnTo>
                  <a:lnTo>
                    <a:pt x="89" y="1"/>
                  </a:lnTo>
                  <a:lnTo>
                    <a:pt x="90" y="3"/>
                  </a:lnTo>
                  <a:lnTo>
                    <a:pt x="98" y="11"/>
                  </a:lnTo>
                  <a:lnTo>
                    <a:pt x="121" y="32"/>
                  </a:lnTo>
                  <a:lnTo>
                    <a:pt x="145" y="54"/>
                  </a:lnTo>
                  <a:lnTo>
                    <a:pt x="151" y="62"/>
                  </a:lnTo>
                  <a:lnTo>
                    <a:pt x="154" y="63"/>
                  </a:lnTo>
                  <a:lnTo>
                    <a:pt x="154" y="65"/>
                  </a:lnTo>
                  <a:lnTo>
                    <a:pt x="154" y="65"/>
                  </a:lnTo>
                  <a:lnTo>
                    <a:pt x="153" y="65"/>
                  </a:lnTo>
                  <a:lnTo>
                    <a:pt x="149" y="63"/>
                  </a:lnTo>
                  <a:lnTo>
                    <a:pt x="138" y="56"/>
                  </a:lnTo>
                  <a:lnTo>
                    <a:pt x="106" y="32"/>
                  </a:lnTo>
                  <a:lnTo>
                    <a:pt x="74" y="9"/>
                  </a:lnTo>
                  <a:lnTo>
                    <a:pt x="64" y="2"/>
                  </a:lnTo>
                  <a:lnTo>
                    <a:pt x="60" y="0"/>
                  </a:lnTo>
                  <a:lnTo>
                    <a:pt x="59" y="0"/>
                  </a:lnTo>
                  <a:lnTo>
                    <a:pt x="59" y="0"/>
                  </a:lnTo>
                  <a:lnTo>
                    <a:pt x="59" y="1"/>
                  </a:lnTo>
                  <a:lnTo>
                    <a:pt x="61" y="3"/>
                  </a:lnTo>
                  <a:lnTo>
                    <a:pt x="68" y="11"/>
                  </a:lnTo>
                  <a:lnTo>
                    <a:pt x="91" y="32"/>
                  </a:lnTo>
                  <a:lnTo>
                    <a:pt x="115" y="54"/>
                  </a:lnTo>
                  <a:lnTo>
                    <a:pt x="123" y="62"/>
                  </a:lnTo>
                  <a:lnTo>
                    <a:pt x="124" y="63"/>
                  </a:lnTo>
                  <a:lnTo>
                    <a:pt x="124" y="65"/>
                  </a:lnTo>
                  <a:lnTo>
                    <a:pt x="124" y="65"/>
                  </a:lnTo>
                  <a:lnTo>
                    <a:pt x="123" y="65"/>
                  </a:lnTo>
                  <a:lnTo>
                    <a:pt x="119" y="63"/>
                  </a:lnTo>
                  <a:lnTo>
                    <a:pt x="108" y="56"/>
                  </a:lnTo>
                  <a:lnTo>
                    <a:pt x="77" y="32"/>
                  </a:lnTo>
                  <a:lnTo>
                    <a:pt x="46" y="9"/>
                  </a:lnTo>
                  <a:lnTo>
                    <a:pt x="34" y="2"/>
                  </a:lnTo>
                  <a:lnTo>
                    <a:pt x="31" y="0"/>
                  </a:lnTo>
                  <a:lnTo>
                    <a:pt x="29" y="0"/>
                  </a:lnTo>
                  <a:lnTo>
                    <a:pt x="29" y="0"/>
                  </a:lnTo>
                  <a:lnTo>
                    <a:pt x="30" y="1"/>
                  </a:lnTo>
                  <a:lnTo>
                    <a:pt x="31" y="3"/>
                  </a:lnTo>
                  <a:lnTo>
                    <a:pt x="38" y="11"/>
                  </a:lnTo>
                  <a:lnTo>
                    <a:pt x="61" y="32"/>
                  </a:lnTo>
                  <a:lnTo>
                    <a:pt x="85" y="54"/>
                  </a:lnTo>
                  <a:lnTo>
                    <a:pt x="93" y="62"/>
                  </a:lnTo>
                  <a:lnTo>
                    <a:pt x="94" y="63"/>
                  </a:lnTo>
                  <a:lnTo>
                    <a:pt x="95" y="65"/>
                  </a:lnTo>
                  <a:lnTo>
                    <a:pt x="95" y="65"/>
                  </a:lnTo>
                  <a:lnTo>
                    <a:pt x="93" y="65"/>
                  </a:lnTo>
                  <a:lnTo>
                    <a:pt x="90" y="63"/>
                  </a:lnTo>
                  <a:lnTo>
                    <a:pt x="78" y="56"/>
                  </a:lnTo>
                  <a:lnTo>
                    <a:pt x="47" y="32"/>
                  </a:lnTo>
                  <a:lnTo>
                    <a:pt x="16" y="9"/>
                  </a:lnTo>
                  <a:lnTo>
                    <a:pt x="5" y="2"/>
                  </a:lnTo>
                  <a:lnTo>
                    <a:pt x="1" y="0"/>
                  </a:lnTo>
                  <a:lnTo>
                    <a:pt x="0" y="0"/>
                  </a:lnTo>
                  <a:lnTo>
                    <a:pt x="0" y="0"/>
                  </a:lnTo>
                  <a:lnTo>
                    <a:pt x="0" y="1"/>
                  </a:lnTo>
                  <a:lnTo>
                    <a:pt x="1" y="3"/>
                  </a:lnTo>
                  <a:lnTo>
                    <a:pt x="9" y="11"/>
                  </a:lnTo>
                  <a:lnTo>
                    <a:pt x="33" y="32"/>
                  </a:lnTo>
                  <a:lnTo>
                    <a:pt x="56" y="54"/>
                  </a:lnTo>
                  <a:lnTo>
                    <a:pt x="63" y="62"/>
                  </a:lnTo>
                  <a:lnTo>
                    <a:pt x="65" y="63"/>
                  </a:lnTo>
                  <a:lnTo>
                    <a:pt x="65" y="6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2" name="Freeform 75"/>
            <p:cNvSpPr/>
            <p:nvPr/>
          </p:nvSpPr>
          <p:spPr bwMode="auto">
            <a:xfrm>
              <a:off x="3560763" y="2740025"/>
              <a:ext cx="566738" cy="776288"/>
            </a:xfrm>
            <a:custGeom>
              <a:avLst/>
              <a:gdLst/>
              <a:ahLst/>
              <a:cxnLst>
                <a:cxn ang="0">
                  <a:pos x="316" y="43"/>
                </a:cxn>
                <a:cxn ang="0">
                  <a:pos x="353" y="83"/>
                </a:cxn>
                <a:cxn ang="0">
                  <a:pos x="287" y="43"/>
                </a:cxn>
                <a:cxn ang="0">
                  <a:pos x="351" y="105"/>
                </a:cxn>
                <a:cxn ang="0">
                  <a:pos x="319" y="91"/>
                </a:cxn>
                <a:cxn ang="0">
                  <a:pos x="295" y="83"/>
                </a:cxn>
                <a:cxn ang="0">
                  <a:pos x="342" y="130"/>
                </a:cxn>
                <a:cxn ang="0">
                  <a:pos x="283" y="97"/>
                </a:cxn>
                <a:cxn ang="0">
                  <a:pos x="335" y="151"/>
                </a:cxn>
                <a:cxn ang="0">
                  <a:pos x="279" y="121"/>
                </a:cxn>
                <a:cxn ang="0">
                  <a:pos x="318" y="161"/>
                </a:cxn>
                <a:cxn ang="0">
                  <a:pos x="295" y="155"/>
                </a:cxn>
                <a:cxn ang="0">
                  <a:pos x="273" y="148"/>
                </a:cxn>
                <a:cxn ang="0">
                  <a:pos x="309" y="186"/>
                </a:cxn>
                <a:cxn ang="0">
                  <a:pos x="254" y="159"/>
                </a:cxn>
                <a:cxn ang="0">
                  <a:pos x="300" y="204"/>
                </a:cxn>
                <a:cxn ang="0">
                  <a:pos x="245" y="176"/>
                </a:cxn>
                <a:cxn ang="0">
                  <a:pos x="280" y="212"/>
                </a:cxn>
                <a:cxn ang="0">
                  <a:pos x="258" y="206"/>
                </a:cxn>
                <a:cxn ang="0">
                  <a:pos x="235" y="199"/>
                </a:cxn>
                <a:cxn ang="0">
                  <a:pos x="270" y="236"/>
                </a:cxn>
                <a:cxn ang="0">
                  <a:pos x="215" y="207"/>
                </a:cxn>
                <a:cxn ang="0">
                  <a:pos x="260" y="251"/>
                </a:cxn>
                <a:cxn ang="0">
                  <a:pos x="205" y="224"/>
                </a:cxn>
                <a:cxn ang="0">
                  <a:pos x="239" y="259"/>
                </a:cxn>
                <a:cxn ang="0">
                  <a:pos x="216" y="253"/>
                </a:cxn>
                <a:cxn ang="0">
                  <a:pos x="193" y="246"/>
                </a:cxn>
                <a:cxn ang="0">
                  <a:pos x="227" y="281"/>
                </a:cxn>
                <a:cxn ang="0">
                  <a:pos x="172" y="253"/>
                </a:cxn>
                <a:cxn ang="0">
                  <a:pos x="215" y="297"/>
                </a:cxn>
                <a:cxn ang="0">
                  <a:pos x="160" y="268"/>
                </a:cxn>
                <a:cxn ang="0">
                  <a:pos x="194" y="304"/>
                </a:cxn>
                <a:cxn ang="0">
                  <a:pos x="172" y="297"/>
                </a:cxn>
                <a:cxn ang="0">
                  <a:pos x="149" y="291"/>
                </a:cxn>
                <a:cxn ang="0">
                  <a:pos x="183" y="324"/>
                </a:cxn>
                <a:cxn ang="0">
                  <a:pos x="128" y="297"/>
                </a:cxn>
                <a:cxn ang="0">
                  <a:pos x="171" y="340"/>
                </a:cxn>
                <a:cxn ang="0">
                  <a:pos x="116" y="313"/>
                </a:cxn>
                <a:cxn ang="0">
                  <a:pos x="150" y="348"/>
                </a:cxn>
                <a:cxn ang="0">
                  <a:pos x="127" y="341"/>
                </a:cxn>
                <a:cxn ang="0">
                  <a:pos x="104" y="334"/>
                </a:cxn>
                <a:cxn ang="0">
                  <a:pos x="138" y="369"/>
                </a:cxn>
                <a:cxn ang="0">
                  <a:pos x="83" y="341"/>
                </a:cxn>
                <a:cxn ang="0">
                  <a:pos x="127" y="384"/>
                </a:cxn>
                <a:cxn ang="0">
                  <a:pos x="72" y="357"/>
                </a:cxn>
                <a:cxn ang="0">
                  <a:pos x="106" y="391"/>
                </a:cxn>
                <a:cxn ang="0">
                  <a:pos x="82" y="384"/>
                </a:cxn>
                <a:cxn ang="0">
                  <a:pos x="60" y="378"/>
                </a:cxn>
                <a:cxn ang="0">
                  <a:pos x="93" y="413"/>
                </a:cxn>
                <a:cxn ang="0">
                  <a:pos x="39" y="386"/>
                </a:cxn>
                <a:cxn ang="0">
                  <a:pos x="140" y="484"/>
                </a:cxn>
                <a:cxn ang="0">
                  <a:pos x="123" y="477"/>
                </a:cxn>
                <a:cxn ang="0">
                  <a:pos x="25" y="400"/>
                </a:cxn>
                <a:cxn ang="0">
                  <a:pos x="111" y="485"/>
                </a:cxn>
                <a:cxn ang="0">
                  <a:pos x="95" y="480"/>
                </a:cxn>
                <a:cxn ang="0">
                  <a:pos x="9" y="416"/>
                </a:cxn>
                <a:cxn ang="0">
                  <a:pos x="81" y="485"/>
                </a:cxn>
                <a:cxn ang="0">
                  <a:pos x="69" y="482"/>
                </a:cxn>
                <a:cxn ang="0">
                  <a:pos x="0" y="435"/>
                </a:cxn>
                <a:cxn ang="0">
                  <a:pos x="55" y="489"/>
                </a:cxn>
                <a:cxn ang="0">
                  <a:pos x="3" y="465"/>
                </a:cxn>
                <a:cxn ang="0">
                  <a:pos x="25" y="489"/>
                </a:cxn>
              </a:cxnLst>
              <a:rect l="0" t="0" r="r" b="b"/>
              <a:pathLst>
                <a:path w="357" h="489">
                  <a:moveTo>
                    <a:pt x="273" y="0"/>
                  </a:moveTo>
                  <a:lnTo>
                    <a:pt x="273" y="0"/>
                  </a:lnTo>
                  <a:lnTo>
                    <a:pt x="273" y="1"/>
                  </a:lnTo>
                  <a:lnTo>
                    <a:pt x="275" y="5"/>
                  </a:lnTo>
                  <a:lnTo>
                    <a:pt x="284" y="14"/>
                  </a:lnTo>
                  <a:lnTo>
                    <a:pt x="316" y="43"/>
                  </a:lnTo>
                  <a:lnTo>
                    <a:pt x="346" y="70"/>
                  </a:lnTo>
                  <a:lnTo>
                    <a:pt x="355" y="79"/>
                  </a:lnTo>
                  <a:lnTo>
                    <a:pt x="357" y="83"/>
                  </a:lnTo>
                  <a:lnTo>
                    <a:pt x="357" y="84"/>
                  </a:lnTo>
                  <a:lnTo>
                    <a:pt x="357" y="84"/>
                  </a:lnTo>
                  <a:lnTo>
                    <a:pt x="353" y="83"/>
                  </a:lnTo>
                  <a:lnTo>
                    <a:pt x="346" y="79"/>
                  </a:lnTo>
                  <a:lnTo>
                    <a:pt x="322" y="64"/>
                  </a:lnTo>
                  <a:lnTo>
                    <a:pt x="299" y="49"/>
                  </a:lnTo>
                  <a:lnTo>
                    <a:pt x="291" y="44"/>
                  </a:lnTo>
                  <a:lnTo>
                    <a:pt x="287" y="43"/>
                  </a:lnTo>
                  <a:lnTo>
                    <a:pt x="287" y="43"/>
                  </a:lnTo>
                  <a:lnTo>
                    <a:pt x="287" y="44"/>
                  </a:lnTo>
                  <a:lnTo>
                    <a:pt x="288" y="47"/>
                  </a:lnTo>
                  <a:lnTo>
                    <a:pt x="296" y="54"/>
                  </a:lnTo>
                  <a:lnTo>
                    <a:pt x="319" y="75"/>
                  </a:lnTo>
                  <a:lnTo>
                    <a:pt x="343" y="97"/>
                  </a:lnTo>
                  <a:lnTo>
                    <a:pt x="351" y="105"/>
                  </a:lnTo>
                  <a:lnTo>
                    <a:pt x="352" y="108"/>
                  </a:lnTo>
                  <a:lnTo>
                    <a:pt x="352" y="109"/>
                  </a:lnTo>
                  <a:lnTo>
                    <a:pt x="352" y="109"/>
                  </a:lnTo>
                  <a:lnTo>
                    <a:pt x="348" y="108"/>
                  </a:lnTo>
                  <a:lnTo>
                    <a:pt x="342" y="104"/>
                  </a:lnTo>
                  <a:lnTo>
                    <a:pt x="319" y="91"/>
                  </a:lnTo>
                  <a:lnTo>
                    <a:pt x="297" y="78"/>
                  </a:lnTo>
                  <a:lnTo>
                    <a:pt x="291" y="74"/>
                  </a:lnTo>
                  <a:lnTo>
                    <a:pt x="287" y="73"/>
                  </a:lnTo>
                  <a:lnTo>
                    <a:pt x="287" y="73"/>
                  </a:lnTo>
                  <a:lnTo>
                    <a:pt x="288" y="75"/>
                  </a:lnTo>
                  <a:lnTo>
                    <a:pt x="295" y="83"/>
                  </a:lnTo>
                  <a:lnTo>
                    <a:pt x="316" y="101"/>
                  </a:lnTo>
                  <a:lnTo>
                    <a:pt x="336" y="121"/>
                  </a:lnTo>
                  <a:lnTo>
                    <a:pt x="343" y="127"/>
                  </a:lnTo>
                  <a:lnTo>
                    <a:pt x="344" y="130"/>
                  </a:lnTo>
                  <a:lnTo>
                    <a:pt x="344" y="130"/>
                  </a:lnTo>
                  <a:lnTo>
                    <a:pt x="342" y="130"/>
                  </a:lnTo>
                  <a:lnTo>
                    <a:pt x="334" y="126"/>
                  </a:lnTo>
                  <a:lnTo>
                    <a:pt x="314" y="114"/>
                  </a:lnTo>
                  <a:lnTo>
                    <a:pt x="293" y="103"/>
                  </a:lnTo>
                  <a:lnTo>
                    <a:pt x="286" y="99"/>
                  </a:lnTo>
                  <a:lnTo>
                    <a:pt x="283" y="97"/>
                  </a:lnTo>
                  <a:lnTo>
                    <a:pt x="283" y="97"/>
                  </a:lnTo>
                  <a:lnTo>
                    <a:pt x="284" y="101"/>
                  </a:lnTo>
                  <a:lnTo>
                    <a:pt x="290" y="107"/>
                  </a:lnTo>
                  <a:lnTo>
                    <a:pt x="309" y="125"/>
                  </a:lnTo>
                  <a:lnTo>
                    <a:pt x="327" y="142"/>
                  </a:lnTo>
                  <a:lnTo>
                    <a:pt x="334" y="148"/>
                  </a:lnTo>
                  <a:lnTo>
                    <a:pt x="335" y="151"/>
                  </a:lnTo>
                  <a:lnTo>
                    <a:pt x="335" y="151"/>
                  </a:lnTo>
                  <a:lnTo>
                    <a:pt x="333" y="150"/>
                  </a:lnTo>
                  <a:lnTo>
                    <a:pt x="325" y="147"/>
                  </a:lnTo>
                  <a:lnTo>
                    <a:pt x="305" y="135"/>
                  </a:lnTo>
                  <a:lnTo>
                    <a:pt x="286" y="125"/>
                  </a:lnTo>
                  <a:lnTo>
                    <a:pt x="279" y="121"/>
                  </a:lnTo>
                  <a:lnTo>
                    <a:pt x="275" y="121"/>
                  </a:lnTo>
                  <a:lnTo>
                    <a:pt x="275" y="121"/>
                  </a:lnTo>
                  <a:lnTo>
                    <a:pt x="276" y="124"/>
                  </a:lnTo>
                  <a:lnTo>
                    <a:pt x="283" y="129"/>
                  </a:lnTo>
                  <a:lnTo>
                    <a:pt x="300" y="144"/>
                  </a:lnTo>
                  <a:lnTo>
                    <a:pt x="318" y="161"/>
                  </a:lnTo>
                  <a:lnTo>
                    <a:pt x="323" y="167"/>
                  </a:lnTo>
                  <a:lnTo>
                    <a:pt x="325" y="169"/>
                  </a:lnTo>
                  <a:lnTo>
                    <a:pt x="325" y="169"/>
                  </a:lnTo>
                  <a:lnTo>
                    <a:pt x="322" y="169"/>
                  </a:lnTo>
                  <a:lnTo>
                    <a:pt x="314" y="165"/>
                  </a:lnTo>
                  <a:lnTo>
                    <a:pt x="295" y="155"/>
                  </a:lnTo>
                  <a:lnTo>
                    <a:pt x="275" y="144"/>
                  </a:lnTo>
                  <a:lnTo>
                    <a:pt x="269" y="141"/>
                  </a:lnTo>
                  <a:lnTo>
                    <a:pt x="266" y="141"/>
                  </a:lnTo>
                  <a:lnTo>
                    <a:pt x="266" y="141"/>
                  </a:lnTo>
                  <a:lnTo>
                    <a:pt x="267" y="143"/>
                  </a:lnTo>
                  <a:lnTo>
                    <a:pt x="273" y="148"/>
                  </a:lnTo>
                  <a:lnTo>
                    <a:pt x="290" y="164"/>
                  </a:lnTo>
                  <a:lnTo>
                    <a:pt x="306" y="180"/>
                  </a:lnTo>
                  <a:lnTo>
                    <a:pt x="312" y="185"/>
                  </a:lnTo>
                  <a:lnTo>
                    <a:pt x="313" y="187"/>
                  </a:lnTo>
                  <a:lnTo>
                    <a:pt x="313" y="187"/>
                  </a:lnTo>
                  <a:lnTo>
                    <a:pt x="309" y="186"/>
                  </a:lnTo>
                  <a:lnTo>
                    <a:pt x="303" y="184"/>
                  </a:lnTo>
                  <a:lnTo>
                    <a:pt x="284" y="173"/>
                  </a:lnTo>
                  <a:lnTo>
                    <a:pt x="265" y="163"/>
                  </a:lnTo>
                  <a:lnTo>
                    <a:pt x="258" y="159"/>
                  </a:lnTo>
                  <a:lnTo>
                    <a:pt x="254" y="159"/>
                  </a:lnTo>
                  <a:lnTo>
                    <a:pt x="254" y="159"/>
                  </a:lnTo>
                  <a:lnTo>
                    <a:pt x="256" y="161"/>
                  </a:lnTo>
                  <a:lnTo>
                    <a:pt x="261" y="167"/>
                  </a:lnTo>
                  <a:lnTo>
                    <a:pt x="278" y="181"/>
                  </a:lnTo>
                  <a:lnTo>
                    <a:pt x="293" y="197"/>
                  </a:lnTo>
                  <a:lnTo>
                    <a:pt x="299" y="202"/>
                  </a:lnTo>
                  <a:lnTo>
                    <a:pt x="300" y="204"/>
                  </a:lnTo>
                  <a:lnTo>
                    <a:pt x="300" y="204"/>
                  </a:lnTo>
                  <a:lnTo>
                    <a:pt x="297" y="203"/>
                  </a:lnTo>
                  <a:lnTo>
                    <a:pt x="291" y="201"/>
                  </a:lnTo>
                  <a:lnTo>
                    <a:pt x="271" y="190"/>
                  </a:lnTo>
                  <a:lnTo>
                    <a:pt x="252" y="180"/>
                  </a:lnTo>
                  <a:lnTo>
                    <a:pt x="245" y="176"/>
                  </a:lnTo>
                  <a:lnTo>
                    <a:pt x="243" y="176"/>
                  </a:lnTo>
                  <a:lnTo>
                    <a:pt x="243" y="176"/>
                  </a:lnTo>
                  <a:lnTo>
                    <a:pt x="244" y="178"/>
                  </a:lnTo>
                  <a:lnTo>
                    <a:pt x="249" y="184"/>
                  </a:lnTo>
                  <a:lnTo>
                    <a:pt x="265" y="198"/>
                  </a:lnTo>
                  <a:lnTo>
                    <a:pt x="280" y="212"/>
                  </a:lnTo>
                  <a:lnTo>
                    <a:pt x="286" y="217"/>
                  </a:lnTo>
                  <a:lnTo>
                    <a:pt x="287" y="220"/>
                  </a:lnTo>
                  <a:lnTo>
                    <a:pt x="287" y="220"/>
                  </a:lnTo>
                  <a:lnTo>
                    <a:pt x="284" y="220"/>
                  </a:lnTo>
                  <a:lnTo>
                    <a:pt x="278" y="216"/>
                  </a:lnTo>
                  <a:lnTo>
                    <a:pt x="258" y="206"/>
                  </a:lnTo>
                  <a:lnTo>
                    <a:pt x="239" y="195"/>
                  </a:lnTo>
                  <a:lnTo>
                    <a:pt x="232" y="193"/>
                  </a:lnTo>
                  <a:lnTo>
                    <a:pt x="230" y="191"/>
                  </a:lnTo>
                  <a:lnTo>
                    <a:pt x="230" y="191"/>
                  </a:lnTo>
                  <a:lnTo>
                    <a:pt x="231" y="194"/>
                  </a:lnTo>
                  <a:lnTo>
                    <a:pt x="235" y="199"/>
                  </a:lnTo>
                  <a:lnTo>
                    <a:pt x="252" y="214"/>
                  </a:lnTo>
                  <a:lnTo>
                    <a:pt x="267" y="229"/>
                  </a:lnTo>
                  <a:lnTo>
                    <a:pt x="271" y="233"/>
                  </a:lnTo>
                  <a:lnTo>
                    <a:pt x="274" y="236"/>
                  </a:lnTo>
                  <a:lnTo>
                    <a:pt x="274" y="236"/>
                  </a:lnTo>
                  <a:lnTo>
                    <a:pt x="270" y="236"/>
                  </a:lnTo>
                  <a:lnTo>
                    <a:pt x="263" y="232"/>
                  </a:lnTo>
                  <a:lnTo>
                    <a:pt x="244" y="221"/>
                  </a:lnTo>
                  <a:lnTo>
                    <a:pt x="224" y="211"/>
                  </a:lnTo>
                  <a:lnTo>
                    <a:pt x="218" y="208"/>
                  </a:lnTo>
                  <a:lnTo>
                    <a:pt x="215" y="207"/>
                  </a:lnTo>
                  <a:lnTo>
                    <a:pt x="215" y="207"/>
                  </a:lnTo>
                  <a:lnTo>
                    <a:pt x="216" y="210"/>
                  </a:lnTo>
                  <a:lnTo>
                    <a:pt x="222" y="215"/>
                  </a:lnTo>
                  <a:lnTo>
                    <a:pt x="237" y="229"/>
                  </a:lnTo>
                  <a:lnTo>
                    <a:pt x="253" y="244"/>
                  </a:lnTo>
                  <a:lnTo>
                    <a:pt x="258" y="249"/>
                  </a:lnTo>
                  <a:lnTo>
                    <a:pt x="260" y="251"/>
                  </a:lnTo>
                  <a:lnTo>
                    <a:pt x="260" y="251"/>
                  </a:lnTo>
                  <a:lnTo>
                    <a:pt x="256" y="251"/>
                  </a:lnTo>
                  <a:lnTo>
                    <a:pt x="249" y="247"/>
                  </a:lnTo>
                  <a:lnTo>
                    <a:pt x="230" y="237"/>
                  </a:lnTo>
                  <a:lnTo>
                    <a:pt x="211" y="227"/>
                  </a:lnTo>
                  <a:lnTo>
                    <a:pt x="205" y="224"/>
                  </a:lnTo>
                  <a:lnTo>
                    <a:pt x="201" y="223"/>
                  </a:lnTo>
                  <a:lnTo>
                    <a:pt x="201" y="223"/>
                  </a:lnTo>
                  <a:lnTo>
                    <a:pt x="202" y="225"/>
                  </a:lnTo>
                  <a:lnTo>
                    <a:pt x="207" y="231"/>
                  </a:lnTo>
                  <a:lnTo>
                    <a:pt x="223" y="245"/>
                  </a:lnTo>
                  <a:lnTo>
                    <a:pt x="239" y="259"/>
                  </a:lnTo>
                  <a:lnTo>
                    <a:pt x="244" y="264"/>
                  </a:lnTo>
                  <a:lnTo>
                    <a:pt x="245" y="267"/>
                  </a:lnTo>
                  <a:lnTo>
                    <a:pt x="245" y="267"/>
                  </a:lnTo>
                  <a:lnTo>
                    <a:pt x="241" y="266"/>
                  </a:lnTo>
                  <a:lnTo>
                    <a:pt x="235" y="263"/>
                  </a:lnTo>
                  <a:lnTo>
                    <a:pt x="216" y="253"/>
                  </a:lnTo>
                  <a:lnTo>
                    <a:pt x="197" y="242"/>
                  </a:lnTo>
                  <a:lnTo>
                    <a:pt x="190" y="238"/>
                  </a:lnTo>
                  <a:lnTo>
                    <a:pt x="186" y="238"/>
                  </a:lnTo>
                  <a:lnTo>
                    <a:pt x="186" y="238"/>
                  </a:lnTo>
                  <a:lnTo>
                    <a:pt x="188" y="241"/>
                  </a:lnTo>
                  <a:lnTo>
                    <a:pt x="193" y="246"/>
                  </a:lnTo>
                  <a:lnTo>
                    <a:pt x="209" y="261"/>
                  </a:lnTo>
                  <a:lnTo>
                    <a:pt x="224" y="275"/>
                  </a:lnTo>
                  <a:lnTo>
                    <a:pt x="230" y="279"/>
                  </a:lnTo>
                  <a:lnTo>
                    <a:pt x="231" y="281"/>
                  </a:lnTo>
                  <a:lnTo>
                    <a:pt x="231" y="281"/>
                  </a:lnTo>
                  <a:lnTo>
                    <a:pt x="227" y="281"/>
                  </a:lnTo>
                  <a:lnTo>
                    <a:pt x="220" y="277"/>
                  </a:lnTo>
                  <a:lnTo>
                    <a:pt x="201" y="267"/>
                  </a:lnTo>
                  <a:lnTo>
                    <a:pt x="181" y="257"/>
                  </a:lnTo>
                  <a:lnTo>
                    <a:pt x="175" y="254"/>
                  </a:lnTo>
                  <a:lnTo>
                    <a:pt x="172" y="253"/>
                  </a:lnTo>
                  <a:lnTo>
                    <a:pt x="172" y="253"/>
                  </a:lnTo>
                  <a:lnTo>
                    <a:pt x="173" y="255"/>
                  </a:lnTo>
                  <a:lnTo>
                    <a:pt x="179" y="261"/>
                  </a:lnTo>
                  <a:lnTo>
                    <a:pt x="194" y="275"/>
                  </a:lnTo>
                  <a:lnTo>
                    <a:pt x="210" y="289"/>
                  </a:lnTo>
                  <a:lnTo>
                    <a:pt x="214" y="294"/>
                  </a:lnTo>
                  <a:lnTo>
                    <a:pt x="215" y="297"/>
                  </a:lnTo>
                  <a:lnTo>
                    <a:pt x="215" y="297"/>
                  </a:lnTo>
                  <a:lnTo>
                    <a:pt x="213" y="296"/>
                  </a:lnTo>
                  <a:lnTo>
                    <a:pt x="206" y="293"/>
                  </a:lnTo>
                  <a:lnTo>
                    <a:pt x="186" y="283"/>
                  </a:lnTo>
                  <a:lnTo>
                    <a:pt x="167" y="272"/>
                  </a:lnTo>
                  <a:lnTo>
                    <a:pt x="160" y="268"/>
                  </a:lnTo>
                  <a:lnTo>
                    <a:pt x="158" y="268"/>
                  </a:lnTo>
                  <a:lnTo>
                    <a:pt x="158" y="268"/>
                  </a:lnTo>
                  <a:lnTo>
                    <a:pt x="159" y="271"/>
                  </a:lnTo>
                  <a:lnTo>
                    <a:pt x="163" y="275"/>
                  </a:lnTo>
                  <a:lnTo>
                    <a:pt x="179" y="289"/>
                  </a:lnTo>
                  <a:lnTo>
                    <a:pt x="194" y="304"/>
                  </a:lnTo>
                  <a:lnTo>
                    <a:pt x="200" y="309"/>
                  </a:lnTo>
                  <a:lnTo>
                    <a:pt x="201" y="311"/>
                  </a:lnTo>
                  <a:lnTo>
                    <a:pt x="201" y="311"/>
                  </a:lnTo>
                  <a:lnTo>
                    <a:pt x="197" y="310"/>
                  </a:lnTo>
                  <a:lnTo>
                    <a:pt x="190" y="307"/>
                  </a:lnTo>
                  <a:lnTo>
                    <a:pt x="172" y="297"/>
                  </a:lnTo>
                  <a:lnTo>
                    <a:pt x="153" y="287"/>
                  </a:lnTo>
                  <a:lnTo>
                    <a:pt x="146" y="283"/>
                  </a:lnTo>
                  <a:lnTo>
                    <a:pt x="142" y="283"/>
                  </a:lnTo>
                  <a:lnTo>
                    <a:pt x="142" y="283"/>
                  </a:lnTo>
                  <a:lnTo>
                    <a:pt x="143" y="285"/>
                  </a:lnTo>
                  <a:lnTo>
                    <a:pt x="149" y="291"/>
                  </a:lnTo>
                  <a:lnTo>
                    <a:pt x="164" y="304"/>
                  </a:lnTo>
                  <a:lnTo>
                    <a:pt x="180" y="318"/>
                  </a:lnTo>
                  <a:lnTo>
                    <a:pt x="184" y="323"/>
                  </a:lnTo>
                  <a:lnTo>
                    <a:pt x="185" y="326"/>
                  </a:lnTo>
                  <a:lnTo>
                    <a:pt x="185" y="326"/>
                  </a:lnTo>
                  <a:lnTo>
                    <a:pt x="183" y="324"/>
                  </a:lnTo>
                  <a:lnTo>
                    <a:pt x="176" y="322"/>
                  </a:lnTo>
                  <a:lnTo>
                    <a:pt x="156" y="311"/>
                  </a:lnTo>
                  <a:lnTo>
                    <a:pt x="137" y="301"/>
                  </a:lnTo>
                  <a:lnTo>
                    <a:pt x="130" y="298"/>
                  </a:lnTo>
                  <a:lnTo>
                    <a:pt x="128" y="297"/>
                  </a:lnTo>
                  <a:lnTo>
                    <a:pt x="128" y="297"/>
                  </a:lnTo>
                  <a:lnTo>
                    <a:pt x="129" y="300"/>
                  </a:lnTo>
                  <a:lnTo>
                    <a:pt x="134" y="305"/>
                  </a:lnTo>
                  <a:lnTo>
                    <a:pt x="150" y="319"/>
                  </a:lnTo>
                  <a:lnTo>
                    <a:pt x="164" y="334"/>
                  </a:lnTo>
                  <a:lnTo>
                    <a:pt x="170" y="337"/>
                  </a:lnTo>
                  <a:lnTo>
                    <a:pt x="171" y="340"/>
                  </a:lnTo>
                  <a:lnTo>
                    <a:pt x="171" y="340"/>
                  </a:lnTo>
                  <a:lnTo>
                    <a:pt x="168" y="340"/>
                  </a:lnTo>
                  <a:lnTo>
                    <a:pt x="162" y="336"/>
                  </a:lnTo>
                  <a:lnTo>
                    <a:pt x="142" y="326"/>
                  </a:lnTo>
                  <a:lnTo>
                    <a:pt x="123" y="315"/>
                  </a:lnTo>
                  <a:lnTo>
                    <a:pt x="116" y="313"/>
                  </a:lnTo>
                  <a:lnTo>
                    <a:pt x="113" y="313"/>
                  </a:lnTo>
                  <a:lnTo>
                    <a:pt x="113" y="313"/>
                  </a:lnTo>
                  <a:lnTo>
                    <a:pt x="115" y="314"/>
                  </a:lnTo>
                  <a:lnTo>
                    <a:pt x="119" y="319"/>
                  </a:lnTo>
                  <a:lnTo>
                    <a:pt x="134" y="334"/>
                  </a:lnTo>
                  <a:lnTo>
                    <a:pt x="150" y="348"/>
                  </a:lnTo>
                  <a:lnTo>
                    <a:pt x="155" y="353"/>
                  </a:lnTo>
                  <a:lnTo>
                    <a:pt x="156" y="354"/>
                  </a:lnTo>
                  <a:lnTo>
                    <a:pt x="156" y="354"/>
                  </a:lnTo>
                  <a:lnTo>
                    <a:pt x="153" y="354"/>
                  </a:lnTo>
                  <a:lnTo>
                    <a:pt x="146" y="351"/>
                  </a:lnTo>
                  <a:lnTo>
                    <a:pt x="127" y="341"/>
                  </a:lnTo>
                  <a:lnTo>
                    <a:pt x="108" y="331"/>
                  </a:lnTo>
                  <a:lnTo>
                    <a:pt x="102" y="327"/>
                  </a:lnTo>
                  <a:lnTo>
                    <a:pt x="98" y="327"/>
                  </a:lnTo>
                  <a:lnTo>
                    <a:pt x="98" y="327"/>
                  </a:lnTo>
                  <a:lnTo>
                    <a:pt x="99" y="330"/>
                  </a:lnTo>
                  <a:lnTo>
                    <a:pt x="104" y="334"/>
                  </a:lnTo>
                  <a:lnTo>
                    <a:pt x="120" y="348"/>
                  </a:lnTo>
                  <a:lnTo>
                    <a:pt x="134" y="362"/>
                  </a:lnTo>
                  <a:lnTo>
                    <a:pt x="140" y="367"/>
                  </a:lnTo>
                  <a:lnTo>
                    <a:pt x="141" y="370"/>
                  </a:lnTo>
                  <a:lnTo>
                    <a:pt x="141" y="370"/>
                  </a:lnTo>
                  <a:lnTo>
                    <a:pt x="138" y="369"/>
                  </a:lnTo>
                  <a:lnTo>
                    <a:pt x="132" y="366"/>
                  </a:lnTo>
                  <a:lnTo>
                    <a:pt x="112" y="356"/>
                  </a:lnTo>
                  <a:lnTo>
                    <a:pt x="93" y="345"/>
                  </a:lnTo>
                  <a:lnTo>
                    <a:pt x="86" y="343"/>
                  </a:lnTo>
                  <a:lnTo>
                    <a:pt x="83" y="341"/>
                  </a:lnTo>
                  <a:lnTo>
                    <a:pt x="83" y="341"/>
                  </a:lnTo>
                  <a:lnTo>
                    <a:pt x="85" y="344"/>
                  </a:lnTo>
                  <a:lnTo>
                    <a:pt x="90" y="349"/>
                  </a:lnTo>
                  <a:lnTo>
                    <a:pt x="104" y="362"/>
                  </a:lnTo>
                  <a:lnTo>
                    <a:pt x="120" y="377"/>
                  </a:lnTo>
                  <a:lnTo>
                    <a:pt x="125" y="382"/>
                  </a:lnTo>
                  <a:lnTo>
                    <a:pt x="127" y="384"/>
                  </a:lnTo>
                  <a:lnTo>
                    <a:pt x="127" y="384"/>
                  </a:lnTo>
                  <a:lnTo>
                    <a:pt x="123" y="383"/>
                  </a:lnTo>
                  <a:lnTo>
                    <a:pt x="116" y="381"/>
                  </a:lnTo>
                  <a:lnTo>
                    <a:pt x="98" y="370"/>
                  </a:lnTo>
                  <a:lnTo>
                    <a:pt x="78" y="360"/>
                  </a:lnTo>
                  <a:lnTo>
                    <a:pt x="72" y="357"/>
                  </a:lnTo>
                  <a:lnTo>
                    <a:pt x="69" y="356"/>
                  </a:lnTo>
                  <a:lnTo>
                    <a:pt x="69" y="356"/>
                  </a:lnTo>
                  <a:lnTo>
                    <a:pt x="70" y="358"/>
                  </a:lnTo>
                  <a:lnTo>
                    <a:pt x="74" y="364"/>
                  </a:lnTo>
                  <a:lnTo>
                    <a:pt x="90" y="378"/>
                  </a:lnTo>
                  <a:lnTo>
                    <a:pt x="106" y="391"/>
                  </a:lnTo>
                  <a:lnTo>
                    <a:pt x="110" y="396"/>
                  </a:lnTo>
                  <a:lnTo>
                    <a:pt x="111" y="399"/>
                  </a:lnTo>
                  <a:lnTo>
                    <a:pt x="111" y="399"/>
                  </a:lnTo>
                  <a:lnTo>
                    <a:pt x="108" y="397"/>
                  </a:lnTo>
                  <a:lnTo>
                    <a:pt x="102" y="395"/>
                  </a:lnTo>
                  <a:lnTo>
                    <a:pt x="82" y="384"/>
                  </a:lnTo>
                  <a:lnTo>
                    <a:pt x="64" y="375"/>
                  </a:lnTo>
                  <a:lnTo>
                    <a:pt x="57" y="371"/>
                  </a:lnTo>
                  <a:lnTo>
                    <a:pt x="53" y="371"/>
                  </a:lnTo>
                  <a:lnTo>
                    <a:pt x="53" y="371"/>
                  </a:lnTo>
                  <a:lnTo>
                    <a:pt x="55" y="374"/>
                  </a:lnTo>
                  <a:lnTo>
                    <a:pt x="60" y="378"/>
                  </a:lnTo>
                  <a:lnTo>
                    <a:pt x="76" y="392"/>
                  </a:lnTo>
                  <a:lnTo>
                    <a:pt x="90" y="407"/>
                  </a:lnTo>
                  <a:lnTo>
                    <a:pt x="95" y="411"/>
                  </a:lnTo>
                  <a:lnTo>
                    <a:pt x="97" y="413"/>
                  </a:lnTo>
                  <a:lnTo>
                    <a:pt x="97" y="413"/>
                  </a:lnTo>
                  <a:lnTo>
                    <a:pt x="93" y="413"/>
                  </a:lnTo>
                  <a:lnTo>
                    <a:pt x="86" y="409"/>
                  </a:lnTo>
                  <a:lnTo>
                    <a:pt x="68" y="400"/>
                  </a:lnTo>
                  <a:lnTo>
                    <a:pt x="48" y="390"/>
                  </a:lnTo>
                  <a:lnTo>
                    <a:pt x="42" y="387"/>
                  </a:lnTo>
                  <a:lnTo>
                    <a:pt x="39" y="386"/>
                  </a:lnTo>
                  <a:lnTo>
                    <a:pt x="39" y="386"/>
                  </a:lnTo>
                  <a:lnTo>
                    <a:pt x="39" y="388"/>
                  </a:lnTo>
                  <a:lnTo>
                    <a:pt x="43" y="391"/>
                  </a:lnTo>
                  <a:lnTo>
                    <a:pt x="53" y="404"/>
                  </a:lnTo>
                  <a:lnTo>
                    <a:pt x="91" y="438"/>
                  </a:lnTo>
                  <a:lnTo>
                    <a:pt x="128" y="472"/>
                  </a:lnTo>
                  <a:lnTo>
                    <a:pt x="140" y="484"/>
                  </a:lnTo>
                  <a:lnTo>
                    <a:pt x="142" y="487"/>
                  </a:lnTo>
                  <a:lnTo>
                    <a:pt x="142" y="489"/>
                  </a:lnTo>
                  <a:lnTo>
                    <a:pt x="142" y="489"/>
                  </a:lnTo>
                  <a:lnTo>
                    <a:pt x="141" y="489"/>
                  </a:lnTo>
                  <a:lnTo>
                    <a:pt x="137" y="486"/>
                  </a:lnTo>
                  <a:lnTo>
                    <a:pt x="123" y="477"/>
                  </a:lnTo>
                  <a:lnTo>
                    <a:pt x="83" y="444"/>
                  </a:lnTo>
                  <a:lnTo>
                    <a:pt x="44" y="413"/>
                  </a:lnTo>
                  <a:lnTo>
                    <a:pt x="31" y="403"/>
                  </a:lnTo>
                  <a:lnTo>
                    <a:pt x="26" y="401"/>
                  </a:lnTo>
                  <a:lnTo>
                    <a:pt x="25" y="400"/>
                  </a:lnTo>
                  <a:lnTo>
                    <a:pt x="25" y="400"/>
                  </a:lnTo>
                  <a:lnTo>
                    <a:pt x="25" y="403"/>
                  </a:lnTo>
                  <a:lnTo>
                    <a:pt x="27" y="405"/>
                  </a:lnTo>
                  <a:lnTo>
                    <a:pt x="37" y="416"/>
                  </a:lnTo>
                  <a:lnTo>
                    <a:pt x="69" y="444"/>
                  </a:lnTo>
                  <a:lnTo>
                    <a:pt x="100" y="474"/>
                  </a:lnTo>
                  <a:lnTo>
                    <a:pt x="111" y="485"/>
                  </a:lnTo>
                  <a:lnTo>
                    <a:pt x="113" y="487"/>
                  </a:lnTo>
                  <a:lnTo>
                    <a:pt x="113" y="489"/>
                  </a:lnTo>
                  <a:lnTo>
                    <a:pt x="113" y="489"/>
                  </a:lnTo>
                  <a:lnTo>
                    <a:pt x="111" y="489"/>
                  </a:lnTo>
                  <a:lnTo>
                    <a:pt x="108" y="487"/>
                  </a:lnTo>
                  <a:lnTo>
                    <a:pt x="95" y="480"/>
                  </a:lnTo>
                  <a:lnTo>
                    <a:pt x="61" y="452"/>
                  </a:lnTo>
                  <a:lnTo>
                    <a:pt x="27" y="426"/>
                  </a:lnTo>
                  <a:lnTo>
                    <a:pt x="16" y="417"/>
                  </a:lnTo>
                  <a:lnTo>
                    <a:pt x="12" y="416"/>
                  </a:lnTo>
                  <a:lnTo>
                    <a:pt x="9" y="416"/>
                  </a:lnTo>
                  <a:lnTo>
                    <a:pt x="9" y="416"/>
                  </a:lnTo>
                  <a:lnTo>
                    <a:pt x="10" y="417"/>
                  </a:lnTo>
                  <a:lnTo>
                    <a:pt x="12" y="420"/>
                  </a:lnTo>
                  <a:lnTo>
                    <a:pt x="21" y="427"/>
                  </a:lnTo>
                  <a:lnTo>
                    <a:pt x="47" y="452"/>
                  </a:lnTo>
                  <a:lnTo>
                    <a:pt x="73" y="477"/>
                  </a:lnTo>
                  <a:lnTo>
                    <a:pt x="81" y="485"/>
                  </a:lnTo>
                  <a:lnTo>
                    <a:pt x="83" y="487"/>
                  </a:lnTo>
                  <a:lnTo>
                    <a:pt x="83" y="489"/>
                  </a:lnTo>
                  <a:lnTo>
                    <a:pt x="83" y="489"/>
                  </a:lnTo>
                  <a:lnTo>
                    <a:pt x="82" y="489"/>
                  </a:lnTo>
                  <a:lnTo>
                    <a:pt x="80" y="487"/>
                  </a:lnTo>
                  <a:lnTo>
                    <a:pt x="69" y="482"/>
                  </a:lnTo>
                  <a:lnTo>
                    <a:pt x="42" y="463"/>
                  </a:lnTo>
                  <a:lnTo>
                    <a:pt x="14" y="442"/>
                  </a:lnTo>
                  <a:lnTo>
                    <a:pt x="4" y="437"/>
                  </a:lnTo>
                  <a:lnTo>
                    <a:pt x="1" y="435"/>
                  </a:lnTo>
                  <a:lnTo>
                    <a:pt x="0" y="435"/>
                  </a:lnTo>
                  <a:lnTo>
                    <a:pt x="0" y="435"/>
                  </a:lnTo>
                  <a:lnTo>
                    <a:pt x="1" y="438"/>
                  </a:lnTo>
                  <a:lnTo>
                    <a:pt x="8" y="444"/>
                  </a:lnTo>
                  <a:lnTo>
                    <a:pt x="27" y="463"/>
                  </a:lnTo>
                  <a:lnTo>
                    <a:pt x="47" y="480"/>
                  </a:lnTo>
                  <a:lnTo>
                    <a:pt x="52" y="486"/>
                  </a:lnTo>
                  <a:lnTo>
                    <a:pt x="55" y="489"/>
                  </a:lnTo>
                  <a:lnTo>
                    <a:pt x="55" y="489"/>
                  </a:lnTo>
                  <a:lnTo>
                    <a:pt x="51" y="489"/>
                  </a:lnTo>
                  <a:lnTo>
                    <a:pt x="46" y="486"/>
                  </a:lnTo>
                  <a:lnTo>
                    <a:pt x="27" y="477"/>
                  </a:lnTo>
                  <a:lnTo>
                    <a:pt x="9" y="468"/>
                  </a:lnTo>
                  <a:lnTo>
                    <a:pt x="3" y="465"/>
                  </a:lnTo>
                  <a:lnTo>
                    <a:pt x="0" y="464"/>
                  </a:lnTo>
                  <a:lnTo>
                    <a:pt x="0" y="464"/>
                  </a:lnTo>
                  <a:lnTo>
                    <a:pt x="4" y="469"/>
                  </a:lnTo>
                  <a:lnTo>
                    <a:pt x="12" y="477"/>
                  </a:lnTo>
                  <a:lnTo>
                    <a:pt x="21" y="485"/>
                  </a:lnTo>
                  <a:lnTo>
                    <a:pt x="25" y="48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3" name="Freeform 76"/>
            <p:cNvSpPr/>
            <p:nvPr/>
          </p:nvSpPr>
          <p:spPr bwMode="auto">
            <a:xfrm>
              <a:off x="3608388" y="2573338"/>
              <a:ext cx="523875" cy="284163"/>
            </a:xfrm>
            <a:custGeom>
              <a:avLst/>
              <a:gdLst/>
              <a:ahLst/>
              <a:cxnLst>
                <a:cxn ang="0">
                  <a:pos x="273" y="34"/>
                </a:cxn>
                <a:cxn ang="0">
                  <a:pos x="305" y="66"/>
                </a:cxn>
                <a:cxn ang="0">
                  <a:pos x="289" y="58"/>
                </a:cxn>
                <a:cxn ang="0">
                  <a:pos x="218" y="6"/>
                </a:cxn>
                <a:cxn ang="0">
                  <a:pos x="219" y="12"/>
                </a:cxn>
                <a:cxn ang="0">
                  <a:pos x="323" y="111"/>
                </a:cxn>
                <a:cxn ang="0">
                  <a:pos x="323" y="116"/>
                </a:cxn>
                <a:cxn ang="0">
                  <a:pos x="205" y="17"/>
                </a:cxn>
                <a:cxn ang="0">
                  <a:pos x="180" y="0"/>
                </a:cxn>
                <a:cxn ang="0">
                  <a:pos x="202" y="26"/>
                </a:cxn>
                <a:cxn ang="0">
                  <a:pos x="330" y="148"/>
                </a:cxn>
                <a:cxn ang="0">
                  <a:pos x="329" y="150"/>
                </a:cxn>
                <a:cxn ang="0">
                  <a:pos x="273" y="105"/>
                </a:cxn>
                <a:cxn ang="0">
                  <a:pos x="160" y="4"/>
                </a:cxn>
                <a:cxn ang="0">
                  <a:pos x="150" y="0"/>
                </a:cxn>
                <a:cxn ang="0">
                  <a:pos x="176" y="30"/>
                </a:cxn>
                <a:cxn ang="0">
                  <a:pos x="304" y="148"/>
                </a:cxn>
                <a:cxn ang="0">
                  <a:pos x="329" y="179"/>
                </a:cxn>
                <a:cxn ang="0">
                  <a:pos x="318" y="174"/>
                </a:cxn>
                <a:cxn ang="0">
                  <a:pos x="190" y="56"/>
                </a:cxn>
                <a:cxn ang="0">
                  <a:pos x="125" y="2"/>
                </a:cxn>
                <a:cxn ang="0">
                  <a:pos x="125" y="6"/>
                </a:cxn>
                <a:cxn ang="0">
                  <a:pos x="184" y="62"/>
                </a:cxn>
                <a:cxn ang="0">
                  <a:pos x="185" y="66"/>
                </a:cxn>
                <a:cxn ang="0">
                  <a:pos x="113" y="15"/>
                </a:cxn>
                <a:cxn ang="0">
                  <a:pos x="98" y="7"/>
                </a:cxn>
                <a:cxn ang="0">
                  <a:pos x="145" y="52"/>
                </a:cxn>
                <a:cxn ang="0">
                  <a:pos x="149" y="60"/>
                </a:cxn>
                <a:cxn ang="0">
                  <a:pos x="80" y="13"/>
                </a:cxn>
                <a:cxn ang="0">
                  <a:pos x="82" y="21"/>
                </a:cxn>
                <a:cxn ang="0">
                  <a:pos x="125" y="63"/>
                </a:cxn>
                <a:cxn ang="0">
                  <a:pos x="89" y="42"/>
                </a:cxn>
                <a:cxn ang="0">
                  <a:pos x="53" y="21"/>
                </a:cxn>
                <a:cxn ang="0">
                  <a:pos x="94" y="60"/>
                </a:cxn>
                <a:cxn ang="0">
                  <a:pos x="97" y="67"/>
                </a:cxn>
                <a:cxn ang="0">
                  <a:pos x="38" y="32"/>
                </a:cxn>
                <a:cxn ang="0">
                  <a:pos x="40" y="38"/>
                </a:cxn>
                <a:cxn ang="0">
                  <a:pos x="78" y="76"/>
                </a:cxn>
                <a:cxn ang="0">
                  <a:pos x="47" y="59"/>
                </a:cxn>
                <a:cxn ang="0">
                  <a:pos x="16" y="42"/>
                </a:cxn>
                <a:cxn ang="0">
                  <a:pos x="52" y="77"/>
                </a:cxn>
                <a:cxn ang="0">
                  <a:pos x="55" y="84"/>
                </a:cxn>
                <a:cxn ang="0">
                  <a:pos x="3" y="56"/>
                </a:cxn>
                <a:cxn ang="0">
                  <a:pos x="5" y="63"/>
                </a:cxn>
                <a:cxn ang="0">
                  <a:pos x="40" y="96"/>
                </a:cxn>
                <a:cxn ang="0">
                  <a:pos x="7" y="86"/>
                </a:cxn>
                <a:cxn ang="0">
                  <a:pos x="10" y="97"/>
                </a:cxn>
                <a:cxn ang="0">
                  <a:pos x="10" y="111"/>
                </a:cxn>
              </a:cxnLst>
              <a:rect l="0" t="0" r="r" b="b"/>
              <a:pathLst>
                <a:path w="330" h="179">
                  <a:moveTo>
                    <a:pt x="267" y="28"/>
                  </a:moveTo>
                  <a:lnTo>
                    <a:pt x="267" y="28"/>
                  </a:lnTo>
                  <a:lnTo>
                    <a:pt x="269" y="30"/>
                  </a:lnTo>
                  <a:lnTo>
                    <a:pt x="273" y="34"/>
                  </a:lnTo>
                  <a:lnTo>
                    <a:pt x="286" y="47"/>
                  </a:lnTo>
                  <a:lnTo>
                    <a:pt x="299" y="59"/>
                  </a:lnTo>
                  <a:lnTo>
                    <a:pt x="304" y="63"/>
                  </a:lnTo>
                  <a:lnTo>
                    <a:pt x="305" y="66"/>
                  </a:lnTo>
                  <a:lnTo>
                    <a:pt x="305" y="66"/>
                  </a:lnTo>
                  <a:lnTo>
                    <a:pt x="303" y="66"/>
                  </a:lnTo>
                  <a:lnTo>
                    <a:pt x="300" y="64"/>
                  </a:lnTo>
                  <a:lnTo>
                    <a:pt x="289" y="58"/>
                  </a:lnTo>
                  <a:lnTo>
                    <a:pt x="260" y="36"/>
                  </a:lnTo>
                  <a:lnTo>
                    <a:pt x="231" y="15"/>
                  </a:lnTo>
                  <a:lnTo>
                    <a:pt x="220" y="8"/>
                  </a:lnTo>
                  <a:lnTo>
                    <a:pt x="218" y="6"/>
                  </a:lnTo>
                  <a:lnTo>
                    <a:pt x="215" y="6"/>
                  </a:lnTo>
                  <a:lnTo>
                    <a:pt x="215" y="6"/>
                  </a:lnTo>
                  <a:lnTo>
                    <a:pt x="216" y="8"/>
                  </a:lnTo>
                  <a:lnTo>
                    <a:pt x="219" y="12"/>
                  </a:lnTo>
                  <a:lnTo>
                    <a:pt x="231" y="25"/>
                  </a:lnTo>
                  <a:lnTo>
                    <a:pt x="271" y="62"/>
                  </a:lnTo>
                  <a:lnTo>
                    <a:pt x="310" y="98"/>
                  </a:lnTo>
                  <a:lnTo>
                    <a:pt x="323" y="111"/>
                  </a:lnTo>
                  <a:lnTo>
                    <a:pt x="326" y="115"/>
                  </a:lnTo>
                  <a:lnTo>
                    <a:pt x="326" y="116"/>
                  </a:lnTo>
                  <a:lnTo>
                    <a:pt x="326" y="116"/>
                  </a:lnTo>
                  <a:lnTo>
                    <a:pt x="323" y="116"/>
                  </a:lnTo>
                  <a:lnTo>
                    <a:pt x="318" y="114"/>
                  </a:lnTo>
                  <a:lnTo>
                    <a:pt x="301" y="101"/>
                  </a:lnTo>
                  <a:lnTo>
                    <a:pt x="253" y="59"/>
                  </a:lnTo>
                  <a:lnTo>
                    <a:pt x="205" y="17"/>
                  </a:lnTo>
                  <a:lnTo>
                    <a:pt x="189" y="4"/>
                  </a:lnTo>
                  <a:lnTo>
                    <a:pt x="183" y="0"/>
                  </a:lnTo>
                  <a:lnTo>
                    <a:pt x="180" y="0"/>
                  </a:lnTo>
                  <a:lnTo>
                    <a:pt x="180" y="0"/>
                  </a:lnTo>
                  <a:lnTo>
                    <a:pt x="180" y="2"/>
                  </a:lnTo>
                  <a:lnTo>
                    <a:pt x="181" y="3"/>
                  </a:lnTo>
                  <a:lnTo>
                    <a:pt x="185" y="8"/>
                  </a:lnTo>
                  <a:lnTo>
                    <a:pt x="202" y="26"/>
                  </a:lnTo>
                  <a:lnTo>
                    <a:pt x="256" y="75"/>
                  </a:lnTo>
                  <a:lnTo>
                    <a:pt x="309" y="124"/>
                  </a:lnTo>
                  <a:lnTo>
                    <a:pt x="326" y="142"/>
                  </a:lnTo>
                  <a:lnTo>
                    <a:pt x="330" y="148"/>
                  </a:lnTo>
                  <a:lnTo>
                    <a:pt x="330" y="149"/>
                  </a:lnTo>
                  <a:lnTo>
                    <a:pt x="330" y="150"/>
                  </a:lnTo>
                  <a:lnTo>
                    <a:pt x="330" y="150"/>
                  </a:lnTo>
                  <a:lnTo>
                    <a:pt x="329" y="150"/>
                  </a:lnTo>
                  <a:lnTo>
                    <a:pt x="327" y="150"/>
                  </a:lnTo>
                  <a:lnTo>
                    <a:pt x="321" y="145"/>
                  </a:lnTo>
                  <a:lnTo>
                    <a:pt x="300" y="129"/>
                  </a:lnTo>
                  <a:lnTo>
                    <a:pt x="273" y="105"/>
                  </a:lnTo>
                  <a:lnTo>
                    <a:pt x="240" y="75"/>
                  </a:lnTo>
                  <a:lnTo>
                    <a:pt x="209" y="46"/>
                  </a:lnTo>
                  <a:lnTo>
                    <a:pt x="181" y="21"/>
                  </a:lnTo>
                  <a:lnTo>
                    <a:pt x="160" y="4"/>
                  </a:lnTo>
                  <a:lnTo>
                    <a:pt x="154" y="0"/>
                  </a:lnTo>
                  <a:lnTo>
                    <a:pt x="151" y="0"/>
                  </a:lnTo>
                  <a:lnTo>
                    <a:pt x="150" y="0"/>
                  </a:lnTo>
                  <a:lnTo>
                    <a:pt x="150" y="0"/>
                  </a:lnTo>
                  <a:lnTo>
                    <a:pt x="150" y="2"/>
                  </a:lnTo>
                  <a:lnTo>
                    <a:pt x="151" y="3"/>
                  </a:lnTo>
                  <a:lnTo>
                    <a:pt x="156" y="9"/>
                  </a:lnTo>
                  <a:lnTo>
                    <a:pt x="176" y="30"/>
                  </a:lnTo>
                  <a:lnTo>
                    <a:pt x="206" y="58"/>
                  </a:lnTo>
                  <a:lnTo>
                    <a:pt x="240" y="89"/>
                  </a:lnTo>
                  <a:lnTo>
                    <a:pt x="274" y="120"/>
                  </a:lnTo>
                  <a:lnTo>
                    <a:pt x="304" y="148"/>
                  </a:lnTo>
                  <a:lnTo>
                    <a:pt x="323" y="169"/>
                  </a:lnTo>
                  <a:lnTo>
                    <a:pt x="329" y="175"/>
                  </a:lnTo>
                  <a:lnTo>
                    <a:pt x="330" y="178"/>
                  </a:lnTo>
                  <a:lnTo>
                    <a:pt x="329" y="179"/>
                  </a:lnTo>
                  <a:lnTo>
                    <a:pt x="329" y="179"/>
                  </a:lnTo>
                  <a:lnTo>
                    <a:pt x="327" y="179"/>
                  </a:lnTo>
                  <a:lnTo>
                    <a:pt x="325" y="178"/>
                  </a:lnTo>
                  <a:lnTo>
                    <a:pt x="318" y="174"/>
                  </a:lnTo>
                  <a:lnTo>
                    <a:pt x="295" y="154"/>
                  </a:lnTo>
                  <a:lnTo>
                    <a:pt x="262" y="124"/>
                  </a:lnTo>
                  <a:lnTo>
                    <a:pt x="226" y="90"/>
                  </a:lnTo>
                  <a:lnTo>
                    <a:pt x="190" y="56"/>
                  </a:lnTo>
                  <a:lnTo>
                    <a:pt x="158" y="26"/>
                  </a:lnTo>
                  <a:lnTo>
                    <a:pt x="134" y="7"/>
                  </a:lnTo>
                  <a:lnTo>
                    <a:pt x="126" y="3"/>
                  </a:lnTo>
                  <a:lnTo>
                    <a:pt x="125" y="2"/>
                  </a:lnTo>
                  <a:lnTo>
                    <a:pt x="123" y="2"/>
                  </a:lnTo>
                  <a:lnTo>
                    <a:pt x="123" y="2"/>
                  </a:lnTo>
                  <a:lnTo>
                    <a:pt x="124" y="3"/>
                  </a:lnTo>
                  <a:lnTo>
                    <a:pt x="125" y="6"/>
                  </a:lnTo>
                  <a:lnTo>
                    <a:pt x="132" y="13"/>
                  </a:lnTo>
                  <a:lnTo>
                    <a:pt x="155" y="34"/>
                  </a:lnTo>
                  <a:lnTo>
                    <a:pt x="177" y="55"/>
                  </a:lnTo>
                  <a:lnTo>
                    <a:pt x="184" y="62"/>
                  </a:lnTo>
                  <a:lnTo>
                    <a:pt x="186" y="64"/>
                  </a:lnTo>
                  <a:lnTo>
                    <a:pt x="186" y="66"/>
                  </a:lnTo>
                  <a:lnTo>
                    <a:pt x="186" y="66"/>
                  </a:lnTo>
                  <a:lnTo>
                    <a:pt x="185" y="66"/>
                  </a:lnTo>
                  <a:lnTo>
                    <a:pt x="181" y="64"/>
                  </a:lnTo>
                  <a:lnTo>
                    <a:pt x="172" y="58"/>
                  </a:lnTo>
                  <a:lnTo>
                    <a:pt x="142" y="36"/>
                  </a:lnTo>
                  <a:lnTo>
                    <a:pt x="113" y="15"/>
                  </a:lnTo>
                  <a:lnTo>
                    <a:pt x="103" y="8"/>
                  </a:lnTo>
                  <a:lnTo>
                    <a:pt x="99" y="7"/>
                  </a:lnTo>
                  <a:lnTo>
                    <a:pt x="98" y="7"/>
                  </a:lnTo>
                  <a:lnTo>
                    <a:pt x="98" y="7"/>
                  </a:lnTo>
                  <a:lnTo>
                    <a:pt x="99" y="9"/>
                  </a:lnTo>
                  <a:lnTo>
                    <a:pt x="106" y="16"/>
                  </a:lnTo>
                  <a:lnTo>
                    <a:pt x="125" y="34"/>
                  </a:lnTo>
                  <a:lnTo>
                    <a:pt x="145" y="52"/>
                  </a:lnTo>
                  <a:lnTo>
                    <a:pt x="151" y="58"/>
                  </a:lnTo>
                  <a:lnTo>
                    <a:pt x="153" y="62"/>
                  </a:lnTo>
                  <a:lnTo>
                    <a:pt x="153" y="62"/>
                  </a:lnTo>
                  <a:lnTo>
                    <a:pt x="149" y="60"/>
                  </a:lnTo>
                  <a:lnTo>
                    <a:pt x="140" y="55"/>
                  </a:lnTo>
                  <a:lnTo>
                    <a:pt x="113" y="37"/>
                  </a:lnTo>
                  <a:lnTo>
                    <a:pt x="87" y="20"/>
                  </a:lnTo>
                  <a:lnTo>
                    <a:pt x="80" y="13"/>
                  </a:lnTo>
                  <a:lnTo>
                    <a:pt x="74" y="12"/>
                  </a:lnTo>
                  <a:lnTo>
                    <a:pt x="74" y="12"/>
                  </a:lnTo>
                  <a:lnTo>
                    <a:pt x="77" y="16"/>
                  </a:lnTo>
                  <a:lnTo>
                    <a:pt x="82" y="21"/>
                  </a:lnTo>
                  <a:lnTo>
                    <a:pt x="100" y="38"/>
                  </a:lnTo>
                  <a:lnTo>
                    <a:pt x="117" y="54"/>
                  </a:lnTo>
                  <a:lnTo>
                    <a:pt x="124" y="60"/>
                  </a:lnTo>
                  <a:lnTo>
                    <a:pt x="125" y="63"/>
                  </a:lnTo>
                  <a:lnTo>
                    <a:pt x="125" y="63"/>
                  </a:lnTo>
                  <a:lnTo>
                    <a:pt x="121" y="62"/>
                  </a:lnTo>
                  <a:lnTo>
                    <a:pt x="113" y="58"/>
                  </a:lnTo>
                  <a:lnTo>
                    <a:pt x="89" y="42"/>
                  </a:lnTo>
                  <a:lnTo>
                    <a:pt x="65" y="26"/>
                  </a:lnTo>
                  <a:lnTo>
                    <a:pt x="57" y="22"/>
                  </a:lnTo>
                  <a:lnTo>
                    <a:pt x="53" y="21"/>
                  </a:lnTo>
                  <a:lnTo>
                    <a:pt x="53" y="21"/>
                  </a:lnTo>
                  <a:lnTo>
                    <a:pt x="55" y="24"/>
                  </a:lnTo>
                  <a:lnTo>
                    <a:pt x="60" y="29"/>
                  </a:lnTo>
                  <a:lnTo>
                    <a:pt x="77" y="45"/>
                  </a:lnTo>
                  <a:lnTo>
                    <a:pt x="94" y="60"/>
                  </a:lnTo>
                  <a:lnTo>
                    <a:pt x="99" y="66"/>
                  </a:lnTo>
                  <a:lnTo>
                    <a:pt x="100" y="68"/>
                  </a:lnTo>
                  <a:lnTo>
                    <a:pt x="100" y="68"/>
                  </a:lnTo>
                  <a:lnTo>
                    <a:pt x="97" y="67"/>
                  </a:lnTo>
                  <a:lnTo>
                    <a:pt x="89" y="63"/>
                  </a:lnTo>
                  <a:lnTo>
                    <a:pt x="67" y="50"/>
                  </a:lnTo>
                  <a:lnTo>
                    <a:pt x="46" y="36"/>
                  </a:lnTo>
                  <a:lnTo>
                    <a:pt x="38" y="32"/>
                  </a:lnTo>
                  <a:lnTo>
                    <a:pt x="34" y="30"/>
                  </a:lnTo>
                  <a:lnTo>
                    <a:pt x="34" y="30"/>
                  </a:lnTo>
                  <a:lnTo>
                    <a:pt x="35" y="33"/>
                  </a:lnTo>
                  <a:lnTo>
                    <a:pt x="40" y="38"/>
                  </a:lnTo>
                  <a:lnTo>
                    <a:pt x="56" y="52"/>
                  </a:lnTo>
                  <a:lnTo>
                    <a:pt x="72" y="68"/>
                  </a:lnTo>
                  <a:lnTo>
                    <a:pt x="77" y="73"/>
                  </a:lnTo>
                  <a:lnTo>
                    <a:pt x="78" y="76"/>
                  </a:lnTo>
                  <a:lnTo>
                    <a:pt x="78" y="76"/>
                  </a:lnTo>
                  <a:lnTo>
                    <a:pt x="76" y="75"/>
                  </a:lnTo>
                  <a:lnTo>
                    <a:pt x="68" y="71"/>
                  </a:lnTo>
                  <a:lnTo>
                    <a:pt x="47" y="59"/>
                  </a:lnTo>
                  <a:lnTo>
                    <a:pt x="26" y="46"/>
                  </a:lnTo>
                  <a:lnTo>
                    <a:pt x="18" y="42"/>
                  </a:lnTo>
                  <a:lnTo>
                    <a:pt x="16" y="42"/>
                  </a:lnTo>
                  <a:lnTo>
                    <a:pt x="16" y="42"/>
                  </a:lnTo>
                  <a:lnTo>
                    <a:pt x="17" y="45"/>
                  </a:lnTo>
                  <a:lnTo>
                    <a:pt x="22" y="49"/>
                  </a:lnTo>
                  <a:lnTo>
                    <a:pt x="37" y="63"/>
                  </a:lnTo>
                  <a:lnTo>
                    <a:pt x="52" y="77"/>
                  </a:lnTo>
                  <a:lnTo>
                    <a:pt x="57" y="82"/>
                  </a:lnTo>
                  <a:lnTo>
                    <a:pt x="59" y="85"/>
                  </a:lnTo>
                  <a:lnTo>
                    <a:pt x="59" y="85"/>
                  </a:lnTo>
                  <a:lnTo>
                    <a:pt x="55" y="84"/>
                  </a:lnTo>
                  <a:lnTo>
                    <a:pt x="48" y="81"/>
                  </a:lnTo>
                  <a:lnTo>
                    <a:pt x="29" y="71"/>
                  </a:lnTo>
                  <a:lnTo>
                    <a:pt x="9" y="59"/>
                  </a:lnTo>
                  <a:lnTo>
                    <a:pt x="3" y="56"/>
                  </a:lnTo>
                  <a:lnTo>
                    <a:pt x="0" y="55"/>
                  </a:lnTo>
                  <a:lnTo>
                    <a:pt x="0" y="55"/>
                  </a:lnTo>
                  <a:lnTo>
                    <a:pt x="1" y="58"/>
                  </a:lnTo>
                  <a:lnTo>
                    <a:pt x="5" y="63"/>
                  </a:lnTo>
                  <a:lnTo>
                    <a:pt x="20" y="76"/>
                  </a:lnTo>
                  <a:lnTo>
                    <a:pt x="34" y="89"/>
                  </a:lnTo>
                  <a:lnTo>
                    <a:pt x="39" y="94"/>
                  </a:lnTo>
                  <a:lnTo>
                    <a:pt x="40" y="96"/>
                  </a:lnTo>
                  <a:lnTo>
                    <a:pt x="40" y="96"/>
                  </a:lnTo>
                  <a:lnTo>
                    <a:pt x="33" y="94"/>
                  </a:lnTo>
                  <a:lnTo>
                    <a:pt x="20" y="90"/>
                  </a:lnTo>
                  <a:lnTo>
                    <a:pt x="7" y="86"/>
                  </a:lnTo>
                  <a:lnTo>
                    <a:pt x="0" y="85"/>
                  </a:lnTo>
                  <a:lnTo>
                    <a:pt x="0" y="85"/>
                  </a:lnTo>
                  <a:lnTo>
                    <a:pt x="3" y="89"/>
                  </a:lnTo>
                  <a:lnTo>
                    <a:pt x="10" y="97"/>
                  </a:lnTo>
                  <a:lnTo>
                    <a:pt x="20" y="105"/>
                  </a:lnTo>
                  <a:lnTo>
                    <a:pt x="22" y="109"/>
                  </a:lnTo>
                  <a:lnTo>
                    <a:pt x="22" y="109"/>
                  </a:lnTo>
                  <a:lnTo>
                    <a:pt x="10" y="111"/>
                  </a:lnTo>
                  <a:lnTo>
                    <a:pt x="0" y="115"/>
                  </a:lnTo>
                  <a:lnTo>
                    <a:pt x="0" y="115"/>
                  </a:lnTo>
                  <a:lnTo>
                    <a:pt x="7" y="12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4" name="组合 103"/>
          <p:cNvGrpSpPr/>
          <p:nvPr/>
        </p:nvGrpSpPr>
        <p:grpSpPr>
          <a:xfrm>
            <a:off x="5822654" y="2453181"/>
            <a:ext cx="289423" cy="512644"/>
            <a:chOff x="4302126" y="2573338"/>
            <a:chExt cx="541338" cy="958850"/>
          </a:xfrm>
        </p:grpSpPr>
        <p:sp>
          <p:nvSpPr>
            <p:cNvPr id="105" name="Freeform 77"/>
            <p:cNvSpPr/>
            <p:nvPr/>
          </p:nvSpPr>
          <p:spPr bwMode="auto">
            <a:xfrm>
              <a:off x="4302126" y="3171825"/>
              <a:ext cx="538163" cy="360363"/>
            </a:xfrm>
            <a:custGeom>
              <a:avLst/>
              <a:gdLst/>
              <a:ahLst/>
              <a:cxnLst>
                <a:cxn ang="0">
                  <a:pos x="255" y="5"/>
                </a:cxn>
                <a:cxn ang="0">
                  <a:pos x="336" y="82"/>
                </a:cxn>
                <a:cxn ang="0">
                  <a:pos x="335" y="85"/>
                </a:cxn>
                <a:cxn ang="0">
                  <a:pos x="270" y="45"/>
                </a:cxn>
                <a:cxn ang="0">
                  <a:pos x="268" y="47"/>
                </a:cxn>
                <a:cxn ang="0">
                  <a:pos x="331" y="106"/>
                </a:cxn>
                <a:cxn ang="0">
                  <a:pos x="330" y="109"/>
                </a:cxn>
                <a:cxn ang="0">
                  <a:pos x="270" y="73"/>
                </a:cxn>
                <a:cxn ang="0">
                  <a:pos x="274" y="82"/>
                </a:cxn>
                <a:cxn ang="0">
                  <a:pos x="325" y="131"/>
                </a:cxn>
                <a:cxn ang="0">
                  <a:pos x="292" y="114"/>
                </a:cxn>
                <a:cxn ang="0">
                  <a:pos x="261" y="97"/>
                </a:cxn>
                <a:cxn ang="0">
                  <a:pos x="305" y="140"/>
                </a:cxn>
                <a:cxn ang="0">
                  <a:pos x="309" y="148"/>
                </a:cxn>
                <a:cxn ang="0">
                  <a:pos x="253" y="116"/>
                </a:cxn>
                <a:cxn ang="0">
                  <a:pos x="257" y="124"/>
                </a:cxn>
                <a:cxn ang="0">
                  <a:pos x="300" y="165"/>
                </a:cxn>
                <a:cxn ang="0">
                  <a:pos x="268" y="149"/>
                </a:cxn>
                <a:cxn ang="0">
                  <a:pos x="236" y="132"/>
                </a:cxn>
                <a:cxn ang="0">
                  <a:pos x="278" y="171"/>
                </a:cxn>
                <a:cxn ang="0">
                  <a:pos x="281" y="179"/>
                </a:cxn>
                <a:cxn ang="0">
                  <a:pos x="223" y="145"/>
                </a:cxn>
                <a:cxn ang="0">
                  <a:pos x="227" y="153"/>
                </a:cxn>
                <a:cxn ang="0">
                  <a:pos x="267" y="192"/>
                </a:cxn>
                <a:cxn ang="0">
                  <a:pos x="235" y="174"/>
                </a:cxn>
                <a:cxn ang="0">
                  <a:pos x="201" y="155"/>
                </a:cxn>
                <a:cxn ang="0">
                  <a:pos x="241" y="195"/>
                </a:cxn>
                <a:cxn ang="0">
                  <a:pos x="245" y="201"/>
                </a:cxn>
                <a:cxn ang="0">
                  <a:pos x="182" y="163"/>
                </a:cxn>
                <a:cxn ang="0">
                  <a:pos x="185" y="170"/>
                </a:cxn>
                <a:cxn ang="0">
                  <a:pos x="228" y="212"/>
                </a:cxn>
                <a:cxn ang="0">
                  <a:pos x="190" y="188"/>
                </a:cxn>
                <a:cxn ang="0">
                  <a:pos x="152" y="166"/>
                </a:cxn>
                <a:cxn ang="0">
                  <a:pos x="198" y="209"/>
                </a:cxn>
                <a:cxn ang="0">
                  <a:pos x="203" y="218"/>
                </a:cxn>
                <a:cxn ang="0">
                  <a:pos x="137" y="172"/>
                </a:cxn>
                <a:cxn ang="0">
                  <a:pos x="122" y="166"/>
                </a:cxn>
                <a:cxn ang="0">
                  <a:pos x="172" y="214"/>
                </a:cxn>
                <a:cxn ang="0">
                  <a:pos x="178" y="223"/>
                </a:cxn>
                <a:cxn ang="0">
                  <a:pos x="104" y="170"/>
                </a:cxn>
                <a:cxn ang="0">
                  <a:pos x="89" y="161"/>
                </a:cxn>
                <a:cxn ang="0">
                  <a:pos x="121" y="193"/>
                </a:cxn>
                <a:cxn ang="0">
                  <a:pos x="154" y="226"/>
                </a:cxn>
                <a:cxn ang="0">
                  <a:pos x="135" y="215"/>
                </a:cxn>
                <a:cxn ang="0">
                  <a:pos x="47" y="146"/>
                </a:cxn>
                <a:cxn ang="0">
                  <a:pos x="47" y="150"/>
                </a:cxn>
                <a:cxn ang="0">
                  <a:pos x="122" y="222"/>
                </a:cxn>
                <a:cxn ang="0">
                  <a:pos x="122" y="226"/>
                </a:cxn>
                <a:cxn ang="0">
                  <a:pos x="22" y="145"/>
                </a:cxn>
                <a:cxn ang="0">
                  <a:pos x="0" y="132"/>
                </a:cxn>
                <a:cxn ang="0">
                  <a:pos x="47" y="178"/>
                </a:cxn>
                <a:cxn ang="0">
                  <a:pos x="94" y="225"/>
                </a:cxn>
                <a:cxn ang="0">
                  <a:pos x="78" y="215"/>
                </a:cxn>
                <a:cxn ang="0">
                  <a:pos x="2" y="161"/>
                </a:cxn>
                <a:cxn ang="0">
                  <a:pos x="9" y="171"/>
                </a:cxn>
                <a:cxn ang="0">
                  <a:pos x="57" y="218"/>
                </a:cxn>
                <a:cxn ang="0">
                  <a:pos x="29" y="205"/>
                </a:cxn>
                <a:cxn ang="0">
                  <a:pos x="0" y="191"/>
                </a:cxn>
              </a:cxnLst>
              <a:rect l="0" t="0" r="r" b="b"/>
              <a:pathLst>
                <a:path w="339" h="227">
                  <a:moveTo>
                    <a:pt x="253" y="0"/>
                  </a:moveTo>
                  <a:lnTo>
                    <a:pt x="253" y="0"/>
                  </a:lnTo>
                  <a:lnTo>
                    <a:pt x="253" y="3"/>
                  </a:lnTo>
                  <a:lnTo>
                    <a:pt x="255" y="5"/>
                  </a:lnTo>
                  <a:lnTo>
                    <a:pt x="266" y="16"/>
                  </a:lnTo>
                  <a:lnTo>
                    <a:pt x="296" y="43"/>
                  </a:lnTo>
                  <a:lnTo>
                    <a:pt x="327" y="72"/>
                  </a:lnTo>
                  <a:lnTo>
                    <a:pt x="336" y="82"/>
                  </a:lnTo>
                  <a:lnTo>
                    <a:pt x="339" y="85"/>
                  </a:lnTo>
                  <a:lnTo>
                    <a:pt x="339" y="86"/>
                  </a:lnTo>
                  <a:lnTo>
                    <a:pt x="339" y="86"/>
                  </a:lnTo>
                  <a:lnTo>
                    <a:pt x="335" y="85"/>
                  </a:lnTo>
                  <a:lnTo>
                    <a:pt x="327" y="81"/>
                  </a:lnTo>
                  <a:lnTo>
                    <a:pt x="302" y="65"/>
                  </a:lnTo>
                  <a:lnTo>
                    <a:pt x="279" y="50"/>
                  </a:lnTo>
                  <a:lnTo>
                    <a:pt x="270" y="45"/>
                  </a:lnTo>
                  <a:lnTo>
                    <a:pt x="266" y="43"/>
                  </a:lnTo>
                  <a:lnTo>
                    <a:pt x="266" y="43"/>
                  </a:lnTo>
                  <a:lnTo>
                    <a:pt x="266" y="45"/>
                  </a:lnTo>
                  <a:lnTo>
                    <a:pt x="268" y="47"/>
                  </a:lnTo>
                  <a:lnTo>
                    <a:pt x="275" y="55"/>
                  </a:lnTo>
                  <a:lnTo>
                    <a:pt x="300" y="77"/>
                  </a:lnTo>
                  <a:lnTo>
                    <a:pt x="323" y="98"/>
                  </a:lnTo>
                  <a:lnTo>
                    <a:pt x="331" y="106"/>
                  </a:lnTo>
                  <a:lnTo>
                    <a:pt x="332" y="109"/>
                  </a:lnTo>
                  <a:lnTo>
                    <a:pt x="332" y="110"/>
                  </a:lnTo>
                  <a:lnTo>
                    <a:pt x="332" y="110"/>
                  </a:lnTo>
                  <a:lnTo>
                    <a:pt x="330" y="109"/>
                  </a:lnTo>
                  <a:lnTo>
                    <a:pt x="322" y="105"/>
                  </a:lnTo>
                  <a:lnTo>
                    <a:pt x="300" y="92"/>
                  </a:lnTo>
                  <a:lnTo>
                    <a:pt x="278" y="77"/>
                  </a:lnTo>
                  <a:lnTo>
                    <a:pt x="270" y="73"/>
                  </a:lnTo>
                  <a:lnTo>
                    <a:pt x="266" y="73"/>
                  </a:lnTo>
                  <a:lnTo>
                    <a:pt x="266" y="73"/>
                  </a:lnTo>
                  <a:lnTo>
                    <a:pt x="267" y="76"/>
                  </a:lnTo>
                  <a:lnTo>
                    <a:pt x="274" y="82"/>
                  </a:lnTo>
                  <a:lnTo>
                    <a:pt x="295" y="102"/>
                  </a:lnTo>
                  <a:lnTo>
                    <a:pt x="315" y="120"/>
                  </a:lnTo>
                  <a:lnTo>
                    <a:pt x="322" y="127"/>
                  </a:lnTo>
                  <a:lnTo>
                    <a:pt x="325" y="131"/>
                  </a:lnTo>
                  <a:lnTo>
                    <a:pt x="325" y="131"/>
                  </a:lnTo>
                  <a:lnTo>
                    <a:pt x="321" y="129"/>
                  </a:lnTo>
                  <a:lnTo>
                    <a:pt x="313" y="125"/>
                  </a:lnTo>
                  <a:lnTo>
                    <a:pt x="292" y="114"/>
                  </a:lnTo>
                  <a:lnTo>
                    <a:pt x="271" y="101"/>
                  </a:lnTo>
                  <a:lnTo>
                    <a:pt x="263" y="97"/>
                  </a:lnTo>
                  <a:lnTo>
                    <a:pt x="261" y="97"/>
                  </a:lnTo>
                  <a:lnTo>
                    <a:pt x="261" y="97"/>
                  </a:lnTo>
                  <a:lnTo>
                    <a:pt x="262" y="99"/>
                  </a:lnTo>
                  <a:lnTo>
                    <a:pt x="267" y="106"/>
                  </a:lnTo>
                  <a:lnTo>
                    <a:pt x="287" y="123"/>
                  </a:lnTo>
                  <a:lnTo>
                    <a:pt x="305" y="140"/>
                  </a:lnTo>
                  <a:lnTo>
                    <a:pt x="311" y="146"/>
                  </a:lnTo>
                  <a:lnTo>
                    <a:pt x="313" y="149"/>
                  </a:lnTo>
                  <a:lnTo>
                    <a:pt x="313" y="149"/>
                  </a:lnTo>
                  <a:lnTo>
                    <a:pt x="309" y="148"/>
                  </a:lnTo>
                  <a:lnTo>
                    <a:pt x="302" y="145"/>
                  </a:lnTo>
                  <a:lnTo>
                    <a:pt x="281" y="132"/>
                  </a:lnTo>
                  <a:lnTo>
                    <a:pt x="261" y="120"/>
                  </a:lnTo>
                  <a:lnTo>
                    <a:pt x="253" y="116"/>
                  </a:lnTo>
                  <a:lnTo>
                    <a:pt x="250" y="116"/>
                  </a:lnTo>
                  <a:lnTo>
                    <a:pt x="250" y="116"/>
                  </a:lnTo>
                  <a:lnTo>
                    <a:pt x="251" y="119"/>
                  </a:lnTo>
                  <a:lnTo>
                    <a:pt x="257" y="124"/>
                  </a:lnTo>
                  <a:lnTo>
                    <a:pt x="275" y="140"/>
                  </a:lnTo>
                  <a:lnTo>
                    <a:pt x="292" y="157"/>
                  </a:lnTo>
                  <a:lnTo>
                    <a:pt x="298" y="162"/>
                  </a:lnTo>
                  <a:lnTo>
                    <a:pt x="300" y="165"/>
                  </a:lnTo>
                  <a:lnTo>
                    <a:pt x="300" y="165"/>
                  </a:lnTo>
                  <a:lnTo>
                    <a:pt x="296" y="165"/>
                  </a:lnTo>
                  <a:lnTo>
                    <a:pt x="289" y="161"/>
                  </a:lnTo>
                  <a:lnTo>
                    <a:pt x="268" y="149"/>
                  </a:lnTo>
                  <a:lnTo>
                    <a:pt x="248" y="136"/>
                  </a:lnTo>
                  <a:lnTo>
                    <a:pt x="240" y="132"/>
                  </a:lnTo>
                  <a:lnTo>
                    <a:pt x="236" y="132"/>
                  </a:lnTo>
                  <a:lnTo>
                    <a:pt x="236" y="132"/>
                  </a:lnTo>
                  <a:lnTo>
                    <a:pt x="238" y="135"/>
                  </a:lnTo>
                  <a:lnTo>
                    <a:pt x="244" y="140"/>
                  </a:lnTo>
                  <a:lnTo>
                    <a:pt x="261" y="155"/>
                  </a:lnTo>
                  <a:lnTo>
                    <a:pt x="278" y="171"/>
                  </a:lnTo>
                  <a:lnTo>
                    <a:pt x="283" y="176"/>
                  </a:lnTo>
                  <a:lnTo>
                    <a:pt x="284" y="180"/>
                  </a:lnTo>
                  <a:lnTo>
                    <a:pt x="284" y="180"/>
                  </a:lnTo>
                  <a:lnTo>
                    <a:pt x="281" y="179"/>
                  </a:lnTo>
                  <a:lnTo>
                    <a:pt x="274" y="175"/>
                  </a:lnTo>
                  <a:lnTo>
                    <a:pt x="253" y="162"/>
                  </a:lnTo>
                  <a:lnTo>
                    <a:pt x="231" y="149"/>
                  </a:lnTo>
                  <a:lnTo>
                    <a:pt x="223" y="145"/>
                  </a:lnTo>
                  <a:lnTo>
                    <a:pt x="220" y="145"/>
                  </a:lnTo>
                  <a:lnTo>
                    <a:pt x="220" y="145"/>
                  </a:lnTo>
                  <a:lnTo>
                    <a:pt x="222" y="148"/>
                  </a:lnTo>
                  <a:lnTo>
                    <a:pt x="227" y="153"/>
                  </a:lnTo>
                  <a:lnTo>
                    <a:pt x="244" y="169"/>
                  </a:lnTo>
                  <a:lnTo>
                    <a:pt x="261" y="184"/>
                  </a:lnTo>
                  <a:lnTo>
                    <a:pt x="266" y="189"/>
                  </a:lnTo>
                  <a:lnTo>
                    <a:pt x="267" y="192"/>
                  </a:lnTo>
                  <a:lnTo>
                    <a:pt x="267" y="192"/>
                  </a:lnTo>
                  <a:lnTo>
                    <a:pt x="263" y="191"/>
                  </a:lnTo>
                  <a:lnTo>
                    <a:pt x="257" y="187"/>
                  </a:lnTo>
                  <a:lnTo>
                    <a:pt x="235" y="174"/>
                  </a:lnTo>
                  <a:lnTo>
                    <a:pt x="212" y="159"/>
                  </a:lnTo>
                  <a:lnTo>
                    <a:pt x="205" y="155"/>
                  </a:lnTo>
                  <a:lnTo>
                    <a:pt x="201" y="155"/>
                  </a:lnTo>
                  <a:lnTo>
                    <a:pt x="201" y="155"/>
                  </a:lnTo>
                  <a:lnTo>
                    <a:pt x="202" y="158"/>
                  </a:lnTo>
                  <a:lnTo>
                    <a:pt x="207" y="163"/>
                  </a:lnTo>
                  <a:lnTo>
                    <a:pt x="224" y="179"/>
                  </a:lnTo>
                  <a:lnTo>
                    <a:pt x="241" y="195"/>
                  </a:lnTo>
                  <a:lnTo>
                    <a:pt x="248" y="200"/>
                  </a:lnTo>
                  <a:lnTo>
                    <a:pt x="249" y="202"/>
                  </a:lnTo>
                  <a:lnTo>
                    <a:pt x="249" y="202"/>
                  </a:lnTo>
                  <a:lnTo>
                    <a:pt x="245" y="201"/>
                  </a:lnTo>
                  <a:lnTo>
                    <a:pt x="237" y="197"/>
                  </a:lnTo>
                  <a:lnTo>
                    <a:pt x="214" y="183"/>
                  </a:lnTo>
                  <a:lnTo>
                    <a:pt x="190" y="167"/>
                  </a:lnTo>
                  <a:lnTo>
                    <a:pt x="182" y="163"/>
                  </a:lnTo>
                  <a:lnTo>
                    <a:pt x="178" y="162"/>
                  </a:lnTo>
                  <a:lnTo>
                    <a:pt x="178" y="162"/>
                  </a:lnTo>
                  <a:lnTo>
                    <a:pt x="180" y="165"/>
                  </a:lnTo>
                  <a:lnTo>
                    <a:pt x="185" y="170"/>
                  </a:lnTo>
                  <a:lnTo>
                    <a:pt x="203" y="187"/>
                  </a:lnTo>
                  <a:lnTo>
                    <a:pt x="220" y="204"/>
                  </a:lnTo>
                  <a:lnTo>
                    <a:pt x="227" y="209"/>
                  </a:lnTo>
                  <a:lnTo>
                    <a:pt x="228" y="212"/>
                  </a:lnTo>
                  <a:lnTo>
                    <a:pt x="228" y="212"/>
                  </a:lnTo>
                  <a:lnTo>
                    <a:pt x="224" y="210"/>
                  </a:lnTo>
                  <a:lnTo>
                    <a:pt x="215" y="205"/>
                  </a:lnTo>
                  <a:lnTo>
                    <a:pt x="190" y="188"/>
                  </a:lnTo>
                  <a:lnTo>
                    <a:pt x="164" y="171"/>
                  </a:lnTo>
                  <a:lnTo>
                    <a:pt x="156" y="166"/>
                  </a:lnTo>
                  <a:lnTo>
                    <a:pt x="152" y="166"/>
                  </a:lnTo>
                  <a:lnTo>
                    <a:pt x="152" y="166"/>
                  </a:lnTo>
                  <a:lnTo>
                    <a:pt x="154" y="169"/>
                  </a:lnTo>
                  <a:lnTo>
                    <a:pt x="160" y="175"/>
                  </a:lnTo>
                  <a:lnTo>
                    <a:pt x="178" y="192"/>
                  </a:lnTo>
                  <a:lnTo>
                    <a:pt x="198" y="209"/>
                  </a:lnTo>
                  <a:lnTo>
                    <a:pt x="203" y="215"/>
                  </a:lnTo>
                  <a:lnTo>
                    <a:pt x="206" y="218"/>
                  </a:lnTo>
                  <a:lnTo>
                    <a:pt x="206" y="218"/>
                  </a:lnTo>
                  <a:lnTo>
                    <a:pt x="203" y="218"/>
                  </a:lnTo>
                  <a:lnTo>
                    <a:pt x="201" y="217"/>
                  </a:lnTo>
                  <a:lnTo>
                    <a:pt x="192" y="212"/>
                  </a:lnTo>
                  <a:lnTo>
                    <a:pt x="164" y="192"/>
                  </a:lnTo>
                  <a:lnTo>
                    <a:pt x="137" y="172"/>
                  </a:lnTo>
                  <a:lnTo>
                    <a:pt x="126" y="167"/>
                  </a:lnTo>
                  <a:lnTo>
                    <a:pt x="124" y="166"/>
                  </a:lnTo>
                  <a:lnTo>
                    <a:pt x="122" y="166"/>
                  </a:lnTo>
                  <a:lnTo>
                    <a:pt x="122" y="166"/>
                  </a:lnTo>
                  <a:lnTo>
                    <a:pt x="124" y="169"/>
                  </a:lnTo>
                  <a:lnTo>
                    <a:pt x="130" y="175"/>
                  </a:lnTo>
                  <a:lnTo>
                    <a:pt x="151" y="195"/>
                  </a:lnTo>
                  <a:lnTo>
                    <a:pt x="172" y="214"/>
                  </a:lnTo>
                  <a:lnTo>
                    <a:pt x="178" y="221"/>
                  </a:lnTo>
                  <a:lnTo>
                    <a:pt x="181" y="223"/>
                  </a:lnTo>
                  <a:lnTo>
                    <a:pt x="181" y="223"/>
                  </a:lnTo>
                  <a:lnTo>
                    <a:pt x="178" y="223"/>
                  </a:lnTo>
                  <a:lnTo>
                    <a:pt x="176" y="222"/>
                  </a:lnTo>
                  <a:lnTo>
                    <a:pt x="165" y="214"/>
                  </a:lnTo>
                  <a:lnTo>
                    <a:pt x="134" y="192"/>
                  </a:lnTo>
                  <a:lnTo>
                    <a:pt x="104" y="170"/>
                  </a:lnTo>
                  <a:lnTo>
                    <a:pt x="94" y="162"/>
                  </a:lnTo>
                  <a:lnTo>
                    <a:pt x="90" y="161"/>
                  </a:lnTo>
                  <a:lnTo>
                    <a:pt x="89" y="161"/>
                  </a:lnTo>
                  <a:lnTo>
                    <a:pt x="89" y="161"/>
                  </a:lnTo>
                  <a:lnTo>
                    <a:pt x="89" y="162"/>
                  </a:lnTo>
                  <a:lnTo>
                    <a:pt x="91" y="165"/>
                  </a:lnTo>
                  <a:lnTo>
                    <a:pt x="98" y="172"/>
                  </a:lnTo>
                  <a:lnTo>
                    <a:pt x="121" y="193"/>
                  </a:lnTo>
                  <a:lnTo>
                    <a:pt x="145" y="215"/>
                  </a:lnTo>
                  <a:lnTo>
                    <a:pt x="152" y="222"/>
                  </a:lnTo>
                  <a:lnTo>
                    <a:pt x="154" y="225"/>
                  </a:lnTo>
                  <a:lnTo>
                    <a:pt x="154" y="226"/>
                  </a:lnTo>
                  <a:lnTo>
                    <a:pt x="154" y="226"/>
                  </a:lnTo>
                  <a:lnTo>
                    <a:pt x="152" y="226"/>
                  </a:lnTo>
                  <a:lnTo>
                    <a:pt x="148" y="223"/>
                  </a:lnTo>
                  <a:lnTo>
                    <a:pt x="135" y="215"/>
                  </a:lnTo>
                  <a:lnTo>
                    <a:pt x="99" y="187"/>
                  </a:lnTo>
                  <a:lnTo>
                    <a:pt x="62" y="157"/>
                  </a:lnTo>
                  <a:lnTo>
                    <a:pt x="51" y="149"/>
                  </a:lnTo>
                  <a:lnTo>
                    <a:pt x="47" y="146"/>
                  </a:lnTo>
                  <a:lnTo>
                    <a:pt x="44" y="146"/>
                  </a:lnTo>
                  <a:lnTo>
                    <a:pt x="44" y="146"/>
                  </a:lnTo>
                  <a:lnTo>
                    <a:pt x="44" y="148"/>
                  </a:lnTo>
                  <a:lnTo>
                    <a:pt x="47" y="150"/>
                  </a:lnTo>
                  <a:lnTo>
                    <a:pt x="56" y="159"/>
                  </a:lnTo>
                  <a:lnTo>
                    <a:pt x="85" y="187"/>
                  </a:lnTo>
                  <a:lnTo>
                    <a:pt x="113" y="213"/>
                  </a:lnTo>
                  <a:lnTo>
                    <a:pt x="122" y="222"/>
                  </a:lnTo>
                  <a:lnTo>
                    <a:pt x="125" y="225"/>
                  </a:lnTo>
                  <a:lnTo>
                    <a:pt x="125" y="227"/>
                  </a:lnTo>
                  <a:lnTo>
                    <a:pt x="125" y="227"/>
                  </a:lnTo>
                  <a:lnTo>
                    <a:pt x="122" y="226"/>
                  </a:lnTo>
                  <a:lnTo>
                    <a:pt x="118" y="225"/>
                  </a:lnTo>
                  <a:lnTo>
                    <a:pt x="104" y="213"/>
                  </a:lnTo>
                  <a:lnTo>
                    <a:pt x="62" y="179"/>
                  </a:lnTo>
                  <a:lnTo>
                    <a:pt x="22" y="145"/>
                  </a:lnTo>
                  <a:lnTo>
                    <a:pt x="8" y="135"/>
                  </a:lnTo>
                  <a:lnTo>
                    <a:pt x="2" y="132"/>
                  </a:lnTo>
                  <a:lnTo>
                    <a:pt x="0" y="132"/>
                  </a:lnTo>
                  <a:lnTo>
                    <a:pt x="0" y="132"/>
                  </a:lnTo>
                  <a:lnTo>
                    <a:pt x="1" y="133"/>
                  </a:lnTo>
                  <a:lnTo>
                    <a:pt x="4" y="137"/>
                  </a:lnTo>
                  <a:lnTo>
                    <a:pt x="14" y="148"/>
                  </a:lnTo>
                  <a:lnTo>
                    <a:pt x="47" y="178"/>
                  </a:lnTo>
                  <a:lnTo>
                    <a:pt x="81" y="209"/>
                  </a:lnTo>
                  <a:lnTo>
                    <a:pt x="91" y="219"/>
                  </a:lnTo>
                  <a:lnTo>
                    <a:pt x="92" y="223"/>
                  </a:lnTo>
                  <a:lnTo>
                    <a:pt x="94" y="225"/>
                  </a:lnTo>
                  <a:lnTo>
                    <a:pt x="94" y="225"/>
                  </a:lnTo>
                  <a:lnTo>
                    <a:pt x="91" y="225"/>
                  </a:lnTo>
                  <a:lnTo>
                    <a:pt x="89" y="223"/>
                  </a:lnTo>
                  <a:lnTo>
                    <a:pt x="78" y="215"/>
                  </a:lnTo>
                  <a:lnTo>
                    <a:pt x="47" y="193"/>
                  </a:lnTo>
                  <a:lnTo>
                    <a:pt x="15" y="170"/>
                  </a:lnTo>
                  <a:lnTo>
                    <a:pt x="5" y="163"/>
                  </a:lnTo>
                  <a:lnTo>
                    <a:pt x="2" y="161"/>
                  </a:lnTo>
                  <a:lnTo>
                    <a:pt x="0" y="161"/>
                  </a:lnTo>
                  <a:lnTo>
                    <a:pt x="0" y="161"/>
                  </a:lnTo>
                  <a:lnTo>
                    <a:pt x="2" y="165"/>
                  </a:lnTo>
                  <a:lnTo>
                    <a:pt x="9" y="171"/>
                  </a:lnTo>
                  <a:lnTo>
                    <a:pt x="29" y="189"/>
                  </a:lnTo>
                  <a:lnTo>
                    <a:pt x="49" y="209"/>
                  </a:lnTo>
                  <a:lnTo>
                    <a:pt x="56" y="215"/>
                  </a:lnTo>
                  <a:lnTo>
                    <a:pt x="57" y="218"/>
                  </a:lnTo>
                  <a:lnTo>
                    <a:pt x="57" y="218"/>
                  </a:lnTo>
                  <a:lnTo>
                    <a:pt x="55" y="218"/>
                  </a:lnTo>
                  <a:lnTo>
                    <a:pt x="48" y="215"/>
                  </a:lnTo>
                  <a:lnTo>
                    <a:pt x="29" y="205"/>
                  </a:lnTo>
                  <a:lnTo>
                    <a:pt x="10" y="195"/>
                  </a:lnTo>
                  <a:lnTo>
                    <a:pt x="4" y="192"/>
                  </a:lnTo>
                  <a:lnTo>
                    <a:pt x="0" y="191"/>
                  </a:lnTo>
                  <a:lnTo>
                    <a:pt x="0" y="191"/>
                  </a:lnTo>
                  <a:lnTo>
                    <a:pt x="6" y="196"/>
                  </a:lnTo>
                  <a:lnTo>
                    <a:pt x="12" y="20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6" name="Freeform 78"/>
            <p:cNvSpPr/>
            <p:nvPr/>
          </p:nvSpPr>
          <p:spPr bwMode="auto">
            <a:xfrm>
              <a:off x="4670426" y="3040063"/>
              <a:ext cx="171450" cy="169863"/>
            </a:xfrm>
            <a:custGeom>
              <a:avLst/>
              <a:gdLst/>
              <a:ahLst/>
              <a:cxnLst>
                <a:cxn ang="0">
                  <a:pos x="52" y="23"/>
                </a:cxn>
                <a:cxn ang="0">
                  <a:pos x="52" y="23"/>
                </a:cxn>
                <a:cxn ang="0">
                  <a:pos x="53" y="25"/>
                </a:cxn>
                <a:cxn ang="0">
                  <a:pos x="57" y="28"/>
                </a:cxn>
                <a:cxn ang="0">
                  <a:pos x="70" y="40"/>
                </a:cxn>
                <a:cxn ang="0">
                  <a:pos x="83" y="52"/>
                </a:cxn>
                <a:cxn ang="0">
                  <a:pos x="87" y="56"/>
                </a:cxn>
                <a:cxn ang="0">
                  <a:pos x="89" y="58"/>
                </a:cxn>
                <a:cxn ang="0">
                  <a:pos x="89" y="58"/>
                </a:cxn>
                <a:cxn ang="0">
                  <a:pos x="87" y="58"/>
                </a:cxn>
                <a:cxn ang="0">
                  <a:pos x="83" y="57"/>
                </a:cxn>
                <a:cxn ang="0">
                  <a:pos x="73" y="51"/>
                </a:cxn>
                <a:cxn ang="0">
                  <a:pos x="44" y="30"/>
                </a:cxn>
                <a:cxn ang="0">
                  <a:pos x="16" y="8"/>
                </a:cxn>
                <a:cxn ang="0">
                  <a:pos x="5" y="1"/>
                </a:cxn>
                <a:cxn ang="0">
                  <a:pos x="3" y="0"/>
                </a:cxn>
                <a:cxn ang="0">
                  <a:pos x="0" y="0"/>
                </a:cxn>
                <a:cxn ang="0">
                  <a:pos x="0" y="0"/>
                </a:cxn>
                <a:cxn ang="0">
                  <a:pos x="1" y="2"/>
                </a:cxn>
                <a:cxn ang="0">
                  <a:pos x="4" y="6"/>
                </a:cxn>
                <a:cxn ang="0">
                  <a:pos x="16" y="18"/>
                </a:cxn>
                <a:cxn ang="0">
                  <a:pos x="55" y="53"/>
                </a:cxn>
                <a:cxn ang="0">
                  <a:pos x="93" y="88"/>
                </a:cxn>
                <a:cxn ang="0">
                  <a:pos x="104" y="102"/>
                </a:cxn>
                <a:cxn ang="0">
                  <a:pos x="107" y="105"/>
                </a:cxn>
                <a:cxn ang="0">
                  <a:pos x="108" y="107"/>
                </a:cxn>
              </a:cxnLst>
              <a:rect l="0" t="0" r="r" b="b"/>
              <a:pathLst>
                <a:path w="108" h="107">
                  <a:moveTo>
                    <a:pt x="52" y="23"/>
                  </a:moveTo>
                  <a:lnTo>
                    <a:pt x="52" y="23"/>
                  </a:lnTo>
                  <a:lnTo>
                    <a:pt x="53" y="25"/>
                  </a:lnTo>
                  <a:lnTo>
                    <a:pt x="57" y="28"/>
                  </a:lnTo>
                  <a:lnTo>
                    <a:pt x="70" y="40"/>
                  </a:lnTo>
                  <a:lnTo>
                    <a:pt x="83" y="52"/>
                  </a:lnTo>
                  <a:lnTo>
                    <a:pt x="87" y="56"/>
                  </a:lnTo>
                  <a:lnTo>
                    <a:pt x="89" y="58"/>
                  </a:lnTo>
                  <a:lnTo>
                    <a:pt x="89" y="58"/>
                  </a:lnTo>
                  <a:lnTo>
                    <a:pt x="87" y="58"/>
                  </a:lnTo>
                  <a:lnTo>
                    <a:pt x="83" y="57"/>
                  </a:lnTo>
                  <a:lnTo>
                    <a:pt x="73" y="51"/>
                  </a:lnTo>
                  <a:lnTo>
                    <a:pt x="44" y="30"/>
                  </a:lnTo>
                  <a:lnTo>
                    <a:pt x="16" y="8"/>
                  </a:lnTo>
                  <a:lnTo>
                    <a:pt x="5" y="1"/>
                  </a:lnTo>
                  <a:lnTo>
                    <a:pt x="3" y="0"/>
                  </a:lnTo>
                  <a:lnTo>
                    <a:pt x="0" y="0"/>
                  </a:lnTo>
                  <a:lnTo>
                    <a:pt x="0" y="0"/>
                  </a:lnTo>
                  <a:lnTo>
                    <a:pt x="1" y="2"/>
                  </a:lnTo>
                  <a:lnTo>
                    <a:pt x="4" y="6"/>
                  </a:lnTo>
                  <a:lnTo>
                    <a:pt x="16" y="18"/>
                  </a:lnTo>
                  <a:lnTo>
                    <a:pt x="55" y="53"/>
                  </a:lnTo>
                  <a:lnTo>
                    <a:pt x="93" y="88"/>
                  </a:lnTo>
                  <a:lnTo>
                    <a:pt x="104" y="102"/>
                  </a:lnTo>
                  <a:lnTo>
                    <a:pt x="107" y="105"/>
                  </a:lnTo>
                  <a:lnTo>
                    <a:pt x="108" y="107"/>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7" name="Freeform 79"/>
            <p:cNvSpPr/>
            <p:nvPr/>
          </p:nvSpPr>
          <p:spPr bwMode="auto">
            <a:xfrm>
              <a:off x="4397376" y="2736850"/>
              <a:ext cx="446088" cy="544513"/>
            </a:xfrm>
            <a:custGeom>
              <a:avLst/>
              <a:gdLst/>
              <a:ahLst/>
              <a:cxnLst>
                <a:cxn ang="0">
                  <a:pos x="177" y="4"/>
                </a:cxn>
                <a:cxn ang="0">
                  <a:pos x="254" y="79"/>
                </a:cxn>
                <a:cxn ang="0">
                  <a:pos x="253" y="81"/>
                </a:cxn>
                <a:cxn ang="0">
                  <a:pos x="190" y="42"/>
                </a:cxn>
                <a:cxn ang="0">
                  <a:pos x="188" y="45"/>
                </a:cxn>
                <a:cxn ang="0">
                  <a:pos x="248" y="101"/>
                </a:cxn>
                <a:cxn ang="0">
                  <a:pos x="246" y="103"/>
                </a:cxn>
                <a:cxn ang="0">
                  <a:pos x="189" y="71"/>
                </a:cxn>
                <a:cxn ang="0">
                  <a:pos x="193" y="80"/>
                </a:cxn>
                <a:cxn ang="0">
                  <a:pos x="238" y="123"/>
                </a:cxn>
                <a:cxn ang="0">
                  <a:pos x="210" y="109"/>
                </a:cxn>
                <a:cxn ang="0">
                  <a:pos x="180" y="94"/>
                </a:cxn>
                <a:cxn ang="0">
                  <a:pos x="219" y="132"/>
                </a:cxn>
                <a:cxn ang="0">
                  <a:pos x="223" y="139"/>
                </a:cxn>
                <a:cxn ang="0">
                  <a:pos x="172" y="114"/>
                </a:cxn>
                <a:cxn ang="0">
                  <a:pos x="176" y="120"/>
                </a:cxn>
                <a:cxn ang="0">
                  <a:pos x="210" y="154"/>
                </a:cxn>
                <a:cxn ang="0">
                  <a:pos x="182" y="141"/>
                </a:cxn>
                <a:cxn ang="0">
                  <a:pos x="155" y="129"/>
                </a:cxn>
                <a:cxn ang="0">
                  <a:pos x="186" y="159"/>
                </a:cxn>
                <a:cxn ang="0">
                  <a:pos x="189" y="165"/>
                </a:cxn>
                <a:cxn ang="0">
                  <a:pos x="141" y="141"/>
                </a:cxn>
                <a:cxn ang="0">
                  <a:pos x="143" y="146"/>
                </a:cxn>
                <a:cxn ang="0">
                  <a:pos x="172" y="175"/>
                </a:cxn>
                <a:cxn ang="0">
                  <a:pos x="145" y="162"/>
                </a:cxn>
                <a:cxn ang="0">
                  <a:pos x="117" y="149"/>
                </a:cxn>
                <a:cxn ang="0">
                  <a:pos x="146" y="178"/>
                </a:cxn>
                <a:cxn ang="0">
                  <a:pos x="147" y="182"/>
                </a:cxn>
                <a:cxn ang="0">
                  <a:pos x="96" y="156"/>
                </a:cxn>
                <a:cxn ang="0">
                  <a:pos x="94" y="158"/>
                </a:cxn>
                <a:cxn ang="0">
                  <a:pos x="188" y="249"/>
                </a:cxn>
                <a:cxn ang="0">
                  <a:pos x="280" y="339"/>
                </a:cxn>
                <a:cxn ang="0">
                  <a:pos x="280" y="343"/>
                </a:cxn>
                <a:cxn ang="0">
                  <a:pos x="211" y="286"/>
                </a:cxn>
                <a:cxn ang="0">
                  <a:pos x="78" y="163"/>
                </a:cxn>
                <a:cxn ang="0">
                  <a:pos x="66" y="158"/>
                </a:cxn>
                <a:cxn ang="0">
                  <a:pos x="105" y="196"/>
                </a:cxn>
                <a:cxn ang="0">
                  <a:pos x="143" y="235"/>
                </a:cxn>
                <a:cxn ang="0">
                  <a:pos x="126" y="225"/>
                </a:cxn>
                <a:cxn ang="0">
                  <a:pos x="40" y="159"/>
                </a:cxn>
                <a:cxn ang="0">
                  <a:pos x="40" y="162"/>
                </a:cxn>
                <a:cxn ang="0">
                  <a:pos x="100" y="219"/>
                </a:cxn>
                <a:cxn ang="0">
                  <a:pos x="102" y="223"/>
                </a:cxn>
                <a:cxn ang="0">
                  <a:pos x="25" y="167"/>
                </a:cxn>
                <a:cxn ang="0">
                  <a:pos x="8" y="158"/>
                </a:cxn>
                <a:cxn ang="0">
                  <a:pos x="39" y="189"/>
                </a:cxn>
                <a:cxn ang="0">
                  <a:pos x="70" y="221"/>
                </a:cxn>
                <a:cxn ang="0">
                  <a:pos x="35" y="200"/>
                </a:cxn>
                <a:cxn ang="0">
                  <a:pos x="0" y="179"/>
                </a:cxn>
                <a:cxn ang="0">
                  <a:pos x="34" y="213"/>
                </a:cxn>
                <a:cxn ang="0">
                  <a:pos x="32" y="218"/>
                </a:cxn>
                <a:cxn ang="0">
                  <a:pos x="0" y="209"/>
                </a:cxn>
              </a:cxnLst>
              <a:rect l="0" t="0" r="r" b="b"/>
              <a:pathLst>
                <a:path w="281" h="343">
                  <a:moveTo>
                    <a:pt x="175" y="0"/>
                  </a:moveTo>
                  <a:lnTo>
                    <a:pt x="175" y="0"/>
                  </a:lnTo>
                  <a:lnTo>
                    <a:pt x="175" y="2"/>
                  </a:lnTo>
                  <a:lnTo>
                    <a:pt x="177" y="4"/>
                  </a:lnTo>
                  <a:lnTo>
                    <a:pt x="186" y="15"/>
                  </a:lnTo>
                  <a:lnTo>
                    <a:pt x="215" y="42"/>
                  </a:lnTo>
                  <a:lnTo>
                    <a:pt x="245" y="68"/>
                  </a:lnTo>
                  <a:lnTo>
                    <a:pt x="254" y="79"/>
                  </a:lnTo>
                  <a:lnTo>
                    <a:pt x="257" y="81"/>
                  </a:lnTo>
                  <a:lnTo>
                    <a:pt x="257" y="83"/>
                  </a:lnTo>
                  <a:lnTo>
                    <a:pt x="257" y="83"/>
                  </a:lnTo>
                  <a:lnTo>
                    <a:pt x="253" y="81"/>
                  </a:lnTo>
                  <a:lnTo>
                    <a:pt x="245" y="77"/>
                  </a:lnTo>
                  <a:lnTo>
                    <a:pt x="221" y="62"/>
                  </a:lnTo>
                  <a:lnTo>
                    <a:pt x="198" y="47"/>
                  </a:lnTo>
                  <a:lnTo>
                    <a:pt x="190" y="42"/>
                  </a:lnTo>
                  <a:lnTo>
                    <a:pt x="186" y="41"/>
                  </a:lnTo>
                  <a:lnTo>
                    <a:pt x="186" y="41"/>
                  </a:lnTo>
                  <a:lnTo>
                    <a:pt x="186" y="42"/>
                  </a:lnTo>
                  <a:lnTo>
                    <a:pt x="188" y="45"/>
                  </a:lnTo>
                  <a:lnTo>
                    <a:pt x="195" y="53"/>
                  </a:lnTo>
                  <a:lnTo>
                    <a:pt x="218" y="73"/>
                  </a:lnTo>
                  <a:lnTo>
                    <a:pt x="240" y="94"/>
                  </a:lnTo>
                  <a:lnTo>
                    <a:pt x="248" y="101"/>
                  </a:lnTo>
                  <a:lnTo>
                    <a:pt x="249" y="103"/>
                  </a:lnTo>
                  <a:lnTo>
                    <a:pt x="249" y="105"/>
                  </a:lnTo>
                  <a:lnTo>
                    <a:pt x="249" y="105"/>
                  </a:lnTo>
                  <a:lnTo>
                    <a:pt x="246" y="103"/>
                  </a:lnTo>
                  <a:lnTo>
                    <a:pt x="238" y="99"/>
                  </a:lnTo>
                  <a:lnTo>
                    <a:pt x="218" y="88"/>
                  </a:lnTo>
                  <a:lnTo>
                    <a:pt x="197" y="75"/>
                  </a:lnTo>
                  <a:lnTo>
                    <a:pt x="189" y="71"/>
                  </a:lnTo>
                  <a:lnTo>
                    <a:pt x="185" y="71"/>
                  </a:lnTo>
                  <a:lnTo>
                    <a:pt x="185" y="71"/>
                  </a:lnTo>
                  <a:lnTo>
                    <a:pt x="188" y="73"/>
                  </a:lnTo>
                  <a:lnTo>
                    <a:pt x="193" y="80"/>
                  </a:lnTo>
                  <a:lnTo>
                    <a:pt x="212" y="97"/>
                  </a:lnTo>
                  <a:lnTo>
                    <a:pt x="231" y="114"/>
                  </a:lnTo>
                  <a:lnTo>
                    <a:pt x="237" y="120"/>
                  </a:lnTo>
                  <a:lnTo>
                    <a:pt x="238" y="123"/>
                  </a:lnTo>
                  <a:lnTo>
                    <a:pt x="238" y="123"/>
                  </a:lnTo>
                  <a:lnTo>
                    <a:pt x="236" y="123"/>
                  </a:lnTo>
                  <a:lnTo>
                    <a:pt x="229" y="119"/>
                  </a:lnTo>
                  <a:lnTo>
                    <a:pt x="210" y="109"/>
                  </a:lnTo>
                  <a:lnTo>
                    <a:pt x="190" y="98"/>
                  </a:lnTo>
                  <a:lnTo>
                    <a:pt x="184" y="96"/>
                  </a:lnTo>
                  <a:lnTo>
                    <a:pt x="180" y="94"/>
                  </a:lnTo>
                  <a:lnTo>
                    <a:pt x="180" y="94"/>
                  </a:lnTo>
                  <a:lnTo>
                    <a:pt x="181" y="97"/>
                  </a:lnTo>
                  <a:lnTo>
                    <a:pt x="186" y="102"/>
                  </a:lnTo>
                  <a:lnTo>
                    <a:pt x="203" y="116"/>
                  </a:lnTo>
                  <a:lnTo>
                    <a:pt x="219" y="132"/>
                  </a:lnTo>
                  <a:lnTo>
                    <a:pt x="224" y="137"/>
                  </a:lnTo>
                  <a:lnTo>
                    <a:pt x="225" y="140"/>
                  </a:lnTo>
                  <a:lnTo>
                    <a:pt x="225" y="140"/>
                  </a:lnTo>
                  <a:lnTo>
                    <a:pt x="223" y="139"/>
                  </a:lnTo>
                  <a:lnTo>
                    <a:pt x="216" y="136"/>
                  </a:lnTo>
                  <a:lnTo>
                    <a:pt x="198" y="127"/>
                  </a:lnTo>
                  <a:lnTo>
                    <a:pt x="178" y="116"/>
                  </a:lnTo>
                  <a:lnTo>
                    <a:pt x="172" y="114"/>
                  </a:lnTo>
                  <a:lnTo>
                    <a:pt x="169" y="114"/>
                  </a:lnTo>
                  <a:lnTo>
                    <a:pt x="169" y="114"/>
                  </a:lnTo>
                  <a:lnTo>
                    <a:pt x="171" y="115"/>
                  </a:lnTo>
                  <a:lnTo>
                    <a:pt x="176" y="120"/>
                  </a:lnTo>
                  <a:lnTo>
                    <a:pt x="190" y="133"/>
                  </a:lnTo>
                  <a:lnTo>
                    <a:pt x="205" y="146"/>
                  </a:lnTo>
                  <a:lnTo>
                    <a:pt x="208" y="152"/>
                  </a:lnTo>
                  <a:lnTo>
                    <a:pt x="210" y="154"/>
                  </a:lnTo>
                  <a:lnTo>
                    <a:pt x="210" y="154"/>
                  </a:lnTo>
                  <a:lnTo>
                    <a:pt x="207" y="153"/>
                  </a:lnTo>
                  <a:lnTo>
                    <a:pt x="201" y="150"/>
                  </a:lnTo>
                  <a:lnTo>
                    <a:pt x="182" y="141"/>
                  </a:lnTo>
                  <a:lnTo>
                    <a:pt x="164" y="132"/>
                  </a:lnTo>
                  <a:lnTo>
                    <a:pt x="159" y="129"/>
                  </a:lnTo>
                  <a:lnTo>
                    <a:pt x="155" y="129"/>
                  </a:lnTo>
                  <a:lnTo>
                    <a:pt x="155" y="129"/>
                  </a:lnTo>
                  <a:lnTo>
                    <a:pt x="156" y="131"/>
                  </a:lnTo>
                  <a:lnTo>
                    <a:pt x="160" y="135"/>
                  </a:lnTo>
                  <a:lnTo>
                    <a:pt x="173" y="148"/>
                  </a:lnTo>
                  <a:lnTo>
                    <a:pt x="186" y="159"/>
                  </a:lnTo>
                  <a:lnTo>
                    <a:pt x="191" y="163"/>
                  </a:lnTo>
                  <a:lnTo>
                    <a:pt x="191" y="166"/>
                  </a:lnTo>
                  <a:lnTo>
                    <a:pt x="191" y="166"/>
                  </a:lnTo>
                  <a:lnTo>
                    <a:pt x="189" y="165"/>
                  </a:lnTo>
                  <a:lnTo>
                    <a:pt x="182" y="162"/>
                  </a:lnTo>
                  <a:lnTo>
                    <a:pt x="165" y="153"/>
                  </a:lnTo>
                  <a:lnTo>
                    <a:pt x="147" y="144"/>
                  </a:lnTo>
                  <a:lnTo>
                    <a:pt x="141" y="141"/>
                  </a:lnTo>
                  <a:lnTo>
                    <a:pt x="138" y="141"/>
                  </a:lnTo>
                  <a:lnTo>
                    <a:pt x="138" y="141"/>
                  </a:lnTo>
                  <a:lnTo>
                    <a:pt x="139" y="143"/>
                  </a:lnTo>
                  <a:lnTo>
                    <a:pt x="143" y="146"/>
                  </a:lnTo>
                  <a:lnTo>
                    <a:pt x="155" y="158"/>
                  </a:lnTo>
                  <a:lnTo>
                    <a:pt x="167" y="169"/>
                  </a:lnTo>
                  <a:lnTo>
                    <a:pt x="171" y="173"/>
                  </a:lnTo>
                  <a:lnTo>
                    <a:pt x="172" y="175"/>
                  </a:lnTo>
                  <a:lnTo>
                    <a:pt x="172" y="175"/>
                  </a:lnTo>
                  <a:lnTo>
                    <a:pt x="169" y="175"/>
                  </a:lnTo>
                  <a:lnTo>
                    <a:pt x="163" y="171"/>
                  </a:lnTo>
                  <a:lnTo>
                    <a:pt x="145" y="162"/>
                  </a:lnTo>
                  <a:lnTo>
                    <a:pt x="126" y="153"/>
                  </a:lnTo>
                  <a:lnTo>
                    <a:pt x="120" y="150"/>
                  </a:lnTo>
                  <a:lnTo>
                    <a:pt x="117" y="149"/>
                  </a:lnTo>
                  <a:lnTo>
                    <a:pt x="117" y="149"/>
                  </a:lnTo>
                  <a:lnTo>
                    <a:pt x="118" y="152"/>
                  </a:lnTo>
                  <a:lnTo>
                    <a:pt x="122" y="156"/>
                  </a:lnTo>
                  <a:lnTo>
                    <a:pt x="134" y="166"/>
                  </a:lnTo>
                  <a:lnTo>
                    <a:pt x="146" y="178"/>
                  </a:lnTo>
                  <a:lnTo>
                    <a:pt x="150" y="180"/>
                  </a:lnTo>
                  <a:lnTo>
                    <a:pt x="150" y="183"/>
                  </a:lnTo>
                  <a:lnTo>
                    <a:pt x="150" y="183"/>
                  </a:lnTo>
                  <a:lnTo>
                    <a:pt x="147" y="182"/>
                  </a:lnTo>
                  <a:lnTo>
                    <a:pt x="141" y="179"/>
                  </a:lnTo>
                  <a:lnTo>
                    <a:pt x="121" y="169"/>
                  </a:lnTo>
                  <a:lnTo>
                    <a:pt x="103" y="158"/>
                  </a:lnTo>
                  <a:lnTo>
                    <a:pt x="96" y="156"/>
                  </a:lnTo>
                  <a:lnTo>
                    <a:pt x="92" y="156"/>
                  </a:lnTo>
                  <a:lnTo>
                    <a:pt x="92" y="156"/>
                  </a:lnTo>
                  <a:lnTo>
                    <a:pt x="92" y="157"/>
                  </a:lnTo>
                  <a:lnTo>
                    <a:pt x="94" y="158"/>
                  </a:lnTo>
                  <a:lnTo>
                    <a:pt x="99" y="166"/>
                  </a:lnTo>
                  <a:lnTo>
                    <a:pt x="120" y="187"/>
                  </a:lnTo>
                  <a:lnTo>
                    <a:pt x="151" y="216"/>
                  </a:lnTo>
                  <a:lnTo>
                    <a:pt x="188" y="249"/>
                  </a:lnTo>
                  <a:lnTo>
                    <a:pt x="223" y="282"/>
                  </a:lnTo>
                  <a:lnTo>
                    <a:pt x="254" y="311"/>
                  </a:lnTo>
                  <a:lnTo>
                    <a:pt x="275" y="333"/>
                  </a:lnTo>
                  <a:lnTo>
                    <a:pt x="280" y="339"/>
                  </a:lnTo>
                  <a:lnTo>
                    <a:pt x="281" y="342"/>
                  </a:lnTo>
                  <a:lnTo>
                    <a:pt x="281" y="343"/>
                  </a:lnTo>
                  <a:lnTo>
                    <a:pt x="281" y="343"/>
                  </a:lnTo>
                  <a:lnTo>
                    <a:pt x="280" y="343"/>
                  </a:lnTo>
                  <a:lnTo>
                    <a:pt x="278" y="342"/>
                  </a:lnTo>
                  <a:lnTo>
                    <a:pt x="270" y="338"/>
                  </a:lnTo>
                  <a:lnTo>
                    <a:pt x="245" y="317"/>
                  </a:lnTo>
                  <a:lnTo>
                    <a:pt x="211" y="286"/>
                  </a:lnTo>
                  <a:lnTo>
                    <a:pt x="173" y="251"/>
                  </a:lnTo>
                  <a:lnTo>
                    <a:pt x="137" y="214"/>
                  </a:lnTo>
                  <a:lnTo>
                    <a:pt x="103" y="184"/>
                  </a:lnTo>
                  <a:lnTo>
                    <a:pt x="78" y="163"/>
                  </a:lnTo>
                  <a:lnTo>
                    <a:pt x="70" y="158"/>
                  </a:lnTo>
                  <a:lnTo>
                    <a:pt x="68" y="158"/>
                  </a:lnTo>
                  <a:lnTo>
                    <a:pt x="66" y="158"/>
                  </a:lnTo>
                  <a:lnTo>
                    <a:pt x="66" y="158"/>
                  </a:lnTo>
                  <a:lnTo>
                    <a:pt x="66" y="159"/>
                  </a:lnTo>
                  <a:lnTo>
                    <a:pt x="69" y="162"/>
                  </a:lnTo>
                  <a:lnTo>
                    <a:pt x="78" y="171"/>
                  </a:lnTo>
                  <a:lnTo>
                    <a:pt x="105" y="196"/>
                  </a:lnTo>
                  <a:lnTo>
                    <a:pt x="133" y="222"/>
                  </a:lnTo>
                  <a:lnTo>
                    <a:pt x="141" y="231"/>
                  </a:lnTo>
                  <a:lnTo>
                    <a:pt x="143" y="234"/>
                  </a:lnTo>
                  <a:lnTo>
                    <a:pt x="143" y="235"/>
                  </a:lnTo>
                  <a:lnTo>
                    <a:pt x="143" y="235"/>
                  </a:lnTo>
                  <a:lnTo>
                    <a:pt x="142" y="235"/>
                  </a:lnTo>
                  <a:lnTo>
                    <a:pt x="138" y="233"/>
                  </a:lnTo>
                  <a:lnTo>
                    <a:pt x="126" y="225"/>
                  </a:lnTo>
                  <a:lnTo>
                    <a:pt x="91" y="197"/>
                  </a:lnTo>
                  <a:lnTo>
                    <a:pt x="56" y="170"/>
                  </a:lnTo>
                  <a:lnTo>
                    <a:pt x="43" y="161"/>
                  </a:lnTo>
                  <a:lnTo>
                    <a:pt x="40" y="159"/>
                  </a:lnTo>
                  <a:lnTo>
                    <a:pt x="38" y="158"/>
                  </a:lnTo>
                  <a:lnTo>
                    <a:pt x="38" y="158"/>
                  </a:lnTo>
                  <a:lnTo>
                    <a:pt x="38" y="159"/>
                  </a:lnTo>
                  <a:lnTo>
                    <a:pt x="40" y="162"/>
                  </a:lnTo>
                  <a:lnTo>
                    <a:pt x="47" y="170"/>
                  </a:lnTo>
                  <a:lnTo>
                    <a:pt x="70" y="191"/>
                  </a:lnTo>
                  <a:lnTo>
                    <a:pt x="94" y="213"/>
                  </a:lnTo>
                  <a:lnTo>
                    <a:pt x="100" y="219"/>
                  </a:lnTo>
                  <a:lnTo>
                    <a:pt x="103" y="222"/>
                  </a:lnTo>
                  <a:lnTo>
                    <a:pt x="103" y="223"/>
                  </a:lnTo>
                  <a:lnTo>
                    <a:pt x="103" y="223"/>
                  </a:lnTo>
                  <a:lnTo>
                    <a:pt x="102" y="223"/>
                  </a:lnTo>
                  <a:lnTo>
                    <a:pt x="98" y="222"/>
                  </a:lnTo>
                  <a:lnTo>
                    <a:pt x="87" y="214"/>
                  </a:lnTo>
                  <a:lnTo>
                    <a:pt x="56" y="191"/>
                  </a:lnTo>
                  <a:lnTo>
                    <a:pt x="25" y="167"/>
                  </a:lnTo>
                  <a:lnTo>
                    <a:pt x="13" y="161"/>
                  </a:lnTo>
                  <a:lnTo>
                    <a:pt x="10" y="158"/>
                  </a:lnTo>
                  <a:lnTo>
                    <a:pt x="8" y="158"/>
                  </a:lnTo>
                  <a:lnTo>
                    <a:pt x="8" y="158"/>
                  </a:lnTo>
                  <a:lnTo>
                    <a:pt x="9" y="159"/>
                  </a:lnTo>
                  <a:lnTo>
                    <a:pt x="10" y="162"/>
                  </a:lnTo>
                  <a:lnTo>
                    <a:pt x="17" y="169"/>
                  </a:lnTo>
                  <a:lnTo>
                    <a:pt x="39" y="189"/>
                  </a:lnTo>
                  <a:lnTo>
                    <a:pt x="61" y="210"/>
                  </a:lnTo>
                  <a:lnTo>
                    <a:pt x="68" y="217"/>
                  </a:lnTo>
                  <a:lnTo>
                    <a:pt x="70" y="219"/>
                  </a:lnTo>
                  <a:lnTo>
                    <a:pt x="70" y="221"/>
                  </a:lnTo>
                  <a:lnTo>
                    <a:pt x="70" y="221"/>
                  </a:lnTo>
                  <a:lnTo>
                    <a:pt x="66" y="219"/>
                  </a:lnTo>
                  <a:lnTo>
                    <a:pt x="58" y="214"/>
                  </a:lnTo>
                  <a:lnTo>
                    <a:pt x="35" y="200"/>
                  </a:lnTo>
                  <a:lnTo>
                    <a:pt x="12" y="184"/>
                  </a:lnTo>
                  <a:lnTo>
                    <a:pt x="2" y="180"/>
                  </a:lnTo>
                  <a:lnTo>
                    <a:pt x="0" y="179"/>
                  </a:lnTo>
                  <a:lnTo>
                    <a:pt x="0" y="179"/>
                  </a:lnTo>
                  <a:lnTo>
                    <a:pt x="1" y="182"/>
                  </a:lnTo>
                  <a:lnTo>
                    <a:pt x="5" y="186"/>
                  </a:lnTo>
                  <a:lnTo>
                    <a:pt x="19" y="200"/>
                  </a:lnTo>
                  <a:lnTo>
                    <a:pt x="34" y="213"/>
                  </a:lnTo>
                  <a:lnTo>
                    <a:pt x="39" y="217"/>
                  </a:lnTo>
                  <a:lnTo>
                    <a:pt x="40" y="219"/>
                  </a:lnTo>
                  <a:lnTo>
                    <a:pt x="40" y="219"/>
                  </a:lnTo>
                  <a:lnTo>
                    <a:pt x="32" y="218"/>
                  </a:lnTo>
                  <a:lnTo>
                    <a:pt x="19" y="214"/>
                  </a:lnTo>
                  <a:lnTo>
                    <a:pt x="6" y="210"/>
                  </a:lnTo>
                  <a:lnTo>
                    <a:pt x="0" y="209"/>
                  </a:lnTo>
                  <a:lnTo>
                    <a:pt x="0" y="209"/>
                  </a:lnTo>
                  <a:lnTo>
                    <a:pt x="5" y="214"/>
                  </a:lnTo>
                  <a:lnTo>
                    <a:pt x="10" y="21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8" name="Freeform 80"/>
            <p:cNvSpPr/>
            <p:nvPr/>
          </p:nvSpPr>
          <p:spPr bwMode="auto">
            <a:xfrm>
              <a:off x="4338638" y="2573338"/>
              <a:ext cx="474663" cy="276225"/>
            </a:xfrm>
            <a:custGeom>
              <a:avLst/>
              <a:gdLst/>
              <a:ahLst/>
              <a:cxnLst>
                <a:cxn ang="0">
                  <a:pos x="242" y="30"/>
                </a:cxn>
                <a:cxn ang="0">
                  <a:pos x="273" y="60"/>
                </a:cxn>
                <a:cxn ang="0">
                  <a:pos x="278" y="66"/>
                </a:cxn>
                <a:cxn ang="0">
                  <a:pos x="262" y="58"/>
                </a:cxn>
                <a:cxn ang="0">
                  <a:pos x="192" y="7"/>
                </a:cxn>
                <a:cxn ang="0">
                  <a:pos x="188" y="6"/>
                </a:cxn>
                <a:cxn ang="0">
                  <a:pos x="204" y="24"/>
                </a:cxn>
                <a:cxn ang="0">
                  <a:pos x="294" y="109"/>
                </a:cxn>
                <a:cxn ang="0">
                  <a:pos x="298" y="115"/>
                </a:cxn>
                <a:cxn ang="0">
                  <a:pos x="273" y="99"/>
                </a:cxn>
                <a:cxn ang="0">
                  <a:pos x="161" y="4"/>
                </a:cxn>
                <a:cxn ang="0">
                  <a:pos x="153" y="0"/>
                </a:cxn>
                <a:cxn ang="0">
                  <a:pos x="158" y="8"/>
                </a:cxn>
                <a:cxn ang="0">
                  <a:pos x="278" y="122"/>
                </a:cxn>
                <a:cxn ang="0">
                  <a:pos x="299" y="145"/>
                </a:cxn>
                <a:cxn ang="0">
                  <a:pos x="298" y="146"/>
                </a:cxn>
                <a:cxn ang="0">
                  <a:pos x="269" y="126"/>
                </a:cxn>
                <a:cxn ang="0">
                  <a:pos x="133" y="4"/>
                </a:cxn>
                <a:cxn ang="0">
                  <a:pos x="123" y="0"/>
                </a:cxn>
                <a:cxn ang="0">
                  <a:pos x="124" y="3"/>
                </a:cxn>
                <a:cxn ang="0">
                  <a:pos x="176" y="56"/>
                </a:cxn>
                <a:cxn ang="0">
                  <a:pos x="272" y="144"/>
                </a:cxn>
                <a:cxn ang="0">
                  <a:pos x="296" y="171"/>
                </a:cxn>
                <a:cxn ang="0">
                  <a:pos x="295" y="174"/>
                </a:cxn>
                <a:cxn ang="0">
                  <a:pos x="262" y="149"/>
                </a:cxn>
                <a:cxn ang="0">
                  <a:pos x="161" y="55"/>
                </a:cxn>
                <a:cxn ang="0">
                  <a:pos x="99" y="3"/>
                </a:cxn>
                <a:cxn ang="0">
                  <a:pos x="95" y="2"/>
                </a:cxn>
                <a:cxn ang="0">
                  <a:pos x="105" y="13"/>
                </a:cxn>
                <a:cxn ang="0">
                  <a:pos x="158" y="63"/>
                </a:cxn>
                <a:cxn ang="0">
                  <a:pos x="159" y="66"/>
                </a:cxn>
                <a:cxn ang="0">
                  <a:pos x="145" y="58"/>
                </a:cxn>
                <a:cxn ang="0">
                  <a:pos x="75" y="8"/>
                </a:cxn>
                <a:cxn ang="0">
                  <a:pos x="71" y="6"/>
                </a:cxn>
                <a:cxn ang="0">
                  <a:pos x="98" y="34"/>
                </a:cxn>
                <a:cxn ang="0">
                  <a:pos x="125" y="62"/>
                </a:cxn>
                <a:cxn ang="0">
                  <a:pos x="112" y="55"/>
                </a:cxn>
                <a:cxn ang="0">
                  <a:pos x="51" y="13"/>
                </a:cxn>
                <a:cxn ang="0">
                  <a:pos x="49" y="15"/>
                </a:cxn>
                <a:cxn ang="0">
                  <a:pos x="90" y="54"/>
                </a:cxn>
                <a:cxn ang="0">
                  <a:pos x="97" y="62"/>
                </a:cxn>
                <a:cxn ang="0">
                  <a:pos x="62" y="41"/>
                </a:cxn>
                <a:cxn ang="0">
                  <a:pos x="25" y="20"/>
                </a:cxn>
                <a:cxn ang="0">
                  <a:pos x="32" y="28"/>
                </a:cxn>
                <a:cxn ang="0">
                  <a:pos x="71" y="64"/>
                </a:cxn>
                <a:cxn ang="0">
                  <a:pos x="68" y="66"/>
                </a:cxn>
                <a:cxn ang="0">
                  <a:pos x="17" y="34"/>
                </a:cxn>
                <a:cxn ang="0">
                  <a:pos x="6" y="30"/>
                </a:cxn>
                <a:cxn ang="0">
                  <a:pos x="28" y="52"/>
                </a:cxn>
                <a:cxn ang="0">
                  <a:pos x="50" y="73"/>
                </a:cxn>
                <a:cxn ang="0">
                  <a:pos x="41" y="71"/>
                </a:cxn>
                <a:cxn ang="0">
                  <a:pos x="3" y="54"/>
                </a:cxn>
                <a:cxn ang="0">
                  <a:pos x="4" y="59"/>
                </a:cxn>
                <a:cxn ang="0">
                  <a:pos x="29" y="84"/>
                </a:cxn>
                <a:cxn ang="0">
                  <a:pos x="15" y="84"/>
                </a:cxn>
                <a:cxn ang="0">
                  <a:pos x="0" y="84"/>
                </a:cxn>
              </a:cxnLst>
              <a:rect l="0" t="0" r="r" b="b"/>
              <a:pathLst>
                <a:path w="299" h="174">
                  <a:moveTo>
                    <a:pt x="240" y="29"/>
                  </a:moveTo>
                  <a:lnTo>
                    <a:pt x="240" y="29"/>
                  </a:lnTo>
                  <a:lnTo>
                    <a:pt x="242" y="30"/>
                  </a:lnTo>
                  <a:lnTo>
                    <a:pt x="245" y="36"/>
                  </a:lnTo>
                  <a:lnTo>
                    <a:pt x="260" y="47"/>
                  </a:lnTo>
                  <a:lnTo>
                    <a:pt x="273" y="60"/>
                  </a:lnTo>
                  <a:lnTo>
                    <a:pt x="277" y="64"/>
                  </a:lnTo>
                  <a:lnTo>
                    <a:pt x="278" y="66"/>
                  </a:lnTo>
                  <a:lnTo>
                    <a:pt x="278" y="66"/>
                  </a:lnTo>
                  <a:lnTo>
                    <a:pt x="277" y="66"/>
                  </a:lnTo>
                  <a:lnTo>
                    <a:pt x="273" y="64"/>
                  </a:lnTo>
                  <a:lnTo>
                    <a:pt x="262" y="58"/>
                  </a:lnTo>
                  <a:lnTo>
                    <a:pt x="232" y="36"/>
                  </a:lnTo>
                  <a:lnTo>
                    <a:pt x="202" y="13"/>
                  </a:lnTo>
                  <a:lnTo>
                    <a:pt x="192" y="7"/>
                  </a:lnTo>
                  <a:lnTo>
                    <a:pt x="189" y="6"/>
                  </a:lnTo>
                  <a:lnTo>
                    <a:pt x="188" y="6"/>
                  </a:lnTo>
                  <a:lnTo>
                    <a:pt x="188" y="6"/>
                  </a:lnTo>
                  <a:lnTo>
                    <a:pt x="188" y="8"/>
                  </a:lnTo>
                  <a:lnTo>
                    <a:pt x="191" y="12"/>
                  </a:lnTo>
                  <a:lnTo>
                    <a:pt x="204" y="24"/>
                  </a:lnTo>
                  <a:lnTo>
                    <a:pt x="243" y="60"/>
                  </a:lnTo>
                  <a:lnTo>
                    <a:pt x="282" y="97"/>
                  </a:lnTo>
                  <a:lnTo>
                    <a:pt x="294" y="109"/>
                  </a:lnTo>
                  <a:lnTo>
                    <a:pt x="296" y="112"/>
                  </a:lnTo>
                  <a:lnTo>
                    <a:pt x="298" y="115"/>
                  </a:lnTo>
                  <a:lnTo>
                    <a:pt x="298" y="115"/>
                  </a:lnTo>
                  <a:lnTo>
                    <a:pt x="295" y="115"/>
                  </a:lnTo>
                  <a:lnTo>
                    <a:pt x="290" y="111"/>
                  </a:lnTo>
                  <a:lnTo>
                    <a:pt x="273" y="99"/>
                  </a:lnTo>
                  <a:lnTo>
                    <a:pt x="226" y="58"/>
                  </a:lnTo>
                  <a:lnTo>
                    <a:pt x="178" y="16"/>
                  </a:lnTo>
                  <a:lnTo>
                    <a:pt x="161" y="4"/>
                  </a:lnTo>
                  <a:lnTo>
                    <a:pt x="155" y="0"/>
                  </a:lnTo>
                  <a:lnTo>
                    <a:pt x="153" y="0"/>
                  </a:lnTo>
                  <a:lnTo>
                    <a:pt x="153" y="0"/>
                  </a:lnTo>
                  <a:lnTo>
                    <a:pt x="153" y="2"/>
                  </a:lnTo>
                  <a:lnTo>
                    <a:pt x="154" y="3"/>
                  </a:lnTo>
                  <a:lnTo>
                    <a:pt x="158" y="8"/>
                  </a:lnTo>
                  <a:lnTo>
                    <a:pt x="174" y="25"/>
                  </a:lnTo>
                  <a:lnTo>
                    <a:pt x="226" y="73"/>
                  </a:lnTo>
                  <a:lnTo>
                    <a:pt x="278" y="122"/>
                  </a:lnTo>
                  <a:lnTo>
                    <a:pt x="295" y="139"/>
                  </a:lnTo>
                  <a:lnTo>
                    <a:pt x="299" y="144"/>
                  </a:lnTo>
                  <a:lnTo>
                    <a:pt x="299" y="145"/>
                  </a:lnTo>
                  <a:lnTo>
                    <a:pt x="299" y="146"/>
                  </a:lnTo>
                  <a:lnTo>
                    <a:pt x="299" y="146"/>
                  </a:lnTo>
                  <a:lnTo>
                    <a:pt x="298" y="146"/>
                  </a:lnTo>
                  <a:lnTo>
                    <a:pt x="296" y="146"/>
                  </a:lnTo>
                  <a:lnTo>
                    <a:pt x="290" y="142"/>
                  </a:lnTo>
                  <a:lnTo>
                    <a:pt x="269" y="126"/>
                  </a:lnTo>
                  <a:lnTo>
                    <a:pt x="212" y="73"/>
                  </a:lnTo>
                  <a:lnTo>
                    <a:pt x="153" y="20"/>
                  </a:lnTo>
                  <a:lnTo>
                    <a:pt x="133" y="4"/>
                  </a:lnTo>
                  <a:lnTo>
                    <a:pt x="127" y="0"/>
                  </a:lnTo>
                  <a:lnTo>
                    <a:pt x="124" y="0"/>
                  </a:lnTo>
                  <a:lnTo>
                    <a:pt x="123" y="0"/>
                  </a:lnTo>
                  <a:lnTo>
                    <a:pt x="123" y="0"/>
                  </a:lnTo>
                  <a:lnTo>
                    <a:pt x="123" y="2"/>
                  </a:lnTo>
                  <a:lnTo>
                    <a:pt x="124" y="3"/>
                  </a:lnTo>
                  <a:lnTo>
                    <a:pt x="128" y="9"/>
                  </a:lnTo>
                  <a:lnTo>
                    <a:pt x="148" y="29"/>
                  </a:lnTo>
                  <a:lnTo>
                    <a:pt x="176" y="56"/>
                  </a:lnTo>
                  <a:lnTo>
                    <a:pt x="210" y="86"/>
                  </a:lnTo>
                  <a:lnTo>
                    <a:pt x="243" y="116"/>
                  </a:lnTo>
                  <a:lnTo>
                    <a:pt x="272" y="144"/>
                  </a:lnTo>
                  <a:lnTo>
                    <a:pt x="291" y="163"/>
                  </a:lnTo>
                  <a:lnTo>
                    <a:pt x="295" y="170"/>
                  </a:lnTo>
                  <a:lnTo>
                    <a:pt x="296" y="171"/>
                  </a:lnTo>
                  <a:lnTo>
                    <a:pt x="296" y="172"/>
                  </a:lnTo>
                  <a:lnTo>
                    <a:pt x="296" y="172"/>
                  </a:lnTo>
                  <a:lnTo>
                    <a:pt x="295" y="174"/>
                  </a:lnTo>
                  <a:lnTo>
                    <a:pt x="292" y="172"/>
                  </a:lnTo>
                  <a:lnTo>
                    <a:pt x="286" y="167"/>
                  </a:lnTo>
                  <a:lnTo>
                    <a:pt x="262" y="149"/>
                  </a:lnTo>
                  <a:lnTo>
                    <a:pt x="231" y="120"/>
                  </a:lnTo>
                  <a:lnTo>
                    <a:pt x="196" y="88"/>
                  </a:lnTo>
                  <a:lnTo>
                    <a:pt x="161" y="55"/>
                  </a:lnTo>
                  <a:lnTo>
                    <a:pt x="129" y="26"/>
                  </a:lnTo>
                  <a:lnTo>
                    <a:pt x="107" y="7"/>
                  </a:lnTo>
                  <a:lnTo>
                    <a:pt x="99" y="3"/>
                  </a:lnTo>
                  <a:lnTo>
                    <a:pt x="97" y="2"/>
                  </a:lnTo>
                  <a:lnTo>
                    <a:pt x="95" y="2"/>
                  </a:lnTo>
                  <a:lnTo>
                    <a:pt x="95" y="2"/>
                  </a:lnTo>
                  <a:lnTo>
                    <a:pt x="95" y="3"/>
                  </a:lnTo>
                  <a:lnTo>
                    <a:pt x="98" y="6"/>
                  </a:lnTo>
                  <a:lnTo>
                    <a:pt x="105" y="13"/>
                  </a:lnTo>
                  <a:lnTo>
                    <a:pt x="128" y="34"/>
                  </a:lnTo>
                  <a:lnTo>
                    <a:pt x="150" y="55"/>
                  </a:lnTo>
                  <a:lnTo>
                    <a:pt x="158" y="63"/>
                  </a:lnTo>
                  <a:lnTo>
                    <a:pt x="159" y="64"/>
                  </a:lnTo>
                  <a:lnTo>
                    <a:pt x="159" y="66"/>
                  </a:lnTo>
                  <a:lnTo>
                    <a:pt x="159" y="66"/>
                  </a:lnTo>
                  <a:lnTo>
                    <a:pt x="158" y="66"/>
                  </a:lnTo>
                  <a:lnTo>
                    <a:pt x="155" y="64"/>
                  </a:lnTo>
                  <a:lnTo>
                    <a:pt x="145" y="58"/>
                  </a:lnTo>
                  <a:lnTo>
                    <a:pt x="115" y="36"/>
                  </a:lnTo>
                  <a:lnTo>
                    <a:pt x="85" y="15"/>
                  </a:lnTo>
                  <a:lnTo>
                    <a:pt x="75" y="8"/>
                  </a:lnTo>
                  <a:lnTo>
                    <a:pt x="72" y="7"/>
                  </a:lnTo>
                  <a:lnTo>
                    <a:pt x="71" y="6"/>
                  </a:lnTo>
                  <a:lnTo>
                    <a:pt x="71" y="6"/>
                  </a:lnTo>
                  <a:lnTo>
                    <a:pt x="72" y="9"/>
                  </a:lnTo>
                  <a:lnTo>
                    <a:pt x="79" y="16"/>
                  </a:lnTo>
                  <a:lnTo>
                    <a:pt x="98" y="34"/>
                  </a:lnTo>
                  <a:lnTo>
                    <a:pt x="118" y="52"/>
                  </a:lnTo>
                  <a:lnTo>
                    <a:pt x="124" y="58"/>
                  </a:lnTo>
                  <a:lnTo>
                    <a:pt x="125" y="62"/>
                  </a:lnTo>
                  <a:lnTo>
                    <a:pt x="125" y="62"/>
                  </a:lnTo>
                  <a:lnTo>
                    <a:pt x="122" y="60"/>
                  </a:lnTo>
                  <a:lnTo>
                    <a:pt x="112" y="55"/>
                  </a:lnTo>
                  <a:lnTo>
                    <a:pt x="86" y="37"/>
                  </a:lnTo>
                  <a:lnTo>
                    <a:pt x="60" y="19"/>
                  </a:lnTo>
                  <a:lnTo>
                    <a:pt x="51" y="13"/>
                  </a:lnTo>
                  <a:lnTo>
                    <a:pt x="47" y="12"/>
                  </a:lnTo>
                  <a:lnTo>
                    <a:pt x="47" y="12"/>
                  </a:lnTo>
                  <a:lnTo>
                    <a:pt x="49" y="15"/>
                  </a:lnTo>
                  <a:lnTo>
                    <a:pt x="54" y="21"/>
                  </a:lnTo>
                  <a:lnTo>
                    <a:pt x="72" y="37"/>
                  </a:lnTo>
                  <a:lnTo>
                    <a:pt x="90" y="54"/>
                  </a:lnTo>
                  <a:lnTo>
                    <a:pt x="95" y="59"/>
                  </a:lnTo>
                  <a:lnTo>
                    <a:pt x="97" y="62"/>
                  </a:lnTo>
                  <a:lnTo>
                    <a:pt x="97" y="62"/>
                  </a:lnTo>
                  <a:lnTo>
                    <a:pt x="93" y="62"/>
                  </a:lnTo>
                  <a:lnTo>
                    <a:pt x="85" y="56"/>
                  </a:lnTo>
                  <a:lnTo>
                    <a:pt x="62" y="41"/>
                  </a:lnTo>
                  <a:lnTo>
                    <a:pt x="37" y="26"/>
                  </a:lnTo>
                  <a:lnTo>
                    <a:pt x="29" y="21"/>
                  </a:lnTo>
                  <a:lnTo>
                    <a:pt x="25" y="20"/>
                  </a:lnTo>
                  <a:lnTo>
                    <a:pt x="25" y="20"/>
                  </a:lnTo>
                  <a:lnTo>
                    <a:pt x="26" y="22"/>
                  </a:lnTo>
                  <a:lnTo>
                    <a:pt x="32" y="28"/>
                  </a:lnTo>
                  <a:lnTo>
                    <a:pt x="49" y="43"/>
                  </a:lnTo>
                  <a:lnTo>
                    <a:pt x="66" y="59"/>
                  </a:lnTo>
                  <a:lnTo>
                    <a:pt x="71" y="64"/>
                  </a:lnTo>
                  <a:lnTo>
                    <a:pt x="72" y="67"/>
                  </a:lnTo>
                  <a:lnTo>
                    <a:pt x="72" y="67"/>
                  </a:lnTo>
                  <a:lnTo>
                    <a:pt x="68" y="66"/>
                  </a:lnTo>
                  <a:lnTo>
                    <a:pt x="60" y="62"/>
                  </a:lnTo>
                  <a:lnTo>
                    <a:pt x="38" y="49"/>
                  </a:lnTo>
                  <a:lnTo>
                    <a:pt x="17" y="34"/>
                  </a:lnTo>
                  <a:lnTo>
                    <a:pt x="9" y="30"/>
                  </a:lnTo>
                  <a:lnTo>
                    <a:pt x="6" y="30"/>
                  </a:lnTo>
                  <a:lnTo>
                    <a:pt x="6" y="30"/>
                  </a:lnTo>
                  <a:lnTo>
                    <a:pt x="7" y="33"/>
                  </a:lnTo>
                  <a:lnTo>
                    <a:pt x="12" y="37"/>
                  </a:lnTo>
                  <a:lnTo>
                    <a:pt x="28" y="52"/>
                  </a:lnTo>
                  <a:lnTo>
                    <a:pt x="43" y="67"/>
                  </a:lnTo>
                  <a:lnTo>
                    <a:pt x="49" y="72"/>
                  </a:lnTo>
                  <a:lnTo>
                    <a:pt x="50" y="73"/>
                  </a:lnTo>
                  <a:lnTo>
                    <a:pt x="50" y="73"/>
                  </a:lnTo>
                  <a:lnTo>
                    <a:pt x="47" y="73"/>
                  </a:lnTo>
                  <a:lnTo>
                    <a:pt x="41" y="71"/>
                  </a:lnTo>
                  <a:lnTo>
                    <a:pt x="25" y="64"/>
                  </a:lnTo>
                  <a:lnTo>
                    <a:pt x="8" y="56"/>
                  </a:lnTo>
                  <a:lnTo>
                    <a:pt x="3" y="54"/>
                  </a:lnTo>
                  <a:lnTo>
                    <a:pt x="0" y="54"/>
                  </a:lnTo>
                  <a:lnTo>
                    <a:pt x="0" y="54"/>
                  </a:lnTo>
                  <a:lnTo>
                    <a:pt x="4" y="59"/>
                  </a:lnTo>
                  <a:lnTo>
                    <a:pt x="15" y="68"/>
                  </a:lnTo>
                  <a:lnTo>
                    <a:pt x="25" y="79"/>
                  </a:lnTo>
                  <a:lnTo>
                    <a:pt x="29" y="84"/>
                  </a:lnTo>
                  <a:lnTo>
                    <a:pt x="29" y="84"/>
                  </a:lnTo>
                  <a:lnTo>
                    <a:pt x="25" y="84"/>
                  </a:lnTo>
                  <a:lnTo>
                    <a:pt x="15" y="84"/>
                  </a:lnTo>
                  <a:lnTo>
                    <a:pt x="6" y="82"/>
                  </a:lnTo>
                  <a:lnTo>
                    <a:pt x="0" y="84"/>
                  </a:lnTo>
                  <a:lnTo>
                    <a:pt x="0" y="84"/>
                  </a:lnTo>
                  <a:lnTo>
                    <a:pt x="6" y="89"/>
                  </a:lnTo>
                  <a:lnTo>
                    <a:pt x="11" y="9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9" name="组合 108"/>
          <p:cNvGrpSpPr/>
          <p:nvPr/>
        </p:nvGrpSpPr>
        <p:grpSpPr>
          <a:xfrm>
            <a:off x="5770927" y="3433090"/>
            <a:ext cx="354777" cy="496518"/>
            <a:chOff x="4948238" y="2587625"/>
            <a:chExt cx="663575" cy="928688"/>
          </a:xfrm>
        </p:grpSpPr>
        <p:sp>
          <p:nvSpPr>
            <p:cNvPr id="110" name="Freeform 81"/>
            <p:cNvSpPr/>
            <p:nvPr/>
          </p:nvSpPr>
          <p:spPr bwMode="auto">
            <a:xfrm>
              <a:off x="5380038" y="3281363"/>
              <a:ext cx="114300" cy="234950"/>
            </a:xfrm>
            <a:custGeom>
              <a:avLst/>
              <a:gdLst/>
              <a:ahLst/>
              <a:cxnLst>
                <a:cxn ang="0">
                  <a:pos x="0" y="0"/>
                </a:cxn>
                <a:cxn ang="0">
                  <a:pos x="3" y="4"/>
                </a:cxn>
                <a:cxn ang="0">
                  <a:pos x="37" y="36"/>
                </a:cxn>
                <a:cxn ang="0">
                  <a:pos x="69" y="67"/>
                </a:cxn>
                <a:cxn ang="0">
                  <a:pos x="72" y="72"/>
                </a:cxn>
                <a:cxn ang="0">
                  <a:pos x="68" y="71"/>
                </a:cxn>
                <a:cxn ang="0">
                  <a:pos x="37" y="50"/>
                </a:cxn>
                <a:cxn ang="0">
                  <a:pos x="4" y="30"/>
                </a:cxn>
                <a:cxn ang="0">
                  <a:pos x="0" y="29"/>
                </a:cxn>
                <a:cxn ang="0">
                  <a:pos x="3" y="33"/>
                </a:cxn>
                <a:cxn ang="0">
                  <a:pos x="37" y="66"/>
                </a:cxn>
                <a:cxn ang="0">
                  <a:pos x="69" y="97"/>
                </a:cxn>
                <a:cxn ang="0">
                  <a:pos x="72" y="101"/>
                </a:cxn>
                <a:cxn ang="0">
                  <a:pos x="68" y="100"/>
                </a:cxn>
                <a:cxn ang="0">
                  <a:pos x="37" y="80"/>
                </a:cxn>
                <a:cxn ang="0">
                  <a:pos x="4" y="60"/>
                </a:cxn>
                <a:cxn ang="0">
                  <a:pos x="0" y="59"/>
                </a:cxn>
                <a:cxn ang="0">
                  <a:pos x="3" y="63"/>
                </a:cxn>
                <a:cxn ang="0">
                  <a:pos x="37" y="94"/>
                </a:cxn>
                <a:cxn ang="0">
                  <a:pos x="69" y="127"/>
                </a:cxn>
                <a:cxn ang="0">
                  <a:pos x="72" y="131"/>
                </a:cxn>
                <a:cxn ang="0">
                  <a:pos x="68" y="130"/>
                </a:cxn>
                <a:cxn ang="0">
                  <a:pos x="37" y="110"/>
                </a:cxn>
                <a:cxn ang="0">
                  <a:pos x="4" y="89"/>
                </a:cxn>
                <a:cxn ang="0">
                  <a:pos x="0" y="89"/>
                </a:cxn>
                <a:cxn ang="0">
                  <a:pos x="9" y="98"/>
                </a:cxn>
                <a:cxn ang="0">
                  <a:pos x="51" y="137"/>
                </a:cxn>
                <a:cxn ang="0">
                  <a:pos x="60" y="148"/>
                </a:cxn>
                <a:cxn ang="0">
                  <a:pos x="58" y="148"/>
                </a:cxn>
                <a:cxn ang="0">
                  <a:pos x="30" y="133"/>
                </a:cxn>
                <a:cxn ang="0">
                  <a:pos x="4" y="119"/>
                </a:cxn>
                <a:cxn ang="0">
                  <a:pos x="0" y="118"/>
                </a:cxn>
                <a:cxn ang="0">
                  <a:pos x="5" y="123"/>
                </a:cxn>
                <a:cxn ang="0">
                  <a:pos x="26" y="143"/>
                </a:cxn>
                <a:cxn ang="0">
                  <a:pos x="30" y="148"/>
                </a:cxn>
              </a:cxnLst>
              <a:rect l="0" t="0" r="r" b="b"/>
              <a:pathLst>
                <a:path w="72" h="148">
                  <a:moveTo>
                    <a:pt x="0" y="0"/>
                  </a:moveTo>
                  <a:lnTo>
                    <a:pt x="0" y="0"/>
                  </a:lnTo>
                  <a:lnTo>
                    <a:pt x="0" y="2"/>
                  </a:lnTo>
                  <a:lnTo>
                    <a:pt x="3" y="4"/>
                  </a:lnTo>
                  <a:lnTo>
                    <a:pt x="11" y="12"/>
                  </a:lnTo>
                  <a:lnTo>
                    <a:pt x="37" y="36"/>
                  </a:lnTo>
                  <a:lnTo>
                    <a:pt x="61" y="59"/>
                  </a:lnTo>
                  <a:lnTo>
                    <a:pt x="69" y="67"/>
                  </a:lnTo>
                  <a:lnTo>
                    <a:pt x="72" y="70"/>
                  </a:lnTo>
                  <a:lnTo>
                    <a:pt x="72" y="72"/>
                  </a:lnTo>
                  <a:lnTo>
                    <a:pt x="72" y="72"/>
                  </a:lnTo>
                  <a:lnTo>
                    <a:pt x="68" y="71"/>
                  </a:lnTo>
                  <a:lnTo>
                    <a:pt x="60" y="66"/>
                  </a:lnTo>
                  <a:lnTo>
                    <a:pt x="37" y="50"/>
                  </a:lnTo>
                  <a:lnTo>
                    <a:pt x="12" y="36"/>
                  </a:lnTo>
                  <a:lnTo>
                    <a:pt x="4" y="30"/>
                  </a:lnTo>
                  <a:lnTo>
                    <a:pt x="0" y="29"/>
                  </a:lnTo>
                  <a:lnTo>
                    <a:pt x="0" y="29"/>
                  </a:lnTo>
                  <a:lnTo>
                    <a:pt x="0" y="30"/>
                  </a:lnTo>
                  <a:lnTo>
                    <a:pt x="3" y="33"/>
                  </a:lnTo>
                  <a:lnTo>
                    <a:pt x="11" y="42"/>
                  </a:lnTo>
                  <a:lnTo>
                    <a:pt x="37" y="66"/>
                  </a:lnTo>
                  <a:lnTo>
                    <a:pt x="61" y="89"/>
                  </a:lnTo>
                  <a:lnTo>
                    <a:pt x="69" y="97"/>
                  </a:lnTo>
                  <a:lnTo>
                    <a:pt x="72" y="100"/>
                  </a:lnTo>
                  <a:lnTo>
                    <a:pt x="72" y="101"/>
                  </a:lnTo>
                  <a:lnTo>
                    <a:pt x="72" y="101"/>
                  </a:lnTo>
                  <a:lnTo>
                    <a:pt x="68" y="100"/>
                  </a:lnTo>
                  <a:lnTo>
                    <a:pt x="60" y="96"/>
                  </a:lnTo>
                  <a:lnTo>
                    <a:pt x="37" y="80"/>
                  </a:lnTo>
                  <a:lnTo>
                    <a:pt x="12" y="64"/>
                  </a:lnTo>
                  <a:lnTo>
                    <a:pt x="4" y="60"/>
                  </a:lnTo>
                  <a:lnTo>
                    <a:pt x="0" y="59"/>
                  </a:lnTo>
                  <a:lnTo>
                    <a:pt x="0" y="59"/>
                  </a:lnTo>
                  <a:lnTo>
                    <a:pt x="0" y="60"/>
                  </a:lnTo>
                  <a:lnTo>
                    <a:pt x="3" y="63"/>
                  </a:lnTo>
                  <a:lnTo>
                    <a:pt x="11" y="71"/>
                  </a:lnTo>
                  <a:lnTo>
                    <a:pt x="37" y="94"/>
                  </a:lnTo>
                  <a:lnTo>
                    <a:pt x="61" y="119"/>
                  </a:lnTo>
                  <a:lnTo>
                    <a:pt x="69" y="127"/>
                  </a:lnTo>
                  <a:lnTo>
                    <a:pt x="72" y="130"/>
                  </a:lnTo>
                  <a:lnTo>
                    <a:pt x="72" y="131"/>
                  </a:lnTo>
                  <a:lnTo>
                    <a:pt x="72" y="131"/>
                  </a:lnTo>
                  <a:lnTo>
                    <a:pt x="68" y="130"/>
                  </a:lnTo>
                  <a:lnTo>
                    <a:pt x="60" y="124"/>
                  </a:lnTo>
                  <a:lnTo>
                    <a:pt x="37" y="110"/>
                  </a:lnTo>
                  <a:lnTo>
                    <a:pt x="13" y="94"/>
                  </a:lnTo>
                  <a:lnTo>
                    <a:pt x="4" y="89"/>
                  </a:lnTo>
                  <a:lnTo>
                    <a:pt x="0" y="89"/>
                  </a:lnTo>
                  <a:lnTo>
                    <a:pt x="0" y="89"/>
                  </a:lnTo>
                  <a:lnTo>
                    <a:pt x="3" y="92"/>
                  </a:lnTo>
                  <a:lnTo>
                    <a:pt x="9" y="98"/>
                  </a:lnTo>
                  <a:lnTo>
                    <a:pt x="30" y="118"/>
                  </a:lnTo>
                  <a:lnTo>
                    <a:pt x="51" y="137"/>
                  </a:lnTo>
                  <a:lnTo>
                    <a:pt x="59" y="145"/>
                  </a:lnTo>
                  <a:lnTo>
                    <a:pt x="60" y="148"/>
                  </a:lnTo>
                  <a:lnTo>
                    <a:pt x="60" y="148"/>
                  </a:lnTo>
                  <a:lnTo>
                    <a:pt x="58" y="148"/>
                  </a:lnTo>
                  <a:lnTo>
                    <a:pt x="50" y="144"/>
                  </a:lnTo>
                  <a:lnTo>
                    <a:pt x="30" y="133"/>
                  </a:lnTo>
                  <a:lnTo>
                    <a:pt x="11" y="122"/>
                  </a:lnTo>
                  <a:lnTo>
                    <a:pt x="4" y="119"/>
                  </a:lnTo>
                  <a:lnTo>
                    <a:pt x="0" y="118"/>
                  </a:lnTo>
                  <a:lnTo>
                    <a:pt x="0" y="118"/>
                  </a:lnTo>
                  <a:lnTo>
                    <a:pt x="1" y="120"/>
                  </a:lnTo>
                  <a:lnTo>
                    <a:pt x="5" y="123"/>
                  </a:lnTo>
                  <a:lnTo>
                    <a:pt x="16" y="133"/>
                  </a:lnTo>
                  <a:lnTo>
                    <a:pt x="26" y="143"/>
                  </a:lnTo>
                  <a:lnTo>
                    <a:pt x="30" y="146"/>
                  </a:lnTo>
                  <a:lnTo>
                    <a:pt x="30" y="14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1" name="Freeform 82"/>
            <p:cNvSpPr/>
            <p:nvPr/>
          </p:nvSpPr>
          <p:spPr bwMode="auto">
            <a:xfrm>
              <a:off x="5513388" y="3182938"/>
              <a:ext cx="98425" cy="92075"/>
            </a:xfrm>
            <a:custGeom>
              <a:avLst/>
              <a:gdLst/>
              <a:ahLst/>
              <a:cxnLst>
                <a:cxn ang="0">
                  <a:pos x="58" y="0"/>
                </a:cxn>
                <a:cxn ang="0">
                  <a:pos x="58" y="0"/>
                </a:cxn>
                <a:cxn ang="0">
                  <a:pos x="62" y="4"/>
                </a:cxn>
                <a:cxn ang="0">
                  <a:pos x="62" y="4"/>
                </a:cxn>
                <a:cxn ang="0">
                  <a:pos x="57" y="4"/>
                </a:cxn>
                <a:cxn ang="0">
                  <a:pos x="47" y="2"/>
                </a:cxn>
                <a:cxn ang="0">
                  <a:pos x="35" y="0"/>
                </a:cxn>
                <a:cxn ang="0">
                  <a:pos x="30" y="0"/>
                </a:cxn>
                <a:cxn ang="0">
                  <a:pos x="30" y="0"/>
                </a:cxn>
                <a:cxn ang="0">
                  <a:pos x="31" y="2"/>
                </a:cxn>
                <a:cxn ang="0">
                  <a:pos x="35" y="6"/>
                </a:cxn>
                <a:cxn ang="0">
                  <a:pos x="47" y="17"/>
                </a:cxn>
                <a:cxn ang="0">
                  <a:pos x="58" y="27"/>
                </a:cxn>
                <a:cxn ang="0">
                  <a:pos x="62" y="31"/>
                </a:cxn>
                <a:cxn ang="0">
                  <a:pos x="62" y="34"/>
                </a:cxn>
                <a:cxn ang="0">
                  <a:pos x="62" y="34"/>
                </a:cxn>
                <a:cxn ang="0">
                  <a:pos x="60" y="32"/>
                </a:cxn>
                <a:cxn ang="0">
                  <a:pos x="52" y="28"/>
                </a:cxn>
                <a:cxn ang="0">
                  <a:pos x="31" y="17"/>
                </a:cxn>
                <a:cxn ang="0">
                  <a:pos x="10" y="5"/>
                </a:cxn>
                <a:cxn ang="0">
                  <a:pos x="4" y="1"/>
                </a:cxn>
                <a:cxn ang="0">
                  <a:pos x="0" y="0"/>
                </a:cxn>
                <a:cxn ang="0">
                  <a:pos x="0" y="0"/>
                </a:cxn>
                <a:cxn ang="0">
                  <a:pos x="2" y="4"/>
                </a:cxn>
                <a:cxn ang="0">
                  <a:pos x="9" y="10"/>
                </a:cxn>
                <a:cxn ang="0">
                  <a:pos x="30" y="30"/>
                </a:cxn>
                <a:cxn ang="0">
                  <a:pos x="50" y="48"/>
                </a:cxn>
                <a:cxn ang="0">
                  <a:pos x="57" y="55"/>
                </a:cxn>
                <a:cxn ang="0">
                  <a:pos x="58" y="58"/>
                </a:cxn>
              </a:cxnLst>
              <a:rect l="0" t="0" r="r" b="b"/>
              <a:pathLst>
                <a:path w="62" h="58">
                  <a:moveTo>
                    <a:pt x="58" y="0"/>
                  </a:moveTo>
                  <a:lnTo>
                    <a:pt x="58" y="0"/>
                  </a:lnTo>
                  <a:lnTo>
                    <a:pt x="62" y="4"/>
                  </a:lnTo>
                  <a:lnTo>
                    <a:pt x="62" y="4"/>
                  </a:lnTo>
                  <a:lnTo>
                    <a:pt x="57" y="4"/>
                  </a:lnTo>
                  <a:lnTo>
                    <a:pt x="47" y="2"/>
                  </a:lnTo>
                  <a:lnTo>
                    <a:pt x="35" y="0"/>
                  </a:lnTo>
                  <a:lnTo>
                    <a:pt x="30" y="0"/>
                  </a:lnTo>
                  <a:lnTo>
                    <a:pt x="30" y="0"/>
                  </a:lnTo>
                  <a:lnTo>
                    <a:pt x="31" y="2"/>
                  </a:lnTo>
                  <a:lnTo>
                    <a:pt x="35" y="6"/>
                  </a:lnTo>
                  <a:lnTo>
                    <a:pt x="47" y="17"/>
                  </a:lnTo>
                  <a:lnTo>
                    <a:pt x="58" y="27"/>
                  </a:lnTo>
                  <a:lnTo>
                    <a:pt x="62" y="31"/>
                  </a:lnTo>
                  <a:lnTo>
                    <a:pt x="62" y="34"/>
                  </a:lnTo>
                  <a:lnTo>
                    <a:pt x="62" y="34"/>
                  </a:lnTo>
                  <a:lnTo>
                    <a:pt x="60" y="32"/>
                  </a:lnTo>
                  <a:lnTo>
                    <a:pt x="52" y="28"/>
                  </a:lnTo>
                  <a:lnTo>
                    <a:pt x="31" y="17"/>
                  </a:lnTo>
                  <a:lnTo>
                    <a:pt x="10" y="5"/>
                  </a:lnTo>
                  <a:lnTo>
                    <a:pt x="4" y="1"/>
                  </a:lnTo>
                  <a:lnTo>
                    <a:pt x="0" y="0"/>
                  </a:lnTo>
                  <a:lnTo>
                    <a:pt x="0" y="0"/>
                  </a:lnTo>
                  <a:lnTo>
                    <a:pt x="2" y="4"/>
                  </a:lnTo>
                  <a:lnTo>
                    <a:pt x="9" y="10"/>
                  </a:lnTo>
                  <a:lnTo>
                    <a:pt x="30" y="30"/>
                  </a:lnTo>
                  <a:lnTo>
                    <a:pt x="50" y="48"/>
                  </a:lnTo>
                  <a:lnTo>
                    <a:pt x="57" y="55"/>
                  </a:lnTo>
                  <a:lnTo>
                    <a:pt x="58" y="5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2" name="Freeform 83"/>
            <p:cNvSpPr/>
            <p:nvPr/>
          </p:nvSpPr>
          <p:spPr bwMode="auto">
            <a:xfrm>
              <a:off x="5113338" y="2703513"/>
              <a:ext cx="465138" cy="673100"/>
            </a:xfrm>
            <a:custGeom>
              <a:avLst/>
              <a:gdLst/>
              <a:ahLst/>
              <a:cxnLst>
                <a:cxn ang="0">
                  <a:pos x="180" y="12"/>
                </a:cxn>
                <a:cxn ang="0">
                  <a:pos x="240" y="71"/>
                </a:cxn>
                <a:cxn ang="0">
                  <a:pos x="181" y="34"/>
                </a:cxn>
                <a:cxn ang="0">
                  <a:pos x="171" y="33"/>
                </a:cxn>
                <a:cxn ang="0">
                  <a:pos x="240" y="98"/>
                </a:cxn>
                <a:cxn ang="0">
                  <a:pos x="205" y="79"/>
                </a:cxn>
                <a:cxn ang="0">
                  <a:pos x="169" y="59"/>
                </a:cxn>
                <a:cxn ang="0">
                  <a:pos x="237" y="126"/>
                </a:cxn>
                <a:cxn ang="0">
                  <a:pos x="228" y="124"/>
                </a:cxn>
                <a:cxn ang="0">
                  <a:pos x="168" y="88"/>
                </a:cxn>
                <a:cxn ang="0">
                  <a:pos x="229" y="147"/>
                </a:cxn>
                <a:cxn ang="0">
                  <a:pos x="236" y="158"/>
                </a:cxn>
                <a:cxn ang="0">
                  <a:pos x="168" y="117"/>
                </a:cxn>
                <a:cxn ang="0">
                  <a:pos x="205" y="153"/>
                </a:cxn>
                <a:cxn ang="0">
                  <a:pos x="240" y="188"/>
                </a:cxn>
                <a:cxn ang="0">
                  <a:pos x="172" y="148"/>
                </a:cxn>
                <a:cxn ang="0">
                  <a:pos x="179" y="158"/>
                </a:cxn>
                <a:cxn ang="0">
                  <a:pos x="240" y="218"/>
                </a:cxn>
                <a:cxn ang="0">
                  <a:pos x="181" y="182"/>
                </a:cxn>
                <a:cxn ang="0">
                  <a:pos x="171" y="180"/>
                </a:cxn>
                <a:cxn ang="0">
                  <a:pos x="240" y="246"/>
                </a:cxn>
                <a:cxn ang="0">
                  <a:pos x="205" y="226"/>
                </a:cxn>
                <a:cxn ang="0">
                  <a:pos x="169" y="207"/>
                </a:cxn>
                <a:cxn ang="0">
                  <a:pos x="237" y="273"/>
                </a:cxn>
                <a:cxn ang="0">
                  <a:pos x="228" y="272"/>
                </a:cxn>
                <a:cxn ang="0">
                  <a:pos x="168" y="235"/>
                </a:cxn>
                <a:cxn ang="0">
                  <a:pos x="276" y="340"/>
                </a:cxn>
                <a:cxn ang="0">
                  <a:pos x="292" y="360"/>
                </a:cxn>
                <a:cxn ang="0">
                  <a:pos x="176" y="268"/>
                </a:cxn>
                <a:cxn ang="0">
                  <a:pos x="172" y="270"/>
                </a:cxn>
                <a:cxn ang="0">
                  <a:pos x="263" y="359"/>
                </a:cxn>
                <a:cxn ang="0">
                  <a:pos x="248" y="351"/>
                </a:cxn>
                <a:cxn ang="0">
                  <a:pos x="168" y="294"/>
                </a:cxn>
                <a:cxn ang="0">
                  <a:pos x="205" y="330"/>
                </a:cxn>
                <a:cxn ang="0">
                  <a:pos x="240" y="366"/>
                </a:cxn>
                <a:cxn ang="0">
                  <a:pos x="163" y="311"/>
                </a:cxn>
                <a:cxn ang="0">
                  <a:pos x="147" y="303"/>
                </a:cxn>
                <a:cxn ang="0">
                  <a:pos x="237" y="390"/>
                </a:cxn>
                <a:cxn ang="0">
                  <a:pos x="233" y="392"/>
                </a:cxn>
                <a:cxn ang="0">
                  <a:pos x="120" y="302"/>
                </a:cxn>
                <a:cxn ang="0">
                  <a:pos x="134" y="323"/>
                </a:cxn>
                <a:cxn ang="0">
                  <a:pos x="240" y="424"/>
                </a:cxn>
                <a:cxn ang="0">
                  <a:pos x="164" y="363"/>
                </a:cxn>
                <a:cxn ang="0">
                  <a:pos x="87" y="302"/>
                </a:cxn>
                <a:cxn ang="0">
                  <a:pos x="145" y="357"/>
                </a:cxn>
                <a:cxn ang="0">
                  <a:pos x="132" y="353"/>
                </a:cxn>
                <a:cxn ang="0">
                  <a:pos x="59" y="302"/>
                </a:cxn>
                <a:cxn ang="0">
                  <a:pos x="108" y="350"/>
                </a:cxn>
                <a:cxn ang="0">
                  <a:pos x="112" y="359"/>
                </a:cxn>
                <a:cxn ang="0">
                  <a:pos x="30" y="302"/>
                </a:cxn>
                <a:cxn ang="0">
                  <a:pos x="59" y="332"/>
                </a:cxn>
                <a:cxn ang="0">
                  <a:pos x="86" y="360"/>
                </a:cxn>
                <a:cxn ang="0">
                  <a:pos x="4" y="304"/>
                </a:cxn>
                <a:cxn ang="0">
                  <a:pos x="8" y="312"/>
                </a:cxn>
              </a:cxnLst>
              <a:rect l="0" t="0" r="r" b="b"/>
              <a:pathLst>
                <a:path w="293" h="424">
                  <a:moveTo>
                    <a:pt x="169" y="0"/>
                  </a:moveTo>
                  <a:lnTo>
                    <a:pt x="169" y="0"/>
                  </a:lnTo>
                  <a:lnTo>
                    <a:pt x="171" y="2"/>
                  </a:lnTo>
                  <a:lnTo>
                    <a:pt x="172" y="4"/>
                  </a:lnTo>
                  <a:lnTo>
                    <a:pt x="180" y="12"/>
                  </a:lnTo>
                  <a:lnTo>
                    <a:pt x="205" y="36"/>
                  </a:lnTo>
                  <a:lnTo>
                    <a:pt x="229" y="58"/>
                  </a:lnTo>
                  <a:lnTo>
                    <a:pt x="237" y="67"/>
                  </a:lnTo>
                  <a:lnTo>
                    <a:pt x="240" y="70"/>
                  </a:lnTo>
                  <a:lnTo>
                    <a:pt x="240" y="71"/>
                  </a:lnTo>
                  <a:lnTo>
                    <a:pt x="240" y="71"/>
                  </a:lnTo>
                  <a:lnTo>
                    <a:pt x="236" y="70"/>
                  </a:lnTo>
                  <a:lnTo>
                    <a:pt x="228" y="64"/>
                  </a:lnTo>
                  <a:lnTo>
                    <a:pt x="205" y="50"/>
                  </a:lnTo>
                  <a:lnTo>
                    <a:pt x="181" y="34"/>
                  </a:lnTo>
                  <a:lnTo>
                    <a:pt x="173" y="30"/>
                  </a:lnTo>
                  <a:lnTo>
                    <a:pt x="169" y="29"/>
                  </a:lnTo>
                  <a:lnTo>
                    <a:pt x="169" y="29"/>
                  </a:lnTo>
                  <a:lnTo>
                    <a:pt x="169" y="30"/>
                  </a:lnTo>
                  <a:lnTo>
                    <a:pt x="171" y="33"/>
                  </a:lnTo>
                  <a:lnTo>
                    <a:pt x="179" y="41"/>
                  </a:lnTo>
                  <a:lnTo>
                    <a:pt x="205" y="64"/>
                  </a:lnTo>
                  <a:lnTo>
                    <a:pt x="229" y="88"/>
                  </a:lnTo>
                  <a:lnTo>
                    <a:pt x="237" y="96"/>
                  </a:lnTo>
                  <a:lnTo>
                    <a:pt x="240" y="98"/>
                  </a:lnTo>
                  <a:lnTo>
                    <a:pt x="240" y="100"/>
                  </a:lnTo>
                  <a:lnTo>
                    <a:pt x="240" y="100"/>
                  </a:lnTo>
                  <a:lnTo>
                    <a:pt x="236" y="98"/>
                  </a:lnTo>
                  <a:lnTo>
                    <a:pt x="228" y="94"/>
                  </a:lnTo>
                  <a:lnTo>
                    <a:pt x="205" y="79"/>
                  </a:lnTo>
                  <a:lnTo>
                    <a:pt x="181" y="64"/>
                  </a:lnTo>
                  <a:lnTo>
                    <a:pt x="172" y="59"/>
                  </a:lnTo>
                  <a:lnTo>
                    <a:pt x="168" y="58"/>
                  </a:lnTo>
                  <a:lnTo>
                    <a:pt x="168" y="58"/>
                  </a:lnTo>
                  <a:lnTo>
                    <a:pt x="169" y="59"/>
                  </a:lnTo>
                  <a:lnTo>
                    <a:pt x="171" y="62"/>
                  </a:lnTo>
                  <a:lnTo>
                    <a:pt x="179" y="71"/>
                  </a:lnTo>
                  <a:lnTo>
                    <a:pt x="205" y="94"/>
                  </a:lnTo>
                  <a:lnTo>
                    <a:pt x="229" y="118"/>
                  </a:lnTo>
                  <a:lnTo>
                    <a:pt x="237" y="126"/>
                  </a:lnTo>
                  <a:lnTo>
                    <a:pt x="240" y="128"/>
                  </a:lnTo>
                  <a:lnTo>
                    <a:pt x="240" y="130"/>
                  </a:lnTo>
                  <a:lnTo>
                    <a:pt x="240" y="130"/>
                  </a:lnTo>
                  <a:lnTo>
                    <a:pt x="236" y="128"/>
                  </a:lnTo>
                  <a:lnTo>
                    <a:pt x="228" y="124"/>
                  </a:lnTo>
                  <a:lnTo>
                    <a:pt x="205" y="109"/>
                  </a:lnTo>
                  <a:lnTo>
                    <a:pt x="181" y="93"/>
                  </a:lnTo>
                  <a:lnTo>
                    <a:pt x="172" y="89"/>
                  </a:lnTo>
                  <a:lnTo>
                    <a:pt x="168" y="88"/>
                  </a:lnTo>
                  <a:lnTo>
                    <a:pt x="168" y="88"/>
                  </a:lnTo>
                  <a:lnTo>
                    <a:pt x="169" y="89"/>
                  </a:lnTo>
                  <a:lnTo>
                    <a:pt x="171" y="92"/>
                  </a:lnTo>
                  <a:lnTo>
                    <a:pt x="179" y="100"/>
                  </a:lnTo>
                  <a:lnTo>
                    <a:pt x="205" y="123"/>
                  </a:lnTo>
                  <a:lnTo>
                    <a:pt x="229" y="147"/>
                  </a:lnTo>
                  <a:lnTo>
                    <a:pt x="237" y="156"/>
                  </a:lnTo>
                  <a:lnTo>
                    <a:pt x="240" y="158"/>
                  </a:lnTo>
                  <a:lnTo>
                    <a:pt x="240" y="160"/>
                  </a:lnTo>
                  <a:lnTo>
                    <a:pt x="240" y="160"/>
                  </a:lnTo>
                  <a:lnTo>
                    <a:pt x="236" y="158"/>
                  </a:lnTo>
                  <a:lnTo>
                    <a:pt x="228" y="153"/>
                  </a:lnTo>
                  <a:lnTo>
                    <a:pt x="205" y="139"/>
                  </a:lnTo>
                  <a:lnTo>
                    <a:pt x="181" y="123"/>
                  </a:lnTo>
                  <a:lnTo>
                    <a:pt x="172" y="118"/>
                  </a:lnTo>
                  <a:lnTo>
                    <a:pt x="168" y="117"/>
                  </a:lnTo>
                  <a:lnTo>
                    <a:pt x="168" y="117"/>
                  </a:lnTo>
                  <a:lnTo>
                    <a:pt x="169" y="119"/>
                  </a:lnTo>
                  <a:lnTo>
                    <a:pt x="171" y="122"/>
                  </a:lnTo>
                  <a:lnTo>
                    <a:pt x="179" y="130"/>
                  </a:lnTo>
                  <a:lnTo>
                    <a:pt x="205" y="153"/>
                  </a:lnTo>
                  <a:lnTo>
                    <a:pt x="229" y="177"/>
                  </a:lnTo>
                  <a:lnTo>
                    <a:pt x="237" y="184"/>
                  </a:lnTo>
                  <a:lnTo>
                    <a:pt x="240" y="187"/>
                  </a:lnTo>
                  <a:lnTo>
                    <a:pt x="240" y="188"/>
                  </a:lnTo>
                  <a:lnTo>
                    <a:pt x="240" y="188"/>
                  </a:lnTo>
                  <a:lnTo>
                    <a:pt x="236" y="187"/>
                  </a:lnTo>
                  <a:lnTo>
                    <a:pt x="228" y="183"/>
                  </a:lnTo>
                  <a:lnTo>
                    <a:pt x="205" y="167"/>
                  </a:lnTo>
                  <a:lnTo>
                    <a:pt x="181" y="152"/>
                  </a:lnTo>
                  <a:lnTo>
                    <a:pt x="172" y="148"/>
                  </a:lnTo>
                  <a:lnTo>
                    <a:pt x="168" y="147"/>
                  </a:lnTo>
                  <a:lnTo>
                    <a:pt x="168" y="147"/>
                  </a:lnTo>
                  <a:lnTo>
                    <a:pt x="169" y="148"/>
                  </a:lnTo>
                  <a:lnTo>
                    <a:pt x="171" y="150"/>
                  </a:lnTo>
                  <a:lnTo>
                    <a:pt x="179" y="158"/>
                  </a:lnTo>
                  <a:lnTo>
                    <a:pt x="205" y="182"/>
                  </a:lnTo>
                  <a:lnTo>
                    <a:pt x="229" y="207"/>
                  </a:lnTo>
                  <a:lnTo>
                    <a:pt x="237" y="214"/>
                  </a:lnTo>
                  <a:lnTo>
                    <a:pt x="240" y="217"/>
                  </a:lnTo>
                  <a:lnTo>
                    <a:pt x="240" y="218"/>
                  </a:lnTo>
                  <a:lnTo>
                    <a:pt x="240" y="218"/>
                  </a:lnTo>
                  <a:lnTo>
                    <a:pt x="236" y="217"/>
                  </a:lnTo>
                  <a:lnTo>
                    <a:pt x="228" y="212"/>
                  </a:lnTo>
                  <a:lnTo>
                    <a:pt x="205" y="197"/>
                  </a:lnTo>
                  <a:lnTo>
                    <a:pt x="181" y="182"/>
                  </a:lnTo>
                  <a:lnTo>
                    <a:pt x="172" y="178"/>
                  </a:lnTo>
                  <a:lnTo>
                    <a:pt x="168" y="177"/>
                  </a:lnTo>
                  <a:lnTo>
                    <a:pt x="168" y="177"/>
                  </a:lnTo>
                  <a:lnTo>
                    <a:pt x="169" y="178"/>
                  </a:lnTo>
                  <a:lnTo>
                    <a:pt x="171" y="180"/>
                  </a:lnTo>
                  <a:lnTo>
                    <a:pt x="179" y="188"/>
                  </a:lnTo>
                  <a:lnTo>
                    <a:pt x="205" y="212"/>
                  </a:lnTo>
                  <a:lnTo>
                    <a:pt x="229" y="235"/>
                  </a:lnTo>
                  <a:lnTo>
                    <a:pt x="237" y="243"/>
                  </a:lnTo>
                  <a:lnTo>
                    <a:pt x="240" y="246"/>
                  </a:lnTo>
                  <a:lnTo>
                    <a:pt x="240" y="247"/>
                  </a:lnTo>
                  <a:lnTo>
                    <a:pt x="240" y="247"/>
                  </a:lnTo>
                  <a:lnTo>
                    <a:pt x="236" y="247"/>
                  </a:lnTo>
                  <a:lnTo>
                    <a:pt x="228" y="242"/>
                  </a:lnTo>
                  <a:lnTo>
                    <a:pt x="205" y="226"/>
                  </a:lnTo>
                  <a:lnTo>
                    <a:pt x="181" y="212"/>
                  </a:lnTo>
                  <a:lnTo>
                    <a:pt x="172" y="207"/>
                  </a:lnTo>
                  <a:lnTo>
                    <a:pt x="168" y="205"/>
                  </a:lnTo>
                  <a:lnTo>
                    <a:pt x="168" y="205"/>
                  </a:lnTo>
                  <a:lnTo>
                    <a:pt x="169" y="207"/>
                  </a:lnTo>
                  <a:lnTo>
                    <a:pt x="171" y="209"/>
                  </a:lnTo>
                  <a:lnTo>
                    <a:pt x="179" y="218"/>
                  </a:lnTo>
                  <a:lnTo>
                    <a:pt x="205" y="242"/>
                  </a:lnTo>
                  <a:lnTo>
                    <a:pt x="229" y="265"/>
                  </a:lnTo>
                  <a:lnTo>
                    <a:pt x="237" y="273"/>
                  </a:lnTo>
                  <a:lnTo>
                    <a:pt x="240" y="276"/>
                  </a:lnTo>
                  <a:lnTo>
                    <a:pt x="240" y="277"/>
                  </a:lnTo>
                  <a:lnTo>
                    <a:pt x="240" y="277"/>
                  </a:lnTo>
                  <a:lnTo>
                    <a:pt x="236" y="276"/>
                  </a:lnTo>
                  <a:lnTo>
                    <a:pt x="228" y="272"/>
                  </a:lnTo>
                  <a:lnTo>
                    <a:pt x="205" y="256"/>
                  </a:lnTo>
                  <a:lnTo>
                    <a:pt x="181" y="240"/>
                  </a:lnTo>
                  <a:lnTo>
                    <a:pt x="172" y="237"/>
                  </a:lnTo>
                  <a:lnTo>
                    <a:pt x="168" y="235"/>
                  </a:lnTo>
                  <a:lnTo>
                    <a:pt x="168" y="235"/>
                  </a:lnTo>
                  <a:lnTo>
                    <a:pt x="169" y="238"/>
                  </a:lnTo>
                  <a:lnTo>
                    <a:pt x="172" y="242"/>
                  </a:lnTo>
                  <a:lnTo>
                    <a:pt x="186" y="256"/>
                  </a:lnTo>
                  <a:lnTo>
                    <a:pt x="231" y="298"/>
                  </a:lnTo>
                  <a:lnTo>
                    <a:pt x="276" y="340"/>
                  </a:lnTo>
                  <a:lnTo>
                    <a:pt x="289" y="354"/>
                  </a:lnTo>
                  <a:lnTo>
                    <a:pt x="293" y="358"/>
                  </a:lnTo>
                  <a:lnTo>
                    <a:pt x="293" y="360"/>
                  </a:lnTo>
                  <a:lnTo>
                    <a:pt x="293" y="360"/>
                  </a:lnTo>
                  <a:lnTo>
                    <a:pt x="292" y="360"/>
                  </a:lnTo>
                  <a:lnTo>
                    <a:pt x="287" y="358"/>
                  </a:lnTo>
                  <a:lnTo>
                    <a:pt x="273" y="347"/>
                  </a:lnTo>
                  <a:lnTo>
                    <a:pt x="231" y="312"/>
                  </a:lnTo>
                  <a:lnTo>
                    <a:pt x="190" y="278"/>
                  </a:lnTo>
                  <a:lnTo>
                    <a:pt x="176" y="268"/>
                  </a:lnTo>
                  <a:lnTo>
                    <a:pt x="171" y="265"/>
                  </a:lnTo>
                  <a:lnTo>
                    <a:pt x="168" y="265"/>
                  </a:lnTo>
                  <a:lnTo>
                    <a:pt x="168" y="265"/>
                  </a:lnTo>
                  <a:lnTo>
                    <a:pt x="169" y="267"/>
                  </a:lnTo>
                  <a:lnTo>
                    <a:pt x="172" y="270"/>
                  </a:lnTo>
                  <a:lnTo>
                    <a:pt x="183" y="281"/>
                  </a:lnTo>
                  <a:lnTo>
                    <a:pt x="216" y="312"/>
                  </a:lnTo>
                  <a:lnTo>
                    <a:pt x="250" y="344"/>
                  </a:lnTo>
                  <a:lnTo>
                    <a:pt x="261" y="355"/>
                  </a:lnTo>
                  <a:lnTo>
                    <a:pt x="263" y="359"/>
                  </a:lnTo>
                  <a:lnTo>
                    <a:pt x="265" y="360"/>
                  </a:lnTo>
                  <a:lnTo>
                    <a:pt x="265" y="360"/>
                  </a:lnTo>
                  <a:lnTo>
                    <a:pt x="262" y="360"/>
                  </a:lnTo>
                  <a:lnTo>
                    <a:pt x="259" y="359"/>
                  </a:lnTo>
                  <a:lnTo>
                    <a:pt x="248" y="351"/>
                  </a:lnTo>
                  <a:lnTo>
                    <a:pt x="216" y="328"/>
                  </a:lnTo>
                  <a:lnTo>
                    <a:pt x="185" y="303"/>
                  </a:lnTo>
                  <a:lnTo>
                    <a:pt x="173" y="297"/>
                  </a:lnTo>
                  <a:lnTo>
                    <a:pt x="171" y="294"/>
                  </a:lnTo>
                  <a:lnTo>
                    <a:pt x="168" y="294"/>
                  </a:lnTo>
                  <a:lnTo>
                    <a:pt x="168" y="294"/>
                  </a:lnTo>
                  <a:lnTo>
                    <a:pt x="169" y="295"/>
                  </a:lnTo>
                  <a:lnTo>
                    <a:pt x="171" y="298"/>
                  </a:lnTo>
                  <a:lnTo>
                    <a:pt x="179" y="307"/>
                  </a:lnTo>
                  <a:lnTo>
                    <a:pt x="205" y="330"/>
                  </a:lnTo>
                  <a:lnTo>
                    <a:pt x="229" y="354"/>
                  </a:lnTo>
                  <a:lnTo>
                    <a:pt x="237" y="362"/>
                  </a:lnTo>
                  <a:lnTo>
                    <a:pt x="240" y="364"/>
                  </a:lnTo>
                  <a:lnTo>
                    <a:pt x="240" y="366"/>
                  </a:lnTo>
                  <a:lnTo>
                    <a:pt x="240" y="366"/>
                  </a:lnTo>
                  <a:lnTo>
                    <a:pt x="239" y="366"/>
                  </a:lnTo>
                  <a:lnTo>
                    <a:pt x="235" y="363"/>
                  </a:lnTo>
                  <a:lnTo>
                    <a:pt x="224" y="357"/>
                  </a:lnTo>
                  <a:lnTo>
                    <a:pt x="193" y="333"/>
                  </a:lnTo>
                  <a:lnTo>
                    <a:pt x="163" y="311"/>
                  </a:lnTo>
                  <a:lnTo>
                    <a:pt x="151" y="303"/>
                  </a:lnTo>
                  <a:lnTo>
                    <a:pt x="149" y="302"/>
                  </a:lnTo>
                  <a:lnTo>
                    <a:pt x="147" y="302"/>
                  </a:lnTo>
                  <a:lnTo>
                    <a:pt x="147" y="302"/>
                  </a:lnTo>
                  <a:lnTo>
                    <a:pt x="147" y="303"/>
                  </a:lnTo>
                  <a:lnTo>
                    <a:pt x="150" y="307"/>
                  </a:lnTo>
                  <a:lnTo>
                    <a:pt x="160" y="317"/>
                  </a:lnTo>
                  <a:lnTo>
                    <a:pt x="193" y="349"/>
                  </a:lnTo>
                  <a:lnTo>
                    <a:pt x="227" y="379"/>
                  </a:lnTo>
                  <a:lnTo>
                    <a:pt x="237" y="390"/>
                  </a:lnTo>
                  <a:lnTo>
                    <a:pt x="240" y="393"/>
                  </a:lnTo>
                  <a:lnTo>
                    <a:pt x="240" y="394"/>
                  </a:lnTo>
                  <a:lnTo>
                    <a:pt x="240" y="394"/>
                  </a:lnTo>
                  <a:lnTo>
                    <a:pt x="237" y="394"/>
                  </a:lnTo>
                  <a:lnTo>
                    <a:pt x="233" y="392"/>
                  </a:lnTo>
                  <a:lnTo>
                    <a:pt x="219" y="383"/>
                  </a:lnTo>
                  <a:lnTo>
                    <a:pt x="179" y="349"/>
                  </a:lnTo>
                  <a:lnTo>
                    <a:pt x="138" y="315"/>
                  </a:lnTo>
                  <a:lnTo>
                    <a:pt x="124" y="304"/>
                  </a:lnTo>
                  <a:lnTo>
                    <a:pt x="120" y="302"/>
                  </a:lnTo>
                  <a:lnTo>
                    <a:pt x="117" y="302"/>
                  </a:lnTo>
                  <a:lnTo>
                    <a:pt x="117" y="302"/>
                  </a:lnTo>
                  <a:lnTo>
                    <a:pt x="117" y="304"/>
                  </a:lnTo>
                  <a:lnTo>
                    <a:pt x="121" y="308"/>
                  </a:lnTo>
                  <a:lnTo>
                    <a:pt x="134" y="323"/>
                  </a:lnTo>
                  <a:lnTo>
                    <a:pt x="179" y="363"/>
                  </a:lnTo>
                  <a:lnTo>
                    <a:pt x="223" y="404"/>
                  </a:lnTo>
                  <a:lnTo>
                    <a:pt x="236" y="418"/>
                  </a:lnTo>
                  <a:lnTo>
                    <a:pt x="240" y="422"/>
                  </a:lnTo>
                  <a:lnTo>
                    <a:pt x="240" y="424"/>
                  </a:lnTo>
                  <a:lnTo>
                    <a:pt x="240" y="424"/>
                  </a:lnTo>
                  <a:lnTo>
                    <a:pt x="237" y="424"/>
                  </a:lnTo>
                  <a:lnTo>
                    <a:pt x="232" y="420"/>
                  </a:lnTo>
                  <a:lnTo>
                    <a:pt x="214" y="407"/>
                  </a:lnTo>
                  <a:lnTo>
                    <a:pt x="164" y="363"/>
                  </a:lnTo>
                  <a:lnTo>
                    <a:pt x="113" y="319"/>
                  </a:lnTo>
                  <a:lnTo>
                    <a:pt x="96" y="306"/>
                  </a:lnTo>
                  <a:lnTo>
                    <a:pt x="91" y="302"/>
                  </a:lnTo>
                  <a:lnTo>
                    <a:pt x="87" y="302"/>
                  </a:lnTo>
                  <a:lnTo>
                    <a:pt x="87" y="302"/>
                  </a:lnTo>
                  <a:lnTo>
                    <a:pt x="90" y="306"/>
                  </a:lnTo>
                  <a:lnTo>
                    <a:pt x="96" y="312"/>
                  </a:lnTo>
                  <a:lnTo>
                    <a:pt x="117" y="332"/>
                  </a:lnTo>
                  <a:lnTo>
                    <a:pt x="138" y="350"/>
                  </a:lnTo>
                  <a:lnTo>
                    <a:pt x="145" y="357"/>
                  </a:lnTo>
                  <a:lnTo>
                    <a:pt x="146" y="360"/>
                  </a:lnTo>
                  <a:lnTo>
                    <a:pt x="146" y="360"/>
                  </a:lnTo>
                  <a:lnTo>
                    <a:pt x="145" y="360"/>
                  </a:lnTo>
                  <a:lnTo>
                    <a:pt x="141" y="359"/>
                  </a:lnTo>
                  <a:lnTo>
                    <a:pt x="132" y="353"/>
                  </a:lnTo>
                  <a:lnTo>
                    <a:pt x="102" y="332"/>
                  </a:lnTo>
                  <a:lnTo>
                    <a:pt x="73" y="310"/>
                  </a:lnTo>
                  <a:lnTo>
                    <a:pt x="63" y="303"/>
                  </a:lnTo>
                  <a:lnTo>
                    <a:pt x="60" y="302"/>
                  </a:lnTo>
                  <a:lnTo>
                    <a:pt x="59" y="302"/>
                  </a:lnTo>
                  <a:lnTo>
                    <a:pt x="59" y="302"/>
                  </a:lnTo>
                  <a:lnTo>
                    <a:pt x="60" y="306"/>
                  </a:lnTo>
                  <a:lnTo>
                    <a:pt x="66" y="312"/>
                  </a:lnTo>
                  <a:lnTo>
                    <a:pt x="87" y="332"/>
                  </a:lnTo>
                  <a:lnTo>
                    <a:pt x="108" y="350"/>
                  </a:lnTo>
                  <a:lnTo>
                    <a:pt x="115" y="357"/>
                  </a:lnTo>
                  <a:lnTo>
                    <a:pt x="116" y="360"/>
                  </a:lnTo>
                  <a:lnTo>
                    <a:pt x="116" y="360"/>
                  </a:lnTo>
                  <a:lnTo>
                    <a:pt x="115" y="360"/>
                  </a:lnTo>
                  <a:lnTo>
                    <a:pt x="112" y="359"/>
                  </a:lnTo>
                  <a:lnTo>
                    <a:pt x="102" y="353"/>
                  </a:lnTo>
                  <a:lnTo>
                    <a:pt x="73" y="332"/>
                  </a:lnTo>
                  <a:lnTo>
                    <a:pt x="44" y="310"/>
                  </a:lnTo>
                  <a:lnTo>
                    <a:pt x="34" y="304"/>
                  </a:lnTo>
                  <a:lnTo>
                    <a:pt x="30" y="302"/>
                  </a:lnTo>
                  <a:lnTo>
                    <a:pt x="29" y="302"/>
                  </a:lnTo>
                  <a:lnTo>
                    <a:pt x="29" y="302"/>
                  </a:lnTo>
                  <a:lnTo>
                    <a:pt x="31" y="306"/>
                  </a:lnTo>
                  <a:lnTo>
                    <a:pt x="38" y="312"/>
                  </a:lnTo>
                  <a:lnTo>
                    <a:pt x="59" y="332"/>
                  </a:lnTo>
                  <a:lnTo>
                    <a:pt x="80" y="350"/>
                  </a:lnTo>
                  <a:lnTo>
                    <a:pt x="85" y="357"/>
                  </a:lnTo>
                  <a:lnTo>
                    <a:pt x="87" y="360"/>
                  </a:lnTo>
                  <a:lnTo>
                    <a:pt x="87" y="360"/>
                  </a:lnTo>
                  <a:lnTo>
                    <a:pt x="86" y="360"/>
                  </a:lnTo>
                  <a:lnTo>
                    <a:pt x="82" y="359"/>
                  </a:lnTo>
                  <a:lnTo>
                    <a:pt x="73" y="353"/>
                  </a:lnTo>
                  <a:lnTo>
                    <a:pt x="43" y="332"/>
                  </a:lnTo>
                  <a:lnTo>
                    <a:pt x="14" y="310"/>
                  </a:lnTo>
                  <a:lnTo>
                    <a:pt x="4" y="304"/>
                  </a:lnTo>
                  <a:lnTo>
                    <a:pt x="1" y="302"/>
                  </a:lnTo>
                  <a:lnTo>
                    <a:pt x="0" y="302"/>
                  </a:lnTo>
                  <a:lnTo>
                    <a:pt x="0" y="302"/>
                  </a:lnTo>
                  <a:lnTo>
                    <a:pt x="1" y="306"/>
                  </a:lnTo>
                  <a:lnTo>
                    <a:pt x="8" y="312"/>
                  </a:lnTo>
                  <a:lnTo>
                    <a:pt x="29" y="332"/>
                  </a:lnTo>
                  <a:lnTo>
                    <a:pt x="50" y="350"/>
                  </a:lnTo>
                  <a:lnTo>
                    <a:pt x="56" y="357"/>
                  </a:lnTo>
                  <a:lnTo>
                    <a:pt x="57" y="360"/>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3" name="Freeform 84"/>
            <p:cNvSpPr/>
            <p:nvPr/>
          </p:nvSpPr>
          <p:spPr bwMode="auto">
            <a:xfrm>
              <a:off x="4948238" y="2587625"/>
              <a:ext cx="546100" cy="687388"/>
            </a:xfrm>
            <a:custGeom>
              <a:avLst/>
              <a:gdLst/>
              <a:ahLst/>
              <a:cxnLst>
                <a:cxn ang="0">
                  <a:pos x="327" y="2"/>
                </a:cxn>
                <a:cxn ang="0">
                  <a:pos x="327" y="17"/>
                </a:cxn>
                <a:cxn ang="0">
                  <a:pos x="333" y="29"/>
                </a:cxn>
                <a:cxn ang="0">
                  <a:pos x="281" y="2"/>
                </a:cxn>
                <a:cxn ang="0">
                  <a:pos x="344" y="62"/>
                </a:cxn>
                <a:cxn ang="0">
                  <a:pos x="300" y="34"/>
                </a:cxn>
                <a:cxn ang="0">
                  <a:pos x="257" y="6"/>
                </a:cxn>
                <a:cxn ang="0">
                  <a:pos x="344" y="90"/>
                </a:cxn>
                <a:cxn ang="0">
                  <a:pos x="294" y="58"/>
                </a:cxn>
                <a:cxn ang="0">
                  <a:pos x="245" y="24"/>
                </a:cxn>
                <a:cxn ang="0">
                  <a:pos x="344" y="120"/>
                </a:cxn>
                <a:cxn ang="0">
                  <a:pos x="288" y="81"/>
                </a:cxn>
                <a:cxn ang="0">
                  <a:pos x="233" y="42"/>
                </a:cxn>
                <a:cxn ang="0">
                  <a:pos x="270" y="77"/>
                </a:cxn>
                <a:cxn ang="0">
                  <a:pos x="220" y="58"/>
                </a:cxn>
                <a:cxn ang="0">
                  <a:pos x="258" y="94"/>
                </a:cxn>
                <a:cxn ang="0">
                  <a:pos x="217" y="77"/>
                </a:cxn>
                <a:cxn ang="0">
                  <a:pos x="229" y="96"/>
                </a:cxn>
                <a:cxn ang="0">
                  <a:pos x="240" y="113"/>
                </a:cxn>
                <a:cxn ang="0">
                  <a:pos x="198" y="96"/>
                </a:cxn>
                <a:cxn ang="0">
                  <a:pos x="237" y="133"/>
                </a:cxn>
                <a:cxn ang="0">
                  <a:pos x="185" y="110"/>
                </a:cxn>
                <a:cxn ang="0">
                  <a:pos x="224" y="149"/>
                </a:cxn>
                <a:cxn ang="0">
                  <a:pos x="181" y="131"/>
                </a:cxn>
                <a:cxn ang="0">
                  <a:pos x="193" y="149"/>
                </a:cxn>
                <a:cxn ang="0">
                  <a:pos x="204" y="166"/>
                </a:cxn>
                <a:cxn ang="0">
                  <a:pos x="163" y="148"/>
                </a:cxn>
                <a:cxn ang="0">
                  <a:pos x="202" y="187"/>
                </a:cxn>
                <a:cxn ang="0">
                  <a:pos x="150" y="163"/>
                </a:cxn>
                <a:cxn ang="0">
                  <a:pos x="189" y="203"/>
                </a:cxn>
                <a:cxn ang="0">
                  <a:pos x="146" y="184"/>
                </a:cxn>
                <a:cxn ang="0">
                  <a:pos x="157" y="201"/>
                </a:cxn>
                <a:cxn ang="0">
                  <a:pos x="169" y="218"/>
                </a:cxn>
                <a:cxn ang="0">
                  <a:pos x="126" y="201"/>
                </a:cxn>
                <a:cxn ang="0">
                  <a:pos x="167" y="239"/>
                </a:cxn>
                <a:cxn ang="0">
                  <a:pos x="113" y="217"/>
                </a:cxn>
                <a:cxn ang="0">
                  <a:pos x="154" y="255"/>
                </a:cxn>
                <a:cxn ang="0">
                  <a:pos x="110" y="237"/>
                </a:cxn>
                <a:cxn ang="0">
                  <a:pos x="122" y="255"/>
                </a:cxn>
                <a:cxn ang="0">
                  <a:pos x="134" y="272"/>
                </a:cxn>
                <a:cxn ang="0">
                  <a:pos x="91" y="253"/>
                </a:cxn>
                <a:cxn ang="0">
                  <a:pos x="130" y="293"/>
                </a:cxn>
                <a:cxn ang="0">
                  <a:pos x="78" y="269"/>
                </a:cxn>
                <a:cxn ang="0">
                  <a:pos x="117" y="308"/>
                </a:cxn>
                <a:cxn ang="0">
                  <a:pos x="75" y="290"/>
                </a:cxn>
                <a:cxn ang="0">
                  <a:pos x="87" y="307"/>
                </a:cxn>
                <a:cxn ang="0">
                  <a:pos x="99" y="325"/>
                </a:cxn>
                <a:cxn ang="0">
                  <a:pos x="56" y="307"/>
                </a:cxn>
                <a:cxn ang="0">
                  <a:pos x="95" y="346"/>
                </a:cxn>
                <a:cxn ang="0">
                  <a:pos x="43" y="323"/>
                </a:cxn>
                <a:cxn ang="0">
                  <a:pos x="82" y="362"/>
                </a:cxn>
                <a:cxn ang="0">
                  <a:pos x="39" y="343"/>
                </a:cxn>
                <a:cxn ang="0">
                  <a:pos x="44" y="357"/>
                </a:cxn>
                <a:cxn ang="0">
                  <a:pos x="124" y="433"/>
                </a:cxn>
                <a:cxn ang="0">
                  <a:pos x="24" y="360"/>
                </a:cxn>
                <a:cxn ang="0">
                  <a:pos x="30" y="371"/>
                </a:cxn>
                <a:cxn ang="0">
                  <a:pos x="95" y="433"/>
                </a:cxn>
                <a:cxn ang="0">
                  <a:pos x="11" y="377"/>
                </a:cxn>
                <a:cxn ang="0">
                  <a:pos x="36" y="405"/>
                </a:cxn>
                <a:cxn ang="0">
                  <a:pos x="54" y="428"/>
                </a:cxn>
                <a:cxn ang="0">
                  <a:pos x="1" y="400"/>
                </a:cxn>
                <a:cxn ang="0">
                  <a:pos x="35" y="433"/>
                </a:cxn>
                <a:cxn ang="0">
                  <a:pos x="6" y="433"/>
                </a:cxn>
              </a:cxnLst>
              <a:rect l="0" t="0" r="r" b="b"/>
              <a:pathLst>
                <a:path w="344" h="433">
                  <a:moveTo>
                    <a:pt x="340" y="0"/>
                  </a:moveTo>
                  <a:lnTo>
                    <a:pt x="340" y="0"/>
                  </a:lnTo>
                  <a:lnTo>
                    <a:pt x="344" y="4"/>
                  </a:lnTo>
                  <a:lnTo>
                    <a:pt x="344" y="4"/>
                  </a:lnTo>
                  <a:lnTo>
                    <a:pt x="339" y="4"/>
                  </a:lnTo>
                  <a:lnTo>
                    <a:pt x="327" y="2"/>
                  </a:lnTo>
                  <a:lnTo>
                    <a:pt x="317" y="0"/>
                  </a:lnTo>
                  <a:lnTo>
                    <a:pt x="310" y="0"/>
                  </a:lnTo>
                  <a:lnTo>
                    <a:pt x="310" y="0"/>
                  </a:lnTo>
                  <a:lnTo>
                    <a:pt x="311" y="2"/>
                  </a:lnTo>
                  <a:lnTo>
                    <a:pt x="315" y="6"/>
                  </a:lnTo>
                  <a:lnTo>
                    <a:pt x="327" y="17"/>
                  </a:lnTo>
                  <a:lnTo>
                    <a:pt x="339" y="28"/>
                  </a:lnTo>
                  <a:lnTo>
                    <a:pt x="343" y="32"/>
                  </a:lnTo>
                  <a:lnTo>
                    <a:pt x="344" y="33"/>
                  </a:lnTo>
                  <a:lnTo>
                    <a:pt x="344" y="33"/>
                  </a:lnTo>
                  <a:lnTo>
                    <a:pt x="340" y="33"/>
                  </a:lnTo>
                  <a:lnTo>
                    <a:pt x="333" y="29"/>
                  </a:lnTo>
                  <a:lnTo>
                    <a:pt x="313" y="17"/>
                  </a:lnTo>
                  <a:lnTo>
                    <a:pt x="292" y="4"/>
                  </a:lnTo>
                  <a:lnTo>
                    <a:pt x="284" y="2"/>
                  </a:lnTo>
                  <a:lnTo>
                    <a:pt x="281" y="0"/>
                  </a:lnTo>
                  <a:lnTo>
                    <a:pt x="281" y="0"/>
                  </a:lnTo>
                  <a:lnTo>
                    <a:pt x="281" y="2"/>
                  </a:lnTo>
                  <a:lnTo>
                    <a:pt x="283" y="4"/>
                  </a:lnTo>
                  <a:lnTo>
                    <a:pt x="290" y="11"/>
                  </a:lnTo>
                  <a:lnTo>
                    <a:pt x="313" y="32"/>
                  </a:lnTo>
                  <a:lnTo>
                    <a:pt x="335" y="53"/>
                  </a:lnTo>
                  <a:lnTo>
                    <a:pt x="341" y="59"/>
                  </a:lnTo>
                  <a:lnTo>
                    <a:pt x="344" y="62"/>
                  </a:lnTo>
                  <a:lnTo>
                    <a:pt x="344" y="63"/>
                  </a:lnTo>
                  <a:lnTo>
                    <a:pt x="344" y="63"/>
                  </a:lnTo>
                  <a:lnTo>
                    <a:pt x="343" y="63"/>
                  </a:lnTo>
                  <a:lnTo>
                    <a:pt x="339" y="62"/>
                  </a:lnTo>
                  <a:lnTo>
                    <a:pt x="330" y="55"/>
                  </a:lnTo>
                  <a:lnTo>
                    <a:pt x="300" y="34"/>
                  </a:lnTo>
                  <a:lnTo>
                    <a:pt x="271" y="12"/>
                  </a:lnTo>
                  <a:lnTo>
                    <a:pt x="260" y="6"/>
                  </a:lnTo>
                  <a:lnTo>
                    <a:pt x="258" y="4"/>
                  </a:lnTo>
                  <a:lnTo>
                    <a:pt x="255" y="4"/>
                  </a:lnTo>
                  <a:lnTo>
                    <a:pt x="255" y="4"/>
                  </a:lnTo>
                  <a:lnTo>
                    <a:pt x="257" y="6"/>
                  </a:lnTo>
                  <a:lnTo>
                    <a:pt x="258" y="10"/>
                  </a:lnTo>
                  <a:lnTo>
                    <a:pt x="268" y="20"/>
                  </a:lnTo>
                  <a:lnTo>
                    <a:pt x="300" y="49"/>
                  </a:lnTo>
                  <a:lnTo>
                    <a:pt x="331" y="77"/>
                  </a:lnTo>
                  <a:lnTo>
                    <a:pt x="341" y="88"/>
                  </a:lnTo>
                  <a:lnTo>
                    <a:pt x="344" y="90"/>
                  </a:lnTo>
                  <a:lnTo>
                    <a:pt x="344" y="93"/>
                  </a:lnTo>
                  <a:lnTo>
                    <a:pt x="344" y="93"/>
                  </a:lnTo>
                  <a:lnTo>
                    <a:pt x="343" y="93"/>
                  </a:lnTo>
                  <a:lnTo>
                    <a:pt x="339" y="90"/>
                  </a:lnTo>
                  <a:lnTo>
                    <a:pt x="327" y="83"/>
                  </a:lnTo>
                  <a:lnTo>
                    <a:pt x="294" y="58"/>
                  </a:lnTo>
                  <a:lnTo>
                    <a:pt x="260" y="32"/>
                  </a:lnTo>
                  <a:lnTo>
                    <a:pt x="249" y="24"/>
                  </a:lnTo>
                  <a:lnTo>
                    <a:pt x="246" y="23"/>
                  </a:lnTo>
                  <a:lnTo>
                    <a:pt x="244" y="23"/>
                  </a:lnTo>
                  <a:lnTo>
                    <a:pt x="244" y="23"/>
                  </a:lnTo>
                  <a:lnTo>
                    <a:pt x="245" y="24"/>
                  </a:lnTo>
                  <a:lnTo>
                    <a:pt x="247" y="28"/>
                  </a:lnTo>
                  <a:lnTo>
                    <a:pt x="258" y="40"/>
                  </a:lnTo>
                  <a:lnTo>
                    <a:pt x="294" y="72"/>
                  </a:lnTo>
                  <a:lnTo>
                    <a:pt x="330" y="105"/>
                  </a:lnTo>
                  <a:lnTo>
                    <a:pt x="341" y="117"/>
                  </a:lnTo>
                  <a:lnTo>
                    <a:pt x="344" y="120"/>
                  </a:lnTo>
                  <a:lnTo>
                    <a:pt x="344" y="122"/>
                  </a:lnTo>
                  <a:lnTo>
                    <a:pt x="344" y="122"/>
                  </a:lnTo>
                  <a:lnTo>
                    <a:pt x="341" y="122"/>
                  </a:lnTo>
                  <a:lnTo>
                    <a:pt x="337" y="120"/>
                  </a:lnTo>
                  <a:lnTo>
                    <a:pt x="326" y="111"/>
                  </a:lnTo>
                  <a:lnTo>
                    <a:pt x="288" y="81"/>
                  </a:lnTo>
                  <a:lnTo>
                    <a:pt x="251" y="51"/>
                  </a:lnTo>
                  <a:lnTo>
                    <a:pt x="238" y="42"/>
                  </a:lnTo>
                  <a:lnTo>
                    <a:pt x="234" y="40"/>
                  </a:lnTo>
                  <a:lnTo>
                    <a:pt x="232" y="40"/>
                  </a:lnTo>
                  <a:lnTo>
                    <a:pt x="232" y="40"/>
                  </a:lnTo>
                  <a:lnTo>
                    <a:pt x="233" y="42"/>
                  </a:lnTo>
                  <a:lnTo>
                    <a:pt x="237" y="46"/>
                  </a:lnTo>
                  <a:lnTo>
                    <a:pt x="250" y="58"/>
                  </a:lnTo>
                  <a:lnTo>
                    <a:pt x="264" y="71"/>
                  </a:lnTo>
                  <a:lnTo>
                    <a:pt x="268" y="75"/>
                  </a:lnTo>
                  <a:lnTo>
                    <a:pt x="270" y="77"/>
                  </a:lnTo>
                  <a:lnTo>
                    <a:pt x="270" y="77"/>
                  </a:lnTo>
                  <a:lnTo>
                    <a:pt x="267" y="76"/>
                  </a:lnTo>
                  <a:lnTo>
                    <a:pt x="260" y="75"/>
                  </a:lnTo>
                  <a:lnTo>
                    <a:pt x="245" y="67"/>
                  </a:lnTo>
                  <a:lnTo>
                    <a:pt x="228" y="60"/>
                  </a:lnTo>
                  <a:lnTo>
                    <a:pt x="223" y="58"/>
                  </a:lnTo>
                  <a:lnTo>
                    <a:pt x="220" y="58"/>
                  </a:lnTo>
                  <a:lnTo>
                    <a:pt x="220" y="58"/>
                  </a:lnTo>
                  <a:lnTo>
                    <a:pt x="221" y="59"/>
                  </a:lnTo>
                  <a:lnTo>
                    <a:pt x="225" y="64"/>
                  </a:lnTo>
                  <a:lnTo>
                    <a:pt x="240" y="77"/>
                  </a:lnTo>
                  <a:lnTo>
                    <a:pt x="254" y="90"/>
                  </a:lnTo>
                  <a:lnTo>
                    <a:pt x="258" y="94"/>
                  </a:lnTo>
                  <a:lnTo>
                    <a:pt x="259" y="97"/>
                  </a:lnTo>
                  <a:lnTo>
                    <a:pt x="259" y="97"/>
                  </a:lnTo>
                  <a:lnTo>
                    <a:pt x="257" y="96"/>
                  </a:lnTo>
                  <a:lnTo>
                    <a:pt x="251" y="94"/>
                  </a:lnTo>
                  <a:lnTo>
                    <a:pt x="234" y="87"/>
                  </a:lnTo>
                  <a:lnTo>
                    <a:pt x="217" y="77"/>
                  </a:lnTo>
                  <a:lnTo>
                    <a:pt x="211" y="76"/>
                  </a:lnTo>
                  <a:lnTo>
                    <a:pt x="208" y="75"/>
                  </a:lnTo>
                  <a:lnTo>
                    <a:pt x="208" y="75"/>
                  </a:lnTo>
                  <a:lnTo>
                    <a:pt x="210" y="77"/>
                  </a:lnTo>
                  <a:lnTo>
                    <a:pt x="214" y="83"/>
                  </a:lnTo>
                  <a:lnTo>
                    <a:pt x="229" y="96"/>
                  </a:lnTo>
                  <a:lnTo>
                    <a:pt x="244" y="109"/>
                  </a:lnTo>
                  <a:lnTo>
                    <a:pt x="247" y="114"/>
                  </a:lnTo>
                  <a:lnTo>
                    <a:pt x="249" y="115"/>
                  </a:lnTo>
                  <a:lnTo>
                    <a:pt x="249" y="115"/>
                  </a:lnTo>
                  <a:lnTo>
                    <a:pt x="246" y="115"/>
                  </a:lnTo>
                  <a:lnTo>
                    <a:pt x="240" y="113"/>
                  </a:lnTo>
                  <a:lnTo>
                    <a:pt x="223" y="105"/>
                  </a:lnTo>
                  <a:lnTo>
                    <a:pt x="206" y="96"/>
                  </a:lnTo>
                  <a:lnTo>
                    <a:pt x="199" y="93"/>
                  </a:lnTo>
                  <a:lnTo>
                    <a:pt x="197" y="93"/>
                  </a:lnTo>
                  <a:lnTo>
                    <a:pt x="197" y="93"/>
                  </a:lnTo>
                  <a:lnTo>
                    <a:pt x="198" y="96"/>
                  </a:lnTo>
                  <a:lnTo>
                    <a:pt x="202" y="100"/>
                  </a:lnTo>
                  <a:lnTo>
                    <a:pt x="217" y="113"/>
                  </a:lnTo>
                  <a:lnTo>
                    <a:pt x="232" y="127"/>
                  </a:lnTo>
                  <a:lnTo>
                    <a:pt x="236" y="131"/>
                  </a:lnTo>
                  <a:lnTo>
                    <a:pt x="237" y="133"/>
                  </a:lnTo>
                  <a:lnTo>
                    <a:pt x="237" y="133"/>
                  </a:lnTo>
                  <a:lnTo>
                    <a:pt x="234" y="133"/>
                  </a:lnTo>
                  <a:lnTo>
                    <a:pt x="228" y="131"/>
                  </a:lnTo>
                  <a:lnTo>
                    <a:pt x="211" y="122"/>
                  </a:lnTo>
                  <a:lnTo>
                    <a:pt x="194" y="114"/>
                  </a:lnTo>
                  <a:lnTo>
                    <a:pt x="187" y="111"/>
                  </a:lnTo>
                  <a:lnTo>
                    <a:pt x="185" y="110"/>
                  </a:lnTo>
                  <a:lnTo>
                    <a:pt x="185" y="110"/>
                  </a:lnTo>
                  <a:lnTo>
                    <a:pt x="186" y="113"/>
                  </a:lnTo>
                  <a:lnTo>
                    <a:pt x="190" y="118"/>
                  </a:lnTo>
                  <a:lnTo>
                    <a:pt x="204" y="131"/>
                  </a:lnTo>
                  <a:lnTo>
                    <a:pt x="220" y="144"/>
                  </a:lnTo>
                  <a:lnTo>
                    <a:pt x="224" y="149"/>
                  </a:lnTo>
                  <a:lnTo>
                    <a:pt x="225" y="152"/>
                  </a:lnTo>
                  <a:lnTo>
                    <a:pt x="225" y="152"/>
                  </a:lnTo>
                  <a:lnTo>
                    <a:pt x="223" y="150"/>
                  </a:lnTo>
                  <a:lnTo>
                    <a:pt x="216" y="148"/>
                  </a:lnTo>
                  <a:lnTo>
                    <a:pt x="199" y="140"/>
                  </a:lnTo>
                  <a:lnTo>
                    <a:pt x="181" y="131"/>
                  </a:lnTo>
                  <a:lnTo>
                    <a:pt x="176" y="128"/>
                  </a:lnTo>
                  <a:lnTo>
                    <a:pt x="173" y="128"/>
                  </a:lnTo>
                  <a:lnTo>
                    <a:pt x="173" y="128"/>
                  </a:lnTo>
                  <a:lnTo>
                    <a:pt x="174" y="131"/>
                  </a:lnTo>
                  <a:lnTo>
                    <a:pt x="178" y="135"/>
                  </a:lnTo>
                  <a:lnTo>
                    <a:pt x="193" y="149"/>
                  </a:lnTo>
                  <a:lnTo>
                    <a:pt x="208" y="162"/>
                  </a:lnTo>
                  <a:lnTo>
                    <a:pt x="212" y="166"/>
                  </a:lnTo>
                  <a:lnTo>
                    <a:pt x="214" y="169"/>
                  </a:lnTo>
                  <a:lnTo>
                    <a:pt x="214" y="169"/>
                  </a:lnTo>
                  <a:lnTo>
                    <a:pt x="211" y="169"/>
                  </a:lnTo>
                  <a:lnTo>
                    <a:pt x="204" y="166"/>
                  </a:lnTo>
                  <a:lnTo>
                    <a:pt x="187" y="157"/>
                  </a:lnTo>
                  <a:lnTo>
                    <a:pt x="169" y="149"/>
                  </a:lnTo>
                  <a:lnTo>
                    <a:pt x="164" y="147"/>
                  </a:lnTo>
                  <a:lnTo>
                    <a:pt x="161" y="145"/>
                  </a:lnTo>
                  <a:lnTo>
                    <a:pt x="161" y="145"/>
                  </a:lnTo>
                  <a:lnTo>
                    <a:pt x="163" y="148"/>
                  </a:lnTo>
                  <a:lnTo>
                    <a:pt x="167" y="153"/>
                  </a:lnTo>
                  <a:lnTo>
                    <a:pt x="181" y="166"/>
                  </a:lnTo>
                  <a:lnTo>
                    <a:pt x="195" y="179"/>
                  </a:lnTo>
                  <a:lnTo>
                    <a:pt x="200" y="184"/>
                  </a:lnTo>
                  <a:lnTo>
                    <a:pt x="202" y="187"/>
                  </a:lnTo>
                  <a:lnTo>
                    <a:pt x="202" y="187"/>
                  </a:lnTo>
                  <a:lnTo>
                    <a:pt x="199" y="186"/>
                  </a:lnTo>
                  <a:lnTo>
                    <a:pt x="193" y="183"/>
                  </a:lnTo>
                  <a:lnTo>
                    <a:pt x="176" y="175"/>
                  </a:lnTo>
                  <a:lnTo>
                    <a:pt x="157" y="166"/>
                  </a:lnTo>
                  <a:lnTo>
                    <a:pt x="152" y="163"/>
                  </a:lnTo>
                  <a:lnTo>
                    <a:pt x="150" y="163"/>
                  </a:lnTo>
                  <a:lnTo>
                    <a:pt x="150" y="163"/>
                  </a:lnTo>
                  <a:lnTo>
                    <a:pt x="151" y="166"/>
                  </a:lnTo>
                  <a:lnTo>
                    <a:pt x="155" y="170"/>
                  </a:lnTo>
                  <a:lnTo>
                    <a:pt x="169" y="184"/>
                  </a:lnTo>
                  <a:lnTo>
                    <a:pt x="184" y="197"/>
                  </a:lnTo>
                  <a:lnTo>
                    <a:pt x="189" y="203"/>
                  </a:lnTo>
                  <a:lnTo>
                    <a:pt x="190" y="204"/>
                  </a:lnTo>
                  <a:lnTo>
                    <a:pt x="190" y="204"/>
                  </a:lnTo>
                  <a:lnTo>
                    <a:pt x="187" y="204"/>
                  </a:lnTo>
                  <a:lnTo>
                    <a:pt x="181" y="201"/>
                  </a:lnTo>
                  <a:lnTo>
                    <a:pt x="164" y="192"/>
                  </a:lnTo>
                  <a:lnTo>
                    <a:pt x="146" y="184"/>
                  </a:lnTo>
                  <a:lnTo>
                    <a:pt x="140" y="182"/>
                  </a:lnTo>
                  <a:lnTo>
                    <a:pt x="137" y="182"/>
                  </a:lnTo>
                  <a:lnTo>
                    <a:pt x="137" y="182"/>
                  </a:lnTo>
                  <a:lnTo>
                    <a:pt x="138" y="183"/>
                  </a:lnTo>
                  <a:lnTo>
                    <a:pt x="143" y="188"/>
                  </a:lnTo>
                  <a:lnTo>
                    <a:pt x="157" y="201"/>
                  </a:lnTo>
                  <a:lnTo>
                    <a:pt x="172" y="214"/>
                  </a:lnTo>
                  <a:lnTo>
                    <a:pt x="177" y="220"/>
                  </a:lnTo>
                  <a:lnTo>
                    <a:pt x="178" y="222"/>
                  </a:lnTo>
                  <a:lnTo>
                    <a:pt x="178" y="222"/>
                  </a:lnTo>
                  <a:lnTo>
                    <a:pt x="176" y="221"/>
                  </a:lnTo>
                  <a:lnTo>
                    <a:pt x="169" y="218"/>
                  </a:lnTo>
                  <a:lnTo>
                    <a:pt x="152" y="210"/>
                  </a:lnTo>
                  <a:lnTo>
                    <a:pt x="134" y="201"/>
                  </a:lnTo>
                  <a:lnTo>
                    <a:pt x="129" y="199"/>
                  </a:lnTo>
                  <a:lnTo>
                    <a:pt x="125" y="199"/>
                  </a:lnTo>
                  <a:lnTo>
                    <a:pt x="125" y="199"/>
                  </a:lnTo>
                  <a:lnTo>
                    <a:pt x="126" y="201"/>
                  </a:lnTo>
                  <a:lnTo>
                    <a:pt x="131" y="205"/>
                  </a:lnTo>
                  <a:lnTo>
                    <a:pt x="146" y="220"/>
                  </a:lnTo>
                  <a:lnTo>
                    <a:pt x="160" y="233"/>
                  </a:lnTo>
                  <a:lnTo>
                    <a:pt x="165" y="238"/>
                  </a:lnTo>
                  <a:lnTo>
                    <a:pt x="167" y="239"/>
                  </a:lnTo>
                  <a:lnTo>
                    <a:pt x="167" y="239"/>
                  </a:lnTo>
                  <a:lnTo>
                    <a:pt x="164" y="239"/>
                  </a:lnTo>
                  <a:lnTo>
                    <a:pt x="157" y="237"/>
                  </a:lnTo>
                  <a:lnTo>
                    <a:pt x="139" y="227"/>
                  </a:lnTo>
                  <a:lnTo>
                    <a:pt x="122" y="220"/>
                  </a:lnTo>
                  <a:lnTo>
                    <a:pt x="116" y="217"/>
                  </a:lnTo>
                  <a:lnTo>
                    <a:pt x="113" y="217"/>
                  </a:lnTo>
                  <a:lnTo>
                    <a:pt x="113" y="217"/>
                  </a:lnTo>
                  <a:lnTo>
                    <a:pt x="114" y="218"/>
                  </a:lnTo>
                  <a:lnTo>
                    <a:pt x="120" y="223"/>
                  </a:lnTo>
                  <a:lnTo>
                    <a:pt x="134" y="237"/>
                  </a:lnTo>
                  <a:lnTo>
                    <a:pt x="148" y="251"/>
                  </a:lnTo>
                  <a:lnTo>
                    <a:pt x="154" y="255"/>
                  </a:lnTo>
                  <a:lnTo>
                    <a:pt x="155" y="257"/>
                  </a:lnTo>
                  <a:lnTo>
                    <a:pt x="155" y="257"/>
                  </a:lnTo>
                  <a:lnTo>
                    <a:pt x="151" y="257"/>
                  </a:lnTo>
                  <a:lnTo>
                    <a:pt x="146" y="255"/>
                  </a:lnTo>
                  <a:lnTo>
                    <a:pt x="127" y="246"/>
                  </a:lnTo>
                  <a:lnTo>
                    <a:pt x="110" y="237"/>
                  </a:lnTo>
                  <a:lnTo>
                    <a:pt x="104" y="235"/>
                  </a:lnTo>
                  <a:lnTo>
                    <a:pt x="101" y="234"/>
                  </a:lnTo>
                  <a:lnTo>
                    <a:pt x="101" y="234"/>
                  </a:lnTo>
                  <a:lnTo>
                    <a:pt x="103" y="237"/>
                  </a:lnTo>
                  <a:lnTo>
                    <a:pt x="108" y="240"/>
                  </a:lnTo>
                  <a:lnTo>
                    <a:pt x="122" y="255"/>
                  </a:lnTo>
                  <a:lnTo>
                    <a:pt x="137" y="268"/>
                  </a:lnTo>
                  <a:lnTo>
                    <a:pt x="142" y="273"/>
                  </a:lnTo>
                  <a:lnTo>
                    <a:pt x="143" y="274"/>
                  </a:lnTo>
                  <a:lnTo>
                    <a:pt x="143" y="274"/>
                  </a:lnTo>
                  <a:lnTo>
                    <a:pt x="139" y="274"/>
                  </a:lnTo>
                  <a:lnTo>
                    <a:pt x="134" y="272"/>
                  </a:lnTo>
                  <a:lnTo>
                    <a:pt x="116" y="264"/>
                  </a:lnTo>
                  <a:lnTo>
                    <a:pt x="99" y="255"/>
                  </a:lnTo>
                  <a:lnTo>
                    <a:pt x="92" y="252"/>
                  </a:lnTo>
                  <a:lnTo>
                    <a:pt x="90" y="252"/>
                  </a:lnTo>
                  <a:lnTo>
                    <a:pt x="90" y="252"/>
                  </a:lnTo>
                  <a:lnTo>
                    <a:pt x="91" y="253"/>
                  </a:lnTo>
                  <a:lnTo>
                    <a:pt x="96" y="259"/>
                  </a:lnTo>
                  <a:lnTo>
                    <a:pt x="110" y="272"/>
                  </a:lnTo>
                  <a:lnTo>
                    <a:pt x="125" y="286"/>
                  </a:lnTo>
                  <a:lnTo>
                    <a:pt x="130" y="290"/>
                  </a:lnTo>
                  <a:lnTo>
                    <a:pt x="130" y="293"/>
                  </a:lnTo>
                  <a:lnTo>
                    <a:pt x="130" y="293"/>
                  </a:lnTo>
                  <a:lnTo>
                    <a:pt x="127" y="293"/>
                  </a:lnTo>
                  <a:lnTo>
                    <a:pt x="122" y="290"/>
                  </a:lnTo>
                  <a:lnTo>
                    <a:pt x="104" y="281"/>
                  </a:lnTo>
                  <a:lnTo>
                    <a:pt x="87" y="273"/>
                  </a:lnTo>
                  <a:lnTo>
                    <a:pt x="81" y="270"/>
                  </a:lnTo>
                  <a:lnTo>
                    <a:pt x="78" y="269"/>
                  </a:lnTo>
                  <a:lnTo>
                    <a:pt x="78" y="269"/>
                  </a:lnTo>
                  <a:lnTo>
                    <a:pt x="79" y="272"/>
                  </a:lnTo>
                  <a:lnTo>
                    <a:pt x="83" y="277"/>
                  </a:lnTo>
                  <a:lnTo>
                    <a:pt x="99" y="290"/>
                  </a:lnTo>
                  <a:lnTo>
                    <a:pt x="113" y="303"/>
                  </a:lnTo>
                  <a:lnTo>
                    <a:pt x="117" y="308"/>
                  </a:lnTo>
                  <a:lnTo>
                    <a:pt x="118" y="311"/>
                  </a:lnTo>
                  <a:lnTo>
                    <a:pt x="118" y="311"/>
                  </a:lnTo>
                  <a:lnTo>
                    <a:pt x="116" y="310"/>
                  </a:lnTo>
                  <a:lnTo>
                    <a:pt x="110" y="307"/>
                  </a:lnTo>
                  <a:lnTo>
                    <a:pt x="92" y="299"/>
                  </a:lnTo>
                  <a:lnTo>
                    <a:pt x="75" y="290"/>
                  </a:lnTo>
                  <a:lnTo>
                    <a:pt x="69" y="287"/>
                  </a:lnTo>
                  <a:lnTo>
                    <a:pt x="66" y="287"/>
                  </a:lnTo>
                  <a:lnTo>
                    <a:pt x="66" y="287"/>
                  </a:lnTo>
                  <a:lnTo>
                    <a:pt x="67" y="289"/>
                  </a:lnTo>
                  <a:lnTo>
                    <a:pt x="71" y="294"/>
                  </a:lnTo>
                  <a:lnTo>
                    <a:pt x="87" y="307"/>
                  </a:lnTo>
                  <a:lnTo>
                    <a:pt x="101" y="321"/>
                  </a:lnTo>
                  <a:lnTo>
                    <a:pt x="105" y="325"/>
                  </a:lnTo>
                  <a:lnTo>
                    <a:pt x="107" y="328"/>
                  </a:lnTo>
                  <a:lnTo>
                    <a:pt x="107" y="328"/>
                  </a:lnTo>
                  <a:lnTo>
                    <a:pt x="104" y="328"/>
                  </a:lnTo>
                  <a:lnTo>
                    <a:pt x="99" y="325"/>
                  </a:lnTo>
                  <a:lnTo>
                    <a:pt x="81" y="316"/>
                  </a:lnTo>
                  <a:lnTo>
                    <a:pt x="64" y="308"/>
                  </a:lnTo>
                  <a:lnTo>
                    <a:pt x="57" y="306"/>
                  </a:lnTo>
                  <a:lnTo>
                    <a:pt x="54" y="304"/>
                  </a:lnTo>
                  <a:lnTo>
                    <a:pt x="54" y="304"/>
                  </a:lnTo>
                  <a:lnTo>
                    <a:pt x="56" y="307"/>
                  </a:lnTo>
                  <a:lnTo>
                    <a:pt x="60" y="312"/>
                  </a:lnTo>
                  <a:lnTo>
                    <a:pt x="75" y="325"/>
                  </a:lnTo>
                  <a:lnTo>
                    <a:pt x="90" y="338"/>
                  </a:lnTo>
                  <a:lnTo>
                    <a:pt x="94" y="343"/>
                  </a:lnTo>
                  <a:lnTo>
                    <a:pt x="95" y="346"/>
                  </a:lnTo>
                  <a:lnTo>
                    <a:pt x="95" y="346"/>
                  </a:lnTo>
                  <a:lnTo>
                    <a:pt x="92" y="345"/>
                  </a:lnTo>
                  <a:lnTo>
                    <a:pt x="86" y="342"/>
                  </a:lnTo>
                  <a:lnTo>
                    <a:pt x="69" y="334"/>
                  </a:lnTo>
                  <a:lnTo>
                    <a:pt x="52" y="325"/>
                  </a:lnTo>
                  <a:lnTo>
                    <a:pt x="45" y="323"/>
                  </a:lnTo>
                  <a:lnTo>
                    <a:pt x="43" y="323"/>
                  </a:lnTo>
                  <a:lnTo>
                    <a:pt x="43" y="323"/>
                  </a:lnTo>
                  <a:lnTo>
                    <a:pt x="44" y="325"/>
                  </a:lnTo>
                  <a:lnTo>
                    <a:pt x="48" y="329"/>
                  </a:lnTo>
                  <a:lnTo>
                    <a:pt x="62" y="343"/>
                  </a:lnTo>
                  <a:lnTo>
                    <a:pt x="78" y="357"/>
                  </a:lnTo>
                  <a:lnTo>
                    <a:pt x="82" y="362"/>
                  </a:lnTo>
                  <a:lnTo>
                    <a:pt x="83" y="363"/>
                  </a:lnTo>
                  <a:lnTo>
                    <a:pt x="83" y="363"/>
                  </a:lnTo>
                  <a:lnTo>
                    <a:pt x="81" y="363"/>
                  </a:lnTo>
                  <a:lnTo>
                    <a:pt x="74" y="360"/>
                  </a:lnTo>
                  <a:lnTo>
                    <a:pt x="57" y="351"/>
                  </a:lnTo>
                  <a:lnTo>
                    <a:pt x="39" y="343"/>
                  </a:lnTo>
                  <a:lnTo>
                    <a:pt x="34" y="341"/>
                  </a:lnTo>
                  <a:lnTo>
                    <a:pt x="31" y="340"/>
                  </a:lnTo>
                  <a:lnTo>
                    <a:pt x="31" y="340"/>
                  </a:lnTo>
                  <a:lnTo>
                    <a:pt x="31" y="342"/>
                  </a:lnTo>
                  <a:lnTo>
                    <a:pt x="34" y="345"/>
                  </a:lnTo>
                  <a:lnTo>
                    <a:pt x="44" y="357"/>
                  </a:lnTo>
                  <a:lnTo>
                    <a:pt x="77" y="387"/>
                  </a:lnTo>
                  <a:lnTo>
                    <a:pt x="110" y="418"/>
                  </a:lnTo>
                  <a:lnTo>
                    <a:pt x="121" y="428"/>
                  </a:lnTo>
                  <a:lnTo>
                    <a:pt x="124" y="432"/>
                  </a:lnTo>
                  <a:lnTo>
                    <a:pt x="124" y="433"/>
                  </a:lnTo>
                  <a:lnTo>
                    <a:pt x="124" y="433"/>
                  </a:lnTo>
                  <a:lnTo>
                    <a:pt x="122" y="433"/>
                  </a:lnTo>
                  <a:lnTo>
                    <a:pt x="118" y="431"/>
                  </a:lnTo>
                  <a:lnTo>
                    <a:pt x="107" y="423"/>
                  </a:lnTo>
                  <a:lnTo>
                    <a:pt x="71" y="396"/>
                  </a:lnTo>
                  <a:lnTo>
                    <a:pt x="36" y="368"/>
                  </a:lnTo>
                  <a:lnTo>
                    <a:pt x="24" y="360"/>
                  </a:lnTo>
                  <a:lnTo>
                    <a:pt x="21" y="358"/>
                  </a:lnTo>
                  <a:lnTo>
                    <a:pt x="19" y="358"/>
                  </a:lnTo>
                  <a:lnTo>
                    <a:pt x="19" y="358"/>
                  </a:lnTo>
                  <a:lnTo>
                    <a:pt x="19" y="359"/>
                  </a:lnTo>
                  <a:lnTo>
                    <a:pt x="21" y="362"/>
                  </a:lnTo>
                  <a:lnTo>
                    <a:pt x="30" y="371"/>
                  </a:lnTo>
                  <a:lnTo>
                    <a:pt x="57" y="396"/>
                  </a:lnTo>
                  <a:lnTo>
                    <a:pt x="83" y="420"/>
                  </a:lnTo>
                  <a:lnTo>
                    <a:pt x="92" y="430"/>
                  </a:lnTo>
                  <a:lnTo>
                    <a:pt x="94" y="432"/>
                  </a:lnTo>
                  <a:lnTo>
                    <a:pt x="95" y="433"/>
                  </a:lnTo>
                  <a:lnTo>
                    <a:pt x="95" y="433"/>
                  </a:lnTo>
                  <a:lnTo>
                    <a:pt x="92" y="433"/>
                  </a:lnTo>
                  <a:lnTo>
                    <a:pt x="90" y="432"/>
                  </a:lnTo>
                  <a:lnTo>
                    <a:pt x="79" y="426"/>
                  </a:lnTo>
                  <a:lnTo>
                    <a:pt x="51" y="405"/>
                  </a:lnTo>
                  <a:lnTo>
                    <a:pt x="22" y="384"/>
                  </a:lnTo>
                  <a:lnTo>
                    <a:pt x="11" y="377"/>
                  </a:lnTo>
                  <a:lnTo>
                    <a:pt x="9" y="376"/>
                  </a:lnTo>
                  <a:lnTo>
                    <a:pt x="7" y="375"/>
                  </a:lnTo>
                  <a:lnTo>
                    <a:pt x="7" y="375"/>
                  </a:lnTo>
                  <a:lnTo>
                    <a:pt x="9" y="379"/>
                  </a:lnTo>
                  <a:lnTo>
                    <a:pt x="15" y="385"/>
                  </a:lnTo>
                  <a:lnTo>
                    <a:pt x="36" y="405"/>
                  </a:lnTo>
                  <a:lnTo>
                    <a:pt x="57" y="423"/>
                  </a:lnTo>
                  <a:lnTo>
                    <a:pt x="64" y="430"/>
                  </a:lnTo>
                  <a:lnTo>
                    <a:pt x="65" y="433"/>
                  </a:lnTo>
                  <a:lnTo>
                    <a:pt x="65" y="433"/>
                  </a:lnTo>
                  <a:lnTo>
                    <a:pt x="61" y="432"/>
                  </a:lnTo>
                  <a:lnTo>
                    <a:pt x="54" y="428"/>
                  </a:lnTo>
                  <a:lnTo>
                    <a:pt x="32" y="415"/>
                  </a:lnTo>
                  <a:lnTo>
                    <a:pt x="11" y="402"/>
                  </a:lnTo>
                  <a:lnTo>
                    <a:pt x="4" y="398"/>
                  </a:lnTo>
                  <a:lnTo>
                    <a:pt x="0" y="398"/>
                  </a:lnTo>
                  <a:lnTo>
                    <a:pt x="0" y="398"/>
                  </a:lnTo>
                  <a:lnTo>
                    <a:pt x="1" y="400"/>
                  </a:lnTo>
                  <a:lnTo>
                    <a:pt x="5" y="403"/>
                  </a:lnTo>
                  <a:lnTo>
                    <a:pt x="18" y="415"/>
                  </a:lnTo>
                  <a:lnTo>
                    <a:pt x="31" y="427"/>
                  </a:lnTo>
                  <a:lnTo>
                    <a:pt x="35" y="431"/>
                  </a:lnTo>
                  <a:lnTo>
                    <a:pt x="35" y="433"/>
                  </a:lnTo>
                  <a:lnTo>
                    <a:pt x="35" y="433"/>
                  </a:lnTo>
                  <a:lnTo>
                    <a:pt x="30" y="433"/>
                  </a:lnTo>
                  <a:lnTo>
                    <a:pt x="18" y="431"/>
                  </a:lnTo>
                  <a:lnTo>
                    <a:pt x="6" y="428"/>
                  </a:lnTo>
                  <a:lnTo>
                    <a:pt x="0" y="427"/>
                  </a:lnTo>
                  <a:lnTo>
                    <a:pt x="0" y="427"/>
                  </a:lnTo>
                  <a:lnTo>
                    <a:pt x="6" y="43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18" name="Freeform 8"/>
          <p:cNvSpPr>
            <a:spLocks noEditPoints="1" noChangeArrowheads="1"/>
          </p:cNvSpPr>
          <p:nvPr/>
        </p:nvSpPr>
        <p:spPr bwMode="auto">
          <a:xfrm flipH="1">
            <a:off x="1088425" y="514932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r>
              <a:rPr lang="zh-CN" altLang="en-US" sz="5400" dirty="0">
                <a:solidFill>
                  <a:schemeClr val="accent1">
                    <a:lumMod val="50000"/>
                  </a:schemeClr>
                </a:solidFill>
                <a:latin typeface="+mj-ea"/>
                <a:ea typeface="+mj-ea"/>
                <a:sym typeface="宋体" panose="02010600030101010101" pitchFamily="2" charset="-122"/>
              </a:rPr>
              <a:t>目录</a:t>
            </a:r>
            <a:endParaRPr lang="zh-CN" altLang="zh-CN" sz="5400" dirty="0">
              <a:solidFill>
                <a:schemeClr val="accent1">
                  <a:lumMod val="50000"/>
                </a:schemeClr>
              </a:solidFill>
              <a:latin typeface="+mj-ea"/>
              <a:ea typeface="+mj-ea"/>
              <a:sym typeface="宋体" panose="02010600030101010101" pitchFamily="2" charset="-122"/>
            </a:endParaRPr>
          </a:p>
        </p:txBody>
      </p:sp>
      <p:grpSp>
        <p:nvGrpSpPr>
          <p:cNvPr id="11" name="组合 10"/>
          <p:cNvGrpSpPr/>
          <p:nvPr/>
        </p:nvGrpSpPr>
        <p:grpSpPr>
          <a:xfrm>
            <a:off x="5835363" y="4478789"/>
            <a:ext cx="281784" cy="505005"/>
            <a:chOff x="5762626" y="2587625"/>
            <a:chExt cx="527050" cy="944563"/>
          </a:xfrm>
        </p:grpSpPr>
        <p:sp>
          <p:nvSpPr>
            <p:cNvPr id="12" name="Freeform 85"/>
            <p:cNvSpPr/>
            <p:nvPr/>
          </p:nvSpPr>
          <p:spPr bwMode="auto">
            <a:xfrm>
              <a:off x="5762626" y="3141663"/>
              <a:ext cx="523875" cy="390525"/>
            </a:xfrm>
            <a:custGeom>
              <a:avLst/>
              <a:gdLst/>
              <a:ahLst/>
              <a:cxnLst>
                <a:cxn ang="0">
                  <a:pos x="244" y="4"/>
                </a:cxn>
                <a:cxn ang="0">
                  <a:pos x="328" y="83"/>
                </a:cxn>
                <a:cxn ang="0">
                  <a:pos x="326" y="87"/>
                </a:cxn>
                <a:cxn ang="0">
                  <a:pos x="260" y="44"/>
                </a:cxn>
                <a:cxn ang="0">
                  <a:pos x="259" y="48"/>
                </a:cxn>
                <a:cxn ang="0">
                  <a:pos x="324" y="109"/>
                </a:cxn>
                <a:cxn ang="0">
                  <a:pos x="321" y="112"/>
                </a:cxn>
                <a:cxn ang="0">
                  <a:pos x="260" y="74"/>
                </a:cxn>
                <a:cxn ang="0">
                  <a:pos x="265" y="84"/>
                </a:cxn>
                <a:cxn ang="0">
                  <a:pos x="319" y="134"/>
                </a:cxn>
                <a:cxn ang="0">
                  <a:pos x="286" y="117"/>
                </a:cxn>
                <a:cxn ang="0">
                  <a:pos x="252" y="99"/>
                </a:cxn>
                <a:cxn ang="0">
                  <a:pos x="300" y="144"/>
                </a:cxn>
                <a:cxn ang="0">
                  <a:pos x="306" y="154"/>
                </a:cxn>
                <a:cxn ang="0">
                  <a:pos x="248" y="121"/>
                </a:cxn>
                <a:cxn ang="0">
                  <a:pos x="252" y="129"/>
                </a:cxn>
                <a:cxn ang="0">
                  <a:pos x="296" y="172"/>
                </a:cxn>
                <a:cxn ang="0">
                  <a:pos x="265" y="155"/>
                </a:cxn>
                <a:cxn ang="0">
                  <a:pos x="233" y="138"/>
                </a:cxn>
                <a:cxn ang="0">
                  <a:pos x="276" y="180"/>
                </a:cxn>
                <a:cxn ang="0">
                  <a:pos x="279" y="186"/>
                </a:cxn>
                <a:cxn ang="0">
                  <a:pos x="222" y="154"/>
                </a:cxn>
                <a:cxn ang="0">
                  <a:pos x="226" y="161"/>
                </a:cxn>
                <a:cxn ang="0">
                  <a:pos x="268" y="202"/>
                </a:cxn>
                <a:cxn ang="0">
                  <a:pos x="234" y="184"/>
                </a:cxn>
                <a:cxn ang="0">
                  <a:pos x="201" y="165"/>
                </a:cxn>
                <a:cxn ang="0">
                  <a:pos x="243" y="206"/>
                </a:cxn>
                <a:cxn ang="0">
                  <a:pos x="247" y="214"/>
                </a:cxn>
                <a:cxn ang="0">
                  <a:pos x="186" y="176"/>
                </a:cxn>
                <a:cxn ang="0">
                  <a:pos x="188" y="184"/>
                </a:cxn>
                <a:cxn ang="0">
                  <a:pos x="231" y="224"/>
                </a:cxn>
                <a:cxn ang="0">
                  <a:pos x="195" y="203"/>
                </a:cxn>
                <a:cxn ang="0">
                  <a:pos x="158" y="181"/>
                </a:cxn>
                <a:cxn ang="0">
                  <a:pos x="203" y="224"/>
                </a:cxn>
                <a:cxn ang="0">
                  <a:pos x="206" y="232"/>
                </a:cxn>
                <a:cxn ang="0">
                  <a:pos x="136" y="186"/>
                </a:cxn>
                <a:cxn ang="0">
                  <a:pos x="140" y="194"/>
                </a:cxn>
                <a:cxn ang="0">
                  <a:pos x="187" y="240"/>
                </a:cxn>
                <a:cxn ang="0">
                  <a:pos x="173" y="232"/>
                </a:cxn>
                <a:cxn ang="0">
                  <a:pos x="103" y="184"/>
                </a:cxn>
                <a:cxn ang="0">
                  <a:pos x="110" y="194"/>
                </a:cxn>
                <a:cxn ang="0">
                  <a:pos x="162" y="244"/>
                </a:cxn>
                <a:cxn ang="0">
                  <a:pos x="145" y="234"/>
                </a:cxn>
                <a:cxn ang="0">
                  <a:pos x="67" y="177"/>
                </a:cxn>
                <a:cxn ang="0">
                  <a:pos x="67" y="180"/>
                </a:cxn>
                <a:cxn ang="0">
                  <a:pos x="132" y="242"/>
                </a:cxn>
                <a:cxn ang="0">
                  <a:pos x="132" y="245"/>
                </a:cxn>
                <a:cxn ang="0">
                  <a:pos x="33" y="167"/>
                </a:cxn>
                <a:cxn ang="0">
                  <a:pos x="12" y="154"/>
                </a:cxn>
                <a:cxn ang="0">
                  <a:pos x="59" y="199"/>
                </a:cxn>
                <a:cxn ang="0">
                  <a:pos x="105" y="245"/>
                </a:cxn>
                <a:cxn ang="0">
                  <a:pos x="86" y="234"/>
                </a:cxn>
                <a:cxn ang="0">
                  <a:pos x="3" y="172"/>
                </a:cxn>
                <a:cxn ang="0">
                  <a:pos x="3" y="176"/>
                </a:cxn>
                <a:cxn ang="0">
                  <a:pos x="70" y="238"/>
                </a:cxn>
                <a:cxn ang="0">
                  <a:pos x="68" y="242"/>
                </a:cxn>
                <a:cxn ang="0">
                  <a:pos x="4" y="202"/>
                </a:cxn>
                <a:cxn ang="0">
                  <a:pos x="6" y="207"/>
                </a:cxn>
                <a:cxn ang="0">
                  <a:pos x="36" y="236"/>
                </a:cxn>
              </a:cxnLst>
              <a:rect l="0" t="0" r="r" b="b"/>
              <a:pathLst>
                <a:path w="330" h="246">
                  <a:moveTo>
                    <a:pt x="242" y="0"/>
                  </a:moveTo>
                  <a:lnTo>
                    <a:pt x="242" y="0"/>
                  </a:lnTo>
                  <a:lnTo>
                    <a:pt x="242" y="1"/>
                  </a:lnTo>
                  <a:lnTo>
                    <a:pt x="244" y="4"/>
                  </a:lnTo>
                  <a:lnTo>
                    <a:pt x="255" y="14"/>
                  </a:lnTo>
                  <a:lnTo>
                    <a:pt x="286" y="44"/>
                  </a:lnTo>
                  <a:lnTo>
                    <a:pt x="317" y="73"/>
                  </a:lnTo>
                  <a:lnTo>
                    <a:pt x="328" y="83"/>
                  </a:lnTo>
                  <a:lnTo>
                    <a:pt x="330" y="86"/>
                  </a:lnTo>
                  <a:lnTo>
                    <a:pt x="330" y="88"/>
                  </a:lnTo>
                  <a:lnTo>
                    <a:pt x="330" y="88"/>
                  </a:lnTo>
                  <a:lnTo>
                    <a:pt x="326" y="87"/>
                  </a:lnTo>
                  <a:lnTo>
                    <a:pt x="317" y="82"/>
                  </a:lnTo>
                  <a:lnTo>
                    <a:pt x="294" y="66"/>
                  </a:lnTo>
                  <a:lnTo>
                    <a:pt x="269" y="49"/>
                  </a:lnTo>
                  <a:lnTo>
                    <a:pt x="260" y="44"/>
                  </a:lnTo>
                  <a:lnTo>
                    <a:pt x="256" y="44"/>
                  </a:lnTo>
                  <a:lnTo>
                    <a:pt x="256" y="44"/>
                  </a:lnTo>
                  <a:lnTo>
                    <a:pt x="257" y="45"/>
                  </a:lnTo>
                  <a:lnTo>
                    <a:pt x="259" y="48"/>
                  </a:lnTo>
                  <a:lnTo>
                    <a:pt x="266" y="56"/>
                  </a:lnTo>
                  <a:lnTo>
                    <a:pt x="291" y="78"/>
                  </a:lnTo>
                  <a:lnTo>
                    <a:pt x="316" y="100"/>
                  </a:lnTo>
                  <a:lnTo>
                    <a:pt x="324" y="109"/>
                  </a:lnTo>
                  <a:lnTo>
                    <a:pt x="325" y="111"/>
                  </a:lnTo>
                  <a:lnTo>
                    <a:pt x="325" y="112"/>
                  </a:lnTo>
                  <a:lnTo>
                    <a:pt x="325" y="112"/>
                  </a:lnTo>
                  <a:lnTo>
                    <a:pt x="321" y="112"/>
                  </a:lnTo>
                  <a:lnTo>
                    <a:pt x="313" y="107"/>
                  </a:lnTo>
                  <a:lnTo>
                    <a:pt x="291" y="92"/>
                  </a:lnTo>
                  <a:lnTo>
                    <a:pt x="269" y="79"/>
                  </a:lnTo>
                  <a:lnTo>
                    <a:pt x="260" y="74"/>
                  </a:lnTo>
                  <a:lnTo>
                    <a:pt x="257" y="74"/>
                  </a:lnTo>
                  <a:lnTo>
                    <a:pt x="257" y="74"/>
                  </a:lnTo>
                  <a:lnTo>
                    <a:pt x="259" y="77"/>
                  </a:lnTo>
                  <a:lnTo>
                    <a:pt x="265" y="84"/>
                  </a:lnTo>
                  <a:lnTo>
                    <a:pt x="287" y="104"/>
                  </a:lnTo>
                  <a:lnTo>
                    <a:pt x="309" y="124"/>
                  </a:lnTo>
                  <a:lnTo>
                    <a:pt x="316" y="131"/>
                  </a:lnTo>
                  <a:lnTo>
                    <a:pt x="319" y="134"/>
                  </a:lnTo>
                  <a:lnTo>
                    <a:pt x="319" y="134"/>
                  </a:lnTo>
                  <a:lnTo>
                    <a:pt x="315" y="134"/>
                  </a:lnTo>
                  <a:lnTo>
                    <a:pt x="307" y="130"/>
                  </a:lnTo>
                  <a:lnTo>
                    <a:pt x="286" y="117"/>
                  </a:lnTo>
                  <a:lnTo>
                    <a:pt x="264" y="104"/>
                  </a:lnTo>
                  <a:lnTo>
                    <a:pt x="256" y="100"/>
                  </a:lnTo>
                  <a:lnTo>
                    <a:pt x="252" y="99"/>
                  </a:lnTo>
                  <a:lnTo>
                    <a:pt x="252" y="99"/>
                  </a:lnTo>
                  <a:lnTo>
                    <a:pt x="255" y="101"/>
                  </a:lnTo>
                  <a:lnTo>
                    <a:pt x="261" y="108"/>
                  </a:lnTo>
                  <a:lnTo>
                    <a:pt x="281" y="126"/>
                  </a:lnTo>
                  <a:lnTo>
                    <a:pt x="300" y="144"/>
                  </a:lnTo>
                  <a:lnTo>
                    <a:pt x="307" y="151"/>
                  </a:lnTo>
                  <a:lnTo>
                    <a:pt x="308" y="155"/>
                  </a:lnTo>
                  <a:lnTo>
                    <a:pt x="308" y="155"/>
                  </a:lnTo>
                  <a:lnTo>
                    <a:pt x="306" y="154"/>
                  </a:lnTo>
                  <a:lnTo>
                    <a:pt x="298" y="150"/>
                  </a:lnTo>
                  <a:lnTo>
                    <a:pt x="277" y="137"/>
                  </a:lnTo>
                  <a:lnTo>
                    <a:pt x="255" y="125"/>
                  </a:lnTo>
                  <a:lnTo>
                    <a:pt x="248" y="121"/>
                  </a:lnTo>
                  <a:lnTo>
                    <a:pt x="244" y="120"/>
                  </a:lnTo>
                  <a:lnTo>
                    <a:pt x="244" y="120"/>
                  </a:lnTo>
                  <a:lnTo>
                    <a:pt x="246" y="124"/>
                  </a:lnTo>
                  <a:lnTo>
                    <a:pt x="252" y="129"/>
                  </a:lnTo>
                  <a:lnTo>
                    <a:pt x="270" y="146"/>
                  </a:lnTo>
                  <a:lnTo>
                    <a:pt x="289" y="163"/>
                  </a:lnTo>
                  <a:lnTo>
                    <a:pt x="295" y="169"/>
                  </a:lnTo>
                  <a:lnTo>
                    <a:pt x="296" y="172"/>
                  </a:lnTo>
                  <a:lnTo>
                    <a:pt x="296" y="172"/>
                  </a:lnTo>
                  <a:lnTo>
                    <a:pt x="292" y="171"/>
                  </a:lnTo>
                  <a:lnTo>
                    <a:pt x="286" y="168"/>
                  </a:lnTo>
                  <a:lnTo>
                    <a:pt x="265" y="155"/>
                  </a:lnTo>
                  <a:lnTo>
                    <a:pt x="243" y="143"/>
                  </a:lnTo>
                  <a:lnTo>
                    <a:pt x="236" y="139"/>
                  </a:lnTo>
                  <a:lnTo>
                    <a:pt x="233" y="138"/>
                  </a:lnTo>
                  <a:lnTo>
                    <a:pt x="233" y="138"/>
                  </a:lnTo>
                  <a:lnTo>
                    <a:pt x="234" y="141"/>
                  </a:lnTo>
                  <a:lnTo>
                    <a:pt x="240" y="147"/>
                  </a:lnTo>
                  <a:lnTo>
                    <a:pt x="257" y="163"/>
                  </a:lnTo>
                  <a:lnTo>
                    <a:pt x="276" y="180"/>
                  </a:lnTo>
                  <a:lnTo>
                    <a:pt x="281" y="185"/>
                  </a:lnTo>
                  <a:lnTo>
                    <a:pt x="282" y="188"/>
                  </a:lnTo>
                  <a:lnTo>
                    <a:pt x="282" y="188"/>
                  </a:lnTo>
                  <a:lnTo>
                    <a:pt x="279" y="186"/>
                  </a:lnTo>
                  <a:lnTo>
                    <a:pt x="272" y="184"/>
                  </a:lnTo>
                  <a:lnTo>
                    <a:pt x="251" y="171"/>
                  </a:lnTo>
                  <a:lnTo>
                    <a:pt x="229" y="158"/>
                  </a:lnTo>
                  <a:lnTo>
                    <a:pt x="222" y="154"/>
                  </a:lnTo>
                  <a:lnTo>
                    <a:pt x="218" y="154"/>
                  </a:lnTo>
                  <a:lnTo>
                    <a:pt x="218" y="154"/>
                  </a:lnTo>
                  <a:lnTo>
                    <a:pt x="219" y="156"/>
                  </a:lnTo>
                  <a:lnTo>
                    <a:pt x="226" y="161"/>
                  </a:lnTo>
                  <a:lnTo>
                    <a:pt x="243" y="177"/>
                  </a:lnTo>
                  <a:lnTo>
                    <a:pt x="260" y="194"/>
                  </a:lnTo>
                  <a:lnTo>
                    <a:pt x="265" y="199"/>
                  </a:lnTo>
                  <a:lnTo>
                    <a:pt x="268" y="202"/>
                  </a:lnTo>
                  <a:lnTo>
                    <a:pt x="268" y="202"/>
                  </a:lnTo>
                  <a:lnTo>
                    <a:pt x="264" y="201"/>
                  </a:lnTo>
                  <a:lnTo>
                    <a:pt x="256" y="197"/>
                  </a:lnTo>
                  <a:lnTo>
                    <a:pt x="234" y="184"/>
                  </a:lnTo>
                  <a:lnTo>
                    <a:pt x="213" y="171"/>
                  </a:lnTo>
                  <a:lnTo>
                    <a:pt x="205" y="167"/>
                  </a:lnTo>
                  <a:lnTo>
                    <a:pt x="201" y="165"/>
                  </a:lnTo>
                  <a:lnTo>
                    <a:pt x="201" y="165"/>
                  </a:lnTo>
                  <a:lnTo>
                    <a:pt x="203" y="168"/>
                  </a:lnTo>
                  <a:lnTo>
                    <a:pt x="208" y="173"/>
                  </a:lnTo>
                  <a:lnTo>
                    <a:pt x="226" y="190"/>
                  </a:lnTo>
                  <a:lnTo>
                    <a:pt x="243" y="206"/>
                  </a:lnTo>
                  <a:lnTo>
                    <a:pt x="248" y="211"/>
                  </a:lnTo>
                  <a:lnTo>
                    <a:pt x="249" y="214"/>
                  </a:lnTo>
                  <a:lnTo>
                    <a:pt x="249" y="214"/>
                  </a:lnTo>
                  <a:lnTo>
                    <a:pt x="247" y="214"/>
                  </a:lnTo>
                  <a:lnTo>
                    <a:pt x="239" y="208"/>
                  </a:lnTo>
                  <a:lnTo>
                    <a:pt x="216" y="194"/>
                  </a:lnTo>
                  <a:lnTo>
                    <a:pt x="193" y="180"/>
                  </a:lnTo>
                  <a:lnTo>
                    <a:pt x="186" y="176"/>
                  </a:lnTo>
                  <a:lnTo>
                    <a:pt x="182" y="174"/>
                  </a:lnTo>
                  <a:lnTo>
                    <a:pt x="182" y="174"/>
                  </a:lnTo>
                  <a:lnTo>
                    <a:pt x="183" y="178"/>
                  </a:lnTo>
                  <a:lnTo>
                    <a:pt x="188" y="184"/>
                  </a:lnTo>
                  <a:lnTo>
                    <a:pt x="206" y="199"/>
                  </a:lnTo>
                  <a:lnTo>
                    <a:pt x="223" y="216"/>
                  </a:lnTo>
                  <a:lnTo>
                    <a:pt x="230" y="221"/>
                  </a:lnTo>
                  <a:lnTo>
                    <a:pt x="231" y="224"/>
                  </a:lnTo>
                  <a:lnTo>
                    <a:pt x="231" y="224"/>
                  </a:lnTo>
                  <a:lnTo>
                    <a:pt x="227" y="224"/>
                  </a:lnTo>
                  <a:lnTo>
                    <a:pt x="218" y="219"/>
                  </a:lnTo>
                  <a:lnTo>
                    <a:pt x="195" y="203"/>
                  </a:lnTo>
                  <a:lnTo>
                    <a:pt x="170" y="188"/>
                  </a:lnTo>
                  <a:lnTo>
                    <a:pt x="162" y="182"/>
                  </a:lnTo>
                  <a:lnTo>
                    <a:pt x="158" y="181"/>
                  </a:lnTo>
                  <a:lnTo>
                    <a:pt x="158" y="181"/>
                  </a:lnTo>
                  <a:lnTo>
                    <a:pt x="159" y="185"/>
                  </a:lnTo>
                  <a:lnTo>
                    <a:pt x="166" y="190"/>
                  </a:lnTo>
                  <a:lnTo>
                    <a:pt x="184" y="207"/>
                  </a:lnTo>
                  <a:lnTo>
                    <a:pt x="203" y="224"/>
                  </a:lnTo>
                  <a:lnTo>
                    <a:pt x="209" y="231"/>
                  </a:lnTo>
                  <a:lnTo>
                    <a:pt x="210" y="233"/>
                  </a:lnTo>
                  <a:lnTo>
                    <a:pt x="210" y="233"/>
                  </a:lnTo>
                  <a:lnTo>
                    <a:pt x="206" y="232"/>
                  </a:lnTo>
                  <a:lnTo>
                    <a:pt x="197" y="227"/>
                  </a:lnTo>
                  <a:lnTo>
                    <a:pt x="171" y="208"/>
                  </a:lnTo>
                  <a:lnTo>
                    <a:pt x="145" y="191"/>
                  </a:lnTo>
                  <a:lnTo>
                    <a:pt x="136" y="186"/>
                  </a:lnTo>
                  <a:lnTo>
                    <a:pt x="132" y="185"/>
                  </a:lnTo>
                  <a:lnTo>
                    <a:pt x="132" y="185"/>
                  </a:lnTo>
                  <a:lnTo>
                    <a:pt x="133" y="188"/>
                  </a:lnTo>
                  <a:lnTo>
                    <a:pt x="140" y="194"/>
                  </a:lnTo>
                  <a:lnTo>
                    <a:pt x="159" y="212"/>
                  </a:lnTo>
                  <a:lnTo>
                    <a:pt x="179" y="231"/>
                  </a:lnTo>
                  <a:lnTo>
                    <a:pt x="186" y="237"/>
                  </a:lnTo>
                  <a:lnTo>
                    <a:pt x="187" y="240"/>
                  </a:lnTo>
                  <a:lnTo>
                    <a:pt x="187" y="240"/>
                  </a:lnTo>
                  <a:lnTo>
                    <a:pt x="186" y="240"/>
                  </a:lnTo>
                  <a:lnTo>
                    <a:pt x="183" y="238"/>
                  </a:lnTo>
                  <a:lnTo>
                    <a:pt x="173" y="232"/>
                  </a:lnTo>
                  <a:lnTo>
                    <a:pt x="144" y="212"/>
                  </a:lnTo>
                  <a:lnTo>
                    <a:pt x="116" y="191"/>
                  </a:lnTo>
                  <a:lnTo>
                    <a:pt x="106" y="185"/>
                  </a:lnTo>
                  <a:lnTo>
                    <a:pt x="103" y="184"/>
                  </a:lnTo>
                  <a:lnTo>
                    <a:pt x="102" y="184"/>
                  </a:lnTo>
                  <a:lnTo>
                    <a:pt x="102" y="184"/>
                  </a:lnTo>
                  <a:lnTo>
                    <a:pt x="103" y="188"/>
                  </a:lnTo>
                  <a:lnTo>
                    <a:pt x="110" y="194"/>
                  </a:lnTo>
                  <a:lnTo>
                    <a:pt x="132" y="214"/>
                  </a:lnTo>
                  <a:lnTo>
                    <a:pt x="153" y="233"/>
                  </a:lnTo>
                  <a:lnTo>
                    <a:pt x="159" y="241"/>
                  </a:lnTo>
                  <a:lnTo>
                    <a:pt x="162" y="244"/>
                  </a:lnTo>
                  <a:lnTo>
                    <a:pt x="162" y="244"/>
                  </a:lnTo>
                  <a:lnTo>
                    <a:pt x="159" y="244"/>
                  </a:lnTo>
                  <a:lnTo>
                    <a:pt x="157" y="242"/>
                  </a:lnTo>
                  <a:lnTo>
                    <a:pt x="145" y="234"/>
                  </a:lnTo>
                  <a:lnTo>
                    <a:pt x="113" y="210"/>
                  </a:lnTo>
                  <a:lnTo>
                    <a:pt x="81" y="186"/>
                  </a:lnTo>
                  <a:lnTo>
                    <a:pt x="70" y="178"/>
                  </a:lnTo>
                  <a:lnTo>
                    <a:pt x="67" y="177"/>
                  </a:lnTo>
                  <a:lnTo>
                    <a:pt x="64" y="177"/>
                  </a:lnTo>
                  <a:lnTo>
                    <a:pt x="64" y="177"/>
                  </a:lnTo>
                  <a:lnTo>
                    <a:pt x="66" y="178"/>
                  </a:lnTo>
                  <a:lnTo>
                    <a:pt x="67" y="180"/>
                  </a:lnTo>
                  <a:lnTo>
                    <a:pt x="75" y="189"/>
                  </a:lnTo>
                  <a:lnTo>
                    <a:pt x="100" y="211"/>
                  </a:lnTo>
                  <a:lnTo>
                    <a:pt x="124" y="233"/>
                  </a:lnTo>
                  <a:lnTo>
                    <a:pt x="132" y="242"/>
                  </a:lnTo>
                  <a:lnTo>
                    <a:pt x="133" y="245"/>
                  </a:lnTo>
                  <a:lnTo>
                    <a:pt x="133" y="246"/>
                  </a:lnTo>
                  <a:lnTo>
                    <a:pt x="133" y="246"/>
                  </a:lnTo>
                  <a:lnTo>
                    <a:pt x="132" y="245"/>
                  </a:lnTo>
                  <a:lnTo>
                    <a:pt x="127" y="244"/>
                  </a:lnTo>
                  <a:lnTo>
                    <a:pt x="114" y="233"/>
                  </a:lnTo>
                  <a:lnTo>
                    <a:pt x="73" y="199"/>
                  </a:lnTo>
                  <a:lnTo>
                    <a:pt x="33" y="167"/>
                  </a:lnTo>
                  <a:lnTo>
                    <a:pt x="19" y="156"/>
                  </a:lnTo>
                  <a:lnTo>
                    <a:pt x="15" y="154"/>
                  </a:lnTo>
                  <a:lnTo>
                    <a:pt x="12" y="154"/>
                  </a:lnTo>
                  <a:lnTo>
                    <a:pt x="12" y="154"/>
                  </a:lnTo>
                  <a:lnTo>
                    <a:pt x="13" y="156"/>
                  </a:lnTo>
                  <a:lnTo>
                    <a:pt x="16" y="159"/>
                  </a:lnTo>
                  <a:lnTo>
                    <a:pt x="25" y="169"/>
                  </a:lnTo>
                  <a:lnTo>
                    <a:pt x="59" y="199"/>
                  </a:lnTo>
                  <a:lnTo>
                    <a:pt x="92" y="229"/>
                  </a:lnTo>
                  <a:lnTo>
                    <a:pt x="102" y="241"/>
                  </a:lnTo>
                  <a:lnTo>
                    <a:pt x="103" y="244"/>
                  </a:lnTo>
                  <a:lnTo>
                    <a:pt x="105" y="245"/>
                  </a:lnTo>
                  <a:lnTo>
                    <a:pt x="105" y="245"/>
                  </a:lnTo>
                  <a:lnTo>
                    <a:pt x="102" y="245"/>
                  </a:lnTo>
                  <a:lnTo>
                    <a:pt x="98" y="244"/>
                  </a:lnTo>
                  <a:lnTo>
                    <a:pt x="86" y="234"/>
                  </a:lnTo>
                  <a:lnTo>
                    <a:pt x="53" y="208"/>
                  </a:lnTo>
                  <a:lnTo>
                    <a:pt x="17" y="181"/>
                  </a:lnTo>
                  <a:lnTo>
                    <a:pt x="6" y="173"/>
                  </a:lnTo>
                  <a:lnTo>
                    <a:pt x="3" y="172"/>
                  </a:lnTo>
                  <a:lnTo>
                    <a:pt x="0" y="171"/>
                  </a:lnTo>
                  <a:lnTo>
                    <a:pt x="0" y="171"/>
                  </a:lnTo>
                  <a:lnTo>
                    <a:pt x="0" y="172"/>
                  </a:lnTo>
                  <a:lnTo>
                    <a:pt x="3" y="176"/>
                  </a:lnTo>
                  <a:lnTo>
                    <a:pt x="11" y="184"/>
                  </a:lnTo>
                  <a:lnTo>
                    <a:pt x="37" y="207"/>
                  </a:lnTo>
                  <a:lnTo>
                    <a:pt x="62" y="231"/>
                  </a:lnTo>
                  <a:lnTo>
                    <a:pt x="70" y="238"/>
                  </a:lnTo>
                  <a:lnTo>
                    <a:pt x="72" y="241"/>
                  </a:lnTo>
                  <a:lnTo>
                    <a:pt x="72" y="244"/>
                  </a:lnTo>
                  <a:lnTo>
                    <a:pt x="72" y="244"/>
                  </a:lnTo>
                  <a:lnTo>
                    <a:pt x="68" y="242"/>
                  </a:lnTo>
                  <a:lnTo>
                    <a:pt x="60" y="237"/>
                  </a:lnTo>
                  <a:lnTo>
                    <a:pt x="37" y="221"/>
                  </a:lnTo>
                  <a:lnTo>
                    <a:pt x="12" y="207"/>
                  </a:lnTo>
                  <a:lnTo>
                    <a:pt x="4" y="202"/>
                  </a:lnTo>
                  <a:lnTo>
                    <a:pt x="0" y="201"/>
                  </a:lnTo>
                  <a:lnTo>
                    <a:pt x="0" y="201"/>
                  </a:lnTo>
                  <a:lnTo>
                    <a:pt x="2" y="203"/>
                  </a:lnTo>
                  <a:lnTo>
                    <a:pt x="6" y="207"/>
                  </a:lnTo>
                  <a:lnTo>
                    <a:pt x="19" y="219"/>
                  </a:lnTo>
                  <a:lnTo>
                    <a:pt x="30" y="231"/>
                  </a:lnTo>
                  <a:lnTo>
                    <a:pt x="34" y="234"/>
                  </a:lnTo>
                  <a:lnTo>
                    <a:pt x="36" y="236"/>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3" name="Freeform 86"/>
            <p:cNvSpPr/>
            <p:nvPr/>
          </p:nvSpPr>
          <p:spPr bwMode="auto">
            <a:xfrm>
              <a:off x="5942013" y="2951163"/>
              <a:ext cx="347663" cy="301625"/>
            </a:xfrm>
            <a:custGeom>
              <a:avLst/>
              <a:gdLst/>
              <a:ahLst/>
              <a:cxnLst>
                <a:cxn ang="0">
                  <a:pos x="151" y="34"/>
                </a:cxn>
                <a:cxn ang="0">
                  <a:pos x="157" y="40"/>
                </a:cxn>
                <a:cxn ang="0">
                  <a:pos x="185" y="66"/>
                </a:cxn>
                <a:cxn ang="0">
                  <a:pos x="190" y="73"/>
                </a:cxn>
                <a:cxn ang="0">
                  <a:pos x="189" y="73"/>
                </a:cxn>
                <a:cxn ang="0">
                  <a:pos x="174" y="65"/>
                </a:cxn>
                <a:cxn ang="0">
                  <a:pos x="113" y="18"/>
                </a:cxn>
                <a:cxn ang="0">
                  <a:pos x="99" y="10"/>
                </a:cxn>
                <a:cxn ang="0">
                  <a:pos x="97" y="10"/>
                </a:cxn>
                <a:cxn ang="0">
                  <a:pos x="101" y="17"/>
                </a:cxn>
                <a:cxn ang="0">
                  <a:pos x="156" y="68"/>
                </a:cxn>
                <a:cxn ang="0">
                  <a:pos x="211" y="120"/>
                </a:cxn>
                <a:cxn ang="0">
                  <a:pos x="215" y="126"/>
                </a:cxn>
                <a:cxn ang="0">
                  <a:pos x="211" y="126"/>
                </a:cxn>
                <a:cxn ang="0">
                  <a:pos x="189" y="109"/>
                </a:cxn>
                <a:cxn ang="0">
                  <a:pos x="87" y="21"/>
                </a:cxn>
                <a:cxn ang="0">
                  <a:pos x="63" y="2"/>
                </a:cxn>
                <a:cxn ang="0">
                  <a:pos x="61" y="2"/>
                </a:cxn>
                <a:cxn ang="0">
                  <a:pos x="61" y="6"/>
                </a:cxn>
                <a:cxn ang="0">
                  <a:pos x="83" y="30"/>
                </a:cxn>
                <a:cxn ang="0">
                  <a:pos x="196" y="134"/>
                </a:cxn>
                <a:cxn ang="0">
                  <a:pos x="219" y="158"/>
                </a:cxn>
                <a:cxn ang="0">
                  <a:pos x="219" y="160"/>
                </a:cxn>
                <a:cxn ang="0">
                  <a:pos x="217" y="161"/>
                </a:cxn>
                <a:cxn ang="0">
                  <a:pos x="208" y="156"/>
                </a:cxn>
                <a:cxn ang="0">
                  <a:pos x="157" y="112"/>
                </a:cxn>
                <a:cxn ang="0">
                  <a:pos x="91" y="49"/>
                </a:cxn>
                <a:cxn ang="0">
                  <a:pos x="40" y="5"/>
                </a:cxn>
                <a:cxn ang="0">
                  <a:pos x="31" y="0"/>
                </a:cxn>
                <a:cxn ang="0">
                  <a:pos x="30" y="1"/>
                </a:cxn>
                <a:cxn ang="0">
                  <a:pos x="30" y="4"/>
                </a:cxn>
                <a:cxn ang="0">
                  <a:pos x="56" y="32"/>
                </a:cxn>
                <a:cxn ang="0">
                  <a:pos x="123" y="95"/>
                </a:cxn>
                <a:cxn ang="0">
                  <a:pos x="191" y="158"/>
                </a:cxn>
                <a:cxn ang="0">
                  <a:pos x="219" y="186"/>
                </a:cxn>
                <a:cxn ang="0">
                  <a:pos x="219" y="190"/>
                </a:cxn>
                <a:cxn ang="0">
                  <a:pos x="217" y="190"/>
                </a:cxn>
                <a:cxn ang="0">
                  <a:pos x="207" y="185"/>
                </a:cxn>
                <a:cxn ang="0">
                  <a:pos x="148" y="133"/>
                </a:cxn>
                <a:cxn ang="0">
                  <a:pos x="71" y="58"/>
                </a:cxn>
                <a:cxn ang="0">
                  <a:pos x="11" y="6"/>
                </a:cxn>
                <a:cxn ang="0">
                  <a:pos x="1" y="1"/>
                </a:cxn>
                <a:cxn ang="0">
                  <a:pos x="0" y="1"/>
                </a:cxn>
                <a:cxn ang="0">
                  <a:pos x="2" y="5"/>
                </a:cxn>
                <a:cxn ang="0">
                  <a:pos x="37" y="39"/>
                </a:cxn>
                <a:cxn ang="0">
                  <a:pos x="73" y="71"/>
                </a:cxn>
                <a:cxn ang="0">
                  <a:pos x="75" y="75"/>
                </a:cxn>
              </a:cxnLst>
              <a:rect l="0" t="0" r="r" b="b"/>
              <a:pathLst>
                <a:path w="219" h="190">
                  <a:moveTo>
                    <a:pt x="151" y="34"/>
                  </a:moveTo>
                  <a:lnTo>
                    <a:pt x="151" y="34"/>
                  </a:lnTo>
                  <a:lnTo>
                    <a:pt x="152" y="36"/>
                  </a:lnTo>
                  <a:lnTo>
                    <a:pt x="157" y="40"/>
                  </a:lnTo>
                  <a:lnTo>
                    <a:pt x="170" y="53"/>
                  </a:lnTo>
                  <a:lnTo>
                    <a:pt x="185" y="66"/>
                  </a:lnTo>
                  <a:lnTo>
                    <a:pt x="189" y="71"/>
                  </a:lnTo>
                  <a:lnTo>
                    <a:pt x="190" y="73"/>
                  </a:lnTo>
                  <a:lnTo>
                    <a:pt x="190" y="73"/>
                  </a:lnTo>
                  <a:lnTo>
                    <a:pt x="189" y="73"/>
                  </a:lnTo>
                  <a:lnTo>
                    <a:pt x="186" y="71"/>
                  </a:lnTo>
                  <a:lnTo>
                    <a:pt x="174" y="65"/>
                  </a:lnTo>
                  <a:lnTo>
                    <a:pt x="144" y="41"/>
                  </a:lnTo>
                  <a:lnTo>
                    <a:pt x="113" y="18"/>
                  </a:lnTo>
                  <a:lnTo>
                    <a:pt x="103" y="11"/>
                  </a:lnTo>
                  <a:lnTo>
                    <a:pt x="99" y="10"/>
                  </a:lnTo>
                  <a:lnTo>
                    <a:pt x="97" y="10"/>
                  </a:lnTo>
                  <a:lnTo>
                    <a:pt x="97" y="10"/>
                  </a:lnTo>
                  <a:lnTo>
                    <a:pt x="97" y="11"/>
                  </a:lnTo>
                  <a:lnTo>
                    <a:pt x="101" y="17"/>
                  </a:lnTo>
                  <a:lnTo>
                    <a:pt x="114" y="30"/>
                  </a:lnTo>
                  <a:lnTo>
                    <a:pt x="156" y="68"/>
                  </a:lnTo>
                  <a:lnTo>
                    <a:pt x="198" y="107"/>
                  </a:lnTo>
                  <a:lnTo>
                    <a:pt x="211" y="120"/>
                  </a:lnTo>
                  <a:lnTo>
                    <a:pt x="213" y="124"/>
                  </a:lnTo>
                  <a:lnTo>
                    <a:pt x="215" y="126"/>
                  </a:lnTo>
                  <a:lnTo>
                    <a:pt x="215" y="126"/>
                  </a:lnTo>
                  <a:lnTo>
                    <a:pt x="211" y="126"/>
                  </a:lnTo>
                  <a:lnTo>
                    <a:pt x="206" y="122"/>
                  </a:lnTo>
                  <a:lnTo>
                    <a:pt x="189" y="109"/>
                  </a:lnTo>
                  <a:lnTo>
                    <a:pt x="138" y="65"/>
                  </a:lnTo>
                  <a:lnTo>
                    <a:pt x="87" y="21"/>
                  </a:lnTo>
                  <a:lnTo>
                    <a:pt x="69" y="6"/>
                  </a:lnTo>
                  <a:lnTo>
                    <a:pt x="63" y="2"/>
                  </a:lnTo>
                  <a:lnTo>
                    <a:pt x="61" y="2"/>
                  </a:lnTo>
                  <a:lnTo>
                    <a:pt x="61" y="2"/>
                  </a:lnTo>
                  <a:lnTo>
                    <a:pt x="61" y="4"/>
                  </a:lnTo>
                  <a:lnTo>
                    <a:pt x="61" y="6"/>
                  </a:lnTo>
                  <a:lnTo>
                    <a:pt x="66" y="11"/>
                  </a:lnTo>
                  <a:lnTo>
                    <a:pt x="83" y="30"/>
                  </a:lnTo>
                  <a:lnTo>
                    <a:pt x="140" y="82"/>
                  </a:lnTo>
                  <a:lnTo>
                    <a:pt x="196" y="134"/>
                  </a:lnTo>
                  <a:lnTo>
                    <a:pt x="213" y="152"/>
                  </a:lnTo>
                  <a:lnTo>
                    <a:pt x="219" y="158"/>
                  </a:lnTo>
                  <a:lnTo>
                    <a:pt x="219" y="160"/>
                  </a:lnTo>
                  <a:lnTo>
                    <a:pt x="219" y="160"/>
                  </a:lnTo>
                  <a:lnTo>
                    <a:pt x="219" y="160"/>
                  </a:lnTo>
                  <a:lnTo>
                    <a:pt x="217" y="161"/>
                  </a:lnTo>
                  <a:lnTo>
                    <a:pt x="215" y="160"/>
                  </a:lnTo>
                  <a:lnTo>
                    <a:pt x="208" y="156"/>
                  </a:lnTo>
                  <a:lnTo>
                    <a:pt x="186" y="138"/>
                  </a:lnTo>
                  <a:lnTo>
                    <a:pt x="157" y="112"/>
                  </a:lnTo>
                  <a:lnTo>
                    <a:pt x="123" y="81"/>
                  </a:lnTo>
                  <a:lnTo>
                    <a:pt x="91" y="49"/>
                  </a:lnTo>
                  <a:lnTo>
                    <a:pt x="61" y="23"/>
                  </a:lnTo>
                  <a:lnTo>
                    <a:pt x="40" y="5"/>
                  </a:lnTo>
                  <a:lnTo>
                    <a:pt x="32" y="1"/>
                  </a:lnTo>
                  <a:lnTo>
                    <a:pt x="31" y="0"/>
                  </a:lnTo>
                  <a:lnTo>
                    <a:pt x="30" y="1"/>
                  </a:lnTo>
                  <a:lnTo>
                    <a:pt x="30" y="1"/>
                  </a:lnTo>
                  <a:lnTo>
                    <a:pt x="28" y="2"/>
                  </a:lnTo>
                  <a:lnTo>
                    <a:pt x="30" y="4"/>
                  </a:lnTo>
                  <a:lnTo>
                    <a:pt x="35" y="11"/>
                  </a:lnTo>
                  <a:lnTo>
                    <a:pt x="56" y="32"/>
                  </a:lnTo>
                  <a:lnTo>
                    <a:pt x="87" y="62"/>
                  </a:lnTo>
                  <a:lnTo>
                    <a:pt x="123" y="95"/>
                  </a:lnTo>
                  <a:lnTo>
                    <a:pt x="160" y="129"/>
                  </a:lnTo>
                  <a:lnTo>
                    <a:pt x="191" y="158"/>
                  </a:lnTo>
                  <a:lnTo>
                    <a:pt x="213" y="180"/>
                  </a:lnTo>
                  <a:lnTo>
                    <a:pt x="219" y="186"/>
                  </a:lnTo>
                  <a:lnTo>
                    <a:pt x="219" y="189"/>
                  </a:lnTo>
                  <a:lnTo>
                    <a:pt x="219" y="190"/>
                  </a:lnTo>
                  <a:lnTo>
                    <a:pt x="219" y="190"/>
                  </a:lnTo>
                  <a:lnTo>
                    <a:pt x="217" y="190"/>
                  </a:lnTo>
                  <a:lnTo>
                    <a:pt x="215" y="190"/>
                  </a:lnTo>
                  <a:lnTo>
                    <a:pt x="207" y="185"/>
                  </a:lnTo>
                  <a:lnTo>
                    <a:pt x="182" y="164"/>
                  </a:lnTo>
                  <a:lnTo>
                    <a:pt x="148" y="133"/>
                  </a:lnTo>
                  <a:lnTo>
                    <a:pt x="109" y="95"/>
                  </a:lnTo>
                  <a:lnTo>
                    <a:pt x="71" y="58"/>
                  </a:lnTo>
                  <a:lnTo>
                    <a:pt x="37" y="27"/>
                  </a:lnTo>
                  <a:lnTo>
                    <a:pt x="11" y="6"/>
                  </a:lnTo>
                  <a:lnTo>
                    <a:pt x="3" y="1"/>
                  </a:lnTo>
                  <a:lnTo>
                    <a:pt x="1" y="1"/>
                  </a:lnTo>
                  <a:lnTo>
                    <a:pt x="0" y="1"/>
                  </a:lnTo>
                  <a:lnTo>
                    <a:pt x="0" y="1"/>
                  </a:lnTo>
                  <a:lnTo>
                    <a:pt x="1" y="2"/>
                  </a:lnTo>
                  <a:lnTo>
                    <a:pt x="2" y="5"/>
                  </a:lnTo>
                  <a:lnTo>
                    <a:pt x="10" y="14"/>
                  </a:lnTo>
                  <a:lnTo>
                    <a:pt x="37" y="39"/>
                  </a:lnTo>
                  <a:lnTo>
                    <a:pt x="65" y="62"/>
                  </a:lnTo>
                  <a:lnTo>
                    <a:pt x="73" y="71"/>
                  </a:lnTo>
                  <a:lnTo>
                    <a:pt x="74" y="74"/>
                  </a:lnTo>
                  <a:lnTo>
                    <a:pt x="75" y="7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4" name="Freeform 87"/>
            <p:cNvSpPr/>
            <p:nvPr/>
          </p:nvSpPr>
          <p:spPr bwMode="auto">
            <a:xfrm>
              <a:off x="5792788" y="2587625"/>
              <a:ext cx="457200" cy="468313"/>
            </a:xfrm>
            <a:custGeom>
              <a:avLst/>
              <a:gdLst/>
              <a:ahLst/>
              <a:cxnLst>
                <a:cxn ang="0">
                  <a:pos x="281" y="4"/>
                </a:cxn>
                <a:cxn ang="0">
                  <a:pos x="255" y="2"/>
                </a:cxn>
                <a:cxn ang="0">
                  <a:pos x="288" y="33"/>
                </a:cxn>
                <a:cxn ang="0">
                  <a:pos x="234" y="4"/>
                </a:cxn>
                <a:cxn ang="0">
                  <a:pos x="227" y="4"/>
                </a:cxn>
                <a:cxn ang="0">
                  <a:pos x="287" y="62"/>
                </a:cxn>
                <a:cxn ang="0">
                  <a:pos x="272" y="54"/>
                </a:cxn>
                <a:cxn ang="0">
                  <a:pos x="195" y="0"/>
                </a:cxn>
                <a:cxn ang="0">
                  <a:pos x="228" y="33"/>
                </a:cxn>
                <a:cxn ang="0">
                  <a:pos x="260" y="66"/>
                </a:cxn>
                <a:cxn ang="0">
                  <a:pos x="181" y="10"/>
                </a:cxn>
                <a:cxn ang="0">
                  <a:pos x="165" y="2"/>
                </a:cxn>
                <a:cxn ang="0">
                  <a:pos x="228" y="62"/>
                </a:cxn>
                <a:cxn ang="0">
                  <a:pos x="225" y="63"/>
                </a:cxn>
                <a:cxn ang="0">
                  <a:pos x="138" y="0"/>
                </a:cxn>
                <a:cxn ang="0">
                  <a:pos x="146" y="11"/>
                </a:cxn>
                <a:cxn ang="0">
                  <a:pos x="200" y="66"/>
                </a:cxn>
                <a:cxn ang="0">
                  <a:pos x="154" y="33"/>
                </a:cxn>
                <a:cxn ang="0">
                  <a:pos x="107" y="0"/>
                </a:cxn>
                <a:cxn ang="0">
                  <a:pos x="163" y="54"/>
                </a:cxn>
                <a:cxn ang="0">
                  <a:pos x="170" y="66"/>
                </a:cxn>
                <a:cxn ang="0">
                  <a:pos x="82" y="2"/>
                </a:cxn>
                <a:cxn ang="0">
                  <a:pos x="79" y="4"/>
                </a:cxn>
                <a:cxn ang="0">
                  <a:pos x="142" y="64"/>
                </a:cxn>
                <a:cxn ang="0">
                  <a:pos x="126" y="57"/>
                </a:cxn>
                <a:cxn ang="0">
                  <a:pos x="48" y="0"/>
                </a:cxn>
                <a:cxn ang="0">
                  <a:pos x="81" y="33"/>
                </a:cxn>
                <a:cxn ang="0">
                  <a:pos x="113" y="66"/>
                </a:cxn>
                <a:cxn ang="0">
                  <a:pos x="34" y="10"/>
                </a:cxn>
                <a:cxn ang="0">
                  <a:pos x="18" y="2"/>
                </a:cxn>
                <a:cxn ang="0">
                  <a:pos x="81" y="62"/>
                </a:cxn>
                <a:cxn ang="0">
                  <a:pos x="79" y="64"/>
                </a:cxn>
                <a:cxn ang="0">
                  <a:pos x="1" y="11"/>
                </a:cxn>
                <a:cxn ang="0">
                  <a:pos x="9" y="23"/>
                </a:cxn>
                <a:cxn ang="0">
                  <a:pos x="67" y="80"/>
                </a:cxn>
                <a:cxn ang="0">
                  <a:pos x="11" y="46"/>
                </a:cxn>
                <a:cxn ang="0">
                  <a:pos x="1" y="45"/>
                </a:cxn>
                <a:cxn ang="0">
                  <a:pos x="67" y="109"/>
                </a:cxn>
                <a:cxn ang="0">
                  <a:pos x="34" y="90"/>
                </a:cxn>
                <a:cxn ang="0">
                  <a:pos x="0" y="72"/>
                </a:cxn>
                <a:cxn ang="0">
                  <a:pos x="66" y="135"/>
                </a:cxn>
                <a:cxn ang="0">
                  <a:pos x="57" y="133"/>
                </a:cxn>
                <a:cxn ang="0">
                  <a:pos x="0" y="100"/>
                </a:cxn>
                <a:cxn ang="0">
                  <a:pos x="58" y="157"/>
                </a:cxn>
                <a:cxn ang="0">
                  <a:pos x="65" y="167"/>
                </a:cxn>
                <a:cxn ang="0">
                  <a:pos x="0" y="130"/>
                </a:cxn>
                <a:cxn ang="0">
                  <a:pos x="34" y="163"/>
                </a:cxn>
                <a:cxn ang="0">
                  <a:pos x="69" y="199"/>
                </a:cxn>
                <a:cxn ang="0">
                  <a:pos x="4" y="160"/>
                </a:cxn>
                <a:cxn ang="0">
                  <a:pos x="9" y="171"/>
                </a:cxn>
                <a:cxn ang="0">
                  <a:pos x="69" y="227"/>
                </a:cxn>
                <a:cxn ang="0">
                  <a:pos x="11" y="193"/>
                </a:cxn>
                <a:cxn ang="0">
                  <a:pos x="2" y="195"/>
                </a:cxn>
                <a:cxn ang="0">
                  <a:pos x="103" y="290"/>
                </a:cxn>
                <a:cxn ang="0">
                  <a:pos x="86" y="282"/>
                </a:cxn>
                <a:cxn ang="0">
                  <a:pos x="0" y="218"/>
                </a:cxn>
                <a:cxn ang="0">
                  <a:pos x="36" y="255"/>
                </a:cxn>
                <a:cxn ang="0">
                  <a:pos x="74" y="293"/>
                </a:cxn>
                <a:cxn ang="0">
                  <a:pos x="4" y="248"/>
                </a:cxn>
                <a:cxn ang="0">
                  <a:pos x="23" y="270"/>
                </a:cxn>
                <a:cxn ang="0">
                  <a:pos x="43" y="294"/>
                </a:cxn>
                <a:cxn ang="0">
                  <a:pos x="0" y="277"/>
                </a:cxn>
                <a:cxn ang="0">
                  <a:pos x="18" y="295"/>
                </a:cxn>
              </a:cxnLst>
              <a:rect l="0" t="0" r="r" b="b"/>
              <a:pathLst>
                <a:path w="288" h="295">
                  <a:moveTo>
                    <a:pt x="284" y="0"/>
                  </a:moveTo>
                  <a:lnTo>
                    <a:pt x="284" y="0"/>
                  </a:lnTo>
                  <a:lnTo>
                    <a:pt x="287" y="4"/>
                  </a:lnTo>
                  <a:lnTo>
                    <a:pt x="287" y="4"/>
                  </a:lnTo>
                  <a:lnTo>
                    <a:pt x="281" y="4"/>
                  </a:lnTo>
                  <a:lnTo>
                    <a:pt x="271" y="2"/>
                  </a:lnTo>
                  <a:lnTo>
                    <a:pt x="259" y="0"/>
                  </a:lnTo>
                  <a:lnTo>
                    <a:pt x="254" y="0"/>
                  </a:lnTo>
                  <a:lnTo>
                    <a:pt x="254" y="0"/>
                  </a:lnTo>
                  <a:lnTo>
                    <a:pt x="255" y="2"/>
                  </a:lnTo>
                  <a:lnTo>
                    <a:pt x="259" y="6"/>
                  </a:lnTo>
                  <a:lnTo>
                    <a:pt x="271" y="17"/>
                  </a:lnTo>
                  <a:lnTo>
                    <a:pt x="283" y="28"/>
                  </a:lnTo>
                  <a:lnTo>
                    <a:pt x="287" y="32"/>
                  </a:lnTo>
                  <a:lnTo>
                    <a:pt x="288" y="33"/>
                  </a:lnTo>
                  <a:lnTo>
                    <a:pt x="288" y="33"/>
                  </a:lnTo>
                  <a:lnTo>
                    <a:pt x="284" y="33"/>
                  </a:lnTo>
                  <a:lnTo>
                    <a:pt x="276" y="29"/>
                  </a:lnTo>
                  <a:lnTo>
                    <a:pt x="255" y="17"/>
                  </a:lnTo>
                  <a:lnTo>
                    <a:pt x="234" y="4"/>
                  </a:lnTo>
                  <a:lnTo>
                    <a:pt x="228" y="2"/>
                  </a:lnTo>
                  <a:lnTo>
                    <a:pt x="224" y="0"/>
                  </a:lnTo>
                  <a:lnTo>
                    <a:pt x="224" y="0"/>
                  </a:lnTo>
                  <a:lnTo>
                    <a:pt x="225" y="2"/>
                  </a:lnTo>
                  <a:lnTo>
                    <a:pt x="227" y="4"/>
                  </a:lnTo>
                  <a:lnTo>
                    <a:pt x="233" y="11"/>
                  </a:lnTo>
                  <a:lnTo>
                    <a:pt x="255" y="32"/>
                  </a:lnTo>
                  <a:lnTo>
                    <a:pt x="279" y="53"/>
                  </a:lnTo>
                  <a:lnTo>
                    <a:pt x="285" y="59"/>
                  </a:lnTo>
                  <a:lnTo>
                    <a:pt x="287" y="62"/>
                  </a:lnTo>
                  <a:lnTo>
                    <a:pt x="288" y="63"/>
                  </a:lnTo>
                  <a:lnTo>
                    <a:pt x="288" y="63"/>
                  </a:lnTo>
                  <a:lnTo>
                    <a:pt x="285" y="63"/>
                  </a:lnTo>
                  <a:lnTo>
                    <a:pt x="283" y="62"/>
                  </a:lnTo>
                  <a:lnTo>
                    <a:pt x="272" y="54"/>
                  </a:lnTo>
                  <a:lnTo>
                    <a:pt x="241" y="32"/>
                  </a:lnTo>
                  <a:lnTo>
                    <a:pt x="211" y="10"/>
                  </a:lnTo>
                  <a:lnTo>
                    <a:pt x="200" y="2"/>
                  </a:lnTo>
                  <a:lnTo>
                    <a:pt x="197" y="0"/>
                  </a:lnTo>
                  <a:lnTo>
                    <a:pt x="195" y="0"/>
                  </a:lnTo>
                  <a:lnTo>
                    <a:pt x="195" y="0"/>
                  </a:lnTo>
                  <a:lnTo>
                    <a:pt x="195" y="2"/>
                  </a:lnTo>
                  <a:lnTo>
                    <a:pt x="197" y="4"/>
                  </a:lnTo>
                  <a:lnTo>
                    <a:pt x="204" y="11"/>
                  </a:lnTo>
                  <a:lnTo>
                    <a:pt x="228" y="33"/>
                  </a:lnTo>
                  <a:lnTo>
                    <a:pt x="251" y="54"/>
                  </a:lnTo>
                  <a:lnTo>
                    <a:pt x="258" y="62"/>
                  </a:lnTo>
                  <a:lnTo>
                    <a:pt x="259" y="64"/>
                  </a:lnTo>
                  <a:lnTo>
                    <a:pt x="260" y="66"/>
                  </a:lnTo>
                  <a:lnTo>
                    <a:pt x="260" y="66"/>
                  </a:lnTo>
                  <a:lnTo>
                    <a:pt x="258" y="66"/>
                  </a:lnTo>
                  <a:lnTo>
                    <a:pt x="255" y="63"/>
                  </a:lnTo>
                  <a:lnTo>
                    <a:pt x="244" y="57"/>
                  </a:lnTo>
                  <a:lnTo>
                    <a:pt x="212" y="33"/>
                  </a:lnTo>
                  <a:lnTo>
                    <a:pt x="181" y="10"/>
                  </a:lnTo>
                  <a:lnTo>
                    <a:pt x="170" y="2"/>
                  </a:lnTo>
                  <a:lnTo>
                    <a:pt x="167" y="0"/>
                  </a:lnTo>
                  <a:lnTo>
                    <a:pt x="165" y="0"/>
                  </a:lnTo>
                  <a:lnTo>
                    <a:pt x="165" y="0"/>
                  </a:lnTo>
                  <a:lnTo>
                    <a:pt x="165" y="2"/>
                  </a:lnTo>
                  <a:lnTo>
                    <a:pt x="168" y="4"/>
                  </a:lnTo>
                  <a:lnTo>
                    <a:pt x="174" y="11"/>
                  </a:lnTo>
                  <a:lnTo>
                    <a:pt x="198" y="33"/>
                  </a:lnTo>
                  <a:lnTo>
                    <a:pt x="221" y="54"/>
                  </a:lnTo>
                  <a:lnTo>
                    <a:pt x="228" y="62"/>
                  </a:lnTo>
                  <a:lnTo>
                    <a:pt x="230" y="64"/>
                  </a:lnTo>
                  <a:lnTo>
                    <a:pt x="230" y="66"/>
                  </a:lnTo>
                  <a:lnTo>
                    <a:pt x="230" y="66"/>
                  </a:lnTo>
                  <a:lnTo>
                    <a:pt x="229" y="66"/>
                  </a:lnTo>
                  <a:lnTo>
                    <a:pt x="225" y="63"/>
                  </a:lnTo>
                  <a:lnTo>
                    <a:pt x="215" y="57"/>
                  </a:lnTo>
                  <a:lnTo>
                    <a:pt x="184" y="33"/>
                  </a:lnTo>
                  <a:lnTo>
                    <a:pt x="152" y="10"/>
                  </a:lnTo>
                  <a:lnTo>
                    <a:pt x="140" y="2"/>
                  </a:lnTo>
                  <a:lnTo>
                    <a:pt x="138" y="0"/>
                  </a:lnTo>
                  <a:lnTo>
                    <a:pt x="137" y="0"/>
                  </a:lnTo>
                  <a:lnTo>
                    <a:pt x="137" y="0"/>
                  </a:lnTo>
                  <a:lnTo>
                    <a:pt x="137" y="2"/>
                  </a:lnTo>
                  <a:lnTo>
                    <a:pt x="138" y="4"/>
                  </a:lnTo>
                  <a:lnTo>
                    <a:pt x="146" y="11"/>
                  </a:lnTo>
                  <a:lnTo>
                    <a:pt x="168" y="33"/>
                  </a:lnTo>
                  <a:lnTo>
                    <a:pt x="191" y="54"/>
                  </a:lnTo>
                  <a:lnTo>
                    <a:pt x="199" y="62"/>
                  </a:lnTo>
                  <a:lnTo>
                    <a:pt x="200" y="64"/>
                  </a:lnTo>
                  <a:lnTo>
                    <a:pt x="200" y="66"/>
                  </a:lnTo>
                  <a:lnTo>
                    <a:pt x="200" y="66"/>
                  </a:lnTo>
                  <a:lnTo>
                    <a:pt x="199" y="66"/>
                  </a:lnTo>
                  <a:lnTo>
                    <a:pt x="197" y="63"/>
                  </a:lnTo>
                  <a:lnTo>
                    <a:pt x="185" y="57"/>
                  </a:lnTo>
                  <a:lnTo>
                    <a:pt x="154" y="33"/>
                  </a:lnTo>
                  <a:lnTo>
                    <a:pt x="122" y="10"/>
                  </a:lnTo>
                  <a:lnTo>
                    <a:pt x="112" y="2"/>
                  </a:lnTo>
                  <a:lnTo>
                    <a:pt x="108" y="0"/>
                  </a:lnTo>
                  <a:lnTo>
                    <a:pt x="107" y="0"/>
                  </a:lnTo>
                  <a:lnTo>
                    <a:pt x="107" y="0"/>
                  </a:lnTo>
                  <a:lnTo>
                    <a:pt x="107" y="2"/>
                  </a:lnTo>
                  <a:lnTo>
                    <a:pt x="108" y="4"/>
                  </a:lnTo>
                  <a:lnTo>
                    <a:pt x="116" y="11"/>
                  </a:lnTo>
                  <a:lnTo>
                    <a:pt x="139" y="33"/>
                  </a:lnTo>
                  <a:lnTo>
                    <a:pt x="163" y="54"/>
                  </a:lnTo>
                  <a:lnTo>
                    <a:pt x="169" y="62"/>
                  </a:lnTo>
                  <a:lnTo>
                    <a:pt x="172" y="64"/>
                  </a:lnTo>
                  <a:lnTo>
                    <a:pt x="172" y="66"/>
                  </a:lnTo>
                  <a:lnTo>
                    <a:pt x="172" y="66"/>
                  </a:lnTo>
                  <a:lnTo>
                    <a:pt x="170" y="66"/>
                  </a:lnTo>
                  <a:lnTo>
                    <a:pt x="167" y="63"/>
                  </a:lnTo>
                  <a:lnTo>
                    <a:pt x="156" y="57"/>
                  </a:lnTo>
                  <a:lnTo>
                    <a:pt x="125" y="33"/>
                  </a:lnTo>
                  <a:lnTo>
                    <a:pt x="92" y="10"/>
                  </a:lnTo>
                  <a:lnTo>
                    <a:pt x="82" y="2"/>
                  </a:lnTo>
                  <a:lnTo>
                    <a:pt x="79" y="0"/>
                  </a:lnTo>
                  <a:lnTo>
                    <a:pt x="77" y="0"/>
                  </a:lnTo>
                  <a:lnTo>
                    <a:pt x="77" y="0"/>
                  </a:lnTo>
                  <a:lnTo>
                    <a:pt x="77" y="2"/>
                  </a:lnTo>
                  <a:lnTo>
                    <a:pt x="79" y="4"/>
                  </a:lnTo>
                  <a:lnTo>
                    <a:pt x="86" y="11"/>
                  </a:lnTo>
                  <a:lnTo>
                    <a:pt x="109" y="33"/>
                  </a:lnTo>
                  <a:lnTo>
                    <a:pt x="133" y="54"/>
                  </a:lnTo>
                  <a:lnTo>
                    <a:pt x="140" y="62"/>
                  </a:lnTo>
                  <a:lnTo>
                    <a:pt x="142" y="64"/>
                  </a:lnTo>
                  <a:lnTo>
                    <a:pt x="142" y="66"/>
                  </a:lnTo>
                  <a:lnTo>
                    <a:pt x="142" y="66"/>
                  </a:lnTo>
                  <a:lnTo>
                    <a:pt x="140" y="66"/>
                  </a:lnTo>
                  <a:lnTo>
                    <a:pt x="137" y="63"/>
                  </a:lnTo>
                  <a:lnTo>
                    <a:pt x="126" y="57"/>
                  </a:lnTo>
                  <a:lnTo>
                    <a:pt x="95" y="33"/>
                  </a:lnTo>
                  <a:lnTo>
                    <a:pt x="64" y="10"/>
                  </a:lnTo>
                  <a:lnTo>
                    <a:pt x="53" y="2"/>
                  </a:lnTo>
                  <a:lnTo>
                    <a:pt x="49" y="0"/>
                  </a:lnTo>
                  <a:lnTo>
                    <a:pt x="48" y="0"/>
                  </a:lnTo>
                  <a:lnTo>
                    <a:pt x="48" y="0"/>
                  </a:lnTo>
                  <a:lnTo>
                    <a:pt x="48" y="2"/>
                  </a:lnTo>
                  <a:lnTo>
                    <a:pt x="49" y="4"/>
                  </a:lnTo>
                  <a:lnTo>
                    <a:pt x="57" y="11"/>
                  </a:lnTo>
                  <a:lnTo>
                    <a:pt x="81" y="33"/>
                  </a:lnTo>
                  <a:lnTo>
                    <a:pt x="103" y="54"/>
                  </a:lnTo>
                  <a:lnTo>
                    <a:pt x="111" y="62"/>
                  </a:lnTo>
                  <a:lnTo>
                    <a:pt x="112" y="64"/>
                  </a:lnTo>
                  <a:lnTo>
                    <a:pt x="113" y="66"/>
                  </a:lnTo>
                  <a:lnTo>
                    <a:pt x="113" y="66"/>
                  </a:lnTo>
                  <a:lnTo>
                    <a:pt x="111" y="66"/>
                  </a:lnTo>
                  <a:lnTo>
                    <a:pt x="108" y="63"/>
                  </a:lnTo>
                  <a:lnTo>
                    <a:pt x="96" y="57"/>
                  </a:lnTo>
                  <a:lnTo>
                    <a:pt x="65" y="33"/>
                  </a:lnTo>
                  <a:lnTo>
                    <a:pt x="34" y="10"/>
                  </a:lnTo>
                  <a:lnTo>
                    <a:pt x="23" y="2"/>
                  </a:lnTo>
                  <a:lnTo>
                    <a:pt x="19" y="0"/>
                  </a:lnTo>
                  <a:lnTo>
                    <a:pt x="18" y="0"/>
                  </a:lnTo>
                  <a:lnTo>
                    <a:pt x="18" y="0"/>
                  </a:lnTo>
                  <a:lnTo>
                    <a:pt x="18" y="2"/>
                  </a:lnTo>
                  <a:lnTo>
                    <a:pt x="21" y="4"/>
                  </a:lnTo>
                  <a:lnTo>
                    <a:pt x="27" y="11"/>
                  </a:lnTo>
                  <a:lnTo>
                    <a:pt x="51" y="33"/>
                  </a:lnTo>
                  <a:lnTo>
                    <a:pt x="74" y="54"/>
                  </a:lnTo>
                  <a:lnTo>
                    <a:pt x="81" y="62"/>
                  </a:lnTo>
                  <a:lnTo>
                    <a:pt x="83" y="64"/>
                  </a:lnTo>
                  <a:lnTo>
                    <a:pt x="83" y="66"/>
                  </a:lnTo>
                  <a:lnTo>
                    <a:pt x="83" y="66"/>
                  </a:lnTo>
                  <a:lnTo>
                    <a:pt x="82" y="66"/>
                  </a:lnTo>
                  <a:lnTo>
                    <a:pt x="79" y="64"/>
                  </a:lnTo>
                  <a:lnTo>
                    <a:pt x="69" y="58"/>
                  </a:lnTo>
                  <a:lnTo>
                    <a:pt x="41" y="38"/>
                  </a:lnTo>
                  <a:lnTo>
                    <a:pt x="14" y="19"/>
                  </a:lnTo>
                  <a:lnTo>
                    <a:pt x="4" y="13"/>
                  </a:lnTo>
                  <a:lnTo>
                    <a:pt x="1" y="11"/>
                  </a:lnTo>
                  <a:lnTo>
                    <a:pt x="0" y="11"/>
                  </a:lnTo>
                  <a:lnTo>
                    <a:pt x="0" y="11"/>
                  </a:lnTo>
                  <a:lnTo>
                    <a:pt x="0" y="12"/>
                  </a:lnTo>
                  <a:lnTo>
                    <a:pt x="1" y="15"/>
                  </a:lnTo>
                  <a:lnTo>
                    <a:pt x="9" y="23"/>
                  </a:lnTo>
                  <a:lnTo>
                    <a:pt x="34" y="46"/>
                  </a:lnTo>
                  <a:lnTo>
                    <a:pt x="58" y="68"/>
                  </a:lnTo>
                  <a:lnTo>
                    <a:pt x="66" y="76"/>
                  </a:lnTo>
                  <a:lnTo>
                    <a:pt x="67" y="79"/>
                  </a:lnTo>
                  <a:lnTo>
                    <a:pt x="67" y="80"/>
                  </a:lnTo>
                  <a:lnTo>
                    <a:pt x="67" y="80"/>
                  </a:lnTo>
                  <a:lnTo>
                    <a:pt x="65" y="79"/>
                  </a:lnTo>
                  <a:lnTo>
                    <a:pt x="57" y="75"/>
                  </a:lnTo>
                  <a:lnTo>
                    <a:pt x="34" y="60"/>
                  </a:lnTo>
                  <a:lnTo>
                    <a:pt x="11" y="46"/>
                  </a:lnTo>
                  <a:lnTo>
                    <a:pt x="4" y="42"/>
                  </a:lnTo>
                  <a:lnTo>
                    <a:pt x="0" y="41"/>
                  </a:lnTo>
                  <a:lnTo>
                    <a:pt x="0" y="41"/>
                  </a:lnTo>
                  <a:lnTo>
                    <a:pt x="0" y="42"/>
                  </a:lnTo>
                  <a:lnTo>
                    <a:pt x="1" y="45"/>
                  </a:lnTo>
                  <a:lnTo>
                    <a:pt x="9" y="53"/>
                  </a:lnTo>
                  <a:lnTo>
                    <a:pt x="34" y="75"/>
                  </a:lnTo>
                  <a:lnTo>
                    <a:pt x="58" y="98"/>
                  </a:lnTo>
                  <a:lnTo>
                    <a:pt x="66" y="106"/>
                  </a:lnTo>
                  <a:lnTo>
                    <a:pt x="67" y="109"/>
                  </a:lnTo>
                  <a:lnTo>
                    <a:pt x="67" y="110"/>
                  </a:lnTo>
                  <a:lnTo>
                    <a:pt x="67" y="110"/>
                  </a:lnTo>
                  <a:lnTo>
                    <a:pt x="65" y="109"/>
                  </a:lnTo>
                  <a:lnTo>
                    <a:pt x="57" y="105"/>
                  </a:lnTo>
                  <a:lnTo>
                    <a:pt x="34" y="90"/>
                  </a:lnTo>
                  <a:lnTo>
                    <a:pt x="11" y="76"/>
                  </a:lnTo>
                  <a:lnTo>
                    <a:pt x="4" y="71"/>
                  </a:lnTo>
                  <a:lnTo>
                    <a:pt x="0" y="71"/>
                  </a:lnTo>
                  <a:lnTo>
                    <a:pt x="0" y="71"/>
                  </a:lnTo>
                  <a:lnTo>
                    <a:pt x="0" y="72"/>
                  </a:lnTo>
                  <a:lnTo>
                    <a:pt x="2" y="75"/>
                  </a:lnTo>
                  <a:lnTo>
                    <a:pt x="9" y="83"/>
                  </a:lnTo>
                  <a:lnTo>
                    <a:pt x="34" y="105"/>
                  </a:lnTo>
                  <a:lnTo>
                    <a:pt x="58" y="127"/>
                  </a:lnTo>
                  <a:lnTo>
                    <a:pt x="66" y="135"/>
                  </a:lnTo>
                  <a:lnTo>
                    <a:pt x="67" y="137"/>
                  </a:lnTo>
                  <a:lnTo>
                    <a:pt x="69" y="139"/>
                  </a:lnTo>
                  <a:lnTo>
                    <a:pt x="69" y="139"/>
                  </a:lnTo>
                  <a:lnTo>
                    <a:pt x="65" y="139"/>
                  </a:lnTo>
                  <a:lnTo>
                    <a:pt x="57" y="133"/>
                  </a:lnTo>
                  <a:lnTo>
                    <a:pt x="34" y="119"/>
                  </a:lnTo>
                  <a:lnTo>
                    <a:pt x="11" y="105"/>
                  </a:lnTo>
                  <a:lnTo>
                    <a:pt x="4" y="101"/>
                  </a:lnTo>
                  <a:lnTo>
                    <a:pt x="0" y="100"/>
                  </a:lnTo>
                  <a:lnTo>
                    <a:pt x="0" y="100"/>
                  </a:lnTo>
                  <a:lnTo>
                    <a:pt x="0" y="101"/>
                  </a:lnTo>
                  <a:lnTo>
                    <a:pt x="2" y="103"/>
                  </a:lnTo>
                  <a:lnTo>
                    <a:pt x="9" y="111"/>
                  </a:lnTo>
                  <a:lnTo>
                    <a:pt x="34" y="135"/>
                  </a:lnTo>
                  <a:lnTo>
                    <a:pt x="58" y="157"/>
                  </a:lnTo>
                  <a:lnTo>
                    <a:pt x="66" y="165"/>
                  </a:lnTo>
                  <a:lnTo>
                    <a:pt x="67" y="167"/>
                  </a:lnTo>
                  <a:lnTo>
                    <a:pt x="69" y="169"/>
                  </a:lnTo>
                  <a:lnTo>
                    <a:pt x="69" y="169"/>
                  </a:lnTo>
                  <a:lnTo>
                    <a:pt x="65" y="167"/>
                  </a:lnTo>
                  <a:lnTo>
                    <a:pt x="57" y="163"/>
                  </a:lnTo>
                  <a:lnTo>
                    <a:pt x="34" y="149"/>
                  </a:lnTo>
                  <a:lnTo>
                    <a:pt x="11" y="135"/>
                  </a:lnTo>
                  <a:lnTo>
                    <a:pt x="4" y="131"/>
                  </a:lnTo>
                  <a:lnTo>
                    <a:pt x="0" y="130"/>
                  </a:lnTo>
                  <a:lnTo>
                    <a:pt x="0" y="130"/>
                  </a:lnTo>
                  <a:lnTo>
                    <a:pt x="0" y="131"/>
                  </a:lnTo>
                  <a:lnTo>
                    <a:pt x="2" y="133"/>
                  </a:lnTo>
                  <a:lnTo>
                    <a:pt x="9" y="141"/>
                  </a:lnTo>
                  <a:lnTo>
                    <a:pt x="34" y="163"/>
                  </a:lnTo>
                  <a:lnTo>
                    <a:pt x="58" y="187"/>
                  </a:lnTo>
                  <a:lnTo>
                    <a:pt x="66" y="195"/>
                  </a:lnTo>
                  <a:lnTo>
                    <a:pt x="67" y="197"/>
                  </a:lnTo>
                  <a:lnTo>
                    <a:pt x="69" y="199"/>
                  </a:lnTo>
                  <a:lnTo>
                    <a:pt x="69" y="199"/>
                  </a:lnTo>
                  <a:lnTo>
                    <a:pt x="65" y="197"/>
                  </a:lnTo>
                  <a:lnTo>
                    <a:pt x="57" y="193"/>
                  </a:lnTo>
                  <a:lnTo>
                    <a:pt x="34" y="179"/>
                  </a:lnTo>
                  <a:lnTo>
                    <a:pt x="11" y="165"/>
                  </a:lnTo>
                  <a:lnTo>
                    <a:pt x="4" y="160"/>
                  </a:lnTo>
                  <a:lnTo>
                    <a:pt x="0" y="160"/>
                  </a:lnTo>
                  <a:lnTo>
                    <a:pt x="0" y="160"/>
                  </a:lnTo>
                  <a:lnTo>
                    <a:pt x="0" y="161"/>
                  </a:lnTo>
                  <a:lnTo>
                    <a:pt x="2" y="163"/>
                  </a:lnTo>
                  <a:lnTo>
                    <a:pt x="9" y="171"/>
                  </a:lnTo>
                  <a:lnTo>
                    <a:pt x="34" y="193"/>
                  </a:lnTo>
                  <a:lnTo>
                    <a:pt x="58" y="216"/>
                  </a:lnTo>
                  <a:lnTo>
                    <a:pt x="66" y="223"/>
                  </a:lnTo>
                  <a:lnTo>
                    <a:pt x="67" y="226"/>
                  </a:lnTo>
                  <a:lnTo>
                    <a:pt x="69" y="227"/>
                  </a:lnTo>
                  <a:lnTo>
                    <a:pt x="69" y="227"/>
                  </a:lnTo>
                  <a:lnTo>
                    <a:pt x="65" y="226"/>
                  </a:lnTo>
                  <a:lnTo>
                    <a:pt x="57" y="222"/>
                  </a:lnTo>
                  <a:lnTo>
                    <a:pt x="34" y="208"/>
                  </a:lnTo>
                  <a:lnTo>
                    <a:pt x="11" y="193"/>
                  </a:lnTo>
                  <a:lnTo>
                    <a:pt x="4" y="190"/>
                  </a:lnTo>
                  <a:lnTo>
                    <a:pt x="0" y="188"/>
                  </a:lnTo>
                  <a:lnTo>
                    <a:pt x="0" y="188"/>
                  </a:lnTo>
                  <a:lnTo>
                    <a:pt x="0" y="191"/>
                  </a:lnTo>
                  <a:lnTo>
                    <a:pt x="2" y="195"/>
                  </a:lnTo>
                  <a:lnTo>
                    <a:pt x="14" y="207"/>
                  </a:lnTo>
                  <a:lnTo>
                    <a:pt x="52" y="240"/>
                  </a:lnTo>
                  <a:lnTo>
                    <a:pt x="88" y="274"/>
                  </a:lnTo>
                  <a:lnTo>
                    <a:pt x="100" y="287"/>
                  </a:lnTo>
                  <a:lnTo>
                    <a:pt x="103" y="290"/>
                  </a:lnTo>
                  <a:lnTo>
                    <a:pt x="104" y="293"/>
                  </a:lnTo>
                  <a:lnTo>
                    <a:pt x="104" y="293"/>
                  </a:lnTo>
                  <a:lnTo>
                    <a:pt x="101" y="293"/>
                  </a:lnTo>
                  <a:lnTo>
                    <a:pt x="97" y="290"/>
                  </a:lnTo>
                  <a:lnTo>
                    <a:pt x="86" y="282"/>
                  </a:lnTo>
                  <a:lnTo>
                    <a:pt x="52" y="255"/>
                  </a:lnTo>
                  <a:lnTo>
                    <a:pt x="17" y="229"/>
                  </a:lnTo>
                  <a:lnTo>
                    <a:pt x="5" y="220"/>
                  </a:lnTo>
                  <a:lnTo>
                    <a:pt x="1" y="218"/>
                  </a:lnTo>
                  <a:lnTo>
                    <a:pt x="0" y="218"/>
                  </a:lnTo>
                  <a:lnTo>
                    <a:pt x="0" y="218"/>
                  </a:lnTo>
                  <a:lnTo>
                    <a:pt x="0" y="220"/>
                  </a:lnTo>
                  <a:lnTo>
                    <a:pt x="2" y="222"/>
                  </a:lnTo>
                  <a:lnTo>
                    <a:pt x="10" y="231"/>
                  </a:lnTo>
                  <a:lnTo>
                    <a:pt x="36" y="255"/>
                  </a:lnTo>
                  <a:lnTo>
                    <a:pt x="64" y="280"/>
                  </a:lnTo>
                  <a:lnTo>
                    <a:pt x="71" y="289"/>
                  </a:lnTo>
                  <a:lnTo>
                    <a:pt x="74" y="291"/>
                  </a:lnTo>
                  <a:lnTo>
                    <a:pt x="74" y="293"/>
                  </a:lnTo>
                  <a:lnTo>
                    <a:pt x="74" y="293"/>
                  </a:lnTo>
                  <a:lnTo>
                    <a:pt x="70" y="291"/>
                  </a:lnTo>
                  <a:lnTo>
                    <a:pt x="61" y="286"/>
                  </a:lnTo>
                  <a:lnTo>
                    <a:pt x="36" y="270"/>
                  </a:lnTo>
                  <a:lnTo>
                    <a:pt x="13" y="253"/>
                  </a:lnTo>
                  <a:lnTo>
                    <a:pt x="4" y="248"/>
                  </a:lnTo>
                  <a:lnTo>
                    <a:pt x="0" y="248"/>
                  </a:lnTo>
                  <a:lnTo>
                    <a:pt x="0" y="248"/>
                  </a:lnTo>
                  <a:lnTo>
                    <a:pt x="1" y="250"/>
                  </a:lnTo>
                  <a:lnTo>
                    <a:pt x="6" y="256"/>
                  </a:lnTo>
                  <a:lnTo>
                    <a:pt x="23" y="270"/>
                  </a:lnTo>
                  <a:lnTo>
                    <a:pt x="39" y="286"/>
                  </a:lnTo>
                  <a:lnTo>
                    <a:pt x="44" y="291"/>
                  </a:lnTo>
                  <a:lnTo>
                    <a:pt x="45" y="294"/>
                  </a:lnTo>
                  <a:lnTo>
                    <a:pt x="45" y="294"/>
                  </a:lnTo>
                  <a:lnTo>
                    <a:pt x="43" y="294"/>
                  </a:lnTo>
                  <a:lnTo>
                    <a:pt x="37" y="291"/>
                  </a:lnTo>
                  <a:lnTo>
                    <a:pt x="23" y="286"/>
                  </a:lnTo>
                  <a:lnTo>
                    <a:pt x="7" y="280"/>
                  </a:lnTo>
                  <a:lnTo>
                    <a:pt x="2" y="277"/>
                  </a:lnTo>
                  <a:lnTo>
                    <a:pt x="0" y="277"/>
                  </a:lnTo>
                  <a:lnTo>
                    <a:pt x="0" y="277"/>
                  </a:lnTo>
                  <a:lnTo>
                    <a:pt x="2" y="281"/>
                  </a:lnTo>
                  <a:lnTo>
                    <a:pt x="9" y="286"/>
                  </a:lnTo>
                  <a:lnTo>
                    <a:pt x="15" y="293"/>
                  </a:lnTo>
                  <a:lnTo>
                    <a:pt x="18" y="29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5" name="文本框 14"/>
          <p:cNvSpPr txBox="1"/>
          <p:nvPr/>
        </p:nvSpPr>
        <p:spPr>
          <a:xfrm>
            <a:off x="5669280" y="5303520"/>
            <a:ext cx="1099820" cy="1014730"/>
          </a:xfrm>
          <a:prstGeom prst="rect">
            <a:avLst/>
          </a:prstGeom>
          <a:noFill/>
        </p:spPr>
        <p:txBody>
          <a:bodyPr wrap="square" rtlCol="0">
            <a:spAutoFit/>
          </a:bodyPr>
          <a:lstStyle/>
          <a:p>
            <a:r>
              <a:rPr lang="en-US" altLang="zh-CN" sz="6000" b="1">
                <a:latin typeface="+mn-ea"/>
              </a:rPr>
              <a:t>6</a:t>
            </a:r>
          </a:p>
        </p:txBody>
      </p:sp>
      <p:sp>
        <p:nvSpPr>
          <p:cNvPr id="16" name="文本框 15"/>
          <p:cNvSpPr txBox="1"/>
          <p:nvPr/>
        </p:nvSpPr>
        <p:spPr>
          <a:xfrm>
            <a:off x="6679565" y="5549900"/>
            <a:ext cx="3503295" cy="521970"/>
          </a:xfrm>
          <a:prstGeom prst="rect">
            <a:avLst/>
          </a:prstGeom>
          <a:noFill/>
        </p:spPr>
        <p:txBody>
          <a:bodyPr wrap="square" rtlCol="0">
            <a:spAutoFit/>
          </a:bodyPr>
          <a:lstStyle/>
          <a:p>
            <a:r>
              <a:rPr lang="zh-CN" altLang="en-US" sz="2800">
                <a:latin typeface="+mj-ea"/>
                <a:ea typeface="+mj-ea"/>
              </a:rPr>
              <a:t>缺点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基本简介</a:t>
            </a:r>
            <a:endParaRPr lang="en-US" altLang="zh-CN" dirty="0"/>
          </a:p>
        </p:txBody>
      </p:sp>
      <p:sp>
        <p:nvSpPr>
          <p:cNvPr id="3" name="文本占位符 2"/>
          <p:cNvSpPr>
            <a:spLocks noGrp="1"/>
          </p:cNvSpPr>
          <p:nvPr>
            <p:ph type="body" idx="1"/>
          </p:nvPr>
        </p:nvSpPr>
        <p:spPr/>
        <p:txBody>
          <a:bodyPr/>
          <a:lstStyle/>
          <a:p>
            <a:r>
              <a:rPr lang="zh-CN" altLang="en-US"/>
              <a:t>第一部分</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latin typeface="+mn-ea"/>
                <a:ea typeface="+mn-ea"/>
              </a:rPr>
              <a:t>基本简介</a:t>
            </a:r>
          </a:p>
        </p:txBody>
      </p:sp>
      <p:sp>
        <p:nvSpPr>
          <p:cNvPr id="4" name="文本框 3"/>
          <p:cNvSpPr txBox="1"/>
          <p:nvPr/>
        </p:nvSpPr>
        <p:spPr>
          <a:xfrm>
            <a:off x="1751965" y="1428750"/>
            <a:ext cx="8225790" cy="4892675"/>
          </a:xfrm>
          <a:prstGeom prst="rect">
            <a:avLst/>
          </a:prstGeom>
          <a:noFill/>
        </p:spPr>
        <p:txBody>
          <a:bodyPr wrap="square" rtlCol="0">
            <a:spAutoFit/>
          </a:bodyPr>
          <a:lstStyle/>
          <a:p>
            <a:pPr eaLnBrk="1" hangingPunct="1"/>
            <a:r>
              <a:rPr lang="en-US" altLang="zh-CN" b="1" dirty="0">
                <a:latin typeface="+mn-ea"/>
                <a:sym typeface="+mn-ea"/>
              </a:rPr>
              <a:t>    </a:t>
            </a:r>
          </a:p>
          <a:p>
            <a:pPr eaLnBrk="1" hangingPunct="1">
              <a:lnSpc>
                <a:spcPct val="150000"/>
              </a:lnSpc>
            </a:pPr>
            <a:r>
              <a:rPr lang="en-US" altLang="zh-CN" b="1" dirty="0">
                <a:latin typeface="+mn-ea"/>
                <a:sym typeface="+mn-ea"/>
              </a:rPr>
              <a:t>    </a:t>
            </a:r>
            <a:r>
              <a:rPr lang="zh-CN" altLang="en-US" b="1" dirty="0">
                <a:solidFill>
                  <a:srgbClr val="D0CC1E"/>
                </a:solidFill>
                <a:latin typeface="+mn-ea"/>
                <a:sym typeface="+mn-ea"/>
              </a:rPr>
              <a:t>黑盒</a:t>
            </a:r>
            <a:r>
              <a:rPr lang="zh-CN" altLang="en-US" b="1" dirty="0">
                <a:solidFill>
                  <a:srgbClr val="D0CC1E"/>
                </a:solidFill>
                <a:latin typeface="+mn-ea"/>
                <a:sym typeface="+mn-ea"/>
                <a:hlinkClick r:id="rId2"/>
              </a:rPr>
              <a:t>测试</a:t>
            </a:r>
            <a:r>
              <a:rPr lang="zh-CN" altLang="en-US" b="1" dirty="0">
                <a:latin typeface="+mn-ea"/>
                <a:sym typeface="+mn-ea"/>
              </a:rPr>
              <a:t>也称</a:t>
            </a:r>
            <a:r>
              <a:rPr lang="zh-CN" altLang="en-US" b="1" dirty="0">
                <a:solidFill>
                  <a:srgbClr val="D0CC1E"/>
                </a:solidFill>
                <a:latin typeface="+mn-ea"/>
                <a:sym typeface="+mn-ea"/>
              </a:rPr>
              <a:t>功能测试</a:t>
            </a:r>
            <a:r>
              <a:rPr lang="zh-CN" altLang="en-US" b="1" dirty="0">
                <a:latin typeface="+mn-ea"/>
                <a:sym typeface="+mn-ea"/>
              </a:rPr>
              <a:t>或数据驱动测试</a:t>
            </a:r>
            <a:r>
              <a:rPr lang="zh-CN" altLang="en-US" b="1" dirty="0" smtClean="0">
                <a:latin typeface="+mn-ea"/>
                <a:sym typeface="+mn-ea"/>
              </a:rPr>
              <a:t>，主要用于集成，系统测试阶段。它</a:t>
            </a:r>
            <a:r>
              <a:rPr lang="zh-CN" altLang="en-US" b="1" dirty="0">
                <a:latin typeface="+mn-ea"/>
                <a:sym typeface="+mn-ea"/>
              </a:rPr>
              <a:t>是在已知产品所应具有的功能，通过测试来检测每个功能是否都能正常使用，在测试时，把程序看作一个不能打开的黑盒子，在</a:t>
            </a:r>
            <a:r>
              <a:rPr lang="zh-CN" altLang="en-US" b="1" dirty="0">
                <a:solidFill>
                  <a:srgbClr val="D0CC1E"/>
                </a:solidFill>
                <a:latin typeface="+mn-ea"/>
                <a:sym typeface="+mn-ea"/>
              </a:rPr>
              <a:t>完全不考虑程序内部结构和内部特性</a:t>
            </a:r>
            <a:r>
              <a:rPr lang="zh-CN" altLang="en-US" b="1" dirty="0">
                <a:latin typeface="+mn-ea"/>
                <a:sym typeface="+mn-ea"/>
              </a:rPr>
              <a:t>的情况下，测试者在程序接口进行测试，它只检查程序功能是否按照需求规格说明书的规定正常使用，程序是否能适当地接收输入数锯而产生正确的输出信息，并且保持外部信息（如数据库或文件）的完整性。</a:t>
            </a:r>
            <a:endParaRPr lang="zh-CN" altLang="en-US" dirty="0">
              <a:latin typeface="+mn-ea"/>
            </a:endParaRPr>
          </a:p>
        </p:txBody>
      </p:sp>
      <p:grpSp>
        <p:nvGrpSpPr>
          <p:cNvPr id="25" name="组合 24"/>
          <p:cNvGrpSpPr/>
          <p:nvPr/>
        </p:nvGrpSpPr>
        <p:grpSpPr>
          <a:xfrm>
            <a:off x="10097770" y="354965"/>
            <a:ext cx="1067435" cy="1356995"/>
            <a:chOff x="1048660" y="431566"/>
            <a:chExt cx="5106765" cy="6312229"/>
          </a:xfrm>
        </p:grpSpPr>
        <p:sp>
          <p:nvSpPr>
            <p:cNvPr id="28"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31" name="Group 4"/>
            <p:cNvGrpSpPr>
              <a:grpSpLocks noChangeAspect="1"/>
            </p:cNvGrpSpPr>
            <p:nvPr/>
          </p:nvGrpSpPr>
          <p:grpSpPr bwMode="auto">
            <a:xfrm>
              <a:off x="1832734" y="971271"/>
              <a:ext cx="3539364" cy="5190550"/>
              <a:chOff x="3232" y="1847"/>
              <a:chExt cx="911" cy="1336"/>
            </a:xfrm>
            <a:solidFill>
              <a:schemeClr val="accent1"/>
            </a:solidFill>
          </p:grpSpPr>
          <p:sp>
            <p:nvSpPr>
              <p:cNvPr id="53"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6"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7"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8"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9"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3"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5"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0"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n-ea"/>
                <a:ea typeface="+mn-ea"/>
              </a:rPr>
              <a:t>基本简介</a:t>
            </a:r>
          </a:p>
        </p:txBody>
      </p:sp>
      <p:sp>
        <p:nvSpPr>
          <p:cNvPr id="4" name="文本框 3"/>
          <p:cNvSpPr txBox="1"/>
          <p:nvPr/>
        </p:nvSpPr>
        <p:spPr>
          <a:xfrm>
            <a:off x="1576070" y="1727835"/>
            <a:ext cx="9269730" cy="4688840"/>
          </a:xfrm>
          <a:prstGeom prst="rect">
            <a:avLst/>
          </a:prstGeom>
          <a:noFill/>
        </p:spPr>
        <p:txBody>
          <a:bodyPr wrap="square" rtlCol="0">
            <a:spAutoFit/>
          </a:bodyPr>
          <a:lstStyle/>
          <a:p>
            <a:pPr marL="0" marR="0" lvl="0" indent="0" algn="l" defTabSz="914400" rtl="0" eaLnBrk="0" fontAlgn="base" latinLnBrk="0" hangingPunct="0">
              <a:lnSpc>
                <a:spcPts val="3300"/>
              </a:lnSpc>
              <a:spcBef>
                <a:spcPct val="20000"/>
              </a:spcBef>
              <a:spcAft>
                <a:spcPct val="0"/>
              </a:spcAft>
              <a:buClrTx/>
              <a:buSzTx/>
              <a:buFont typeface="Arial" panose="020B0604020202020204" pitchFamily="34" charset="0"/>
              <a:buNone/>
              <a:defRPr/>
            </a:pPr>
            <a:r>
              <a:rPr lang="en-US" altLang="zh-CN" b="1" noProof="0" dirty="0" smtClean="0">
                <a:ln>
                  <a:noFill/>
                </a:ln>
                <a:solidFill>
                  <a:srgbClr val="FFC000"/>
                </a:solidFill>
                <a:effectLst/>
                <a:uLnTx/>
                <a:uFillTx/>
                <a:sym typeface="+mn-ea"/>
              </a:rPr>
              <a:t>        </a:t>
            </a:r>
            <a:r>
              <a:rPr lang="zh-CN" altLang="zh-CN" b="1" noProof="0" dirty="0" smtClean="0">
                <a:ln>
                  <a:noFill/>
                </a:ln>
                <a:solidFill>
                  <a:srgbClr val="FFC000"/>
                </a:solidFill>
                <a:effectLst/>
                <a:uLnTx/>
                <a:uFillTx/>
                <a:sym typeface="+mn-ea"/>
              </a:rPr>
              <a:t>黑</a:t>
            </a:r>
            <a:r>
              <a:rPr lang="zh-CN" altLang="zh-CN" b="1" noProof="0" dirty="0">
                <a:ln>
                  <a:noFill/>
                </a:ln>
                <a:solidFill>
                  <a:srgbClr val="FFC000"/>
                </a:solidFill>
                <a:effectLst/>
                <a:uLnTx/>
                <a:uFillTx/>
                <a:sym typeface="+mn-ea"/>
              </a:rPr>
              <a:t>盒测试着重测试软件功能。</a:t>
            </a:r>
            <a:r>
              <a:rPr lang="zh-CN" altLang="zh-CN" noProof="0" dirty="0">
                <a:ln>
                  <a:noFill/>
                </a:ln>
                <a:effectLst/>
                <a:uLnTx/>
                <a:uFillTx/>
                <a:sym typeface="+mn-ea"/>
              </a:rPr>
              <a:t>黑盒测试并不能取代白盒测试（白盒测试着重于测试软件结构），它是</a:t>
            </a:r>
            <a:r>
              <a:rPr lang="zh-CN" altLang="zh-CN" noProof="0" dirty="0">
                <a:ln>
                  <a:noFill/>
                </a:ln>
                <a:solidFill>
                  <a:srgbClr val="D0CC1E"/>
                </a:solidFill>
                <a:effectLst/>
                <a:uLnTx/>
                <a:uFillTx/>
                <a:sym typeface="+mn-ea"/>
              </a:rPr>
              <a:t>与白盒测试互补</a:t>
            </a:r>
            <a:r>
              <a:rPr lang="zh-CN" altLang="zh-CN" noProof="0" dirty="0">
                <a:ln>
                  <a:noFill/>
                </a:ln>
                <a:effectLst/>
                <a:uLnTx/>
                <a:uFillTx/>
                <a:sym typeface="+mn-ea"/>
              </a:rPr>
              <a:t>的测试方法，它很可能发现白盒测试不易发现的其他类型的错误。</a:t>
            </a:r>
            <a:r>
              <a:rPr lang="zh-CN" altLang="zh-CN" noProof="0" dirty="0" smtClean="0">
                <a:ln>
                  <a:noFill/>
                </a:ln>
                <a:effectLst/>
                <a:uLnTx/>
                <a:uFillTx/>
                <a:latin typeface="+mn-ea"/>
                <a:sym typeface="+mn-ea"/>
              </a:rPr>
              <a:t>白</a:t>
            </a:r>
            <a:r>
              <a:rPr lang="zh-CN" altLang="zh-CN" noProof="0" dirty="0">
                <a:ln>
                  <a:noFill/>
                </a:ln>
                <a:effectLst/>
                <a:uLnTx/>
                <a:uFillTx/>
                <a:latin typeface="+mn-ea"/>
                <a:sym typeface="+mn-ea"/>
              </a:rPr>
              <a:t>盒测试在测试过程的早期阶段进行，而</a:t>
            </a:r>
            <a:r>
              <a:rPr lang="zh-CN" altLang="zh-CN" noProof="0" dirty="0">
                <a:ln>
                  <a:noFill/>
                </a:ln>
                <a:solidFill>
                  <a:srgbClr val="D0CC1E"/>
                </a:solidFill>
                <a:effectLst/>
                <a:uLnTx/>
                <a:uFillTx/>
                <a:latin typeface="+mn-ea"/>
                <a:sym typeface="+mn-ea"/>
              </a:rPr>
              <a:t>黑盒测试主要用于测试过程的后期</a:t>
            </a:r>
            <a:r>
              <a:rPr lang="zh-CN" altLang="zh-CN" noProof="0" dirty="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ts val="3200"/>
              </a:lnSpc>
              <a:spcBef>
                <a:spcPct val="20000"/>
              </a:spcBef>
              <a:spcAft>
                <a:spcPct val="0"/>
              </a:spcAft>
              <a:buClrTx/>
              <a:buSzTx/>
              <a:buFont typeface="Arial" panose="020B0604020202020204" pitchFamily="34" charset="0"/>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黑</a:t>
            </a:r>
            <a:r>
              <a:rPr lang="zh-CN" altLang="zh-CN" noProof="0" dirty="0">
                <a:ln>
                  <a:noFill/>
                </a:ln>
                <a:effectLst/>
                <a:uLnTx/>
                <a:uFillTx/>
                <a:latin typeface="+mn-ea"/>
                <a:sym typeface="+mn-ea"/>
              </a:rPr>
              <a:t>盒测试力图发现</a:t>
            </a:r>
            <a:r>
              <a:rPr lang="zh-CN" altLang="zh-CN" noProof="0" dirty="0">
                <a:ln>
                  <a:noFill/>
                </a:ln>
                <a:solidFill>
                  <a:srgbClr val="D0CC1E"/>
                </a:solidFill>
                <a:effectLst/>
                <a:uLnTx/>
                <a:uFillTx/>
                <a:latin typeface="+mn-ea"/>
                <a:sym typeface="+mn-ea"/>
              </a:rPr>
              <a:t>下述类型</a:t>
            </a:r>
            <a:r>
              <a:rPr lang="zh-CN" altLang="zh-CN" noProof="0" dirty="0">
                <a:ln>
                  <a:noFill/>
                </a:ln>
                <a:effectLst/>
                <a:uLnTx/>
                <a:uFillTx/>
                <a:latin typeface="+mn-ea"/>
                <a:sym typeface="+mn-ea"/>
              </a:rPr>
              <a:t>的错误： </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(1) </a:t>
            </a:r>
            <a:r>
              <a:rPr lang="zh-CN" altLang="zh-CN" noProof="0" dirty="0" smtClean="0">
                <a:ln>
                  <a:noFill/>
                </a:ln>
                <a:effectLst/>
                <a:uLnTx/>
                <a:uFillTx/>
                <a:latin typeface="+mn-ea"/>
                <a:sym typeface="+mn-ea"/>
              </a:rPr>
              <a:t>功能</a:t>
            </a:r>
            <a:r>
              <a:rPr lang="zh-CN" altLang="zh-CN" noProof="0" dirty="0">
                <a:ln>
                  <a:noFill/>
                </a:ln>
                <a:effectLst/>
                <a:uLnTx/>
                <a:uFillTx/>
                <a:latin typeface="+mn-ea"/>
                <a:sym typeface="+mn-ea"/>
              </a:rPr>
              <a:t>不正确或遗漏了</a:t>
            </a:r>
            <a:r>
              <a:rPr lang="zh-CN" altLang="zh-CN" noProof="0" dirty="0" smtClean="0">
                <a:ln>
                  <a:noFill/>
                </a:ln>
                <a:effectLst/>
                <a:uLnTx/>
                <a:uFillTx/>
                <a:latin typeface="+mn-ea"/>
                <a:sym typeface="+mn-ea"/>
              </a:rPr>
              <a:t>功能</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(2) </a:t>
            </a:r>
            <a:r>
              <a:rPr lang="zh-CN" altLang="zh-CN" noProof="0" dirty="0" smtClean="0">
                <a:ln>
                  <a:noFill/>
                </a:ln>
                <a:effectLst/>
                <a:uLnTx/>
                <a:uFillTx/>
                <a:latin typeface="+mn-ea"/>
                <a:sym typeface="+mn-ea"/>
              </a:rPr>
              <a:t>界面错误</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(3) </a:t>
            </a:r>
            <a:r>
              <a:rPr lang="zh-CN" altLang="zh-CN" noProof="0" dirty="0" smtClean="0">
                <a:ln>
                  <a:noFill/>
                </a:ln>
                <a:effectLst/>
                <a:uLnTx/>
                <a:uFillTx/>
                <a:latin typeface="+mn-ea"/>
                <a:sym typeface="+mn-ea"/>
              </a:rPr>
              <a:t>数据结构</a:t>
            </a:r>
            <a:r>
              <a:rPr lang="zh-CN" altLang="zh-CN" noProof="0" dirty="0">
                <a:ln>
                  <a:noFill/>
                </a:ln>
                <a:effectLst/>
                <a:uLnTx/>
                <a:uFillTx/>
                <a:latin typeface="+mn-ea"/>
                <a:sym typeface="+mn-ea"/>
              </a:rPr>
              <a:t>错误或外部数据库访问</a:t>
            </a:r>
            <a:r>
              <a:rPr lang="zh-CN" altLang="zh-CN" noProof="0" dirty="0" smtClean="0">
                <a:ln>
                  <a:noFill/>
                </a:ln>
                <a:effectLst/>
                <a:uLnTx/>
                <a:uFillTx/>
                <a:latin typeface="+mn-ea"/>
                <a:sym typeface="+mn-ea"/>
              </a:rPr>
              <a:t>错误</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(4) </a:t>
            </a:r>
            <a:r>
              <a:rPr lang="zh-CN" altLang="zh-CN" noProof="0" dirty="0" smtClean="0">
                <a:ln>
                  <a:noFill/>
                </a:ln>
                <a:effectLst/>
                <a:uLnTx/>
                <a:uFillTx/>
                <a:latin typeface="+mn-ea"/>
                <a:sym typeface="+mn-ea"/>
              </a:rPr>
              <a:t>性能错误</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(5) </a:t>
            </a:r>
            <a:r>
              <a:rPr lang="zh-CN" altLang="zh-CN" noProof="0" dirty="0" smtClean="0">
                <a:ln>
                  <a:noFill/>
                </a:ln>
                <a:effectLst/>
                <a:uLnTx/>
                <a:uFillTx/>
                <a:latin typeface="+mn-ea"/>
                <a:sym typeface="+mn-ea"/>
              </a:rPr>
              <a:t>初始化</a:t>
            </a:r>
            <a:r>
              <a:rPr lang="zh-CN" altLang="zh-CN" noProof="0" dirty="0">
                <a:ln>
                  <a:noFill/>
                </a:ln>
                <a:effectLst/>
                <a:uLnTx/>
                <a:uFillTx/>
                <a:latin typeface="+mn-ea"/>
                <a:sym typeface="+mn-ea"/>
              </a:rPr>
              <a:t>和终止错误。</a:t>
            </a:r>
            <a:endParaRPr lang="zh-CN" altLang="en-US"/>
          </a:p>
        </p:txBody>
      </p:sp>
      <p:sp>
        <p:nvSpPr>
          <p:cNvPr id="112" name="Freeform 86"/>
          <p:cNvSpPr>
            <a:spLocks noEditPoints="1"/>
          </p:cNvSpPr>
          <p:nvPr/>
        </p:nvSpPr>
        <p:spPr bwMode="auto">
          <a:xfrm>
            <a:off x="9712186" y="4723130"/>
            <a:ext cx="1507055" cy="1492020"/>
          </a:xfrm>
          <a:custGeom>
            <a:avLst/>
            <a:gdLst/>
            <a:ahLst/>
            <a:cxnLst>
              <a:cxn ang="0">
                <a:pos x="303" y="104"/>
              </a:cxn>
              <a:cxn ang="0">
                <a:pos x="288" y="65"/>
              </a:cxn>
              <a:cxn ang="0">
                <a:pos x="259" y="35"/>
              </a:cxn>
              <a:cxn ang="0">
                <a:pos x="223" y="13"/>
              </a:cxn>
              <a:cxn ang="0">
                <a:pos x="182" y="2"/>
              </a:cxn>
              <a:cxn ang="0">
                <a:pos x="141" y="2"/>
              </a:cxn>
              <a:cxn ang="0">
                <a:pos x="113" y="9"/>
              </a:cxn>
              <a:cxn ang="0">
                <a:pos x="72" y="29"/>
              </a:cxn>
              <a:cxn ang="0">
                <a:pos x="36" y="61"/>
              </a:cxn>
              <a:cxn ang="0">
                <a:pos x="11" y="98"/>
              </a:cxn>
              <a:cxn ang="0">
                <a:pos x="0" y="141"/>
              </a:cxn>
              <a:cxn ang="0">
                <a:pos x="4" y="171"/>
              </a:cxn>
              <a:cxn ang="0">
                <a:pos x="28" y="208"/>
              </a:cxn>
              <a:cxn ang="0">
                <a:pos x="65" y="237"/>
              </a:cxn>
              <a:cxn ang="0">
                <a:pos x="93" y="250"/>
              </a:cxn>
              <a:cxn ang="0">
                <a:pos x="141" y="256"/>
              </a:cxn>
              <a:cxn ang="0">
                <a:pos x="167" y="261"/>
              </a:cxn>
              <a:cxn ang="0">
                <a:pos x="168" y="262"/>
              </a:cxn>
              <a:cxn ang="0">
                <a:pos x="190" y="265"/>
              </a:cxn>
              <a:cxn ang="0">
                <a:pos x="225" y="252"/>
              </a:cxn>
              <a:cxn ang="0">
                <a:pos x="255" y="233"/>
              </a:cxn>
              <a:cxn ang="0">
                <a:pos x="285" y="196"/>
              </a:cxn>
              <a:cxn ang="0">
                <a:pos x="303" y="150"/>
              </a:cxn>
              <a:cxn ang="0">
                <a:pos x="306" y="119"/>
              </a:cxn>
              <a:cxn ang="0">
                <a:pos x="266" y="212"/>
              </a:cxn>
              <a:cxn ang="0">
                <a:pos x="240" y="237"/>
              </a:cxn>
              <a:cxn ang="0">
                <a:pos x="207" y="254"/>
              </a:cxn>
              <a:cxn ang="0">
                <a:pos x="203" y="254"/>
              </a:cxn>
              <a:cxn ang="0">
                <a:pos x="211" y="248"/>
              </a:cxn>
              <a:cxn ang="0">
                <a:pos x="208" y="245"/>
              </a:cxn>
              <a:cxn ang="0">
                <a:pos x="196" y="251"/>
              </a:cxn>
              <a:cxn ang="0">
                <a:pos x="150" y="250"/>
              </a:cxn>
              <a:cxn ang="0">
                <a:pos x="128" y="247"/>
              </a:cxn>
              <a:cxn ang="0">
                <a:pos x="97" y="241"/>
              </a:cxn>
              <a:cxn ang="0">
                <a:pos x="65" y="226"/>
              </a:cxn>
              <a:cxn ang="0">
                <a:pos x="29" y="197"/>
              </a:cxn>
              <a:cxn ang="0">
                <a:pos x="13" y="174"/>
              </a:cxn>
              <a:cxn ang="0">
                <a:pos x="7" y="149"/>
              </a:cxn>
              <a:cxn ang="0">
                <a:pos x="13" y="115"/>
              </a:cxn>
              <a:cxn ang="0">
                <a:pos x="39" y="69"/>
              </a:cxn>
              <a:cxn ang="0">
                <a:pos x="59" y="47"/>
              </a:cxn>
              <a:cxn ang="0">
                <a:pos x="97" y="22"/>
              </a:cxn>
              <a:cxn ang="0">
                <a:pos x="139" y="9"/>
              </a:cxn>
              <a:cxn ang="0">
                <a:pos x="161" y="7"/>
              </a:cxn>
              <a:cxn ang="0">
                <a:pos x="193" y="11"/>
              </a:cxn>
              <a:cxn ang="0">
                <a:pos x="244" y="35"/>
              </a:cxn>
              <a:cxn ang="0">
                <a:pos x="269" y="55"/>
              </a:cxn>
              <a:cxn ang="0">
                <a:pos x="287" y="83"/>
              </a:cxn>
              <a:cxn ang="0">
                <a:pos x="296" y="115"/>
              </a:cxn>
              <a:cxn ang="0">
                <a:pos x="292" y="160"/>
              </a:cxn>
              <a:cxn ang="0">
                <a:pos x="273" y="204"/>
              </a:cxn>
            </a:cxnLst>
            <a:rect l="0" t="0" r="r" b="b"/>
            <a:pathLst>
              <a:path w="306" h="265">
                <a:moveTo>
                  <a:pt x="306" y="119"/>
                </a:moveTo>
                <a:lnTo>
                  <a:pt x="306" y="119"/>
                </a:lnTo>
                <a:lnTo>
                  <a:pt x="303" y="104"/>
                </a:lnTo>
                <a:lnTo>
                  <a:pt x="299" y="90"/>
                </a:lnTo>
                <a:lnTo>
                  <a:pt x="295" y="78"/>
                </a:lnTo>
                <a:lnTo>
                  <a:pt x="288" y="65"/>
                </a:lnTo>
                <a:lnTo>
                  <a:pt x="280" y="54"/>
                </a:lnTo>
                <a:lnTo>
                  <a:pt x="270" y="44"/>
                </a:lnTo>
                <a:lnTo>
                  <a:pt x="259" y="35"/>
                </a:lnTo>
                <a:lnTo>
                  <a:pt x="248" y="27"/>
                </a:lnTo>
                <a:lnTo>
                  <a:pt x="236" y="20"/>
                </a:lnTo>
                <a:lnTo>
                  <a:pt x="223" y="13"/>
                </a:lnTo>
                <a:lnTo>
                  <a:pt x="209" y="9"/>
                </a:lnTo>
                <a:lnTo>
                  <a:pt x="196" y="5"/>
                </a:lnTo>
                <a:lnTo>
                  <a:pt x="182" y="2"/>
                </a:lnTo>
                <a:lnTo>
                  <a:pt x="168" y="0"/>
                </a:lnTo>
                <a:lnTo>
                  <a:pt x="154" y="0"/>
                </a:lnTo>
                <a:lnTo>
                  <a:pt x="141" y="2"/>
                </a:lnTo>
                <a:lnTo>
                  <a:pt x="141" y="2"/>
                </a:lnTo>
                <a:lnTo>
                  <a:pt x="127" y="5"/>
                </a:lnTo>
                <a:lnTo>
                  <a:pt x="113" y="9"/>
                </a:lnTo>
                <a:lnTo>
                  <a:pt x="99" y="14"/>
                </a:lnTo>
                <a:lnTo>
                  <a:pt x="86" y="21"/>
                </a:lnTo>
                <a:lnTo>
                  <a:pt x="72" y="29"/>
                </a:lnTo>
                <a:lnTo>
                  <a:pt x="59" y="39"/>
                </a:lnTo>
                <a:lnTo>
                  <a:pt x="47" y="49"/>
                </a:lnTo>
                <a:lnTo>
                  <a:pt x="36" y="61"/>
                </a:lnTo>
                <a:lnTo>
                  <a:pt x="26" y="72"/>
                </a:lnTo>
                <a:lnTo>
                  <a:pt x="18" y="86"/>
                </a:lnTo>
                <a:lnTo>
                  <a:pt x="11" y="98"/>
                </a:lnTo>
                <a:lnTo>
                  <a:pt x="6" y="113"/>
                </a:lnTo>
                <a:lnTo>
                  <a:pt x="2" y="127"/>
                </a:lnTo>
                <a:lnTo>
                  <a:pt x="0" y="141"/>
                </a:lnTo>
                <a:lnTo>
                  <a:pt x="0" y="156"/>
                </a:lnTo>
                <a:lnTo>
                  <a:pt x="4" y="171"/>
                </a:lnTo>
                <a:lnTo>
                  <a:pt x="4" y="171"/>
                </a:lnTo>
                <a:lnTo>
                  <a:pt x="10" y="184"/>
                </a:lnTo>
                <a:lnTo>
                  <a:pt x="17" y="196"/>
                </a:lnTo>
                <a:lnTo>
                  <a:pt x="28" y="208"/>
                </a:lnTo>
                <a:lnTo>
                  <a:pt x="39" y="219"/>
                </a:lnTo>
                <a:lnTo>
                  <a:pt x="51" y="229"/>
                </a:lnTo>
                <a:lnTo>
                  <a:pt x="65" y="237"/>
                </a:lnTo>
                <a:lnTo>
                  <a:pt x="79" y="244"/>
                </a:lnTo>
                <a:lnTo>
                  <a:pt x="93" y="250"/>
                </a:lnTo>
                <a:lnTo>
                  <a:pt x="93" y="250"/>
                </a:lnTo>
                <a:lnTo>
                  <a:pt x="108" y="252"/>
                </a:lnTo>
                <a:lnTo>
                  <a:pt x="124" y="255"/>
                </a:lnTo>
                <a:lnTo>
                  <a:pt x="141" y="256"/>
                </a:lnTo>
                <a:lnTo>
                  <a:pt x="156" y="259"/>
                </a:lnTo>
                <a:lnTo>
                  <a:pt x="156" y="259"/>
                </a:lnTo>
                <a:lnTo>
                  <a:pt x="167" y="261"/>
                </a:lnTo>
                <a:lnTo>
                  <a:pt x="167" y="261"/>
                </a:lnTo>
                <a:lnTo>
                  <a:pt x="167" y="262"/>
                </a:lnTo>
                <a:lnTo>
                  <a:pt x="168" y="262"/>
                </a:lnTo>
                <a:lnTo>
                  <a:pt x="168" y="262"/>
                </a:lnTo>
                <a:lnTo>
                  <a:pt x="179" y="265"/>
                </a:lnTo>
                <a:lnTo>
                  <a:pt x="190" y="265"/>
                </a:lnTo>
                <a:lnTo>
                  <a:pt x="203" y="262"/>
                </a:lnTo>
                <a:lnTo>
                  <a:pt x="214" y="258"/>
                </a:lnTo>
                <a:lnTo>
                  <a:pt x="225" y="252"/>
                </a:lnTo>
                <a:lnTo>
                  <a:pt x="236" y="247"/>
                </a:lnTo>
                <a:lnTo>
                  <a:pt x="255" y="233"/>
                </a:lnTo>
                <a:lnTo>
                  <a:pt x="255" y="233"/>
                </a:lnTo>
                <a:lnTo>
                  <a:pt x="266" y="222"/>
                </a:lnTo>
                <a:lnTo>
                  <a:pt x="277" y="210"/>
                </a:lnTo>
                <a:lnTo>
                  <a:pt x="285" y="196"/>
                </a:lnTo>
                <a:lnTo>
                  <a:pt x="293" y="182"/>
                </a:lnTo>
                <a:lnTo>
                  <a:pt x="299" y="166"/>
                </a:lnTo>
                <a:lnTo>
                  <a:pt x="303" y="150"/>
                </a:lnTo>
                <a:lnTo>
                  <a:pt x="306" y="134"/>
                </a:lnTo>
                <a:lnTo>
                  <a:pt x="306" y="119"/>
                </a:lnTo>
                <a:lnTo>
                  <a:pt x="306" y="119"/>
                </a:lnTo>
                <a:close/>
                <a:moveTo>
                  <a:pt x="273" y="204"/>
                </a:moveTo>
                <a:lnTo>
                  <a:pt x="273" y="204"/>
                </a:lnTo>
                <a:lnTo>
                  <a:pt x="266" y="212"/>
                </a:lnTo>
                <a:lnTo>
                  <a:pt x="259" y="221"/>
                </a:lnTo>
                <a:lnTo>
                  <a:pt x="249" y="229"/>
                </a:lnTo>
                <a:lnTo>
                  <a:pt x="240" y="237"/>
                </a:lnTo>
                <a:lnTo>
                  <a:pt x="229" y="244"/>
                </a:lnTo>
                <a:lnTo>
                  <a:pt x="218" y="250"/>
                </a:lnTo>
                <a:lnTo>
                  <a:pt x="207" y="254"/>
                </a:lnTo>
                <a:lnTo>
                  <a:pt x="196" y="256"/>
                </a:lnTo>
                <a:lnTo>
                  <a:pt x="196" y="256"/>
                </a:lnTo>
                <a:lnTo>
                  <a:pt x="203" y="254"/>
                </a:lnTo>
                <a:lnTo>
                  <a:pt x="209" y="250"/>
                </a:lnTo>
                <a:lnTo>
                  <a:pt x="209" y="250"/>
                </a:lnTo>
                <a:lnTo>
                  <a:pt x="211" y="248"/>
                </a:lnTo>
                <a:lnTo>
                  <a:pt x="211" y="247"/>
                </a:lnTo>
                <a:lnTo>
                  <a:pt x="209" y="245"/>
                </a:lnTo>
                <a:lnTo>
                  <a:pt x="208" y="245"/>
                </a:lnTo>
                <a:lnTo>
                  <a:pt x="208" y="245"/>
                </a:lnTo>
                <a:lnTo>
                  <a:pt x="203" y="248"/>
                </a:lnTo>
                <a:lnTo>
                  <a:pt x="196" y="251"/>
                </a:lnTo>
                <a:lnTo>
                  <a:pt x="179" y="252"/>
                </a:lnTo>
                <a:lnTo>
                  <a:pt x="163" y="252"/>
                </a:lnTo>
                <a:lnTo>
                  <a:pt x="150" y="250"/>
                </a:lnTo>
                <a:lnTo>
                  <a:pt x="150" y="250"/>
                </a:lnTo>
                <a:lnTo>
                  <a:pt x="139" y="248"/>
                </a:lnTo>
                <a:lnTo>
                  <a:pt x="128" y="247"/>
                </a:lnTo>
                <a:lnTo>
                  <a:pt x="108" y="244"/>
                </a:lnTo>
                <a:lnTo>
                  <a:pt x="108" y="244"/>
                </a:lnTo>
                <a:lnTo>
                  <a:pt x="97" y="241"/>
                </a:lnTo>
                <a:lnTo>
                  <a:pt x="86" y="239"/>
                </a:lnTo>
                <a:lnTo>
                  <a:pt x="75" y="233"/>
                </a:lnTo>
                <a:lnTo>
                  <a:pt x="65" y="226"/>
                </a:lnTo>
                <a:lnTo>
                  <a:pt x="47" y="212"/>
                </a:lnTo>
                <a:lnTo>
                  <a:pt x="29" y="197"/>
                </a:lnTo>
                <a:lnTo>
                  <a:pt x="29" y="197"/>
                </a:lnTo>
                <a:lnTo>
                  <a:pt x="22" y="190"/>
                </a:lnTo>
                <a:lnTo>
                  <a:pt x="17" y="182"/>
                </a:lnTo>
                <a:lnTo>
                  <a:pt x="13" y="174"/>
                </a:lnTo>
                <a:lnTo>
                  <a:pt x="10" y="167"/>
                </a:lnTo>
                <a:lnTo>
                  <a:pt x="7" y="159"/>
                </a:lnTo>
                <a:lnTo>
                  <a:pt x="7" y="149"/>
                </a:lnTo>
                <a:lnTo>
                  <a:pt x="7" y="141"/>
                </a:lnTo>
                <a:lnTo>
                  <a:pt x="9" y="133"/>
                </a:lnTo>
                <a:lnTo>
                  <a:pt x="13" y="115"/>
                </a:lnTo>
                <a:lnTo>
                  <a:pt x="20" y="98"/>
                </a:lnTo>
                <a:lnTo>
                  <a:pt x="29" y="83"/>
                </a:lnTo>
                <a:lnTo>
                  <a:pt x="39" y="69"/>
                </a:lnTo>
                <a:lnTo>
                  <a:pt x="39" y="69"/>
                </a:lnTo>
                <a:lnTo>
                  <a:pt x="48" y="58"/>
                </a:lnTo>
                <a:lnTo>
                  <a:pt x="59" y="47"/>
                </a:lnTo>
                <a:lnTo>
                  <a:pt x="72" y="39"/>
                </a:lnTo>
                <a:lnTo>
                  <a:pt x="84" y="31"/>
                </a:lnTo>
                <a:lnTo>
                  <a:pt x="97" y="22"/>
                </a:lnTo>
                <a:lnTo>
                  <a:pt x="110" y="17"/>
                </a:lnTo>
                <a:lnTo>
                  <a:pt x="124" y="13"/>
                </a:lnTo>
                <a:lnTo>
                  <a:pt x="139" y="9"/>
                </a:lnTo>
                <a:lnTo>
                  <a:pt x="139" y="9"/>
                </a:lnTo>
                <a:lnTo>
                  <a:pt x="150" y="7"/>
                </a:lnTo>
                <a:lnTo>
                  <a:pt x="161" y="7"/>
                </a:lnTo>
                <a:lnTo>
                  <a:pt x="172" y="7"/>
                </a:lnTo>
                <a:lnTo>
                  <a:pt x="183" y="9"/>
                </a:lnTo>
                <a:lnTo>
                  <a:pt x="193" y="11"/>
                </a:lnTo>
                <a:lnTo>
                  <a:pt x="204" y="14"/>
                </a:lnTo>
                <a:lnTo>
                  <a:pt x="225" y="22"/>
                </a:lnTo>
                <a:lnTo>
                  <a:pt x="244" y="35"/>
                </a:lnTo>
                <a:lnTo>
                  <a:pt x="252" y="40"/>
                </a:lnTo>
                <a:lnTo>
                  <a:pt x="260" y="49"/>
                </a:lnTo>
                <a:lnTo>
                  <a:pt x="269" y="55"/>
                </a:lnTo>
                <a:lnTo>
                  <a:pt x="276" y="65"/>
                </a:lnTo>
                <a:lnTo>
                  <a:pt x="281" y="73"/>
                </a:lnTo>
                <a:lnTo>
                  <a:pt x="287" y="83"/>
                </a:lnTo>
                <a:lnTo>
                  <a:pt x="287" y="83"/>
                </a:lnTo>
                <a:lnTo>
                  <a:pt x="293" y="98"/>
                </a:lnTo>
                <a:lnTo>
                  <a:pt x="296" y="115"/>
                </a:lnTo>
                <a:lnTo>
                  <a:pt x="298" y="130"/>
                </a:lnTo>
                <a:lnTo>
                  <a:pt x="296" y="145"/>
                </a:lnTo>
                <a:lnTo>
                  <a:pt x="292" y="160"/>
                </a:lnTo>
                <a:lnTo>
                  <a:pt x="288" y="175"/>
                </a:lnTo>
                <a:lnTo>
                  <a:pt x="281" y="189"/>
                </a:lnTo>
                <a:lnTo>
                  <a:pt x="273" y="204"/>
                </a:lnTo>
                <a:lnTo>
                  <a:pt x="273" y="204"/>
                </a:lnTo>
                <a:close/>
              </a:path>
            </a:pathLst>
          </a:custGeom>
          <a:solidFill>
            <a:schemeClr val="accent1"/>
          </a:solidFill>
          <a:ln w="9525">
            <a:noFill/>
            <a:round/>
          </a:ln>
        </p:spPr>
        <p:txBody>
          <a:bodyPr vert="horz" wrap="square" lIns="91440" tIns="45720" rIns="91440" bIns="45720" numCol="1" anchor="t" anchorCtr="0" compatLnSpc="1"/>
          <a:lstStyle/>
          <a:p>
            <a:endParaRPr lang="zh-CN" altLang="en-US"/>
          </a:p>
        </p:txBody>
      </p:sp>
      <p:grpSp>
        <p:nvGrpSpPr>
          <p:cNvPr id="23" name="组合 1275"/>
          <p:cNvGrpSpPr/>
          <p:nvPr/>
        </p:nvGrpSpPr>
        <p:grpSpPr>
          <a:xfrm>
            <a:off x="10063194" y="5178914"/>
            <a:ext cx="824393" cy="653592"/>
            <a:chOff x="4219576" y="1004888"/>
            <a:chExt cx="655638" cy="687388"/>
          </a:xfrm>
          <a:solidFill>
            <a:schemeClr val="accent1"/>
          </a:solidFill>
        </p:grpSpPr>
        <p:sp>
          <p:nvSpPr>
            <p:cNvPr id="24" name="Freeform 240"/>
            <p:cNvSpPr/>
            <p:nvPr/>
          </p:nvSpPr>
          <p:spPr bwMode="auto">
            <a:xfrm>
              <a:off x="4238626" y="1025526"/>
              <a:ext cx="84138" cy="85725"/>
            </a:xfrm>
            <a:custGeom>
              <a:avLst/>
              <a:gdLst/>
              <a:ahLst/>
              <a:cxnLst>
                <a:cxn ang="0">
                  <a:pos x="205" y="1"/>
                </a:cxn>
                <a:cxn ang="0">
                  <a:pos x="205" y="1"/>
                </a:cxn>
                <a:cxn ang="0">
                  <a:pos x="200" y="4"/>
                </a:cxn>
                <a:cxn ang="0">
                  <a:pos x="195" y="8"/>
                </a:cxn>
                <a:cxn ang="0">
                  <a:pos x="186" y="17"/>
                </a:cxn>
                <a:cxn ang="0">
                  <a:pos x="178" y="26"/>
                </a:cxn>
                <a:cxn ang="0">
                  <a:pos x="170" y="36"/>
                </a:cxn>
                <a:cxn ang="0">
                  <a:pos x="170" y="36"/>
                </a:cxn>
                <a:cxn ang="0">
                  <a:pos x="156" y="51"/>
                </a:cxn>
                <a:cxn ang="0">
                  <a:pos x="141" y="64"/>
                </a:cxn>
                <a:cxn ang="0">
                  <a:pos x="125" y="77"/>
                </a:cxn>
                <a:cxn ang="0">
                  <a:pos x="110" y="90"/>
                </a:cxn>
                <a:cxn ang="0">
                  <a:pos x="110" y="90"/>
                </a:cxn>
                <a:cxn ang="0">
                  <a:pos x="82" y="118"/>
                </a:cxn>
                <a:cxn ang="0">
                  <a:pos x="55" y="148"/>
                </a:cxn>
                <a:cxn ang="0">
                  <a:pos x="3" y="206"/>
                </a:cxn>
                <a:cxn ang="0">
                  <a:pos x="3" y="206"/>
                </a:cxn>
                <a:cxn ang="0">
                  <a:pos x="1" y="209"/>
                </a:cxn>
                <a:cxn ang="0">
                  <a:pos x="0" y="212"/>
                </a:cxn>
                <a:cxn ang="0">
                  <a:pos x="3" y="216"/>
                </a:cxn>
                <a:cxn ang="0">
                  <a:pos x="6" y="217"/>
                </a:cxn>
                <a:cxn ang="0">
                  <a:pos x="8" y="217"/>
                </a:cxn>
                <a:cxn ang="0">
                  <a:pos x="10" y="214"/>
                </a:cxn>
                <a:cxn ang="0">
                  <a:pos x="10" y="214"/>
                </a:cxn>
                <a:cxn ang="0">
                  <a:pos x="57" y="161"/>
                </a:cxn>
                <a:cxn ang="0">
                  <a:pos x="81" y="133"/>
                </a:cxn>
                <a:cxn ang="0">
                  <a:pos x="107" y="108"/>
                </a:cxn>
                <a:cxn ang="0">
                  <a:pos x="107" y="108"/>
                </a:cxn>
                <a:cxn ang="0">
                  <a:pos x="132" y="86"/>
                </a:cxn>
                <a:cxn ang="0">
                  <a:pos x="158" y="63"/>
                </a:cxn>
                <a:cxn ang="0">
                  <a:pos x="158" y="63"/>
                </a:cxn>
                <a:cxn ang="0">
                  <a:pos x="165" y="57"/>
                </a:cxn>
                <a:cxn ang="0">
                  <a:pos x="171" y="50"/>
                </a:cxn>
                <a:cxn ang="0">
                  <a:pos x="184" y="35"/>
                </a:cxn>
                <a:cxn ang="0">
                  <a:pos x="197" y="21"/>
                </a:cxn>
                <a:cxn ang="0">
                  <a:pos x="204" y="14"/>
                </a:cxn>
                <a:cxn ang="0">
                  <a:pos x="212" y="10"/>
                </a:cxn>
                <a:cxn ang="0">
                  <a:pos x="212" y="10"/>
                </a:cxn>
                <a:cxn ang="0">
                  <a:pos x="213" y="9"/>
                </a:cxn>
                <a:cxn ang="0">
                  <a:pos x="214" y="8"/>
                </a:cxn>
                <a:cxn ang="0">
                  <a:pos x="214" y="5"/>
                </a:cxn>
                <a:cxn ang="0">
                  <a:pos x="213" y="4"/>
                </a:cxn>
                <a:cxn ang="0">
                  <a:pos x="211" y="0"/>
                </a:cxn>
                <a:cxn ang="0">
                  <a:pos x="208" y="0"/>
                </a:cxn>
                <a:cxn ang="0">
                  <a:pos x="205" y="1"/>
                </a:cxn>
                <a:cxn ang="0">
                  <a:pos x="205" y="1"/>
                </a:cxn>
              </a:cxnLst>
              <a:rect l="0" t="0" r="r" b="b"/>
              <a:pathLst>
                <a:path w="214" h="217">
                  <a:moveTo>
                    <a:pt x="205" y="1"/>
                  </a:moveTo>
                  <a:lnTo>
                    <a:pt x="205" y="1"/>
                  </a:lnTo>
                  <a:lnTo>
                    <a:pt x="200" y="4"/>
                  </a:lnTo>
                  <a:lnTo>
                    <a:pt x="195" y="8"/>
                  </a:lnTo>
                  <a:lnTo>
                    <a:pt x="186" y="17"/>
                  </a:lnTo>
                  <a:lnTo>
                    <a:pt x="178" y="26"/>
                  </a:lnTo>
                  <a:lnTo>
                    <a:pt x="170" y="36"/>
                  </a:lnTo>
                  <a:lnTo>
                    <a:pt x="170" y="36"/>
                  </a:lnTo>
                  <a:lnTo>
                    <a:pt x="156" y="51"/>
                  </a:lnTo>
                  <a:lnTo>
                    <a:pt x="141" y="64"/>
                  </a:lnTo>
                  <a:lnTo>
                    <a:pt x="125" y="77"/>
                  </a:lnTo>
                  <a:lnTo>
                    <a:pt x="110" y="90"/>
                  </a:lnTo>
                  <a:lnTo>
                    <a:pt x="110" y="90"/>
                  </a:lnTo>
                  <a:lnTo>
                    <a:pt x="82" y="118"/>
                  </a:lnTo>
                  <a:lnTo>
                    <a:pt x="55" y="148"/>
                  </a:lnTo>
                  <a:lnTo>
                    <a:pt x="3" y="206"/>
                  </a:lnTo>
                  <a:lnTo>
                    <a:pt x="3" y="206"/>
                  </a:lnTo>
                  <a:lnTo>
                    <a:pt x="1" y="209"/>
                  </a:lnTo>
                  <a:lnTo>
                    <a:pt x="0" y="212"/>
                  </a:lnTo>
                  <a:lnTo>
                    <a:pt x="3" y="216"/>
                  </a:lnTo>
                  <a:lnTo>
                    <a:pt x="6" y="217"/>
                  </a:lnTo>
                  <a:lnTo>
                    <a:pt x="8" y="217"/>
                  </a:lnTo>
                  <a:lnTo>
                    <a:pt x="10" y="214"/>
                  </a:lnTo>
                  <a:lnTo>
                    <a:pt x="10" y="214"/>
                  </a:lnTo>
                  <a:lnTo>
                    <a:pt x="57" y="161"/>
                  </a:lnTo>
                  <a:lnTo>
                    <a:pt x="81" y="133"/>
                  </a:lnTo>
                  <a:lnTo>
                    <a:pt x="107" y="108"/>
                  </a:lnTo>
                  <a:lnTo>
                    <a:pt x="107" y="108"/>
                  </a:lnTo>
                  <a:lnTo>
                    <a:pt x="132" y="86"/>
                  </a:lnTo>
                  <a:lnTo>
                    <a:pt x="158" y="63"/>
                  </a:lnTo>
                  <a:lnTo>
                    <a:pt x="158" y="63"/>
                  </a:lnTo>
                  <a:lnTo>
                    <a:pt x="165" y="57"/>
                  </a:lnTo>
                  <a:lnTo>
                    <a:pt x="171" y="50"/>
                  </a:lnTo>
                  <a:lnTo>
                    <a:pt x="184" y="35"/>
                  </a:lnTo>
                  <a:lnTo>
                    <a:pt x="197" y="21"/>
                  </a:lnTo>
                  <a:lnTo>
                    <a:pt x="204" y="14"/>
                  </a:lnTo>
                  <a:lnTo>
                    <a:pt x="212" y="10"/>
                  </a:lnTo>
                  <a:lnTo>
                    <a:pt x="212" y="10"/>
                  </a:lnTo>
                  <a:lnTo>
                    <a:pt x="213" y="9"/>
                  </a:lnTo>
                  <a:lnTo>
                    <a:pt x="214" y="8"/>
                  </a:lnTo>
                  <a:lnTo>
                    <a:pt x="214" y="5"/>
                  </a:lnTo>
                  <a:lnTo>
                    <a:pt x="213" y="4"/>
                  </a:lnTo>
                  <a:lnTo>
                    <a:pt x="211" y="0"/>
                  </a:lnTo>
                  <a:lnTo>
                    <a:pt x="208" y="0"/>
                  </a:lnTo>
                  <a:lnTo>
                    <a:pt x="205" y="1"/>
                  </a:lnTo>
                  <a:lnTo>
                    <a:pt x="20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241"/>
            <p:cNvSpPr/>
            <p:nvPr/>
          </p:nvSpPr>
          <p:spPr bwMode="auto">
            <a:xfrm>
              <a:off x="4237039" y="1017588"/>
              <a:ext cx="152400" cy="133350"/>
            </a:xfrm>
            <a:custGeom>
              <a:avLst/>
              <a:gdLst/>
              <a:ahLst/>
              <a:cxnLst>
                <a:cxn ang="0">
                  <a:pos x="374" y="0"/>
                </a:cxn>
                <a:cxn ang="0">
                  <a:pos x="374" y="0"/>
                </a:cxn>
                <a:cxn ang="0">
                  <a:pos x="350" y="17"/>
                </a:cxn>
                <a:cxn ang="0">
                  <a:pos x="325" y="34"/>
                </a:cxn>
                <a:cxn ang="0">
                  <a:pos x="300" y="50"/>
                </a:cxn>
                <a:cxn ang="0">
                  <a:pos x="276" y="68"/>
                </a:cxn>
                <a:cxn ang="0">
                  <a:pos x="276" y="68"/>
                </a:cxn>
                <a:cxn ang="0">
                  <a:pos x="262" y="80"/>
                </a:cxn>
                <a:cxn ang="0">
                  <a:pos x="246" y="90"/>
                </a:cxn>
                <a:cxn ang="0">
                  <a:pos x="231" y="101"/>
                </a:cxn>
                <a:cxn ang="0">
                  <a:pos x="216" y="112"/>
                </a:cxn>
                <a:cxn ang="0">
                  <a:pos x="216" y="112"/>
                </a:cxn>
                <a:cxn ang="0">
                  <a:pos x="191" y="136"/>
                </a:cxn>
                <a:cxn ang="0">
                  <a:pos x="166" y="161"/>
                </a:cxn>
                <a:cxn ang="0">
                  <a:pos x="166" y="161"/>
                </a:cxn>
                <a:cxn ang="0">
                  <a:pos x="125" y="201"/>
                </a:cxn>
                <a:cxn ang="0">
                  <a:pos x="81" y="242"/>
                </a:cxn>
                <a:cxn ang="0">
                  <a:pos x="41" y="284"/>
                </a:cxn>
                <a:cxn ang="0">
                  <a:pos x="2" y="327"/>
                </a:cxn>
                <a:cxn ang="0">
                  <a:pos x="2" y="327"/>
                </a:cxn>
                <a:cxn ang="0">
                  <a:pos x="0" y="329"/>
                </a:cxn>
                <a:cxn ang="0">
                  <a:pos x="0" y="333"/>
                </a:cxn>
                <a:cxn ang="0">
                  <a:pos x="3" y="336"/>
                </a:cxn>
                <a:cxn ang="0">
                  <a:pos x="6" y="336"/>
                </a:cxn>
                <a:cxn ang="0">
                  <a:pos x="9" y="336"/>
                </a:cxn>
                <a:cxn ang="0">
                  <a:pos x="9" y="336"/>
                </a:cxn>
                <a:cxn ang="0">
                  <a:pos x="12" y="336"/>
                </a:cxn>
                <a:cxn ang="0">
                  <a:pos x="13" y="335"/>
                </a:cxn>
                <a:cxn ang="0">
                  <a:pos x="15" y="332"/>
                </a:cxn>
                <a:cxn ang="0">
                  <a:pos x="15" y="331"/>
                </a:cxn>
                <a:cxn ang="0">
                  <a:pos x="15" y="331"/>
                </a:cxn>
                <a:cxn ang="0">
                  <a:pos x="51" y="290"/>
                </a:cxn>
                <a:cxn ang="0">
                  <a:pos x="89" y="251"/>
                </a:cxn>
                <a:cxn ang="0">
                  <a:pos x="168" y="175"/>
                </a:cxn>
                <a:cxn ang="0">
                  <a:pos x="168" y="175"/>
                </a:cxn>
                <a:cxn ang="0">
                  <a:pos x="193" y="150"/>
                </a:cxn>
                <a:cxn ang="0">
                  <a:pos x="219" y="127"/>
                </a:cxn>
                <a:cxn ang="0">
                  <a:pos x="246" y="106"/>
                </a:cxn>
                <a:cxn ang="0">
                  <a:pos x="275" y="85"/>
                </a:cxn>
                <a:cxn ang="0">
                  <a:pos x="275" y="85"/>
                </a:cxn>
                <a:cxn ang="0">
                  <a:pos x="288" y="74"/>
                </a:cxn>
                <a:cxn ang="0">
                  <a:pos x="300" y="64"/>
                </a:cxn>
                <a:cxn ang="0">
                  <a:pos x="313" y="55"/>
                </a:cxn>
                <a:cxn ang="0">
                  <a:pos x="326" y="44"/>
                </a:cxn>
                <a:cxn ang="0">
                  <a:pos x="326" y="44"/>
                </a:cxn>
                <a:cxn ang="0">
                  <a:pos x="353" y="27"/>
                </a:cxn>
                <a:cxn ang="0">
                  <a:pos x="367" y="19"/>
                </a:cxn>
                <a:cxn ang="0">
                  <a:pos x="380" y="10"/>
                </a:cxn>
                <a:cxn ang="0">
                  <a:pos x="380" y="10"/>
                </a:cxn>
                <a:cxn ang="0">
                  <a:pos x="382" y="9"/>
                </a:cxn>
                <a:cxn ang="0">
                  <a:pos x="382" y="6"/>
                </a:cxn>
                <a:cxn ang="0">
                  <a:pos x="382" y="2"/>
                </a:cxn>
                <a:cxn ang="0">
                  <a:pos x="381" y="1"/>
                </a:cxn>
                <a:cxn ang="0">
                  <a:pos x="378" y="0"/>
                </a:cxn>
                <a:cxn ang="0">
                  <a:pos x="377" y="0"/>
                </a:cxn>
                <a:cxn ang="0">
                  <a:pos x="374" y="0"/>
                </a:cxn>
                <a:cxn ang="0">
                  <a:pos x="374" y="0"/>
                </a:cxn>
              </a:cxnLst>
              <a:rect l="0" t="0" r="r" b="b"/>
              <a:pathLst>
                <a:path w="382" h="336">
                  <a:moveTo>
                    <a:pt x="374" y="0"/>
                  </a:moveTo>
                  <a:lnTo>
                    <a:pt x="374" y="0"/>
                  </a:lnTo>
                  <a:lnTo>
                    <a:pt x="350" y="17"/>
                  </a:lnTo>
                  <a:lnTo>
                    <a:pt x="325" y="34"/>
                  </a:lnTo>
                  <a:lnTo>
                    <a:pt x="300" y="50"/>
                  </a:lnTo>
                  <a:lnTo>
                    <a:pt x="276" y="68"/>
                  </a:lnTo>
                  <a:lnTo>
                    <a:pt x="276" y="68"/>
                  </a:lnTo>
                  <a:lnTo>
                    <a:pt x="262" y="80"/>
                  </a:lnTo>
                  <a:lnTo>
                    <a:pt x="246" y="90"/>
                  </a:lnTo>
                  <a:lnTo>
                    <a:pt x="231" y="101"/>
                  </a:lnTo>
                  <a:lnTo>
                    <a:pt x="216" y="112"/>
                  </a:lnTo>
                  <a:lnTo>
                    <a:pt x="216" y="112"/>
                  </a:lnTo>
                  <a:lnTo>
                    <a:pt x="191" y="136"/>
                  </a:lnTo>
                  <a:lnTo>
                    <a:pt x="166" y="161"/>
                  </a:lnTo>
                  <a:lnTo>
                    <a:pt x="166" y="161"/>
                  </a:lnTo>
                  <a:lnTo>
                    <a:pt x="125" y="201"/>
                  </a:lnTo>
                  <a:lnTo>
                    <a:pt x="81" y="242"/>
                  </a:lnTo>
                  <a:lnTo>
                    <a:pt x="41" y="284"/>
                  </a:lnTo>
                  <a:lnTo>
                    <a:pt x="2" y="327"/>
                  </a:lnTo>
                  <a:lnTo>
                    <a:pt x="2" y="327"/>
                  </a:lnTo>
                  <a:lnTo>
                    <a:pt x="0" y="329"/>
                  </a:lnTo>
                  <a:lnTo>
                    <a:pt x="0" y="333"/>
                  </a:lnTo>
                  <a:lnTo>
                    <a:pt x="3" y="336"/>
                  </a:lnTo>
                  <a:lnTo>
                    <a:pt x="6" y="336"/>
                  </a:lnTo>
                  <a:lnTo>
                    <a:pt x="9" y="336"/>
                  </a:lnTo>
                  <a:lnTo>
                    <a:pt x="9" y="336"/>
                  </a:lnTo>
                  <a:lnTo>
                    <a:pt x="12" y="336"/>
                  </a:lnTo>
                  <a:lnTo>
                    <a:pt x="13" y="335"/>
                  </a:lnTo>
                  <a:lnTo>
                    <a:pt x="15" y="332"/>
                  </a:lnTo>
                  <a:lnTo>
                    <a:pt x="15" y="331"/>
                  </a:lnTo>
                  <a:lnTo>
                    <a:pt x="15" y="331"/>
                  </a:lnTo>
                  <a:lnTo>
                    <a:pt x="51" y="290"/>
                  </a:lnTo>
                  <a:lnTo>
                    <a:pt x="89" y="251"/>
                  </a:lnTo>
                  <a:lnTo>
                    <a:pt x="168" y="175"/>
                  </a:lnTo>
                  <a:lnTo>
                    <a:pt x="168" y="175"/>
                  </a:lnTo>
                  <a:lnTo>
                    <a:pt x="193" y="150"/>
                  </a:lnTo>
                  <a:lnTo>
                    <a:pt x="219" y="127"/>
                  </a:lnTo>
                  <a:lnTo>
                    <a:pt x="246" y="106"/>
                  </a:lnTo>
                  <a:lnTo>
                    <a:pt x="275" y="85"/>
                  </a:lnTo>
                  <a:lnTo>
                    <a:pt x="275" y="85"/>
                  </a:lnTo>
                  <a:lnTo>
                    <a:pt x="288" y="74"/>
                  </a:lnTo>
                  <a:lnTo>
                    <a:pt x="300" y="64"/>
                  </a:lnTo>
                  <a:lnTo>
                    <a:pt x="313" y="55"/>
                  </a:lnTo>
                  <a:lnTo>
                    <a:pt x="326" y="44"/>
                  </a:lnTo>
                  <a:lnTo>
                    <a:pt x="326" y="44"/>
                  </a:lnTo>
                  <a:lnTo>
                    <a:pt x="353" y="27"/>
                  </a:lnTo>
                  <a:lnTo>
                    <a:pt x="367" y="19"/>
                  </a:lnTo>
                  <a:lnTo>
                    <a:pt x="380" y="10"/>
                  </a:lnTo>
                  <a:lnTo>
                    <a:pt x="380" y="10"/>
                  </a:lnTo>
                  <a:lnTo>
                    <a:pt x="382" y="9"/>
                  </a:lnTo>
                  <a:lnTo>
                    <a:pt x="382" y="6"/>
                  </a:lnTo>
                  <a:lnTo>
                    <a:pt x="382" y="2"/>
                  </a:lnTo>
                  <a:lnTo>
                    <a:pt x="381" y="1"/>
                  </a:lnTo>
                  <a:lnTo>
                    <a:pt x="378" y="0"/>
                  </a:lnTo>
                  <a:lnTo>
                    <a:pt x="377" y="0"/>
                  </a:lnTo>
                  <a:lnTo>
                    <a:pt x="374" y="0"/>
                  </a:lnTo>
                  <a:lnTo>
                    <a:pt x="37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242"/>
            <p:cNvSpPr/>
            <p:nvPr/>
          </p:nvSpPr>
          <p:spPr bwMode="auto">
            <a:xfrm>
              <a:off x="4335464" y="1012826"/>
              <a:ext cx="107950" cy="92075"/>
            </a:xfrm>
            <a:custGeom>
              <a:avLst/>
              <a:gdLst/>
              <a:ahLst/>
              <a:cxnLst>
                <a:cxn ang="0">
                  <a:pos x="266" y="2"/>
                </a:cxn>
                <a:cxn ang="0">
                  <a:pos x="266" y="2"/>
                </a:cxn>
                <a:cxn ang="0">
                  <a:pos x="244" y="15"/>
                </a:cxn>
                <a:cxn ang="0">
                  <a:pos x="224" y="29"/>
                </a:cxn>
                <a:cxn ang="0">
                  <a:pos x="203" y="45"/>
                </a:cxn>
                <a:cxn ang="0">
                  <a:pos x="185" y="61"/>
                </a:cxn>
                <a:cxn ang="0">
                  <a:pos x="145" y="93"/>
                </a:cxn>
                <a:cxn ang="0">
                  <a:pos x="107" y="126"/>
                </a:cxn>
                <a:cxn ang="0">
                  <a:pos x="107" y="126"/>
                </a:cxn>
                <a:cxn ang="0">
                  <a:pos x="67" y="159"/>
                </a:cxn>
                <a:cxn ang="0">
                  <a:pos x="47" y="176"/>
                </a:cxn>
                <a:cxn ang="0">
                  <a:pos x="28" y="191"/>
                </a:cxn>
                <a:cxn ang="0">
                  <a:pos x="28" y="191"/>
                </a:cxn>
                <a:cxn ang="0">
                  <a:pos x="19" y="199"/>
                </a:cxn>
                <a:cxn ang="0">
                  <a:pos x="9" y="206"/>
                </a:cxn>
                <a:cxn ang="0">
                  <a:pos x="5" y="211"/>
                </a:cxn>
                <a:cxn ang="0">
                  <a:pos x="3" y="215"/>
                </a:cxn>
                <a:cxn ang="0">
                  <a:pos x="0" y="220"/>
                </a:cxn>
                <a:cxn ang="0">
                  <a:pos x="0" y="225"/>
                </a:cxn>
                <a:cxn ang="0">
                  <a:pos x="0" y="225"/>
                </a:cxn>
                <a:cxn ang="0">
                  <a:pos x="0" y="228"/>
                </a:cxn>
                <a:cxn ang="0">
                  <a:pos x="2" y="229"/>
                </a:cxn>
                <a:cxn ang="0">
                  <a:pos x="5" y="232"/>
                </a:cxn>
                <a:cxn ang="0">
                  <a:pos x="9" y="229"/>
                </a:cxn>
                <a:cxn ang="0">
                  <a:pos x="11" y="228"/>
                </a:cxn>
                <a:cxn ang="0">
                  <a:pos x="11" y="225"/>
                </a:cxn>
                <a:cxn ang="0">
                  <a:pos x="11" y="225"/>
                </a:cxn>
                <a:cxn ang="0">
                  <a:pos x="12" y="220"/>
                </a:cxn>
                <a:cxn ang="0">
                  <a:pos x="16" y="215"/>
                </a:cxn>
                <a:cxn ang="0">
                  <a:pos x="21" y="210"/>
                </a:cxn>
                <a:cxn ang="0">
                  <a:pos x="26" y="206"/>
                </a:cxn>
                <a:cxn ang="0">
                  <a:pos x="39" y="197"/>
                </a:cxn>
                <a:cxn ang="0">
                  <a:pos x="49" y="189"/>
                </a:cxn>
                <a:cxn ang="0">
                  <a:pos x="49" y="189"/>
                </a:cxn>
                <a:cxn ang="0">
                  <a:pos x="87" y="157"/>
                </a:cxn>
                <a:cxn ang="0">
                  <a:pos x="123" y="127"/>
                </a:cxn>
                <a:cxn ang="0">
                  <a:pos x="123" y="127"/>
                </a:cxn>
                <a:cxn ang="0">
                  <a:pos x="160" y="97"/>
                </a:cxn>
                <a:cxn ang="0">
                  <a:pos x="195" y="66"/>
                </a:cxn>
                <a:cxn ang="0">
                  <a:pos x="213" y="51"/>
                </a:cxn>
                <a:cxn ang="0">
                  <a:pos x="232" y="37"/>
                </a:cxn>
                <a:cxn ang="0">
                  <a:pos x="251" y="24"/>
                </a:cxn>
                <a:cxn ang="0">
                  <a:pos x="271" y="11"/>
                </a:cxn>
                <a:cxn ang="0">
                  <a:pos x="271" y="11"/>
                </a:cxn>
                <a:cxn ang="0">
                  <a:pos x="272" y="10"/>
                </a:cxn>
                <a:cxn ang="0">
                  <a:pos x="274" y="7"/>
                </a:cxn>
                <a:cxn ang="0">
                  <a:pos x="274" y="3"/>
                </a:cxn>
                <a:cxn ang="0">
                  <a:pos x="270" y="0"/>
                </a:cxn>
                <a:cxn ang="0">
                  <a:pos x="267" y="0"/>
                </a:cxn>
                <a:cxn ang="0">
                  <a:pos x="266" y="2"/>
                </a:cxn>
                <a:cxn ang="0">
                  <a:pos x="266" y="2"/>
                </a:cxn>
              </a:cxnLst>
              <a:rect l="0" t="0" r="r" b="b"/>
              <a:pathLst>
                <a:path w="274" h="232">
                  <a:moveTo>
                    <a:pt x="266" y="2"/>
                  </a:moveTo>
                  <a:lnTo>
                    <a:pt x="266" y="2"/>
                  </a:lnTo>
                  <a:lnTo>
                    <a:pt x="244" y="15"/>
                  </a:lnTo>
                  <a:lnTo>
                    <a:pt x="224" y="29"/>
                  </a:lnTo>
                  <a:lnTo>
                    <a:pt x="203" y="45"/>
                  </a:lnTo>
                  <a:lnTo>
                    <a:pt x="185" y="61"/>
                  </a:lnTo>
                  <a:lnTo>
                    <a:pt x="145" y="93"/>
                  </a:lnTo>
                  <a:lnTo>
                    <a:pt x="107" y="126"/>
                  </a:lnTo>
                  <a:lnTo>
                    <a:pt x="107" y="126"/>
                  </a:lnTo>
                  <a:lnTo>
                    <a:pt x="67" y="159"/>
                  </a:lnTo>
                  <a:lnTo>
                    <a:pt x="47" y="176"/>
                  </a:lnTo>
                  <a:lnTo>
                    <a:pt x="28" y="191"/>
                  </a:lnTo>
                  <a:lnTo>
                    <a:pt x="28" y="191"/>
                  </a:lnTo>
                  <a:lnTo>
                    <a:pt x="19" y="199"/>
                  </a:lnTo>
                  <a:lnTo>
                    <a:pt x="9" y="206"/>
                  </a:lnTo>
                  <a:lnTo>
                    <a:pt x="5" y="211"/>
                  </a:lnTo>
                  <a:lnTo>
                    <a:pt x="3" y="215"/>
                  </a:lnTo>
                  <a:lnTo>
                    <a:pt x="0" y="220"/>
                  </a:lnTo>
                  <a:lnTo>
                    <a:pt x="0" y="225"/>
                  </a:lnTo>
                  <a:lnTo>
                    <a:pt x="0" y="225"/>
                  </a:lnTo>
                  <a:lnTo>
                    <a:pt x="0" y="228"/>
                  </a:lnTo>
                  <a:lnTo>
                    <a:pt x="2" y="229"/>
                  </a:lnTo>
                  <a:lnTo>
                    <a:pt x="5" y="232"/>
                  </a:lnTo>
                  <a:lnTo>
                    <a:pt x="9" y="229"/>
                  </a:lnTo>
                  <a:lnTo>
                    <a:pt x="11" y="228"/>
                  </a:lnTo>
                  <a:lnTo>
                    <a:pt x="11" y="225"/>
                  </a:lnTo>
                  <a:lnTo>
                    <a:pt x="11" y="225"/>
                  </a:lnTo>
                  <a:lnTo>
                    <a:pt x="12" y="220"/>
                  </a:lnTo>
                  <a:lnTo>
                    <a:pt x="16" y="215"/>
                  </a:lnTo>
                  <a:lnTo>
                    <a:pt x="21" y="210"/>
                  </a:lnTo>
                  <a:lnTo>
                    <a:pt x="26" y="206"/>
                  </a:lnTo>
                  <a:lnTo>
                    <a:pt x="39" y="197"/>
                  </a:lnTo>
                  <a:lnTo>
                    <a:pt x="49" y="189"/>
                  </a:lnTo>
                  <a:lnTo>
                    <a:pt x="49" y="189"/>
                  </a:lnTo>
                  <a:lnTo>
                    <a:pt x="87" y="157"/>
                  </a:lnTo>
                  <a:lnTo>
                    <a:pt x="123" y="127"/>
                  </a:lnTo>
                  <a:lnTo>
                    <a:pt x="123" y="127"/>
                  </a:lnTo>
                  <a:lnTo>
                    <a:pt x="160" y="97"/>
                  </a:lnTo>
                  <a:lnTo>
                    <a:pt x="195" y="66"/>
                  </a:lnTo>
                  <a:lnTo>
                    <a:pt x="213" y="51"/>
                  </a:lnTo>
                  <a:lnTo>
                    <a:pt x="232" y="37"/>
                  </a:lnTo>
                  <a:lnTo>
                    <a:pt x="251" y="24"/>
                  </a:lnTo>
                  <a:lnTo>
                    <a:pt x="271" y="11"/>
                  </a:lnTo>
                  <a:lnTo>
                    <a:pt x="271" y="11"/>
                  </a:lnTo>
                  <a:lnTo>
                    <a:pt x="272" y="10"/>
                  </a:lnTo>
                  <a:lnTo>
                    <a:pt x="274" y="7"/>
                  </a:lnTo>
                  <a:lnTo>
                    <a:pt x="274" y="3"/>
                  </a:lnTo>
                  <a:lnTo>
                    <a:pt x="270" y="0"/>
                  </a:lnTo>
                  <a:lnTo>
                    <a:pt x="267" y="0"/>
                  </a:lnTo>
                  <a:lnTo>
                    <a:pt x="266" y="2"/>
                  </a:lnTo>
                  <a:lnTo>
                    <a:pt x="26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243"/>
            <p:cNvSpPr/>
            <p:nvPr/>
          </p:nvSpPr>
          <p:spPr bwMode="auto">
            <a:xfrm>
              <a:off x="4387851" y="1016001"/>
              <a:ext cx="107950" cy="87313"/>
            </a:xfrm>
            <a:custGeom>
              <a:avLst/>
              <a:gdLst/>
              <a:ahLst/>
              <a:cxnLst>
                <a:cxn ang="0">
                  <a:pos x="264" y="2"/>
                </a:cxn>
                <a:cxn ang="0">
                  <a:pos x="264" y="2"/>
                </a:cxn>
                <a:cxn ang="0">
                  <a:pos x="247" y="8"/>
                </a:cxn>
                <a:cxn ang="0">
                  <a:pos x="230" y="16"/>
                </a:cxn>
                <a:cxn ang="0">
                  <a:pos x="213" y="26"/>
                </a:cxn>
                <a:cxn ang="0">
                  <a:pos x="197" y="38"/>
                </a:cxn>
                <a:cxn ang="0">
                  <a:pos x="166" y="63"/>
                </a:cxn>
                <a:cxn ang="0">
                  <a:pos x="137" y="88"/>
                </a:cxn>
                <a:cxn ang="0">
                  <a:pos x="137" y="88"/>
                </a:cxn>
                <a:cxn ang="0">
                  <a:pos x="103" y="118"/>
                </a:cxn>
                <a:cxn ang="0">
                  <a:pos x="68" y="147"/>
                </a:cxn>
                <a:cxn ang="0">
                  <a:pos x="34" y="178"/>
                </a:cxn>
                <a:cxn ang="0">
                  <a:pos x="17" y="194"/>
                </a:cxn>
                <a:cxn ang="0">
                  <a:pos x="2" y="211"/>
                </a:cxn>
                <a:cxn ang="0">
                  <a:pos x="2" y="211"/>
                </a:cxn>
                <a:cxn ang="0">
                  <a:pos x="0" y="213"/>
                </a:cxn>
                <a:cxn ang="0">
                  <a:pos x="1" y="217"/>
                </a:cxn>
                <a:cxn ang="0">
                  <a:pos x="2" y="220"/>
                </a:cxn>
                <a:cxn ang="0">
                  <a:pos x="6" y="220"/>
                </a:cxn>
                <a:cxn ang="0">
                  <a:pos x="9" y="220"/>
                </a:cxn>
                <a:cxn ang="0">
                  <a:pos x="9" y="220"/>
                </a:cxn>
                <a:cxn ang="0">
                  <a:pos x="11" y="220"/>
                </a:cxn>
                <a:cxn ang="0">
                  <a:pos x="13" y="219"/>
                </a:cxn>
                <a:cxn ang="0">
                  <a:pos x="14" y="216"/>
                </a:cxn>
                <a:cxn ang="0">
                  <a:pos x="14" y="215"/>
                </a:cxn>
                <a:cxn ang="0">
                  <a:pos x="14" y="215"/>
                </a:cxn>
                <a:cxn ang="0">
                  <a:pos x="27" y="200"/>
                </a:cxn>
                <a:cxn ang="0">
                  <a:pos x="40" y="187"/>
                </a:cxn>
                <a:cxn ang="0">
                  <a:pos x="68" y="162"/>
                </a:cxn>
                <a:cxn ang="0">
                  <a:pos x="124" y="115"/>
                </a:cxn>
                <a:cxn ang="0">
                  <a:pos x="124" y="115"/>
                </a:cxn>
                <a:cxn ang="0">
                  <a:pos x="157" y="85"/>
                </a:cxn>
                <a:cxn ang="0">
                  <a:pos x="174" y="71"/>
                </a:cxn>
                <a:cxn ang="0">
                  <a:pos x="191" y="57"/>
                </a:cxn>
                <a:cxn ang="0">
                  <a:pos x="209" y="42"/>
                </a:cxn>
                <a:cxn ang="0">
                  <a:pos x="227" y="30"/>
                </a:cxn>
                <a:cxn ang="0">
                  <a:pos x="247" y="20"/>
                </a:cxn>
                <a:cxn ang="0">
                  <a:pos x="266" y="12"/>
                </a:cxn>
                <a:cxn ang="0">
                  <a:pos x="266" y="12"/>
                </a:cxn>
                <a:cxn ang="0">
                  <a:pos x="269" y="11"/>
                </a:cxn>
                <a:cxn ang="0">
                  <a:pos x="270" y="9"/>
                </a:cxn>
                <a:cxn ang="0">
                  <a:pos x="270" y="6"/>
                </a:cxn>
                <a:cxn ang="0">
                  <a:pos x="268" y="2"/>
                </a:cxn>
                <a:cxn ang="0">
                  <a:pos x="266" y="0"/>
                </a:cxn>
                <a:cxn ang="0">
                  <a:pos x="264" y="2"/>
                </a:cxn>
                <a:cxn ang="0">
                  <a:pos x="264" y="2"/>
                </a:cxn>
              </a:cxnLst>
              <a:rect l="0" t="0" r="r" b="b"/>
              <a:pathLst>
                <a:path w="270" h="220">
                  <a:moveTo>
                    <a:pt x="264" y="2"/>
                  </a:moveTo>
                  <a:lnTo>
                    <a:pt x="264" y="2"/>
                  </a:lnTo>
                  <a:lnTo>
                    <a:pt x="247" y="8"/>
                  </a:lnTo>
                  <a:lnTo>
                    <a:pt x="230" y="16"/>
                  </a:lnTo>
                  <a:lnTo>
                    <a:pt x="213" y="26"/>
                  </a:lnTo>
                  <a:lnTo>
                    <a:pt x="197" y="38"/>
                  </a:lnTo>
                  <a:lnTo>
                    <a:pt x="166" y="63"/>
                  </a:lnTo>
                  <a:lnTo>
                    <a:pt x="137" y="88"/>
                  </a:lnTo>
                  <a:lnTo>
                    <a:pt x="137" y="88"/>
                  </a:lnTo>
                  <a:lnTo>
                    <a:pt x="103" y="118"/>
                  </a:lnTo>
                  <a:lnTo>
                    <a:pt x="68" y="147"/>
                  </a:lnTo>
                  <a:lnTo>
                    <a:pt x="34" y="178"/>
                  </a:lnTo>
                  <a:lnTo>
                    <a:pt x="17" y="194"/>
                  </a:lnTo>
                  <a:lnTo>
                    <a:pt x="2" y="211"/>
                  </a:lnTo>
                  <a:lnTo>
                    <a:pt x="2" y="211"/>
                  </a:lnTo>
                  <a:lnTo>
                    <a:pt x="0" y="213"/>
                  </a:lnTo>
                  <a:lnTo>
                    <a:pt x="1" y="217"/>
                  </a:lnTo>
                  <a:lnTo>
                    <a:pt x="2" y="220"/>
                  </a:lnTo>
                  <a:lnTo>
                    <a:pt x="6" y="220"/>
                  </a:lnTo>
                  <a:lnTo>
                    <a:pt x="9" y="220"/>
                  </a:lnTo>
                  <a:lnTo>
                    <a:pt x="9" y="220"/>
                  </a:lnTo>
                  <a:lnTo>
                    <a:pt x="11" y="220"/>
                  </a:lnTo>
                  <a:lnTo>
                    <a:pt x="13" y="219"/>
                  </a:lnTo>
                  <a:lnTo>
                    <a:pt x="14" y="216"/>
                  </a:lnTo>
                  <a:lnTo>
                    <a:pt x="14" y="215"/>
                  </a:lnTo>
                  <a:lnTo>
                    <a:pt x="14" y="215"/>
                  </a:lnTo>
                  <a:lnTo>
                    <a:pt x="27" y="200"/>
                  </a:lnTo>
                  <a:lnTo>
                    <a:pt x="40" y="187"/>
                  </a:lnTo>
                  <a:lnTo>
                    <a:pt x="68" y="162"/>
                  </a:lnTo>
                  <a:lnTo>
                    <a:pt x="124" y="115"/>
                  </a:lnTo>
                  <a:lnTo>
                    <a:pt x="124" y="115"/>
                  </a:lnTo>
                  <a:lnTo>
                    <a:pt x="157" y="85"/>
                  </a:lnTo>
                  <a:lnTo>
                    <a:pt x="174" y="71"/>
                  </a:lnTo>
                  <a:lnTo>
                    <a:pt x="191" y="57"/>
                  </a:lnTo>
                  <a:lnTo>
                    <a:pt x="209" y="42"/>
                  </a:lnTo>
                  <a:lnTo>
                    <a:pt x="227" y="30"/>
                  </a:lnTo>
                  <a:lnTo>
                    <a:pt x="247" y="20"/>
                  </a:lnTo>
                  <a:lnTo>
                    <a:pt x="266" y="12"/>
                  </a:lnTo>
                  <a:lnTo>
                    <a:pt x="266" y="12"/>
                  </a:lnTo>
                  <a:lnTo>
                    <a:pt x="269" y="11"/>
                  </a:lnTo>
                  <a:lnTo>
                    <a:pt x="270" y="9"/>
                  </a:lnTo>
                  <a:lnTo>
                    <a:pt x="270" y="6"/>
                  </a:lnTo>
                  <a:lnTo>
                    <a:pt x="268" y="2"/>
                  </a:lnTo>
                  <a:lnTo>
                    <a:pt x="266" y="0"/>
                  </a:lnTo>
                  <a:lnTo>
                    <a:pt x="264" y="2"/>
                  </a:lnTo>
                  <a:lnTo>
                    <a:pt x="26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244"/>
            <p:cNvSpPr/>
            <p:nvPr/>
          </p:nvSpPr>
          <p:spPr bwMode="auto">
            <a:xfrm>
              <a:off x="4448176" y="1009651"/>
              <a:ext cx="111125" cy="90488"/>
            </a:xfrm>
            <a:custGeom>
              <a:avLst/>
              <a:gdLst/>
              <a:ahLst/>
              <a:cxnLst>
                <a:cxn ang="0">
                  <a:pos x="274" y="1"/>
                </a:cxn>
                <a:cxn ang="0">
                  <a:pos x="274" y="1"/>
                </a:cxn>
                <a:cxn ang="0">
                  <a:pos x="253" y="16"/>
                </a:cxn>
                <a:cxn ang="0">
                  <a:pos x="232" y="31"/>
                </a:cxn>
                <a:cxn ang="0">
                  <a:pos x="190" y="64"/>
                </a:cxn>
                <a:cxn ang="0">
                  <a:pos x="148" y="97"/>
                </a:cxn>
                <a:cxn ang="0">
                  <a:pos x="108" y="129"/>
                </a:cxn>
                <a:cxn ang="0">
                  <a:pos x="108" y="129"/>
                </a:cxn>
                <a:cxn ang="0">
                  <a:pos x="68" y="157"/>
                </a:cxn>
                <a:cxn ang="0">
                  <a:pos x="29" y="184"/>
                </a:cxn>
                <a:cxn ang="0">
                  <a:pos x="29" y="184"/>
                </a:cxn>
                <a:cxn ang="0">
                  <a:pos x="19" y="191"/>
                </a:cxn>
                <a:cxn ang="0">
                  <a:pos x="10" y="199"/>
                </a:cxn>
                <a:cxn ang="0">
                  <a:pos x="6" y="204"/>
                </a:cxn>
                <a:cxn ang="0">
                  <a:pos x="3" y="209"/>
                </a:cxn>
                <a:cxn ang="0">
                  <a:pos x="2" y="214"/>
                </a:cxn>
                <a:cxn ang="0">
                  <a:pos x="0" y="221"/>
                </a:cxn>
                <a:cxn ang="0">
                  <a:pos x="0" y="221"/>
                </a:cxn>
                <a:cxn ang="0">
                  <a:pos x="0" y="222"/>
                </a:cxn>
                <a:cxn ang="0">
                  <a:pos x="2" y="225"/>
                </a:cxn>
                <a:cxn ang="0">
                  <a:pos x="6" y="226"/>
                </a:cxn>
                <a:cxn ang="0">
                  <a:pos x="10" y="225"/>
                </a:cxn>
                <a:cxn ang="0">
                  <a:pos x="11" y="222"/>
                </a:cxn>
                <a:cxn ang="0">
                  <a:pos x="12" y="221"/>
                </a:cxn>
                <a:cxn ang="0">
                  <a:pos x="12" y="221"/>
                </a:cxn>
                <a:cxn ang="0">
                  <a:pos x="12" y="217"/>
                </a:cxn>
                <a:cxn ang="0">
                  <a:pos x="13" y="214"/>
                </a:cxn>
                <a:cxn ang="0">
                  <a:pos x="19" y="207"/>
                </a:cxn>
                <a:cxn ang="0">
                  <a:pos x="25" y="200"/>
                </a:cxn>
                <a:cxn ang="0">
                  <a:pos x="34" y="192"/>
                </a:cxn>
                <a:cxn ang="0">
                  <a:pos x="51" y="180"/>
                </a:cxn>
                <a:cxn ang="0">
                  <a:pos x="66" y="171"/>
                </a:cxn>
                <a:cxn ang="0">
                  <a:pos x="66" y="171"/>
                </a:cxn>
                <a:cxn ang="0">
                  <a:pos x="101" y="146"/>
                </a:cxn>
                <a:cxn ang="0">
                  <a:pos x="136" y="122"/>
                </a:cxn>
                <a:cxn ang="0">
                  <a:pos x="136" y="122"/>
                </a:cxn>
                <a:cxn ang="0">
                  <a:pos x="173" y="94"/>
                </a:cxn>
                <a:cxn ang="0">
                  <a:pos x="208" y="65"/>
                </a:cxn>
                <a:cxn ang="0">
                  <a:pos x="244" y="38"/>
                </a:cxn>
                <a:cxn ang="0">
                  <a:pos x="280" y="12"/>
                </a:cxn>
                <a:cxn ang="0">
                  <a:pos x="280" y="12"/>
                </a:cxn>
                <a:cxn ang="0">
                  <a:pos x="282" y="9"/>
                </a:cxn>
                <a:cxn ang="0">
                  <a:pos x="283" y="8"/>
                </a:cxn>
                <a:cxn ang="0">
                  <a:pos x="282" y="4"/>
                </a:cxn>
                <a:cxn ang="0">
                  <a:pos x="279" y="1"/>
                </a:cxn>
                <a:cxn ang="0">
                  <a:pos x="276" y="0"/>
                </a:cxn>
                <a:cxn ang="0">
                  <a:pos x="274" y="1"/>
                </a:cxn>
                <a:cxn ang="0">
                  <a:pos x="274" y="1"/>
                </a:cxn>
              </a:cxnLst>
              <a:rect l="0" t="0" r="r" b="b"/>
              <a:pathLst>
                <a:path w="283" h="226">
                  <a:moveTo>
                    <a:pt x="274" y="1"/>
                  </a:moveTo>
                  <a:lnTo>
                    <a:pt x="274" y="1"/>
                  </a:lnTo>
                  <a:lnTo>
                    <a:pt x="253" y="16"/>
                  </a:lnTo>
                  <a:lnTo>
                    <a:pt x="232" y="31"/>
                  </a:lnTo>
                  <a:lnTo>
                    <a:pt x="190" y="64"/>
                  </a:lnTo>
                  <a:lnTo>
                    <a:pt x="148" y="97"/>
                  </a:lnTo>
                  <a:lnTo>
                    <a:pt x="108" y="129"/>
                  </a:lnTo>
                  <a:lnTo>
                    <a:pt x="108" y="129"/>
                  </a:lnTo>
                  <a:lnTo>
                    <a:pt x="68" y="157"/>
                  </a:lnTo>
                  <a:lnTo>
                    <a:pt x="29" y="184"/>
                  </a:lnTo>
                  <a:lnTo>
                    <a:pt x="29" y="184"/>
                  </a:lnTo>
                  <a:lnTo>
                    <a:pt x="19" y="191"/>
                  </a:lnTo>
                  <a:lnTo>
                    <a:pt x="10" y="199"/>
                  </a:lnTo>
                  <a:lnTo>
                    <a:pt x="6" y="204"/>
                  </a:lnTo>
                  <a:lnTo>
                    <a:pt x="3" y="209"/>
                  </a:lnTo>
                  <a:lnTo>
                    <a:pt x="2" y="214"/>
                  </a:lnTo>
                  <a:lnTo>
                    <a:pt x="0" y="221"/>
                  </a:lnTo>
                  <a:lnTo>
                    <a:pt x="0" y="221"/>
                  </a:lnTo>
                  <a:lnTo>
                    <a:pt x="0" y="222"/>
                  </a:lnTo>
                  <a:lnTo>
                    <a:pt x="2" y="225"/>
                  </a:lnTo>
                  <a:lnTo>
                    <a:pt x="6" y="226"/>
                  </a:lnTo>
                  <a:lnTo>
                    <a:pt x="10" y="225"/>
                  </a:lnTo>
                  <a:lnTo>
                    <a:pt x="11" y="222"/>
                  </a:lnTo>
                  <a:lnTo>
                    <a:pt x="12" y="221"/>
                  </a:lnTo>
                  <a:lnTo>
                    <a:pt x="12" y="221"/>
                  </a:lnTo>
                  <a:lnTo>
                    <a:pt x="12" y="217"/>
                  </a:lnTo>
                  <a:lnTo>
                    <a:pt x="13" y="214"/>
                  </a:lnTo>
                  <a:lnTo>
                    <a:pt x="19" y="207"/>
                  </a:lnTo>
                  <a:lnTo>
                    <a:pt x="25" y="200"/>
                  </a:lnTo>
                  <a:lnTo>
                    <a:pt x="34" y="192"/>
                  </a:lnTo>
                  <a:lnTo>
                    <a:pt x="51" y="180"/>
                  </a:lnTo>
                  <a:lnTo>
                    <a:pt x="66" y="171"/>
                  </a:lnTo>
                  <a:lnTo>
                    <a:pt x="66" y="171"/>
                  </a:lnTo>
                  <a:lnTo>
                    <a:pt x="101" y="146"/>
                  </a:lnTo>
                  <a:lnTo>
                    <a:pt x="136" y="122"/>
                  </a:lnTo>
                  <a:lnTo>
                    <a:pt x="136" y="122"/>
                  </a:lnTo>
                  <a:lnTo>
                    <a:pt x="173" y="94"/>
                  </a:lnTo>
                  <a:lnTo>
                    <a:pt x="208" y="65"/>
                  </a:lnTo>
                  <a:lnTo>
                    <a:pt x="244" y="38"/>
                  </a:lnTo>
                  <a:lnTo>
                    <a:pt x="280" y="12"/>
                  </a:lnTo>
                  <a:lnTo>
                    <a:pt x="280" y="12"/>
                  </a:lnTo>
                  <a:lnTo>
                    <a:pt x="282" y="9"/>
                  </a:lnTo>
                  <a:lnTo>
                    <a:pt x="283" y="8"/>
                  </a:lnTo>
                  <a:lnTo>
                    <a:pt x="282" y="4"/>
                  </a:lnTo>
                  <a:lnTo>
                    <a:pt x="279" y="1"/>
                  </a:lnTo>
                  <a:lnTo>
                    <a:pt x="276" y="0"/>
                  </a:lnTo>
                  <a:lnTo>
                    <a:pt x="274" y="1"/>
                  </a:lnTo>
                  <a:lnTo>
                    <a:pt x="274"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245"/>
            <p:cNvSpPr/>
            <p:nvPr/>
          </p:nvSpPr>
          <p:spPr bwMode="auto">
            <a:xfrm>
              <a:off x="4511676" y="1012826"/>
              <a:ext cx="106363" cy="80963"/>
            </a:xfrm>
            <a:custGeom>
              <a:avLst/>
              <a:gdLst/>
              <a:ahLst/>
              <a:cxnLst>
                <a:cxn ang="0">
                  <a:pos x="257" y="2"/>
                </a:cxn>
                <a:cxn ang="0">
                  <a:pos x="257" y="2"/>
                </a:cxn>
                <a:cxn ang="0">
                  <a:pos x="249" y="4"/>
                </a:cxn>
                <a:cxn ang="0">
                  <a:pos x="243" y="7"/>
                </a:cxn>
                <a:cxn ang="0">
                  <a:pos x="235" y="10"/>
                </a:cxn>
                <a:cxn ang="0">
                  <a:pos x="228" y="12"/>
                </a:cxn>
                <a:cxn ang="0">
                  <a:pos x="228" y="12"/>
                </a:cxn>
                <a:cxn ang="0">
                  <a:pos x="221" y="17"/>
                </a:cxn>
                <a:cxn ang="0">
                  <a:pos x="214" y="23"/>
                </a:cxn>
                <a:cxn ang="0">
                  <a:pos x="208" y="28"/>
                </a:cxn>
                <a:cxn ang="0">
                  <a:pos x="200" y="33"/>
                </a:cxn>
                <a:cxn ang="0">
                  <a:pos x="200" y="33"/>
                </a:cxn>
                <a:cxn ang="0">
                  <a:pos x="183" y="44"/>
                </a:cxn>
                <a:cxn ang="0">
                  <a:pos x="166" y="57"/>
                </a:cxn>
                <a:cxn ang="0">
                  <a:pos x="134" y="84"/>
                </a:cxn>
                <a:cxn ang="0">
                  <a:pos x="134" y="84"/>
                </a:cxn>
                <a:cxn ang="0">
                  <a:pos x="102" y="112"/>
                </a:cxn>
                <a:cxn ang="0">
                  <a:pos x="68" y="139"/>
                </a:cxn>
                <a:cxn ang="0">
                  <a:pos x="34" y="167"/>
                </a:cxn>
                <a:cxn ang="0">
                  <a:pos x="2" y="197"/>
                </a:cxn>
                <a:cxn ang="0">
                  <a:pos x="2" y="197"/>
                </a:cxn>
                <a:cxn ang="0">
                  <a:pos x="1" y="198"/>
                </a:cxn>
                <a:cxn ang="0">
                  <a:pos x="0" y="201"/>
                </a:cxn>
                <a:cxn ang="0">
                  <a:pos x="2" y="204"/>
                </a:cxn>
                <a:cxn ang="0">
                  <a:pos x="6" y="206"/>
                </a:cxn>
                <a:cxn ang="0">
                  <a:pos x="7" y="206"/>
                </a:cxn>
                <a:cxn ang="0">
                  <a:pos x="10" y="204"/>
                </a:cxn>
                <a:cxn ang="0">
                  <a:pos x="10" y="204"/>
                </a:cxn>
                <a:cxn ang="0">
                  <a:pos x="40" y="177"/>
                </a:cxn>
                <a:cxn ang="0">
                  <a:pos x="72" y="151"/>
                </a:cxn>
                <a:cxn ang="0">
                  <a:pos x="104" y="125"/>
                </a:cxn>
                <a:cxn ang="0">
                  <a:pos x="136" y="99"/>
                </a:cxn>
                <a:cxn ang="0">
                  <a:pos x="136" y="99"/>
                </a:cxn>
                <a:cxn ang="0">
                  <a:pos x="170" y="70"/>
                </a:cxn>
                <a:cxn ang="0">
                  <a:pos x="188" y="55"/>
                </a:cxn>
                <a:cxn ang="0">
                  <a:pos x="206" y="42"/>
                </a:cxn>
                <a:cxn ang="0">
                  <a:pos x="206" y="42"/>
                </a:cxn>
                <a:cxn ang="0">
                  <a:pos x="219" y="33"/>
                </a:cxn>
                <a:cxn ang="0">
                  <a:pos x="234" y="25"/>
                </a:cxn>
                <a:cxn ang="0">
                  <a:pos x="262" y="11"/>
                </a:cxn>
                <a:cxn ang="0">
                  <a:pos x="262" y="11"/>
                </a:cxn>
                <a:cxn ang="0">
                  <a:pos x="265" y="10"/>
                </a:cxn>
                <a:cxn ang="0">
                  <a:pos x="265" y="7"/>
                </a:cxn>
                <a:cxn ang="0">
                  <a:pos x="265" y="3"/>
                </a:cxn>
                <a:cxn ang="0">
                  <a:pos x="261" y="0"/>
                </a:cxn>
                <a:cxn ang="0">
                  <a:pos x="260" y="0"/>
                </a:cxn>
                <a:cxn ang="0">
                  <a:pos x="257" y="2"/>
                </a:cxn>
                <a:cxn ang="0">
                  <a:pos x="257" y="2"/>
                </a:cxn>
              </a:cxnLst>
              <a:rect l="0" t="0" r="r" b="b"/>
              <a:pathLst>
                <a:path w="265" h="206">
                  <a:moveTo>
                    <a:pt x="257" y="2"/>
                  </a:moveTo>
                  <a:lnTo>
                    <a:pt x="257" y="2"/>
                  </a:lnTo>
                  <a:lnTo>
                    <a:pt x="249" y="4"/>
                  </a:lnTo>
                  <a:lnTo>
                    <a:pt x="243" y="7"/>
                  </a:lnTo>
                  <a:lnTo>
                    <a:pt x="235" y="10"/>
                  </a:lnTo>
                  <a:lnTo>
                    <a:pt x="228" y="12"/>
                  </a:lnTo>
                  <a:lnTo>
                    <a:pt x="228" y="12"/>
                  </a:lnTo>
                  <a:lnTo>
                    <a:pt x="221" y="17"/>
                  </a:lnTo>
                  <a:lnTo>
                    <a:pt x="214" y="23"/>
                  </a:lnTo>
                  <a:lnTo>
                    <a:pt x="208" y="28"/>
                  </a:lnTo>
                  <a:lnTo>
                    <a:pt x="200" y="33"/>
                  </a:lnTo>
                  <a:lnTo>
                    <a:pt x="200" y="33"/>
                  </a:lnTo>
                  <a:lnTo>
                    <a:pt x="183" y="44"/>
                  </a:lnTo>
                  <a:lnTo>
                    <a:pt x="166" y="57"/>
                  </a:lnTo>
                  <a:lnTo>
                    <a:pt x="134" y="84"/>
                  </a:lnTo>
                  <a:lnTo>
                    <a:pt x="134" y="84"/>
                  </a:lnTo>
                  <a:lnTo>
                    <a:pt x="102" y="112"/>
                  </a:lnTo>
                  <a:lnTo>
                    <a:pt x="68" y="139"/>
                  </a:lnTo>
                  <a:lnTo>
                    <a:pt x="34" y="167"/>
                  </a:lnTo>
                  <a:lnTo>
                    <a:pt x="2" y="197"/>
                  </a:lnTo>
                  <a:lnTo>
                    <a:pt x="2" y="197"/>
                  </a:lnTo>
                  <a:lnTo>
                    <a:pt x="1" y="198"/>
                  </a:lnTo>
                  <a:lnTo>
                    <a:pt x="0" y="201"/>
                  </a:lnTo>
                  <a:lnTo>
                    <a:pt x="2" y="204"/>
                  </a:lnTo>
                  <a:lnTo>
                    <a:pt x="6" y="206"/>
                  </a:lnTo>
                  <a:lnTo>
                    <a:pt x="7" y="206"/>
                  </a:lnTo>
                  <a:lnTo>
                    <a:pt x="10" y="204"/>
                  </a:lnTo>
                  <a:lnTo>
                    <a:pt x="10" y="204"/>
                  </a:lnTo>
                  <a:lnTo>
                    <a:pt x="40" y="177"/>
                  </a:lnTo>
                  <a:lnTo>
                    <a:pt x="72" y="151"/>
                  </a:lnTo>
                  <a:lnTo>
                    <a:pt x="104" y="125"/>
                  </a:lnTo>
                  <a:lnTo>
                    <a:pt x="136" y="99"/>
                  </a:lnTo>
                  <a:lnTo>
                    <a:pt x="136" y="99"/>
                  </a:lnTo>
                  <a:lnTo>
                    <a:pt x="170" y="70"/>
                  </a:lnTo>
                  <a:lnTo>
                    <a:pt x="188" y="55"/>
                  </a:lnTo>
                  <a:lnTo>
                    <a:pt x="206" y="42"/>
                  </a:lnTo>
                  <a:lnTo>
                    <a:pt x="206" y="42"/>
                  </a:lnTo>
                  <a:lnTo>
                    <a:pt x="219" y="33"/>
                  </a:lnTo>
                  <a:lnTo>
                    <a:pt x="234" y="25"/>
                  </a:lnTo>
                  <a:lnTo>
                    <a:pt x="262" y="11"/>
                  </a:lnTo>
                  <a:lnTo>
                    <a:pt x="262" y="11"/>
                  </a:lnTo>
                  <a:lnTo>
                    <a:pt x="265" y="10"/>
                  </a:lnTo>
                  <a:lnTo>
                    <a:pt x="265" y="7"/>
                  </a:lnTo>
                  <a:lnTo>
                    <a:pt x="265" y="3"/>
                  </a:lnTo>
                  <a:lnTo>
                    <a:pt x="261" y="0"/>
                  </a:lnTo>
                  <a:lnTo>
                    <a:pt x="260" y="0"/>
                  </a:lnTo>
                  <a:lnTo>
                    <a:pt x="257" y="2"/>
                  </a:lnTo>
                  <a:lnTo>
                    <a:pt x="25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246"/>
            <p:cNvSpPr/>
            <p:nvPr/>
          </p:nvSpPr>
          <p:spPr bwMode="auto">
            <a:xfrm>
              <a:off x="4545014" y="1014413"/>
              <a:ext cx="130175" cy="87313"/>
            </a:xfrm>
            <a:custGeom>
              <a:avLst/>
              <a:gdLst/>
              <a:ahLst/>
              <a:cxnLst>
                <a:cxn ang="0">
                  <a:pos x="319" y="1"/>
                </a:cxn>
                <a:cxn ang="0">
                  <a:pos x="319" y="1"/>
                </a:cxn>
                <a:cxn ang="0">
                  <a:pos x="237" y="48"/>
                </a:cxn>
                <a:cxn ang="0">
                  <a:pos x="197" y="73"/>
                </a:cxn>
                <a:cxn ang="0">
                  <a:pos x="155" y="96"/>
                </a:cxn>
                <a:cxn ang="0">
                  <a:pos x="114" y="123"/>
                </a:cxn>
                <a:cxn ang="0">
                  <a:pos x="75" y="150"/>
                </a:cxn>
                <a:cxn ang="0">
                  <a:pos x="37" y="179"/>
                </a:cxn>
                <a:cxn ang="0">
                  <a:pos x="19" y="195"/>
                </a:cxn>
                <a:cxn ang="0">
                  <a:pos x="2" y="210"/>
                </a:cxn>
                <a:cxn ang="0">
                  <a:pos x="2" y="210"/>
                </a:cxn>
                <a:cxn ang="0">
                  <a:pos x="0" y="212"/>
                </a:cxn>
                <a:cxn ang="0">
                  <a:pos x="0" y="214"/>
                </a:cxn>
                <a:cxn ang="0">
                  <a:pos x="2" y="218"/>
                </a:cxn>
                <a:cxn ang="0">
                  <a:pos x="6" y="219"/>
                </a:cxn>
                <a:cxn ang="0">
                  <a:pos x="7" y="219"/>
                </a:cxn>
                <a:cxn ang="0">
                  <a:pos x="9" y="218"/>
                </a:cxn>
                <a:cxn ang="0">
                  <a:pos x="9" y="218"/>
                </a:cxn>
                <a:cxn ang="0">
                  <a:pos x="26" y="202"/>
                </a:cxn>
                <a:cxn ang="0">
                  <a:pos x="45" y="187"/>
                </a:cxn>
                <a:cxn ang="0">
                  <a:pos x="83" y="158"/>
                </a:cxn>
                <a:cxn ang="0">
                  <a:pos x="122" y="132"/>
                </a:cxn>
                <a:cxn ang="0">
                  <a:pos x="161" y="106"/>
                </a:cxn>
                <a:cxn ang="0">
                  <a:pos x="203" y="82"/>
                </a:cxn>
                <a:cxn ang="0">
                  <a:pos x="244" y="57"/>
                </a:cxn>
                <a:cxn ang="0">
                  <a:pos x="325" y="10"/>
                </a:cxn>
                <a:cxn ang="0">
                  <a:pos x="325" y="10"/>
                </a:cxn>
                <a:cxn ang="0">
                  <a:pos x="327" y="9"/>
                </a:cxn>
                <a:cxn ang="0">
                  <a:pos x="327" y="8"/>
                </a:cxn>
                <a:cxn ang="0">
                  <a:pos x="327" y="2"/>
                </a:cxn>
                <a:cxn ang="0">
                  <a:pos x="323" y="0"/>
                </a:cxn>
                <a:cxn ang="0">
                  <a:pos x="322" y="0"/>
                </a:cxn>
                <a:cxn ang="0">
                  <a:pos x="319" y="1"/>
                </a:cxn>
                <a:cxn ang="0">
                  <a:pos x="319" y="1"/>
                </a:cxn>
              </a:cxnLst>
              <a:rect l="0" t="0" r="r" b="b"/>
              <a:pathLst>
                <a:path w="327" h="219">
                  <a:moveTo>
                    <a:pt x="319" y="1"/>
                  </a:moveTo>
                  <a:lnTo>
                    <a:pt x="319" y="1"/>
                  </a:lnTo>
                  <a:lnTo>
                    <a:pt x="237" y="48"/>
                  </a:lnTo>
                  <a:lnTo>
                    <a:pt x="197" y="73"/>
                  </a:lnTo>
                  <a:lnTo>
                    <a:pt x="155" y="96"/>
                  </a:lnTo>
                  <a:lnTo>
                    <a:pt x="114" y="123"/>
                  </a:lnTo>
                  <a:lnTo>
                    <a:pt x="75" y="150"/>
                  </a:lnTo>
                  <a:lnTo>
                    <a:pt x="37" y="179"/>
                  </a:lnTo>
                  <a:lnTo>
                    <a:pt x="19" y="195"/>
                  </a:lnTo>
                  <a:lnTo>
                    <a:pt x="2" y="210"/>
                  </a:lnTo>
                  <a:lnTo>
                    <a:pt x="2" y="210"/>
                  </a:lnTo>
                  <a:lnTo>
                    <a:pt x="0" y="212"/>
                  </a:lnTo>
                  <a:lnTo>
                    <a:pt x="0" y="214"/>
                  </a:lnTo>
                  <a:lnTo>
                    <a:pt x="2" y="218"/>
                  </a:lnTo>
                  <a:lnTo>
                    <a:pt x="6" y="219"/>
                  </a:lnTo>
                  <a:lnTo>
                    <a:pt x="7" y="219"/>
                  </a:lnTo>
                  <a:lnTo>
                    <a:pt x="9" y="218"/>
                  </a:lnTo>
                  <a:lnTo>
                    <a:pt x="9" y="218"/>
                  </a:lnTo>
                  <a:lnTo>
                    <a:pt x="26" y="202"/>
                  </a:lnTo>
                  <a:lnTo>
                    <a:pt x="45" y="187"/>
                  </a:lnTo>
                  <a:lnTo>
                    <a:pt x="83" y="158"/>
                  </a:lnTo>
                  <a:lnTo>
                    <a:pt x="122" y="132"/>
                  </a:lnTo>
                  <a:lnTo>
                    <a:pt x="161" y="106"/>
                  </a:lnTo>
                  <a:lnTo>
                    <a:pt x="203" y="82"/>
                  </a:lnTo>
                  <a:lnTo>
                    <a:pt x="244" y="57"/>
                  </a:lnTo>
                  <a:lnTo>
                    <a:pt x="325" y="10"/>
                  </a:lnTo>
                  <a:lnTo>
                    <a:pt x="325" y="10"/>
                  </a:lnTo>
                  <a:lnTo>
                    <a:pt x="327" y="9"/>
                  </a:lnTo>
                  <a:lnTo>
                    <a:pt x="327" y="8"/>
                  </a:lnTo>
                  <a:lnTo>
                    <a:pt x="327" y="2"/>
                  </a:lnTo>
                  <a:lnTo>
                    <a:pt x="323" y="0"/>
                  </a:lnTo>
                  <a:lnTo>
                    <a:pt x="322" y="0"/>
                  </a:lnTo>
                  <a:lnTo>
                    <a:pt x="319" y="1"/>
                  </a:lnTo>
                  <a:lnTo>
                    <a:pt x="31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247"/>
            <p:cNvSpPr/>
            <p:nvPr/>
          </p:nvSpPr>
          <p:spPr bwMode="auto">
            <a:xfrm>
              <a:off x="4614864" y="1020763"/>
              <a:ext cx="92075" cy="73025"/>
            </a:xfrm>
            <a:custGeom>
              <a:avLst/>
              <a:gdLst/>
              <a:ahLst/>
              <a:cxnLst>
                <a:cxn ang="0">
                  <a:pos x="225" y="1"/>
                </a:cxn>
                <a:cxn ang="0">
                  <a:pos x="225" y="1"/>
                </a:cxn>
                <a:cxn ang="0">
                  <a:pos x="94" y="98"/>
                </a:cxn>
                <a:cxn ang="0">
                  <a:pos x="94" y="98"/>
                </a:cxn>
                <a:cxn ang="0">
                  <a:pos x="63" y="120"/>
                </a:cxn>
                <a:cxn ang="0">
                  <a:pos x="33" y="144"/>
                </a:cxn>
                <a:cxn ang="0">
                  <a:pos x="33" y="144"/>
                </a:cxn>
                <a:cxn ang="0">
                  <a:pos x="15" y="157"/>
                </a:cxn>
                <a:cxn ang="0">
                  <a:pos x="5" y="166"/>
                </a:cxn>
                <a:cxn ang="0">
                  <a:pos x="3" y="171"/>
                </a:cxn>
                <a:cxn ang="0">
                  <a:pos x="0" y="176"/>
                </a:cxn>
                <a:cxn ang="0">
                  <a:pos x="0" y="176"/>
                </a:cxn>
                <a:cxn ang="0">
                  <a:pos x="0" y="178"/>
                </a:cxn>
                <a:cxn ang="0">
                  <a:pos x="0" y="180"/>
                </a:cxn>
                <a:cxn ang="0">
                  <a:pos x="4" y="183"/>
                </a:cxn>
                <a:cxn ang="0">
                  <a:pos x="8" y="181"/>
                </a:cxn>
                <a:cxn ang="0">
                  <a:pos x="9" y="180"/>
                </a:cxn>
                <a:cxn ang="0">
                  <a:pos x="11" y="179"/>
                </a:cxn>
                <a:cxn ang="0">
                  <a:pos x="11" y="179"/>
                </a:cxn>
                <a:cxn ang="0">
                  <a:pos x="13" y="174"/>
                </a:cxn>
                <a:cxn ang="0">
                  <a:pos x="17" y="170"/>
                </a:cxn>
                <a:cxn ang="0">
                  <a:pos x="29" y="159"/>
                </a:cxn>
                <a:cxn ang="0">
                  <a:pos x="50" y="145"/>
                </a:cxn>
                <a:cxn ang="0">
                  <a:pos x="50" y="145"/>
                </a:cxn>
                <a:cxn ang="0">
                  <a:pos x="83" y="120"/>
                </a:cxn>
                <a:cxn ang="0">
                  <a:pos x="117" y="95"/>
                </a:cxn>
                <a:cxn ang="0">
                  <a:pos x="117" y="95"/>
                </a:cxn>
                <a:cxn ang="0">
                  <a:pos x="174" y="52"/>
                </a:cxn>
                <a:cxn ang="0">
                  <a:pos x="232" y="10"/>
                </a:cxn>
                <a:cxn ang="0">
                  <a:pos x="232" y="10"/>
                </a:cxn>
                <a:cxn ang="0">
                  <a:pos x="233" y="9"/>
                </a:cxn>
                <a:cxn ang="0">
                  <a:pos x="233" y="6"/>
                </a:cxn>
                <a:cxn ang="0">
                  <a:pos x="233" y="2"/>
                </a:cxn>
                <a:cxn ang="0">
                  <a:pos x="232" y="1"/>
                </a:cxn>
                <a:cxn ang="0">
                  <a:pos x="229" y="0"/>
                </a:cxn>
                <a:cxn ang="0">
                  <a:pos x="228" y="0"/>
                </a:cxn>
                <a:cxn ang="0">
                  <a:pos x="225" y="1"/>
                </a:cxn>
                <a:cxn ang="0">
                  <a:pos x="225" y="1"/>
                </a:cxn>
              </a:cxnLst>
              <a:rect l="0" t="0" r="r" b="b"/>
              <a:pathLst>
                <a:path w="233" h="183">
                  <a:moveTo>
                    <a:pt x="225" y="1"/>
                  </a:moveTo>
                  <a:lnTo>
                    <a:pt x="225" y="1"/>
                  </a:lnTo>
                  <a:lnTo>
                    <a:pt x="94" y="98"/>
                  </a:lnTo>
                  <a:lnTo>
                    <a:pt x="94" y="98"/>
                  </a:lnTo>
                  <a:lnTo>
                    <a:pt x="63" y="120"/>
                  </a:lnTo>
                  <a:lnTo>
                    <a:pt x="33" y="144"/>
                  </a:lnTo>
                  <a:lnTo>
                    <a:pt x="33" y="144"/>
                  </a:lnTo>
                  <a:lnTo>
                    <a:pt x="15" y="157"/>
                  </a:lnTo>
                  <a:lnTo>
                    <a:pt x="5" y="166"/>
                  </a:lnTo>
                  <a:lnTo>
                    <a:pt x="3" y="171"/>
                  </a:lnTo>
                  <a:lnTo>
                    <a:pt x="0" y="176"/>
                  </a:lnTo>
                  <a:lnTo>
                    <a:pt x="0" y="176"/>
                  </a:lnTo>
                  <a:lnTo>
                    <a:pt x="0" y="178"/>
                  </a:lnTo>
                  <a:lnTo>
                    <a:pt x="0" y="180"/>
                  </a:lnTo>
                  <a:lnTo>
                    <a:pt x="4" y="183"/>
                  </a:lnTo>
                  <a:lnTo>
                    <a:pt x="8" y="181"/>
                  </a:lnTo>
                  <a:lnTo>
                    <a:pt x="9" y="180"/>
                  </a:lnTo>
                  <a:lnTo>
                    <a:pt x="11" y="179"/>
                  </a:lnTo>
                  <a:lnTo>
                    <a:pt x="11" y="179"/>
                  </a:lnTo>
                  <a:lnTo>
                    <a:pt x="13" y="174"/>
                  </a:lnTo>
                  <a:lnTo>
                    <a:pt x="17" y="170"/>
                  </a:lnTo>
                  <a:lnTo>
                    <a:pt x="29" y="159"/>
                  </a:lnTo>
                  <a:lnTo>
                    <a:pt x="50" y="145"/>
                  </a:lnTo>
                  <a:lnTo>
                    <a:pt x="50" y="145"/>
                  </a:lnTo>
                  <a:lnTo>
                    <a:pt x="83" y="120"/>
                  </a:lnTo>
                  <a:lnTo>
                    <a:pt x="117" y="95"/>
                  </a:lnTo>
                  <a:lnTo>
                    <a:pt x="117" y="95"/>
                  </a:lnTo>
                  <a:lnTo>
                    <a:pt x="174" y="52"/>
                  </a:lnTo>
                  <a:lnTo>
                    <a:pt x="232" y="10"/>
                  </a:lnTo>
                  <a:lnTo>
                    <a:pt x="232" y="10"/>
                  </a:lnTo>
                  <a:lnTo>
                    <a:pt x="233" y="9"/>
                  </a:lnTo>
                  <a:lnTo>
                    <a:pt x="233" y="6"/>
                  </a:lnTo>
                  <a:lnTo>
                    <a:pt x="233" y="2"/>
                  </a:lnTo>
                  <a:lnTo>
                    <a:pt x="232" y="1"/>
                  </a:lnTo>
                  <a:lnTo>
                    <a:pt x="229" y="0"/>
                  </a:lnTo>
                  <a:lnTo>
                    <a:pt x="228" y="0"/>
                  </a:lnTo>
                  <a:lnTo>
                    <a:pt x="225" y="1"/>
                  </a:lnTo>
                  <a:lnTo>
                    <a:pt x="22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248"/>
            <p:cNvSpPr/>
            <p:nvPr/>
          </p:nvSpPr>
          <p:spPr bwMode="auto">
            <a:xfrm>
              <a:off x="4668839" y="1020763"/>
              <a:ext cx="100013" cy="71438"/>
            </a:xfrm>
            <a:custGeom>
              <a:avLst/>
              <a:gdLst/>
              <a:ahLst/>
              <a:cxnLst>
                <a:cxn ang="0">
                  <a:pos x="244" y="1"/>
                </a:cxn>
                <a:cxn ang="0">
                  <a:pos x="244" y="1"/>
                </a:cxn>
                <a:cxn ang="0">
                  <a:pos x="217" y="17"/>
                </a:cxn>
                <a:cxn ang="0">
                  <a:pos x="191" y="32"/>
                </a:cxn>
                <a:cxn ang="0">
                  <a:pos x="191" y="32"/>
                </a:cxn>
                <a:cxn ang="0">
                  <a:pos x="174" y="42"/>
                </a:cxn>
                <a:cxn ang="0">
                  <a:pos x="157" y="52"/>
                </a:cxn>
                <a:cxn ang="0">
                  <a:pos x="126" y="76"/>
                </a:cxn>
                <a:cxn ang="0">
                  <a:pos x="126" y="76"/>
                </a:cxn>
                <a:cxn ang="0">
                  <a:pos x="63" y="121"/>
                </a:cxn>
                <a:cxn ang="0">
                  <a:pos x="3" y="167"/>
                </a:cxn>
                <a:cxn ang="0">
                  <a:pos x="3" y="167"/>
                </a:cxn>
                <a:cxn ang="0">
                  <a:pos x="2" y="170"/>
                </a:cxn>
                <a:cxn ang="0">
                  <a:pos x="0" y="171"/>
                </a:cxn>
                <a:cxn ang="0">
                  <a:pos x="2" y="174"/>
                </a:cxn>
                <a:cxn ang="0">
                  <a:pos x="3" y="175"/>
                </a:cxn>
                <a:cxn ang="0">
                  <a:pos x="7" y="176"/>
                </a:cxn>
                <a:cxn ang="0">
                  <a:pos x="8" y="176"/>
                </a:cxn>
                <a:cxn ang="0">
                  <a:pos x="11" y="175"/>
                </a:cxn>
                <a:cxn ang="0">
                  <a:pos x="11" y="175"/>
                </a:cxn>
                <a:cxn ang="0">
                  <a:pos x="71" y="129"/>
                </a:cxn>
                <a:cxn ang="0">
                  <a:pos x="101" y="107"/>
                </a:cxn>
                <a:cxn ang="0">
                  <a:pos x="131" y="86"/>
                </a:cxn>
                <a:cxn ang="0">
                  <a:pos x="131" y="86"/>
                </a:cxn>
                <a:cxn ang="0">
                  <a:pos x="161" y="65"/>
                </a:cxn>
                <a:cxn ang="0">
                  <a:pos x="190" y="45"/>
                </a:cxn>
                <a:cxn ang="0">
                  <a:pos x="190" y="45"/>
                </a:cxn>
                <a:cxn ang="0">
                  <a:pos x="204" y="36"/>
                </a:cxn>
                <a:cxn ang="0">
                  <a:pos x="219" y="27"/>
                </a:cxn>
                <a:cxn ang="0">
                  <a:pos x="234" y="19"/>
                </a:cxn>
                <a:cxn ang="0">
                  <a:pos x="249" y="10"/>
                </a:cxn>
                <a:cxn ang="0">
                  <a:pos x="249" y="10"/>
                </a:cxn>
                <a:cxn ang="0">
                  <a:pos x="251" y="9"/>
                </a:cxn>
                <a:cxn ang="0">
                  <a:pos x="251" y="8"/>
                </a:cxn>
                <a:cxn ang="0">
                  <a:pos x="251" y="2"/>
                </a:cxn>
                <a:cxn ang="0">
                  <a:pos x="248" y="0"/>
                </a:cxn>
                <a:cxn ang="0">
                  <a:pos x="246" y="0"/>
                </a:cxn>
                <a:cxn ang="0">
                  <a:pos x="244" y="1"/>
                </a:cxn>
                <a:cxn ang="0">
                  <a:pos x="244" y="1"/>
                </a:cxn>
              </a:cxnLst>
              <a:rect l="0" t="0" r="r" b="b"/>
              <a:pathLst>
                <a:path w="251" h="176">
                  <a:moveTo>
                    <a:pt x="244" y="1"/>
                  </a:moveTo>
                  <a:lnTo>
                    <a:pt x="244" y="1"/>
                  </a:lnTo>
                  <a:lnTo>
                    <a:pt x="217" y="17"/>
                  </a:lnTo>
                  <a:lnTo>
                    <a:pt x="191" y="32"/>
                  </a:lnTo>
                  <a:lnTo>
                    <a:pt x="191" y="32"/>
                  </a:lnTo>
                  <a:lnTo>
                    <a:pt x="174" y="42"/>
                  </a:lnTo>
                  <a:lnTo>
                    <a:pt x="157" y="52"/>
                  </a:lnTo>
                  <a:lnTo>
                    <a:pt x="126" y="76"/>
                  </a:lnTo>
                  <a:lnTo>
                    <a:pt x="126" y="76"/>
                  </a:lnTo>
                  <a:lnTo>
                    <a:pt x="63" y="121"/>
                  </a:lnTo>
                  <a:lnTo>
                    <a:pt x="3" y="167"/>
                  </a:lnTo>
                  <a:lnTo>
                    <a:pt x="3" y="167"/>
                  </a:lnTo>
                  <a:lnTo>
                    <a:pt x="2" y="170"/>
                  </a:lnTo>
                  <a:lnTo>
                    <a:pt x="0" y="171"/>
                  </a:lnTo>
                  <a:lnTo>
                    <a:pt x="2" y="174"/>
                  </a:lnTo>
                  <a:lnTo>
                    <a:pt x="3" y="175"/>
                  </a:lnTo>
                  <a:lnTo>
                    <a:pt x="7" y="176"/>
                  </a:lnTo>
                  <a:lnTo>
                    <a:pt x="8" y="176"/>
                  </a:lnTo>
                  <a:lnTo>
                    <a:pt x="11" y="175"/>
                  </a:lnTo>
                  <a:lnTo>
                    <a:pt x="11" y="175"/>
                  </a:lnTo>
                  <a:lnTo>
                    <a:pt x="71" y="129"/>
                  </a:lnTo>
                  <a:lnTo>
                    <a:pt x="101" y="107"/>
                  </a:lnTo>
                  <a:lnTo>
                    <a:pt x="131" y="86"/>
                  </a:lnTo>
                  <a:lnTo>
                    <a:pt x="131" y="86"/>
                  </a:lnTo>
                  <a:lnTo>
                    <a:pt x="161" y="65"/>
                  </a:lnTo>
                  <a:lnTo>
                    <a:pt x="190" y="45"/>
                  </a:lnTo>
                  <a:lnTo>
                    <a:pt x="190" y="45"/>
                  </a:lnTo>
                  <a:lnTo>
                    <a:pt x="204" y="36"/>
                  </a:lnTo>
                  <a:lnTo>
                    <a:pt x="219" y="27"/>
                  </a:lnTo>
                  <a:lnTo>
                    <a:pt x="234" y="19"/>
                  </a:lnTo>
                  <a:lnTo>
                    <a:pt x="249" y="10"/>
                  </a:lnTo>
                  <a:lnTo>
                    <a:pt x="249" y="10"/>
                  </a:lnTo>
                  <a:lnTo>
                    <a:pt x="251" y="9"/>
                  </a:lnTo>
                  <a:lnTo>
                    <a:pt x="251" y="8"/>
                  </a:lnTo>
                  <a:lnTo>
                    <a:pt x="251" y="2"/>
                  </a:lnTo>
                  <a:lnTo>
                    <a:pt x="248" y="0"/>
                  </a:lnTo>
                  <a:lnTo>
                    <a:pt x="246" y="0"/>
                  </a:lnTo>
                  <a:lnTo>
                    <a:pt x="244" y="1"/>
                  </a:lnTo>
                  <a:lnTo>
                    <a:pt x="244"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249"/>
            <p:cNvSpPr/>
            <p:nvPr/>
          </p:nvSpPr>
          <p:spPr bwMode="auto">
            <a:xfrm>
              <a:off x="4718051" y="1025526"/>
              <a:ext cx="98425" cy="69850"/>
            </a:xfrm>
            <a:custGeom>
              <a:avLst/>
              <a:gdLst/>
              <a:ahLst/>
              <a:cxnLst>
                <a:cxn ang="0">
                  <a:pos x="241" y="2"/>
                </a:cxn>
                <a:cxn ang="0">
                  <a:pos x="241" y="2"/>
                </a:cxn>
                <a:cxn ang="0">
                  <a:pos x="224" y="10"/>
                </a:cxn>
                <a:cxn ang="0">
                  <a:pos x="208" y="19"/>
                </a:cxn>
                <a:cxn ang="0">
                  <a:pos x="178" y="41"/>
                </a:cxn>
                <a:cxn ang="0">
                  <a:pos x="148" y="63"/>
                </a:cxn>
                <a:cxn ang="0">
                  <a:pos x="118" y="84"/>
                </a:cxn>
                <a:cxn ang="0">
                  <a:pos x="118" y="84"/>
                </a:cxn>
                <a:cxn ang="0">
                  <a:pos x="88" y="102"/>
                </a:cxn>
                <a:cxn ang="0">
                  <a:pos x="59" y="123"/>
                </a:cxn>
                <a:cxn ang="0">
                  <a:pos x="30" y="143"/>
                </a:cxn>
                <a:cxn ang="0">
                  <a:pos x="2" y="165"/>
                </a:cxn>
                <a:cxn ang="0">
                  <a:pos x="2" y="165"/>
                </a:cxn>
                <a:cxn ang="0">
                  <a:pos x="1" y="167"/>
                </a:cxn>
                <a:cxn ang="0">
                  <a:pos x="0" y="169"/>
                </a:cxn>
                <a:cxn ang="0">
                  <a:pos x="1" y="170"/>
                </a:cxn>
                <a:cxn ang="0">
                  <a:pos x="2" y="172"/>
                </a:cxn>
                <a:cxn ang="0">
                  <a:pos x="6" y="174"/>
                </a:cxn>
                <a:cxn ang="0">
                  <a:pos x="8" y="174"/>
                </a:cxn>
                <a:cxn ang="0">
                  <a:pos x="10" y="173"/>
                </a:cxn>
                <a:cxn ang="0">
                  <a:pos x="10" y="173"/>
                </a:cxn>
                <a:cxn ang="0">
                  <a:pos x="40" y="151"/>
                </a:cxn>
                <a:cxn ang="0">
                  <a:pos x="71" y="129"/>
                </a:cxn>
                <a:cxn ang="0">
                  <a:pos x="132" y="88"/>
                </a:cxn>
                <a:cxn ang="0">
                  <a:pos x="132" y="88"/>
                </a:cxn>
                <a:cxn ang="0">
                  <a:pos x="161" y="68"/>
                </a:cxn>
                <a:cxn ang="0">
                  <a:pos x="188" y="48"/>
                </a:cxn>
                <a:cxn ang="0">
                  <a:pos x="216" y="28"/>
                </a:cxn>
                <a:cxn ang="0">
                  <a:pos x="231" y="19"/>
                </a:cxn>
                <a:cxn ang="0">
                  <a:pos x="246" y="11"/>
                </a:cxn>
                <a:cxn ang="0">
                  <a:pos x="246" y="11"/>
                </a:cxn>
                <a:cxn ang="0">
                  <a:pos x="248" y="10"/>
                </a:cxn>
                <a:cxn ang="0">
                  <a:pos x="248" y="8"/>
                </a:cxn>
                <a:cxn ang="0">
                  <a:pos x="248" y="6"/>
                </a:cxn>
                <a:cxn ang="0">
                  <a:pos x="248" y="4"/>
                </a:cxn>
                <a:cxn ang="0">
                  <a:pos x="244" y="2"/>
                </a:cxn>
                <a:cxn ang="0">
                  <a:pos x="243" y="0"/>
                </a:cxn>
                <a:cxn ang="0">
                  <a:pos x="241" y="2"/>
                </a:cxn>
                <a:cxn ang="0">
                  <a:pos x="241" y="2"/>
                </a:cxn>
              </a:cxnLst>
              <a:rect l="0" t="0" r="r" b="b"/>
              <a:pathLst>
                <a:path w="248" h="174">
                  <a:moveTo>
                    <a:pt x="241" y="2"/>
                  </a:moveTo>
                  <a:lnTo>
                    <a:pt x="241" y="2"/>
                  </a:lnTo>
                  <a:lnTo>
                    <a:pt x="224" y="10"/>
                  </a:lnTo>
                  <a:lnTo>
                    <a:pt x="208" y="19"/>
                  </a:lnTo>
                  <a:lnTo>
                    <a:pt x="178" y="41"/>
                  </a:lnTo>
                  <a:lnTo>
                    <a:pt x="148" y="63"/>
                  </a:lnTo>
                  <a:lnTo>
                    <a:pt x="118" y="84"/>
                  </a:lnTo>
                  <a:lnTo>
                    <a:pt x="118" y="84"/>
                  </a:lnTo>
                  <a:lnTo>
                    <a:pt x="88" y="102"/>
                  </a:lnTo>
                  <a:lnTo>
                    <a:pt x="59" y="123"/>
                  </a:lnTo>
                  <a:lnTo>
                    <a:pt x="30" y="143"/>
                  </a:lnTo>
                  <a:lnTo>
                    <a:pt x="2" y="165"/>
                  </a:lnTo>
                  <a:lnTo>
                    <a:pt x="2" y="165"/>
                  </a:lnTo>
                  <a:lnTo>
                    <a:pt x="1" y="167"/>
                  </a:lnTo>
                  <a:lnTo>
                    <a:pt x="0" y="169"/>
                  </a:lnTo>
                  <a:lnTo>
                    <a:pt x="1" y="170"/>
                  </a:lnTo>
                  <a:lnTo>
                    <a:pt x="2" y="172"/>
                  </a:lnTo>
                  <a:lnTo>
                    <a:pt x="6" y="174"/>
                  </a:lnTo>
                  <a:lnTo>
                    <a:pt x="8" y="174"/>
                  </a:lnTo>
                  <a:lnTo>
                    <a:pt x="10" y="173"/>
                  </a:lnTo>
                  <a:lnTo>
                    <a:pt x="10" y="173"/>
                  </a:lnTo>
                  <a:lnTo>
                    <a:pt x="40" y="151"/>
                  </a:lnTo>
                  <a:lnTo>
                    <a:pt x="71" y="129"/>
                  </a:lnTo>
                  <a:lnTo>
                    <a:pt x="132" y="88"/>
                  </a:lnTo>
                  <a:lnTo>
                    <a:pt x="132" y="88"/>
                  </a:lnTo>
                  <a:lnTo>
                    <a:pt x="161" y="68"/>
                  </a:lnTo>
                  <a:lnTo>
                    <a:pt x="188" y="48"/>
                  </a:lnTo>
                  <a:lnTo>
                    <a:pt x="216" y="28"/>
                  </a:lnTo>
                  <a:lnTo>
                    <a:pt x="231" y="19"/>
                  </a:lnTo>
                  <a:lnTo>
                    <a:pt x="246" y="11"/>
                  </a:lnTo>
                  <a:lnTo>
                    <a:pt x="246" y="11"/>
                  </a:lnTo>
                  <a:lnTo>
                    <a:pt x="248" y="10"/>
                  </a:lnTo>
                  <a:lnTo>
                    <a:pt x="248" y="8"/>
                  </a:lnTo>
                  <a:lnTo>
                    <a:pt x="248" y="6"/>
                  </a:lnTo>
                  <a:lnTo>
                    <a:pt x="248" y="4"/>
                  </a:lnTo>
                  <a:lnTo>
                    <a:pt x="244" y="2"/>
                  </a:lnTo>
                  <a:lnTo>
                    <a:pt x="243" y="0"/>
                  </a:lnTo>
                  <a:lnTo>
                    <a:pt x="241" y="2"/>
                  </a:lnTo>
                  <a:lnTo>
                    <a:pt x="241"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250"/>
            <p:cNvSpPr/>
            <p:nvPr/>
          </p:nvSpPr>
          <p:spPr bwMode="auto">
            <a:xfrm>
              <a:off x="4757739" y="1044576"/>
              <a:ext cx="79375" cy="60325"/>
            </a:xfrm>
            <a:custGeom>
              <a:avLst/>
              <a:gdLst/>
              <a:ahLst/>
              <a:cxnLst>
                <a:cxn ang="0">
                  <a:pos x="194" y="1"/>
                </a:cxn>
                <a:cxn ang="0">
                  <a:pos x="194" y="1"/>
                </a:cxn>
                <a:cxn ang="0">
                  <a:pos x="141" y="33"/>
                </a:cxn>
                <a:cxn ang="0">
                  <a:pos x="115" y="50"/>
                </a:cxn>
                <a:cxn ang="0">
                  <a:pos x="90" y="67"/>
                </a:cxn>
                <a:cxn ang="0">
                  <a:pos x="90" y="67"/>
                </a:cxn>
                <a:cxn ang="0">
                  <a:pos x="43" y="101"/>
                </a:cxn>
                <a:cxn ang="0">
                  <a:pos x="21" y="119"/>
                </a:cxn>
                <a:cxn ang="0">
                  <a:pos x="10" y="128"/>
                </a:cxn>
                <a:cxn ang="0">
                  <a:pos x="1" y="138"/>
                </a:cxn>
                <a:cxn ang="0">
                  <a:pos x="1" y="138"/>
                </a:cxn>
                <a:cxn ang="0">
                  <a:pos x="0" y="141"/>
                </a:cxn>
                <a:cxn ang="0">
                  <a:pos x="0" y="144"/>
                </a:cxn>
                <a:cxn ang="0">
                  <a:pos x="1" y="146"/>
                </a:cxn>
                <a:cxn ang="0">
                  <a:pos x="4" y="148"/>
                </a:cxn>
                <a:cxn ang="0">
                  <a:pos x="5" y="149"/>
                </a:cxn>
                <a:cxn ang="0">
                  <a:pos x="8" y="149"/>
                </a:cxn>
                <a:cxn ang="0">
                  <a:pos x="9" y="146"/>
                </a:cxn>
                <a:cxn ang="0">
                  <a:pos x="9" y="146"/>
                </a:cxn>
                <a:cxn ang="0">
                  <a:pos x="20" y="136"/>
                </a:cxn>
                <a:cxn ang="0">
                  <a:pos x="30" y="125"/>
                </a:cxn>
                <a:cxn ang="0">
                  <a:pos x="54" y="107"/>
                </a:cxn>
                <a:cxn ang="0">
                  <a:pos x="103" y="70"/>
                </a:cxn>
                <a:cxn ang="0">
                  <a:pos x="103" y="70"/>
                </a:cxn>
                <a:cxn ang="0">
                  <a:pos x="127" y="55"/>
                </a:cxn>
                <a:cxn ang="0">
                  <a:pos x="150" y="39"/>
                </a:cxn>
                <a:cxn ang="0">
                  <a:pos x="200" y="10"/>
                </a:cxn>
                <a:cxn ang="0">
                  <a:pos x="200" y="10"/>
                </a:cxn>
                <a:cxn ang="0">
                  <a:pos x="201" y="9"/>
                </a:cxn>
                <a:cxn ang="0">
                  <a:pos x="203" y="8"/>
                </a:cxn>
                <a:cxn ang="0">
                  <a:pos x="201" y="2"/>
                </a:cxn>
                <a:cxn ang="0">
                  <a:pos x="199" y="0"/>
                </a:cxn>
                <a:cxn ang="0">
                  <a:pos x="196" y="0"/>
                </a:cxn>
                <a:cxn ang="0">
                  <a:pos x="194" y="1"/>
                </a:cxn>
                <a:cxn ang="0">
                  <a:pos x="194" y="1"/>
                </a:cxn>
              </a:cxnLst>
              <a:rect l="0" t="0" r="r" b="b"/>
              <a:pathLst>
                <a:path w="203" h="149">
                  <a:moveTo>
                    <a:pt x="194" y="1"/>
                  </a:moveTo>
                  <a:lnTo>
                    <a:pt x="194" y="1"/>
                  </a:lnTo>
                  <a:lnTo>
                    <a:pt x="141" y="33"/>
                  </a:lnTo>
                  <a:lnTo>
                    <a:pt x="115" y="50"/>
                  </a:lnTo>
                  <a:lnTo>
                    <a:pt x="90" y="67"/>
                  </a:lnTo>
                  <a:lnTo>
                    <a:pt x="90" y="67"/>
                  </a:lnTo>
                  <a:lnTo>
                    <a:pt x="43" y="101"/>
                  </a:lnTo>
                  <a:lnTo>
                    <a:pt x="21" y="119"/>
                  </a:lnTo>
                  <a:lnTo>
                    <a:pt x="10" y="128"/>
                  </a:lnTo>
                  <a:lnTo>
                    <a:pt x="1" y="138"/>
                  </a:lnTo>
                  <a:lnTo>
                    <a:pt x="1" y="138"/>
                  </a:lnTo>
                  <a:lnTo>
                    <a:pt x="0" y="141"/>
                  </a:lnTo>
                  <a:lnTo>
                    <a:pt x="0" y="144"/>
                  </a:lnTo>
                  <a:lnTo>
                    <a:pt x="1" y="146"/>
                  </a:lnTo>
                  <a:lnTo>
                    <a:pt x="4" y="148"/>
                  </a:lnTo>
                  <a:lnTo>
                    <a:pt x="5" y="149"/>
                  </a:lnTo>
                  <a:lnTo>
                    <a:pt x="8" y="149"/>
                  </a:lnTo>
                  <a:lnTo>
                    <a:pt x="9" y="146"/>
                  </a:lnTo>
                  <a:lnTo>
                    <a:pt x="9" y="146"/>
                  </a:lnTo>
                  <a:lnTo>
                    <a:pt x="20" y="136"/>
                  </a:lnTo>
                  <a:lnTo>
                    <a:pt x="30" y="125"/>
                  </a:lnTo>
                  <a:lnTo>
                    <a:pt x="54" y="107"/>
                  </a:lnTo>
                  <a:lnTo>
                    <a:pt x="103" y="70"/>
                  </a:lnTo>
                  <a:lnTo>
                    <a:pt x="103" y="70"/>
                  </a:lnTo>
                  <a:lnTo>
                    <a:pt x="127" y="55"/>
                  </a:lnTo>
                  <a:lnTo>
                    <a:pt x="150" y="39"/>
                  </a:lnTo>
                  <a:lnTo>
                    <a:pt x="200" y="10"/>
                  </a:lnTo>
                  <a:lnTo>
                    <a:pt x="200" y="10"/>
                  </a:lnTo>
                  <a:lnTo>
                    <a:pt x="201" y="9"/>
                  </a:lnTo>
                  <a:lnTo>
                    <a:pt x="203" y="8"/>
                  </a:lnTo>
                  <a:lnTo>
                    <a:pt x="201" y="2"/>
                  </a:lnTo>
                  <a:lnTo>
                    <a:pt x="199" y="0"/>
                  </a:lnTo>
                  <a:lnTo>
                    <a:pt x="196" y="0"/>
                  </a:lnTo>
                  <a:lnTo>
                    <a:pt x="194" y="1"/>
                  </a:lnTo>
                  <a:lnTo>
                    <a:pt x="194"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251"/>
            <p:cNvSpPr/>
            <p:nvPr/>
          </p:nvSpPr>
          <p:spPr bwMode="auto">
            <a:xfrm>
              <a:off x="4775201" y="1074738"/>
              <a:ext cx="73025" cy="53975"/>
            </a:xfrm>
            <a:custGeom>
              <a:avLst/>
              <a:gdLst/>
              <a:ahLst/>
              <a:cxnLst>
                <a:cxn ang="0">
                  <a:pos x="179" y="2"/>
                </a:cxn>
                <a:cxn ang="0">
                  <a:pos x="179" y="2"/>
                </a:cxn>
                <a:cxn ang="0">
                  <a:pos x="131" y="27"/>
                </a:cxn>
                <a:cxn ang="0">
                  <a:pos x="107" y="40"/>
                </a:cxn>
                <a:cxn ang="0">
                  <a:pos x="84" y="55"/>
                </a:cxn>
                <a:cxn ang="0">
                  <a:pos x="62" y="71"/>
                </a:cxn>
                <a:cxn ang="0">
                  <a:pos x="41" y="88"/>
                </a:cxn>
                <a:cxn ang="0">
                  <a:pos x="20" y="105"/>
                </a:cxn>
                <a:cxn ang="0">
                  <a:pos x="1" y="125"/>
                </a:cxn>
                <a:cxn ang="0">
                  <a:pos x="1" y="125"/>
                </a:cxn>
                <a:cxn ang="0">
                  <a:pos x="0" y="127"/>
                </a:cxn>
                <a:cxn ang="0">
                  <a:pos x="0" y="129"/>
                </a:cxn>
                <a:cxn ang="0">
                  <a:pos x="1" y="132"/>
                </a:cxn>
                <a:cxn ang="0">
                  <a:pos x="5" y="135"/>
                </a:cxn>
                <a:cxn ang="0">
                  <a:pos x="7" y="134"/>
                </a:cxn>
                <a:cxn ang="0">
                  <a:pos x="9" y="132"/>
                </a:cxn>
                <a:cxn ang="0">
                  <a:pos x="9" y="132"/>
                </a:cxn>
                <a:cxn ang="0">
                  <a:pos x="28" y="114"/>
                </a:cxn>
                <a:cxn ang="0">
                  <a:pos x="49" y="96"/>
                </a:cxn>
                <a:cxn ang="0">
                  <a:pos x="69" y="79"/>
                </a:cxn>
                <a:cxn ang="0">
                  <a:pos x="92" y="64"/>
                </a:cxn>
                <a:cxn ang="0">
                  <a:pos x="114" y="50"/>
                </a:cxn>
                <a:cxn ang="0">
                  <a:pos x="138" y="36"/>
                </a:cxn>
                <a:cxn ang="0">
                  <a:pos x="185" y="11"/>
                </a:cxn>
                <a:cxn ang="0">
                  <a:pos x="185" y="11"/>
                </a:cxn>
                <a:cxn ang="0">
                  <a:pos x="187" y="10"/>
                </a:cxn>
                <a:cxn ang="0">
                  <a:pos x="187" y="7"/>
                </a:cxn>
                <a:cxn ang="0">
                  <a:pos x="187" y="3"/>
                </a:cxn>
                <a:cxn ang="0">
                  <a:pos x="183" y="0"/>
                </a:cxn>
                <a:cxn ang="0">
                  <a:pos x="182" y="0"/>
                </a:cxn>
                <a:cxn ang="0">
                  <a:pos x="179" y="2"/>
                </a:cxn>
                <a:cxn ang="0">
                  <a:pos x="179" y="2"/>
                </a:cxn>
              </a:cxnLst>
              <a:rect l="0" t="0" r="r" b="b"/>
              <a:pathLst>
                <a:path w="187" h="135">
                  <a:moveTo>
                    <a:pt x="179" y="2"/>
                  </a:moveTo>
                  <a:lnTo>
                    <a:pt x="179" y="2"/>
                  </a:lnTo>
                  <a:lnTo>
                    <a:pt x="131" y="27"/>
                  </a:lnTo>
                  <a:lnTo>
                    <a:pt x="107" y="40"/>
                  </a:lnTo>
                  <a:lnTo>
                    <a:pt x="84" y="55"/>
                  </a:lnTo>
                  <a:lnTo>
                    <a:pt x="62" y="71"/>
                  </a:lnTo>
                  <a:lnTo>
                    <a:pt x="41" y="88"/>
                  </a:lnTo>
                  <a:lnTo>
                    <a:pt x="20" y="105"/>
                  </a:lnTo>
                  <a:lnTo>
                    <a:pt x="1" y="125"/>
                  </a:lnTo>
                  <a:lnTo>
                    <a:pt x="1" y="125"/>
                  </a:lnTo>
                  <a:lnTo>
                    <a:pt x="0" y="127"/>
                  </a:lnTo>
                  <a:lnTo>
                    <a:pt x="0" y="129"/>
                  </a:lnTo>
                  <a:lnTo>
                    <a:pt x="1" y="132"/>
                  </a:lnTo>
                  <a:lnTo>
                    <a:pt x="5" y="135"/>
                  </a:lnTo>
                  <a:lnTo>
                    <a:pt x="7" y="134"/>
                  </a:lnTo>
                  <a:lnTo>
                    <a:pt x="9" y="132"/>
                  </a:lnTo>
                  <a:lnTo>
                    <a:pt x="9" y="132"/>
                  </a:lnTo>
                  <a:lnTo>
                    <a:pt x="28" y="114"/>
                  </a:lnTo>
                  <a:lnTo>
                    <a:pt x="49" y="96"/>
                  </a:lnTo>
                  <a:lnTo>
                    <a:pt x="69" y="79"/>
                  </a:lnTo>
                  <a:lnTo>
                    <a:pt x="92" y="64"/>
                  </a:lnTo>
                  <a:lnTo>
                    <a:pt x="114" y="50"/>
                  </a:lnTo>
                  <a:lnTo>
                    <a:pt x="138" y="36"/>
                  </a:lnTo>
                  <a:lnTo>
                    <a:pt x="185" y="11"/>
                  </a:lnTo>
                  <a:lnTo>
                    <a:pt x="185" y="11"/>
                  </a:lnTo>
                  <a:lnTo>
                    <a:pt x="187" y="10"/>
                  </a:lnTo>
                  <a:lnTo>
                    <a:pt x="187" y="7"/>
                  </a:lnTo>
                  <a:lnTo>
                    <a:pt x="187" y="3"/>
                  </a:lnTo>
                  <a:lnTo>
                    <a:pt x="183" y="0"/>
                  </a:lnTo>
                  <a:lnTo>
                    <a:pt x="182" y="0"/>
                  </a:lnTo>
                  <a:lnTo>
                    <a:pt x="179" y="2"/>
                  </a:lnTo>
                  <a:lnTo>
                    <a:pt x="179"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252"/>
            <p:cNvSpPr/>
            <p:nvPr/>
          </p:nvSpPr>
          <p:spPr bwMode="auto">
            <a:xfrm>
              <a:off x="4778376" y="1106488"/>
              <a:ext cx="80963" cy="53975"/>
            </a:xfrm>
            <a:custGeom>
              <a:avLst/>
              <a:gdLst/>
              <a:ahLst/>
              <a:cxnLst>
                <a:cxn ang="0">
                  <a:pos x="198" y="1"/>
                </a:cxn>
                <a:cxn ang="0">
                  <a:pos x="198" y="1"/>
                </a:cxn>
                <a:cxn ang="0">
                  <a:pos x="173" y="17"/>
                </a:cxn>
                <a:cxn ang="0">
                  <a:pos x="149" y="33"/>
                </a:cxn>
                <a:cxn ang="0">
                  <a:pos x="99" y="64"/>
                </a:cxn>
                <a:cxn ang="0">
                  <a:pos x="51" y="94"/>
                </a:cxn>
                <a:cxn ang="0">
                  <a:pos x="26" y="110"/>
                </a:cxn>
                <a:cxn ang="0">
                  <a:pos x="3" y="127"/>
                </a:cxn>
                <a:cxn ang="0">
                  <a:pos x="3" y="127"/>
                </a:cxn>
                <a:cxn ang="0">
                  <a:pos x="1" y="128"/>
                </a:cxn>
                <a:cxn ang="0">
                  <a:pos x="0" y="131"/>
                </a:cxn>
                <a:cxn ang="0">
                  <a:pos x="1" y="135"/>
                </a:cxn>
                <a:cxn ang="0">
                  <a:pos x="3" y="136"/>
                </a:cxn>
                <a:cxn ang="0">
                  <a:pos x="4" y="137"/>
                </a:cxn>
                <a:cxn ang="0">
                  <a:pos x="7" y="137"/>
                </a:cxn>
                <a:cxn ang="0">
                  <a:pos x="9" y="136"/>
                </a:cxn>
                <a:cxn ang="0">
                  <a:pos x="9" y="136"/>
                </a:cxn>
                <a:cxn ang="0">
                  <a:pos x="33" y="120"/>
                </a:cxn>
                <a:cxn ang="0">
                  <a:pos x="56" y="105"/>
                </a:cxn>
                <a:cxn ang="0">
                  <a:pos x="106" y="73"/>
                </a:cxn>
                <a:cxn ang="0">
                  <a:pos x="154" y="43"/>
                </a:cxn>
                <a:cxn ang="0">
                  <a:pos x="179" y="28"/>
                </a:cxn>
                <a:cxn ang="0">
                  <a:pos x="203" y="11"/>
                </a:cxn>
                <a:cxn ang="0">
                  <a:pos x="203" y="11"/>
                </a:cxn>
                <a:cxn ang="0">
                  <a:pos x="204" y="9"/>
                </a:cxn>
                <a:cxn ang="0">
                  <a:pos x="205" y="7"/>
                </a:cxn>
                <a:cxn ang="0">
                  <a:pos x="204" y="3"/>
                </a:cxn>
                <a:cxn ang="0">
                  <a:pos x="203" y="1"/>
                </a:cxn>
                <a:cxn ang="0">
                  <a:pos x="201" y="0"/>
                </a:cxn>
                <a:cxn ang="0">
                  <a:pos x="199" y="0"/>
                </a:cxn>
                <a:cxn ang="0">
                  <a:pos x="198" y="1"/>
                </a:cxn>
                <a:cxn ang="0">
                  <a:pos x="198" y="1"/>
                </a:cxn>
              </a:cxnLst>
              <a:rect l="0" t="0" r="r" b="b"/>
              <a:pathLst>
                <a:path w="205" h="137">
                  <a:moveTo>
                    <a:pt x="198" y="1"/>
                  </a:moveTo>
                  <a:lnTo>
                    <a:pt x="198" y="1"/>
                  </a:lnTo>
                  <a:lnTo>
                    <a:pt x="173" y="17"/>
                  </a:lnTo>
                  <a:lnTo>
                    <a:pt x="149" y="33"/>
                  </a:lnTo>
                  <a:lnTo>
                    <a:pt x="99" y="64"/>
                  </a:lnTo>
                  <a:lnTo>
                    <a:pt x="51" y="94"/>
                  </a:lnTo>
                  <a:lnTo>
                    <a:pt x="26" y="110"/>
                  </a:lnTo>
                  <a:lnTo>
                    <a:pt x="3" y="127"/>
                  </a:lnTo>
                  <a:lnTo>
                    <a:pt x="3" y="127"/>
                  </a:lnTo>
                  <a:lnTo>
                    <a:pt x="1" y="128"/>
                  </a:lnTo>
                  <a:lnTo>
                    <a:pt x="0" y="131"/>
                  </a:lnTo>
                  <a:lnTo>
                    <a:pt x="1" y="135"/>
                  </a:lnTo>
                  <a:lnTo>
                    <a:pt x="3" y="136"/>
                  </a:lnTo>
                  <a:lnTo>
                    <a:pt x="4" y="137"/>
                  </a:lnTo>
                  <a:lnTo>
                    <a:pt x="7" y="137"/>
                  </a:lnTo>
                  <a:lnTo>
                    <a:pt x="9" y="136"/>
                  </a:lnTo>
                  <a:lnTo>
                    <a:pt x="9" y="136"/>
                  </a:lnTo>
                  <a:lnTo>
                    <a:pt x="33" y="120"/>
                  </a:lnTo>
                  <a:lnTo>
                    <a:pt x="56" y="105"/>
                  </a:lnTo>
                  <a:lnTo>
                    <a:pt x="106" y="73"/>
                  </a:lnTo>
                  <a:lnTo>
                    <a:pt x="154" y="43"/>
                  </a:lnTo>
                  <a:lnTo>
                    <a:pt x="179" y="28"/>
                  </a:lnTo>
                  <a:lnTo>
                    <a:pt x="203" y="11"/>
                  </a:lnTo>
                  <a:lnTo>
                    <a:pt x="203" y="11"/>
                  </a:lnTo>
                  <a:lnTo>
                    <a:pt x="204" y="9"/>
                  </a:lnTo>
                  <a:lnTo>
                    <a:pt x="205" y="7"/>
                  </a:lnTo>
                  <a:lnTo>
                    <a:pt x="204" y="3"/>
                  </a:lnTo>
                  <a:lnTo>
                    <a:pt x="203" y="1"/>
                  </a:lnTo>
                  <a:lnTo>
                    <a:pt x="201" y="0"/>
                  </a:lnTo>
                  <a:lnTo>
                    <a:pt x="199" y="0"/>
                  </a:lnTo>
                  <a:lnTo>
                    <a:pt x="198" y="1"/>
                  </a:lnTo>
                  <a:lnTo>
                    <a:pt x="198"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253"/>
            <p:cNvSpPr/>
            <p:nvPr/>
          </p:nvSpPr>
          <p:spPr bwMode="auto">
            <a:xfrm>
              <a:off x="4773614" y="1147763"/>
              <a:ext cx="80963" cy="50800"/>
            </a:xfrm>
            <a:custGeom>
              <a:avLst/>
              <a:gdLst/>
              <a:ahLst/>
              <a:cxnLst>
                <a:cxn ang="0">
                  <a:pos x="195" y="0"/>
                </a:cxn>
                <a:cxn ang="0">
                  <a:pos x="195" y="0"/>
                </a:cxn>
                <a:cxn ang="0">
                  <a:pos x="170" y="12"/>
                </a:cxn>
                <a:cxn ang="0">
                  <a:pos x="144" y="25"/>
                </a:cxn>
                <a:cxn ang="0">
                  <a:pos x="94" y="53"/>
                </a:cxn>
                <a:cxn ang="0">
                  <a:pos x="94" y="53"/>
                </a:cxn>
                <a:cxn ang="0">
                  <a:pos x="82" y="59"/>
                </a:cxn>
                <a:cxn ang="0">
                  <a:pos x="72" y="68"/>
                </a:cxn>
                <a:cxn ang="0">
                  <a:pos x="50" y="85"/>
                </a:cxn>
                <a:cxn ang="0">
                  <a:pos x="27" y="104"/>
                </a:cxn>
                <a:cxn ang="0">
                  <a:pos x="16" y="112"/>
                </a:cxn>
                <a:cxn ang="0">
                  <a:pos x="4" y="118"/>
                </a:cxn>
                <a:cxn ang="0">
                  <a:pos x="4" y="118"/>
                </a:cxn>
                <a:cxn ang="0">
                  <a:pos x="1" y="119"/>
                </a:cxn>
                <a:cxn ang="0">
                  <a:pos x="0" y="121"/>
                </a:cxn>
                <a:cxn ang="0">
                  <a:pos x="0" y="123"/>
                </a:cxn>
                <a:cxn ang="0">
                  <a:pos x="1" y="125"/>
                </a:cxn>
                <a:cxn ang="0">
                  <a:pos x="5" y="127"/>
                </a:cxn>
                <a:cxn ang="0">
                  <a:pos x="6" y="129"/>
                </a:cxn>
                <a:cxn ang="0">
                  <a:pos x="9" y="127"/>
                </a:cxn>
                <a:cxn ang="0">
                  <a:pos x="9" y="127"/>
                </a:cxn>
                <a:cxn ang="0">
                  <a:pos x="21" y="121"/>
                </a:cxn>
                <a:cxn ang="0">
                  <a:pos x="33" y="113"/>
                </a:cxn>
                <a:cxn ang="0">
                  <a:pos x="55" y="96"/>
                </a:cxn>
                <a:cxn ang="0">
                  <a:pos x="77" y="79"/>
                </a:cxn>
                <a:cxn ang="0">
                  <a:pos x="89" y="70"/>
                </a:cxn>
                <a:cxn ang="0">
                  <a:pos x="101" y="62"/>
                </a:cxn>
                <a:cxn ang="0">
                  <a:pos x="101" y="62"/>
                </a:cxn>
                <a:cxn ang="0">
                  <a:pos x="124" y="49"/>
                </a:cxn>
                <a:cxn ang="0">
                  <a:pos x="150" y="36"/>
                </a:cxn>
                <a:cxn ang="0">
                  <a:pos x="200" y="11"/>
                </a:cxn>
                <a:cxn ang="0">
                  <a:pos x="200" y="11"/>
                </a:cxn>
                <a:cxn ang="0">
                  <a:pos x="203" y="10"/>
                </a:cxn>
                <a:cxn ang="0">
                  <a:pos x="203" y="7"/>
                </a:cxn>
                <a:cxn ang="0">
                  <a:pos x="203" y="6"/>
                </a:cxn>
                <a:cxn ang="0">
                  <a:pos x="203" y="3"/>
                </a:cxn>
                <a:cxn ang="0">
                  <a:pos x="199" y="0"/>
                </a:cxn>
                <a:cxn ang="0">
                  <a:pos x="197" y="0"/>
                </a:cxn>
                <a:cxn ang="0">
                  <a:pos x="195" y="0"/>
                </a:cxn>
                <a:cxn ang="0">
                  <a:pos x="195" y="0"/>
                </a:cxn>
              </a:cxnLst>
              <a:rect l="0" t="0" r="r" b="b"/>
              <a:pathLst>
                <a:path w="203" h="129">
                  <a:moveTo>
                    <a:pt x="195" y="0"/>
                  </a:moveTo>
                  <a:lnTo>
                    <a:pt x="195" y="0"/>
                  </a:lnTo>
                  <a:lnTo>
                    <a:pt x="170" y="12"/>
                  </a:lnTo>
                  <a:lnTo>
                    <a:pt x="144" y="25"/>
                  </a:lnTo>
                  <a:lnTo>
                    <a:pt x="94" y="53"/>
                  </a:lnTo>
                  <a:lnTo>
                    <a:pt x="94" y="53"/>
                  </a:lnTo>
                  <a:lnTo>
                    <a:pt x="82" y="59"/>
                  </a:lnTo>
                  <a:lnTo>
                    <a:pt x="72" y="68"/>
                  </a:lnTo>
                  <a:lnTo>
                    <a:pt x="50" y="85"/>
                  </a:lnTo>
                  <a:lnTo>
                    <a:pt x="27" y="104"/>
                  </a:lnTo>
                  <a:lnTo>
                    <a:pt x="16" y="112"/>
                  </a:lnTo>
                  <a:lnTo>
                    <a:pt x="4" y="118"/>
                  </a:lnTo>
                  <a:lnTo>
                    <a:pt x="4" y="118"/>
                  </a:lnTo>
                  <a:lnTo>
                    <a:pt x="1" y="119"/>
                  </a:lnTo>
                  <a:lnTo>
                    <a:pt x="0" y="121"/>
                  </a:lnTo>
                  <a:lnTo>
                    <a:pt x="0" y="123"/>
                  </a:lnTo>
                  <a:lnTo>
                    <a:pt x="1" y="125"/>
                  </a:lnTo>
                  <a:lnTo>
                    <a:pt x="5" y="127"/>
                  </a:lnTo>
                  <a:lnTo>
                    <a:pt x="6" y="129"/>
                  </a:lnTo>
                  <a:lnTo>
                    <a:pt x="9" y="127"/>
                  </a:lnTo>
                  <a:lnTo>
                    <a:pt x="9" y="127"/>
                  </a:lnTo>
                  <a:lnTo>
                    <a:pt x="21" y="121"/>
                  </a:lnTo>
                  <a:lnTo>
                    <a:pt x="33" y="113"/>
                  </a:lnTo>
                  <a:lnTo>
                    <a:pt x="55" y="96"/>
                  </a:lnTo>
                  <a:lnTo>
                    <a:pt x="77" y="79"/>
                  </a:lnTo>
                  <a:lnTo>
                    <a:pt x="89" y="70"/>
                  </a:lnTo>
                  <a:lnTo>
                    <a:pt x="101" y="62"/>
                  </a:lnTo>
                  <a:lnTo>
                    <a:pt x="101" y="62"/>
                  </a:lnTo>
                  <a:lnTo>
                    <a:pt x="124" y="49"/>
                  </a:lnTo>
                  <a:lnTo>
                    <a:pt x="150" y="36"/>
                  </a:lnTo>
                  <a:lnTo>
                    <a:pt x="200" y="11"/>
                  </a:lnTo>
                  <a:lnTo>
                    <a:pt x="200" y="11"/>
                  </a:lnTo>
                  <a:lnTo>
                    <a:pt x="203" y="10"/>
                  </a:lnTo>
                  <a:lnTo>
                    <a:pt x="203" y="7"/>
                  </a:lnTo>
                  <a:lnTo>
                    <a:pt x="203" y="6"/>
                  </a:lnTo>
                  <a:lnTo>
                    <a:pt x="203" y="3"/>
                  </a:lnTo>
                  <a:lnTo>
                    <a:pt x="199" y="0"/>
                  </a:lnTo>
                  <a:lnTo>
                    <a:pt x="197" y="0"/>
                  </a:lnTo>
                  <a:lnTo>
                    <a:pt x="195" y="0"/>
                  </a:lnTo>
                  <a:lnTo>
                    <a:pt x="195"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254"/>
            <p:cNvSpPr/>
            <p:nvPr/>
          </p:nvSpPr>
          <p:spPr bwMode="auto">
            <a:xfrm>
              <a:off x="4710114" y="1185863"/>
              <a:ext cx="138113" cy="88900"/>
            </a:xfrm>
            <a:custGeom>
              <a:avLst/>
              <a:gdLst/>
              <a:ahLst/>
              <a:cxnLst>
                <a:cxn ang="0">
                  <a:pos x="340" y="0"/>
                </a:cxn>
                <a:cxn ang="0">
                  <a:pos x="340" y="0"/>
                </a:cxn>
                <a:cxn ang="0">
                  <a:pos x="331" y="2"/>
                </a:cxn>
                <a:cxn ang="0">
                  <a:pos x="322" y="5"/>
                </a:cxn>
                <a:cxn ang="0">
                  <a:pos x="314" y="11"/>
                </a:cxn>
                <a:cxn ang="0">
                  <a:pos x="305" y="16"/>
                </a:cxn>
                <a:cxn ang="0">
                  <a:pos x="289" y="29"/>
                </a:cxn>
                <a:cxn ang="0">
                  <a:pos x="275" y="41"/>
                </a:cxn>
                <a:cxn ang="0">
                  <a:pos x="275" y="41"/>
                </a:cxn>
                <a:cxn ang="0">
                  <a:pos x="251" y="56"/>
                </a:cxn>
                <a:cxn ang="0">
                  <a:pos x="227" y="71"/>
                </a:cxn>
                <a:cxn ang="0">
                  <a:pos x="177" y="100"/>
                </a:cxn>
                <a:cxn ang="0">
                  <a:pos x="177" y="100"/>
                </a:cxn>
                <a:cxn ang="0">
                  <a:pos x="126" y="127"/>
                </a:cxn>
                <a:cxn ang="0">
                  <a:pos x="100" y="141"/>
                </a:cxn>
                <a:cxn ang="0">
                  <a:pos x="75" y="157"/>
                </a:cxn>
                <a:cxn ang="0">
                  <a:pos x="75" y="157"/>
                </a:cxn>
                <a:cxn ang="0">
                  <a:pos x="50" y="175"/>
                </a:cxn>
                <a:cxn ang="0">
                  <a:pos x="26" y="194"/>
                </a:cxn>
                <a:cxn ang="0">
                  <a:pos x="26" y="194"/>
                </a:cxn>
                <a:cxn ang="0">
                  <a:pos x="13" y="203"/>
                </a:cxn>
                <a:cxn ang="0">
                  <a:pos x="7" y="208"/>
                </a:cxn>
                <a:cxn ang="0">
                  <a:pos x="2" y="213"/>
                </a:cxn>
                <a:cxn ang="0">
                  <a:pos x="2" y="213"/>
                </a:cxn>
                <a:cxn ang="0">
                  <a:pos x="0" y="216"/>
                </a:cxn>
                <a:cxn ang="0">
                  <a:pos x="0" y="219"/>
                </a:cxn>
                <a:cxn ang="0">
                  <a:pos x="2" y="220"/>
                </a:cxn>
                <a:cxn ang="0">
                  <a:pos x="3" y="221"/>
                </a:cxn>
                <a:cxn ang="0">
                  <a:pos x="7" y="223"/>
                </a:cxn>
                <a:cxn ang="0">
                  <a:pos x="9" y="221"/>
                </a:cxn>
                <a:cxn ang="0">
                  <a:pos x="11" y="220"/>
                </a:cxn>
                <a:cxn ang="0">
                  <a:pos x="11" y="220"/>
                </a:cxn>
                <a:cxn ang="0">
                  <a:pos x="20" y="212"/>
                </a:cxn>
                <a:cxn ang="0">
                  <a:pos x="29" y="204"/>
                </a:cxn>
                <a:cxn ang="0">
                  <a:pos x="49" y="191"/>
                </a:cxn>
                <a:cxn ang="0">
                  <a:pos x="49" y="191"/>
                </a:cxn>
                <a:cxn ang="0">
                  <a:pos x="70" y="175"/>
                </a:cxn>
                <a:cxn ang="0">
                  <a:pos x="89" y="161"/>
                </a:cxn>
                <a:cxn ang="0">
                  <a:pos x="89" y="161"/>
                </a:cxn>
                <a:cxn ang="0">
                  <a:pos x="110" y="148"/>
                </a:cxn>
                <a:cxn ang="0">
                  <a:pos x="131" y="136"/>
                </a:cxn>
                <a:cxn ang="0">
                  <a:pos x="174" y="114"/>
                </a:cxn>
                <a:cxn ang="0">
                  <a:pos x="174" y="114"/>
                </a:cxn>
                <a:cxn ang="0">
                  <a:pos x="216" y="92"/>
                </a:cxn>
                <a:cxn ang="0">
                  <a:pos x="255" y="67"/>
                </a:cxn>
                <a:cxn ang="0">
                  <a:pos x="255" y="67"/>
                </a:cxn>
                <a:cxn ang="0">
                  <a:pos x="276" y="54"/>
                </a:cxn>
                <a:cxn ang="0">
                  <a:pos x="296" y="39"/>
                </a:cxn>
                <a:cxn ang="0">
                  <a:pos x="296" y="39"/>
                </a:cxn>
                <a:cxn ang="0">
                  <a:pos x="317" y="22"/>
                </a:cxn>
                <a:cxn ang="0">
                  <a:pos x="329" y="15"/>
                </a:cxn>
                <a:cxn ang="0">
                  <a:pos x="335" y="12"/>
                </a:cxn>
                <a:cxn ang="0">
                  <a:pos x="340" y="12"/>
                </a:cxn>
                <a:cxn ang="0">
                  <a:pos x="340" y="12"/>
                </a:cxn>
                <a:cxn ang="0">
                  <a:pos x="343" y="11"/>
                </a:cxn>
                <a:cxn ang="0">
                  <a:pos x="344" y="9"/>
                </a:cxn>
                <a:cxn ang="0">
                  <a:pos x="346" y="5"/>
                </a:cxn>
                <a:cxn ang="0">
                  <a:pos x="346" y="3"/>
                </a:cxn>
                <a:cxn ang="0">
                  <a:pos x="344" y="2"/>
                </a:cxn>
                <a:cxn ang="0">
                  <a:pos x="343" y="0"/>
                </a:cxn>
                <a:cxn ang="0">
                  <a:pos x="340" y="0"/>
                </a:cxn>
                <a:cxn ang="0">
                  <a:pos x="340" y="0"/>
                </a:cxn>
              </a:cxnLst>
              <a:rect l="0" t="0" r="r" b="b"/>
              <a:pathLst>
                <a:path w="346" h="223">
                  <a:moveTo>
                    <a:pt x="340" y="0"/>
                  </a:moveTo>
                  <a:lnTo>
                    <a:pt x="340" y="0"/>
                  </a:lnTo>
                  <a:lnTo>
                    <a:pt x="331" y="2"/>
                  </a:lnTo>
                  <a:lnTo>
                    <a:pt x="322" y="5"/>
                  </a:lnTo>
                  <a:lnTo>
                    <a:pt x="314" y="11"/>
                  </a:lnTo>
                  <a:lnTo>
                    <a:pt x="305" y="16"/>
                  </a:lnTo>
                  <a:lnTo>
                    <a:pt x="289" y="29"/>
                  </a:lnTo>
                  <a:lnTo>
                    <a:pt x="275" y="41"/>
                  </a:lnTo>
                  <a:lnTo>
                    <a:pt x="275" y="41"/>
                  </a:lnTo>
                  <a:lnTo>
                    <a:pt x="251" y="56"/>
                  </a:lnTo>
                  <a:lnTo>
                    <a:pt x="227" y="71"/>
                  </a:lnTo>
                  <a:lnTo>
                    <a:pt x="177" y="100"/>
                  </a:lnTo>
                  <a:lnTo>
                    <a:pt x="177" y="100"/>
                  </a:lnTo>
                  <a:lnTo>
                    <a:pt x="126" y="127"/>
                  </a:lnTo>
                  <a:lnTo>
                    <a:pt x="100" y="141"/>
                  </a:lnTo>
                  <a:lnTo>
                    <a:pt x="75" y="157"/>
                  </a:lnTo>
                  <a:lnTo>
                    <a:pt x="75" y="157"/>
                  </a:lnTo>
                  <a:lnTo>
                    <a:pt x="50" y="175"/>
                  </a:lnTo>
                  <a:lnTo>
                    <a:pt x="26" y="194"/>
                  </a:lnTo>
                  <a:lnTo>
                    <a:pt x="26" y="194"/>
                  </a:lnTo>
                  <a:lnTo>
                    <a:pt x="13" y="203"/>
                  </a:lnTo>
                  <a:lnTo>
                    <a:pt x="7" y="208"/>
                  </a:lnTo>
                  <a:lnTo>
                    <a:pt x="2" y="213"/>
                  </a:lnTo>
                  <a:lnTo>
                    <a:pt x="2" y="213"/>
                  </a:lnTo>
                  <a:lnTo>
                    <a:pt x="0" y="216"/>
                  </a:lnTo>
                  <a:lnTo>
                    <a:pt x="0" y="219"/>
                  </a:lnTo>
                  <a:lnTo>
                    <a:pt x="2" y="220"/>
                  </a:lnTo>
                  <a:lnTo>
                    <a:pt x="3" y="221"/>
                  </a:lnTo>
                  <a:lnTo>
                    <a:pt x="7" y="223"/>
                  </a:lnTo>
                  <a:lnTo>
                    <a:pt x="9" y="221"/>
                  </a:lnTo>
                  <a:lnTo>
                    <a:pt x="11" y="220"/>
                  </a:lnTo>
                  <a:lnTo>
                    <a:pt x="11" y="220"/>
                  </a:lnTo>
                  <a:lnTo>
                    <a:pt x="20" y="212"/>
                  </a:lnTo>
                  <a:lnTo>
                    <a:pt x="29" y="204"/>
                  </a:lnTo>
                  <a:lnTo>
                    <a:pt x="49" y="191"/>
                  </a:lnTo>
                  <a:lnTo>
                    <a:pt x="49" y="191"/>
                  </a:lnTo>
                  <a:lnTo>
                    <a:pt x="70" y="175"/>
                  </a:lnTo>
                  <a:lnTo>
                    <a:pt x="89" y="161"/>
                  </a:lnTo>
                  <a:lnTo>
                    <a:pt x="89" y="161"/>
                  </a:lnTo>
                  <a:lnTo>
                    <a:pt x="110" y="148"/>
                  </a:lnTo>
                  <a:lnTo>
                    <a:pt x="131" y="136"/>
                  </a:lnTo>
                  <a:lnTo>
                    <a:pt x="174" y="114"/>
                  </a:lnTo>
                  <a:lnTo>
                    <a:pt x="174" y="114"/>
                  </a:lnTo>
                  <a:lnTo>
                    <a:pt x="216" y="92"/>
                  </a:lnTo>
                  <a:lnTo>
                    <a:pt x="255" y="67"/>
                  </a:lnTo>
                  <a:lnTo>
                    <a:pt x="255" y="67"/>
                  </a:lnTo>
                  <a:lnTo>
                    <a:pt x="276" y="54"/>
                  </a:lnTo>
                  <a:lnTo>
                    <a:pt x="296" y="39"/>
                  </a:lnTo>
                  <a:lnTo>
                    <a:pt x="296" y="39"/>
                  </a:lnTo>
                  <a:lnTo>
                    <a:pt x="317" y="22"/>
                  </a:lnTo>
                  <a:lnTo>
                    <a:pt x="329" y="15"/>
                  </a:lnTo>
                  <a:lnTo>
                    <a:pt x="335" y="12"/>
                  </a:lnTo>
                  <a:lnTo>
                    <a:pt x="340" y="12"/>
                  </a:lnTo>
                  <a:lnTo>
                    <a:pt x="340" y="12"/>
                  </a:lnTo>
                  <a:lnTo>
                    <a:pt x="343" y="11"/>
                  </a:lnTo>
                  <a:lnTo>
                    <a:pt x="344" y="9"/>
                  </a:lnTo>
                  <a:lnTo>
                    <a:pt x="346" y="5"/>
                  </a:lnTo>
                  <a:lnTo>
                    <a:pt x="346" y="3"/>
                  </a:lnTo>
                  <a:lnTo>
                    <a:pt x="344" y="2"/>
                  </a:lnTo>
                  <a:lnTo>
                    <a:pt x="343" y="0"/>
                  </a:lnTo>
                  <a:lnTo>
                    <a:pt x="340" y="0"/>
                  </a:lnTo>
                  <a:lnTo>
                    <a:pt x="34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255"/>
            <p:cNvSpPr/>
            <p:nvPr/>
          </p:nvSpPr>
          <p:spPr bwMode="auto">
            <a:xfrm>
              <a:off x="4752976" y="1223963"/>
              <a:ext cx="82550" cy="52388"/>
            </a:xfrm>
            <a:custGeom>
              <a:avLst/>
              <a:gdLst/>
              <a:ahLst/>
              <a:cxnLst>
                <a:cxn ang="0">
                  <a:pos x="197" y="1"/>
                </a:cxn>
                <a:cxn ang="0">
                  <a:pos x="197" y="1"/>
                </a:cxn>
                <a:cxn ang="0">
                  <a:pos x="171" y="16"/>
                </a:cxn>
                <a:cxn ang="0">
                  <a:pos x="146" y="31"/>
                </a:cxn>
                <a:cxn ang="0">
                  <a:pos x="121" y="48"/>
                </a:cxn>
                <a:cxn ang="0">
                  <a:pos x="97" y="64"/>
                </a:cxn>
                <a:cxn ang="0">
                  <a:pos x="97" y="64"/>
                </a:cxn>
                <a:cxn ang="0">
                  <a:pos x="50" y="92"/>
                </a:cxn>
                <a:cxn ang="0">
                  <a:pos x="26" y="106"/>
                </a:cxn>
                <a:cxn ang="0">
                  <a:pos x="2" y="120"/>
                </a:cxn>
                <a:cxn ang="0">
                  <a:pos x="2" y="120"/>
                </a:cxn>
                <a:cxn ang="0">
                  <a:pos x="1" y="124"/>
                </a:cxn>
                <a:cxn ang="0">
                  <a:pos x="0" y="127"/>
                </a:cxn>
                <a:cxn ang="0">
                  <a:pos x="2" y="129"/>
                </a:cxn>
                <a:cxn ang="0">
                  <a:pos x="6" y="131"/>
                </a:cxn>
                <a:cxn ang="0">
                  <a:pos x="9" y="131"/>
                </a:cxn>
                <a:cxn ang="0">
                  <a:pos x="9" y="131"/>
                </a:cxn>
                <a:cxn ang="0">
                  <a:pos x="12" y="129"/>
                </a:cxn>
                <a:cxn ang="0">
                  <a:pos x="14" y="127"/>
                </a:cxn>
                <a:cxn ang="0">
                  <a:pos x="14" y="127"/>
                </a:cxn>
                <a:cxn ang="0">
                  <a:pos x="35" y="114"/>
                </a:cxn>
                <a:cxn ang="0">
                  <a:pos x="57" y="101"/>
                </a:cxn>
                <a:cxn ang="0">
                  <a:pos x="103" y="75"/>
                </a:cxn>
                <a:cxn ang="0">
                  <a:pos x="103" y="75"/>
                </a:cxn>
                <a:cxn ang="0">
                  <a:pos x="153" y="42"/>
                </a:cxn>
                <a:cxn ang="0">
                  <a:pos x="178" y="26"/>
                </a:cxn>
                <a:cxn ang="0">
                  <a:pos x="203" y="10"/>
                </a:cxn>
                <a:cxn ang="0">
                  <a:pos x="203" y="10"/>
                </a:cxn>
                <a:cxn ang="0">
                  <a:pos x="205" y="9"/>
                </a:cxn>
                <a:cxn ang="0">
                  <a:pos x="205" y="7"/>
                </a:cxn>
                <a:cxn ang="0">
                  <a:pos x="205" y="3"/>
                </a:cxn>
                <a:cxn ang="0">
                  <a:pos x="201" y="0"/>
                </a:cxn>
                <a:cxn ang="0">
                  <a:pos x="200" y="0"/>
                </a:cxn>
                <a:cxn ang="0">
                  <a:pos x="197" y="1"/>
                </a:cxn>
                <a:cxn ang="0">
                  <a:pos x="197" y="1"/>
                </a:cxn>
              </a:cxnLst>
              <a:rect l="0" t="0" r="r" b="b"/>
              <a:pathLst>
                <a:path w="205" h="131">
                  <a:moveTo>
                    <a:pt x="197" y="1"/>
                  </a:moveTo>
                  <a:lnTo>
                    <a:pt x="197" y="1"/>
                  </a:lnTo>
                  <a:lnTo>
                    <a:pt x="171" y="16"/>
                  </a:lnTo>
                  <a:lnTo>
                    <a:pt x="146" y="31"/>
                  </a:lnTo>
                  <a:lnTo>
                    <a:pt x="121" y="48"/>
                  </a:lnTo>
                  <a:lnTo>
                    <a:pt x="97" y="64"/>
                  </a:lnTo>
                  <a:lnTo>
                    <a:pt x="97" y="64"/>
                  </a:lnTo>
                  <a:lnTo>
                    <a:pt x="50" y="92"/>
                  </a:lnTo>
                  <a:lnTo>
                    <a:pt x="26" y="106"/>
                  </a:lnTo>
                  <a:lnTo>
                    <a:pt x="2" y="120"/>
                  </a:lnTo>
                  <a:lnTo>
                    <a:pt x="2" y="120"/>
                  </a:lnTo>
                  <a:lnTo>
                    <a:pt x="1" y="124"/>
                  </a:lnTo>
                  <a:lnTo>
                    <a:pt x="0" y="127"/>
                  </a:lnTo>
                  <a:lnTo>
                    <a:pt x="2" y="129"/>
                  </a:lnTo>
                  <a:lnTo>
                    <a:pt x="6" y="131"/>
                  </a:lnTo>
                  <a:lnTo>
                    <a:pt x="9" y="131"/>
                  </a:lnTo>
                  <a:lnTo>
                    <a:pt x="9" y="131"/>
                  </a:lnTo>
                  <a:lnTo>
                    <a:pt x="12" y="129"/>
                  </a:lnTo>
                  <a:lnTo>
                    <a:pt x="14" y="127"/>
                  </a:lnTo>
                  <a:lnTo>
                    <a:pt x="14" y="127"/>
                  </a:lnTo>
                  <a:lnTo>
                    <a:pt x="35" y="114"/>
                  </a:lnTo>
                  <a:lnTo>
                    <a:pt x="57" y="101"/>
                  </a:lnTo>
                  <a:lnTo>
                    <a:pt x="103" y="75"/>
                  </a:lnTo>
                  <a:lnTo>
                    <a:pt x="103" y="75"/>
                  </a:lnTo>
                  <a:lnTo>
                    <a:pt x="153" y="42"/>
                  </a:lnTo>
                  <a:lnTo>
                    <a:pt x="178" y="26"/>
                  </a:lnTo>
                  <a:lnTo>
                    <a:pt x="203" y="10"/>
                  </a:lnTo>
                  <a:lnTo>
                    <a:pt x="203" y="10"/>
                  </a:lnTo>
                  <a:lnTo>
                    <a:pt x="205" y="9"/>
                  </a:lnTo>
                  <a:lnTo>
                    <a:pt x="205" y="7"/>
                  </a:lnTo>
                  <a:lnTo>
                    <a:pt x="205" y="3"/>
                  </a:lnTo>
                  <a:lnTo>
                    <a:pt x="201" y="0"/>
                  </a:lnTo>
                  <a:lnTo>
                    <a:pt x="200" y="0"/>
                  </a:lnTo>
                  <a:lnTo>
                    <a:pt x="197" y="1"/>
                  </a:lnTo>
                  <a:lnTo>
                    <a:pt x="197"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256"/>
            <p:cNvSpPr/>
            <p:nvPr/>
          </p:nvSpPr>
          <p:spPr bwMode="auto">
            <a:xfrm>
              <a:off x="4802189" y="1249363"/>
              <a:ext cx="50800" cy="39688"/>
            </a:xfrm>
            <a:custGeom>
              <a:avLst/>
              <a:gdLst/>
              <a:ahLst/>
              <a:cxnLst>
                <a:cxn ang="0">
                  <a:pos x="119" y="1"/>
                </a:cxn>
                <a:cxn ang="0">
                  <a:pos x="119" y="1"/>
                </a:cxn>
                <a:cxn ang="0">
                  <a:pos x="87" y="22"/>
                </a:cxn>
                <a:cxn ang="0">
                  <a:pos x="70" y="32"/>
                </a:cxn>
                <a:cxn ang="0">
                  <a:pos x="54" y="44"/>
                </a:cxn>
                <a:cxn ang="0">
                  <a:pos x="54" y="44"/>
                </a:cxn>
                <a:cxn ang="0">
                  <a:pos x="25" y="68"/>
                </a:cxn>
                <a:cxn ang="0">
                  <a:pos x="12" y="80"/>
                </a:cxn>
                <a:cxn ang="0">
                  <a:pos x="5" y="86"/>
                </a:cxn>
                <a:cxn ang="0">
                  <a:pos x="0" y="94"/>
                </a:cxn>
                <a:cxn ang="0">
                  <a:pos x="0" y="94"/>
                </a:cxn>
                <a:cxn ang="0">
                  <a:pos x="0" y="97"/>
                </a:cxn>
                <a:cxn ang="0">
                  <a:pos x="0" y="98"/>
                </a:cxn>
                <a:cxn ang="0">
                  <a:pos x="3" y="102"/>
                </a:cxn>
                <a:cxn ang="0">
                  <a:pos x="7" y="102"/>
                </a:cxn>
                <a:cxn ang="0">
                  <a:pos x="9" y="102"/>
                </a:cxn>
                <a:cxn ang="0">
                  <a:pos x="11" y="99"/>
                </a:cxn>
                <a:cxn ang="0">
                  <a:pos x="11" y="99"/>
                </a:cxn>
                <a:cxn ang="0">
                  <a:pos x="16" y="93"/>
                </a:cxn>
                <a:cxn ang="0">
                  <a:pos x="21" y="86"/>
                </a:cxn>
                <a:cxn ang="0">
                  <a:pos x="34" y="74"/>
                </a:cxn>
                <a:cxn ang="0">
                  <a:pos x="49" y="64"/>
                </a:cxn>
                <a:cxn ang="0">
                  <a:pos x="62" y="52"/>
                </a:cxn>
                <a:cxn ang="0">
                  <a:pos x="62" y="52"/>
                </a:cxn>
                <a:cxn ang="0">
                  <a:pos x="77" y="40"/>
                </a:cxn>
                <a:cxn ang="0">
                  <a:pos x="93" y="30"/>
                </a:cxn>
                <a:cxn ang="0">
                  <a:pos x="110" y="21"/>
                </a:cxn>
                <a:cxn ang="0">
                  <a:pos x="126" y="10"/>
                </a:cxn>
                <a:cxn ang="0">
                  <a:pos x="126" y="10"/>
                </a:cxn>
                <a:cxn ang="0">
                  <a:pos x="127" y="9"/>
                </a:cxn>
                <a:cxn ang="0">
                  <a:pos x="128" y="6"/>
                </a:cxn>
                <a:cxn ang="0">
                  <a:pos x="127" y="2"/>
                </a:cxn>
                <a:cxn ang="0">
                  <a:pos x="126" y="1"/>
                </a:cxn>
                <a:cxn ang="0">
                  <a:pos x="124" y="0"/>
                </a:cxn>
                <a:cxn ang="0">
                  <a:pos x="122" y="0"/>
                </a:cxn>
                <a:cxn ang="0">
                  <a:pos x="119" y="1"/>
                </a:cxn>
                <a:cxn ang="0">
                  <a:pos x="119" y="1"/>
                </a:cxn>
              </a:cxnLst>
              <a:rect l="0" t="0" r="r" b="b"/>
              <a:pathLst>
                <a:path w="128" h="102">
                  <a:moveTo>
                    <a:pt x="119" y="1"/>
                  </a:moveTo>
                  <a:lnTo>
                    <a:pt x="119" y="1"/>
                  </a:lnTo>
                  <a:lnTo>
                    <a:pt x="87" y="22"/>
                  </a:lnTo>
                  <a:lnTo>
                    <a:pt x="70" y="32"/>
                  </a:lnTo>
                  <a:lnTo>
                    <a:pt x="54" y="44"/>
                  </a:lnTo>
                  <a:lnTo>
                    <a:pt x="54" y="44"/>
                  </a:lnTo>
                  <a:lnTo>
                    <a:pt x="25" y="68"/>
                  </a:lnTo>
                  <a:lnTo>
                    <a:pt x="12" y="80"/>
                  </a:lnTo>
                  <a:lnTo>
                    <a:pt x="5" y="86"/>
                  </a:lnTo>
                  <a:lnTo>
                    <a:pt x="0" y="94"/>
                  </a:lnTo>
                  <a:lnTo>
                    <a:pt x="0" y="94"/>
                  </a:lnTo>
                  <a:lnTo>
                    <a:pt x="0" y="97"/>
                  </a:lnTo>
                  <a:lnTo>
                    <a:pt x="0" y="98"/>
                  </a:lnTo>
                  <a:lnTo>
                    <a:pt x="3" y="102"/>
                  </a:lnTo>
                  <a:lnTo>
                    <a:pt x="7" y="102"/>
                  </a:lnTo>
                  <a:lnTo>
                    <a:pt x="9" y="102"/>
                  </a:lnTo>
                  <a:lnTo>
                    <a:pt x="11" y="99"/>
                  </a:lnTo>
                  <a:lnTo>
                    <a:pt x="11" y="99"/>
                  </a:lnTo>
                  <a:lnTo>
                    <a:pt x="16" y="93"/>
                  </a:lnTo>
                  <a:lnTo>
                    <a:pt x="21" y="86"/>
                  </a:lnTo>
                  <a:lnTo>
                    <a:pt x="34" y="74"/>
                  </a:lnTo>
                  <a:lnTo>
                    <a:pt x="49" y="64"/>
                  </a:lnTo>
                  <a:lnTo>
                    <a:pt x="62" y="52"/>
                  </a:lnTo>
                  <a:lnTo>
                    <a:pt x="62" y="52"/>
                  </a:lnTo>
                  <a:lnTo>
                    <a:pt x="77" y="40"/>
                  </a:lnTo>
                  <a:lnTo>
                    <a:pt x="93" y="30"/>
                  </a:lnTo>
                  <a:lnTo>
                    <a:pt x="110" y="21"/>
                  </a:lnTo>
                  <a:lnTo>
                    <a:pt x="126" y="10"/>
                  </a:lnTo>
                  <a:lnTo>
                    <a:pt x="126" y="10"/>
                  </a:lnTo>
                  <a:lnTo>
                    <a:pt x="127" y="9"/>
                  </a:lnTo>
                  <a:lnTo>
                    <a:pt x="128" y="6"/>
                  </a:lnTo>
                  <a:lnTo>
                    <a:pt x="127" y="2"/>
                  </a:lnTo>
                  <a:lnTo>
                    <a:pt x="126" y="1"/>
                  </a:lnTo>
                  <a:lnTo>
                    <a:pt x="124" y="0"/>
                  </a:lnTo>
                  <a:lnTo>
                    <a:pt x="122" y="0"/>
                  </a:lnTo>
                  <a:lnTo>
                    <a:pt x="119" y="1"/>
                  </a:lnTo>
                  <a:lnTo>
                    <a:pt x="11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257"/>
            <p:cNvSpPr/>
            <p:nvPr/>
          </p:nvSpPr>
          <p:spPr bwMode="auto">
            <a:xfrm>
              <a:off x="4803776" y="1279526"/>
              <a:ext cx="50800" cy="38100"/>
            </a:xfrm>
            <a:custGeom>
              <a:avLst/>
              <a:gdLst/>
              <a:ahLst/>
              <a:cxnLst>
                <a:cxn ang="0">
                  <a:pos x="121" y="0"/>
                </a:cxn>
                <a:cxn ang="0">
                  <a:pos x="121" y="0"/>
                </a:cxn>
                <a:cxn ang="0">
                  <a:pos x="47" y="45"/>
                </a:cxn>
                <a:cxn ang="0">
                  <a:pos x="47" y="45"/>
                </a:cxn>
                <a:cxn ang="0">
                  <a:pos x="34" y="54"/>
                </a:cxn>
                <a:cxn ang="0">
                  <a:pos x="20" y="64"/>
                </a:cxn>
                <a:cxn ang="0">
                  <a:pos x="13" y="70"/>
                </a:cxn>
                <a:cxn ang="0">
                  <a:pos x="8" y="76"/>
                </a:cxn>
                <a:cxn ang="0">
                  <a:pos x="4" y="83"/>
                </a:cxn>
                <a:cxn ang="0">
                  <a:pos x="0" y="89"/>
                </a:cxn>
                <a:cxn ang="0">
                  <a:pos x="0" y="89"/>
                </a:cxn>
                <a:cxn ang="0">
                  <a:pos x="0" y="92"/>
                </a:cxn>
                <a:cxn ang="0">
                  <a:pos x="2" y="95"/>
                </a:cxn>
                <a:cxn ang="0">
                  <a:pos x="4" y="97"/>
                </a:cxn>
                <a:cxn ang="0">
                  <a:pos x="10" y="96"/>
                </a:cxn>
                <a:cxn ang="0">
                  <a:pos x="11" y="95"/>
                </a:cxn>
                <a:cxn ang="0">
                  <a:pos x="12" y="93"/>
                </a:cxn>
                <a:cxn ang="0">
                  <a:pos x="12" y="93"/>
                </a:cxn>
                <a:cxn ang="0">
                  <a:pos x="15" y="85"/>
                </a:cxn>
                <a:cxn ang="0">
                  <a:pos x="21" y="79"/>
                </a:cxn>
                <a:cxn ang="0">
                  <a:pos x="28" y="72"/>
                </a:cxn>
                <a:cxn ang="0">
                  <a:pos x="36" y="66"/>
                </a:cxn>
                <a:cxn ang="0">
                  <a:pos x="53" y="55"/>
                </a:cxn>
                <a:cxn ang="0">
                  <a:pos x="67" y="46"/>
                </a:cxn>
                <a:cxn ang="0">
                  <a:pos x="67" y="46"/>
                </a:cxn>
                <a:cxn ang="0">
                  <a:pos x="82" y="37"/>
                </a:cxn>
                <a:cxn ang="0">
                  <a:pos x="97" y="28"/>
                </a:cxn>
                <a:cxn ang="0">
                  <a:pos x="126" y="11"/>
                </a:cxn>
                <a:cxn ang="0">
                  <a:pos x="126" y="11"/>
                </a:cxn>
                <a:cxn ang="0">
                  <a:pos x="129" y="9"/>
                </a:cxn>
                <a:cxn ang="0">
                  <a:pos x="129" y="7"/>
                </a:cxn>
                <a:cxn ang="0">
                  <a:pos x="129" y="3"/>
                </a:cxn>
                <a:cxn ang="0">
                  <a:pos x="125" y="0"/>
                </a:cxn>
                <a:cxn ang="0">
                  <a:pos x="123" y="0"/>
                </a:cxn>
                <a:cxn ang="0">
                  <a:pos x="121" y="0"/>
                </a:cxn>
                <a:cxn ang="0">
                  <a:pos x="121" y="0"/>
                </a:cxn>
              </a:cxnLst>
              <a:rect l="0" t="0" r="r" b="b"/>
              <a:pathLst>
                <a:path w="129" h="97">
                  <a:moveTo>
                    <a:pt x="121" y="0"/>
                  </a:moveTo>
                  <a:lnTo>
                    <a:pt x="121" y="0"/>
                  </a:lnTo>
                  <a:lnTo>
                    <a:pt x="47" y="45"/>
                  </a:lnTo>
                  <a:lnTo>
                    <a:pt x="47" y="45"/>
                  </a:lnTo>
                  <a:lnTo>
                    <a:pt x="34" y="54"/>
                  </a:lnTo>
                  <a:lnTo>
                    <a:pt x="20" y="64"/>
                  </a:lnTo>
                  <a:lnTo>
                    <a:pt x="13" y="70"/>
                  </a:lnTo>
                  <a:lnTo>
                    <a:pt x="8" y="76"/>
                  </a:lnTo>
                  <a:lnTo>
                    <a:pt x="4" y="83"/>
                  </a:lnTo>
                  <a:lnTo>
                    <a:pt x="0" y="89"/>
                  </a:lnTo>
                  <a:lnTo>
                    <a:pt x="0" y="89"/>
                  </a:lnTo>
                  <a:lnTo>
                    <a:pt x="0" y="92"/>
                  </a:lnTo>
                  <a:lnTo>
                    <a:pt x="2" y="95"/>
                  </a:lnTo>
                  <a:lnTo>
                    <a:pt x="4" y="97"/>
                  </a:lnTo>
                  <a:lnTo>
                    <a:pt x="10" y="96"/>
                  </a:lnTo>
                  <a:lnTo>
                    <a:pt x="11" y="95"/>
                  </a:lnTo>
                  <a:lnTo>
                    <a:pt x="12" y="93"/>
                  </a:lnTo>
                  <a:lnTo>
                    <a:pt x="12" y="93"/>
                  </a:lnTo>
                  <a:lnTo>
                    <a:pt x="15" y="85"/>
                  </a:lnTo>
                  <a:lnTo>
                    <a:pt x="21" y="79"/>
                  </a:lnTo>
                  <a:lnTo>
                    <a:pt x="28" y="72"/>
                  </a:lnTo>
                  <a:lnTo>
                    <a:pt x="36" y="66"/>
                  </a:lnTo>
                  <a:lnTo>
                    <a:pt x="53" y="55"/>
                  </a:lnTo>
                  <a:lnTo>
                    <a:pt x="67" y="46"/>
                  </a:lnTo>
                  <a:lnTo>
                    <a:pt x="67" y="46"/>
                  </a:lnTo>
                  <a:lnTo>
                    <a:pt x="82" y="37"/>
                  </a:lnTo>
                  <a:lnTo>
                    <a:pt x="97" y="28"/>
                  </a:lnTo>
                  <a:lnTo>
                    <a:pt x="126" y="11"/>
                  </a:lnTo>
                  <a:lnTo>
                    <a:pt x="126" y="11"/>
                  </a:lnTo>
                  <a:lnTo>
                    <a:pt x="129" y="9"/>
                  </a:lnTo>
                  <a:lnTo>
                    <a:pt x="129" y="7"/>
                  </a:lnTo>
                  <a:lnTo>
                    <a:pt x="129" y="3"/>
                  </a:lnTo>
                  <a:lnTo>
                    <a:pt x="125" y="0"/>
                  </a:lnTo>
                  <a:lnTo>
                    <a:pt x="123" y="0"/>
                  </a:lnTo>
                  <a:lnTo>
                    <a:pt x="121" y="0"/>
                  </a:lnTo>
                  <a:lnTo>
                    <a:pt x="121"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258"/>
            <p:cNvSpPr/>
            <p:nvPr/>
          </p:nvSpPr>
          <p:spPr bwMode="auto">
            <a:xfrm>
              <a:off x="4799014" y="1304926"/>
              <a:ext cx="65088" cy="39688"/>
            </a:xfrm>
            <a:custGeom>
              <a:avLst/>
              <a:gdLst/>
              <a:ahLst/>
              <a:cxnLst>
                <a:cxn ang="0">
                  <a:pos x="154" y="1"/>
                </a:cxn>
                <a:cxn ang="0">
                  <a:pos x="154" y="1"/>
                </a:cxn>
                <a:cxn ang="0">
                  <a:pos x="134" y="13"/>
                </a:cxn>
                <a:cxn ang="0">
                  <a:pos x="113" y="22"/>
                </a:cxn>
                <a:cxn ang="0">
                  <a:pos x="93" y="32"/>
                </a:cxn>
                <a:cxn ang="0">
                  <a:pos x="73" y="44"/>
                </a:cxn>
                <a:cxn ang="0">
                  <a:pos x="73" y="44"/>
                </a:cxn>
                <a:cxn ang="0">
                  <a:pos x="36" y="66"/>
                </a:cxn>
                <a:cxn ang="0">
                  <a:pos x="18" y="80"/>
                </a:cxn>
                <a:cxn ang="0">
                  <a:pos x="2" y="93"/>
                </a:cxn>
                <a:cxn ang="0">
                  <a:pos x="2" y="93"/>
                </a:cxn>
                <a:cxn ang="0">
                  <a:pos x="1" y="95"/>
                </a:cxn>
                <a:cxn ang="0">
                  <a:pos x="0" y="97"/>
                </a:cxn>
                <a:cxn ang="0">
                  <a:pos x="1" y="99"/>
                </a:cxn>
                <a:cxn ang="0">
                  <a:pos x="2" y="100"/>
                </a:cxn>
                <a:cxn ang="0">
                  <a:pos x="6" y="102"/>
                </a:cxn>
                <a:cxn ang="0">
                  <a:pos x="7" y="102"/>
                </a:cxn>
                <a:cxn ang="0">
                  <a:pos x="10" y="100"/>
                </a:cxn>
                <a:cxn ang="0">
                  <a:pos x="10" y="100"/>
                </a:cxn>
                <a:cxn ang="0">
                  <a:pos x="28" y="87"/>
                </a:cxn>
                <a:cxn ang="0">
                  <a:pos x="47" y="73"/>
                </a:cxn>
                <a:cxn ang="0">
                  <a:pos x="86" y="49"/>
                </a:cxn>
                <a:cxn ang="0">
                  <a:pos x="86" y="49"/>
                </a:cxn>
                <a:cxn ang="0">
                  <a:pos x="104" y="39"/>
                </a:cxn>
                <a:cxn ang="0">
                  <a:pos x="124" y="30"/>
                </a:cxn>
                <a:cxn ang="0">
                  <a:pos x="142" y="21"/>
                </a:cxn>
                <a:cxn ang="0">
                  <a:pos x="161" y="10"/>
                </a:cxn>
                <a:cxn ang="0">
                  <a:pos x="161" y="10"/>
                </a:cxn>
                <a:cxn ang="0">
                  <a:pos x="162" y="9"/>
                </a:cxn>
                <a:cxn ang="0">
                  <a:pos x="163" y="6"/>
                </a:cxn>
                <a:cxn ang="0">
                  <a:pos x="162" y="2"/>
                </a:cxn>
                <a:cxn ang="0">
                  <a:pos x="159" y="0"/>
                </a:cxn>
                <a:cxn ang="0">
                  <a:pos x="157" y="0"/>
                </a:cxn>
                <a:cxn ang="0">
                  <a:pos x="154" y="1"/>
                </a:cxn>
                <a:cxn ang="0">
                  <a:pos x="154" y="1"/>
                </a:cxn>
              </a:cxnLst>
              <a:rect l="0" t="0" r="r" b="b"/>
              <a:pathLst>
                <a:path w="163" h="102">
                  <a:moveTo>
                    <a:pt x="154" y="1"/>
                  </a:moveTo>
                  <a:lnTo>
                    <a:pt x="154" y="1"/>
                  </a:lnTo>
                  <a:lnTo>
                    <a:pt x="134" y="13"/>
                  </a:lnTo>
                  <a:lnTo>
                    <a:pt x="113" y="22"/>
                  </a:lnTo>
                  <a:lnTo>
                    <a:pt x="93" y="32"/>
                  </a:lnTo>
                  <a:lnTo>
                    <a:pt x="73" y="44"/>
                  </a:lnTo>
                  <a:lnTo>
                    <a:pt x="73" y="44"/>
                  </a:lnTo>
                  <a:lnTo>
                    <a:pt x="36" y="66"/>
                  </a:lnTo>
                  <a:lnTo>
                    <a:pt x="18" y="80"/>
                  </a:lnTo>
                  <a:lnTo>
                    <a:pt x="2" y="93"/>
                  </a:lnTo>
                  <a:lnTo>
                    <a:pt x="2" y="93"/>
                  </a:lnTo>
                  <a:lnTo>
                    <a:pt x="1" y="95"/>
                  </a:lnTo>
                  <a:lnTo>
                    <a:pt x="0" y="97"/>
                  </a:lnTo>
                  <a:lnTo>
                    <a:pt x="1" y="99"/>
                  </a:lnTo>
                  <a:lnTo>
                    <a:pt x="2" y="100"/>
                  </a:lnTo>
                  <a:lnTo>
                    <a:pt x="6" y="102"/>
                  </a:lnTo>
                  <a:lnTo>
                    <a:pt x="7" y="102"/>
                  </a:lnTo>
                  <a:lnTo>
                    <a:pt x="10" y="100"/>
                  </a:lnTo>
                  <a:lnTo>
                    <a:pt x="10" y="100"/>
                  </a:lnTo>
                  <a:lnTo>
                    <a:pt x="28" y="87"/>
                  </a:lnTo>
                  <a:lnTo>
                    <a:pt x="47" y="73"/>
                  </a:lnTo>
                  <a:lnTo>
                    <a:pt x="86" y="49"/>
                  </a:lnTo>
                  <a:lnTo>
                    <a:pt x="86" y="49"/>
                  </a:lnTo>
                  <a:lnTo>
                    <a:pt x="104" y="39"/>
                  </a:lnTo>
                  <a:lnTo>
                    <a:pt x="124" y="30"/>
                  </a:lnTo>
                  <a:lnTo>
                    <a:pt x="142" y="21"/>
                  </a:lnTo>
                  <a:lnTo>
                    <a:pt x="161" y="10"/>
                  </a:lnTo>
                  <a:lnTo>
                    <a:pt x="161" y="10"/>
                  </a:lnTo>
                  <a:lnTo>
                    <a:pt x="162" y="9"/>
                  </a:lnTo>
                  <a:lnTo>
                    <a:pt x="163" y="6"/>
                  </a:lnTo>
                  <a:lnTo>
                    <a:pt x="162" y="2"/>
                  </a:lnTo>
                  <a:lnTo>
                    <a:pt x="159" y="0"/>
                  </a:lnTo>
                  <a:lnTo>
                    <a:pt x="157" y="0"/>
                  </a:lnTo>
                  <a:lnTo>
                    <a:pt x="154" y="1"/>
                  </a:lnTo>
                  <a:lnTo>
                    <a:pt x="154"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259"/>
            <p:cNvSpPr/>
            <p:nvPr/>
          </p:nvSpPr>
          <p:spPr bwMode="auto">
            <a:xfrm>
              <a:off x="4754564" y="1338263"/>
              <a:ext cx="100013" cy="66675"/>
            </a:xfrm>
            <a:custGeom>
              <a:avLst/>
              <a:gdLst/>
              <a:ahLst/>
              <a:cxnLst>
                <a:cxn ang="0">
                  <a:pos x="245" y="1"/>
                </a:cxn>
                <a:cxn ang="0">
                  <a:pos x="245" y="1"/>
                </a:cxn>
                <a:cxn ang="0">
                  <a:pos x="232" y="11"/>
                </a:cxn>
                <a:cxn ang="0">
                  <a:pos x="217" y="18"/>
                </a:cxn>
                <a:cxn ang="0">
                  <a:pos x="204" y="26"/>
                </a:cxn>
                <a:cxn ang="0">
                  <a:pos x="191" y="35"/>
                </a:cxn>
                <a:cxn ang="0">
                  <a:pos x="191" y="35"/>
                </a:cxn>
                <a:cxn ang="0">
                  <a:pos x="161" y="58"/>
                </a:cxn>
                <a:cxn ang="0">
                  <a:pos x="147" y="68"/>
                </a:cxn>
                <a:cxn ang="0">
                  <a:pos x="131" y="79"/>
                </a:cxn>
                <a:cxn ang="0">
                  <a:pos x="131" y="79"/>
                </a:cxn>
                <a:cxn ang="0">
                  <a:pos x="66" y="117"/>
                </a:cxn>
                <a:cxn ang="0">
                  <a:pos x="33" y="137"/>
                </a:cxn>
                <a:cxn ang="0">
                  <a:pos x="1" y="158"/>
                </a:cxn>
                <a:cxn ang="0">
                  <a:pos x="1" y="158"/>
                </a:cxn>
                <a:cxn ang="0">
                  <a:pos x="0" y="161"/>
                </a:cxn>
                <a:cxn ang="0">
                  <a:pos x="0" y="165"/>
                </a:cxn>
                <a:cxn ang="0">
                  <a:pos x="1" y="168"/>
                </a:cxn>
                <a:cxn ang="0">
                  <a:pos x="3" y="169"/>
                </a:cxn>
                <a:cxn ang="0">
                  <a:pos x="5" y="169"/>
                </a:cxn>
                <a:cxn ang="0">
                  <a:pos x="5" y="169"/>
                </a:cxn>
                <a:cxn ang="0">
                  <a:pos x="11" y="168"/>
                </a:cxn>
                <a:cxn ang="0">
                  <a:pos x="15" y="165"/>
                </a:cxn>
                <a:cxn ang="0">
                  <a:pos x="15" y="165"/>
                </a:cxn>
                <a:cxn ang="0">
                  <a:pos x="16" y="162"/>
                </a:cxn>
                <a:cxn ang="0">
                  <a:pos x="16" y="162"/>
                </a:cxn>
                <a:cxn ang="0">
                  <a:pos x="46" y="143"/>
                </a:cxn>
                <a:cxn ang="0">
                  <a:pos x="76" y="124"/>
                </a:cxn>
                <a:cxn ang="0">
                  <a:pos x="136" y="88"/>
                </a:cxn>
                <a:cxn ang="0">
                  <a:pos x="136" y="88"/>
                </a:cxn>
                <a:cxn ang="0">
                  <a:pos x="164" y="71"/>
                </a:cxn>
                <a:cxn ang="0">
                  <a:pos x="190" y="51"/>
                </a:cxn>
                <a:cxn ang="0">
                  <a:pos x="190" y="51"/>
                </a:cxn>
                <a:cxn ang="0">
                  <a:pos x="204" y="41"/>
                </a:cxn>
                <a:cxn ang="0">
                  <a:pos x="220" y="32"/>
                </a:cxn>
                <a:cxn ang="0">
                  <a:pos x="236" y="21"/>
                </a:cxn>
                <a:cxn ang="0">
                  <a:pos x="250" y="11"/>
                </a:cxn>
                <a:cxn ang="0">
                  <a:pos x="250" y="11"/>
                </a:cxn>
                <a:cxn ang="0">
                  <a:pos x="253" y="9"/>
                </a:cxn>
                <a:cxn ang="0">
                  <a:pos x="253" y="7"/>
                </a:cxn>
                <a:cxn ang="0">
                  <a:pos x="251" y="3"/>
                </a:cxn>
                <a:cxn ang="0">
                  <a:pos x="250" y="1"/>
                </a:cxn>
                <a:cxn ang="0">
                  <a:pos x="249" y="0"/>
                </a:cxn>
                <a:cxn ang="0">
                  <a:pos x="247" y="0"/>
                </a:cxn>
                <a:cxn ang="0">
                  <a:pos x="245" y="1"/>
                </a:cxn>
                <a:cxn ang="0">
                  <a:pos x="245" y="1"/>
                </a:cxn>
              </a:cxnLst>
              <a:rect l="0" t="0" r="r" b="b"/>
              <a:pathLst>
                <a:path w="253" h="169">
                  <a:moveTo>
                    <a:pt x="245" y="1"/>
                  </a:moveTo>
                  <a:lnTo>
                    <a:pt x="245" y="1"/>
                  </a:lnTo>
                  <a:lnTo>
                    <a:pt x="232" y="11"/>
                  </a:lnTo>
                  <a:lnTo>
                    <a:pt x="217" y="18"/>
                  </a:lnTo>
                  <a:lnTo>
                    <a:pt x="204" y="26"/>
                  </a:lnTo>
                  <a:lnTo>
                    <a:pt x="191" y="35"/>
                  </a:lnTo>
                  <a:lnTo>
                    <a:pt x="191" y="35"/>
                  </a:lnTo>
                  <a:lnTo>
                    <a:pt x="161" y="58"/>
                  </a:lnTo>
                  <a:lnTo>
                    <a:pt x="147" y="68"/>
                  </a:lnTo>
                  <a:lnTo>
                    <a:pt x="131" y="79"/>
                  </a:lnTo>
                  <a:lnTo>
                    <a:pt x="131" y="79"/>
                  </a:lnTo>
                  <a:lnTo>
                    <a:pt x="66" y="117"/>
                  </a:lnTo>
                  <a:lnTo>
                    <a:pt x="33" y="137"/>
                  </a:lnTo>
                  <a:lnTo>
                    <a:pt x="1" y="158"/>
                  </a:lnTo>
                  <a:lnTo>
                    <a:pt x="1" y="158"/>
                  </a:lnTo>
                  <a:lnTo>
                    <a:pt x="0" y="161"/>
                  </a:lnTo>
                  <a:lnTo>
                    <a:pt x="0" y="165"/>
                  </a:lnTo>
                  <a:lnTo>
                    <a:pt x="1" y="168"/>
                  </a:lnTo>
                  <a:lnTo>
                    <a:pt x="3" y="169"/>
                  </a:lnTo>
                  <a:lnTo>
                    <a:pt x="5" y="169"/>
                  </a:lnTo>
                  <a:lnTo>
                    <a:pt x="5" y="169"/>
                  </a:lnTo>
                  <a:lnTo>
                    <a:pt x="11" y="168"/>
                  </a:lnTo>
                  <a:lnTo>
                    <a:pt x="15" y="165"/>
                  </a:lnTo>
                  <a:lnTo>
                    <a:pt x="15" y="165"/>
                  </a:lnTo>
                  <a:lnTo>
                    <a:pt x="16" y="162"/>
                  </a:lnTo>
                  <a:lnTo>
                    <a:pt x="16" y="162"/>
                  </a:lnTo>
                  <a:lnTo>
                    <a:pt x="46" y="143"/>
                  </a:lnTo>
                  <a:lnTo>
                    <a:pt x="76" y="124"/>
                  </a:lnTo>
                  <a:lnTo>
                    <a:pt x="136" y="88"/>
                  </a:lnTo>
                  <a:lnTo>
                    <a:pt x="136" y="88"/>
                  </a:lnTo>
                  <a:lnTo>
                    <a:pt x="164" y="71"/>
                  </a:lnTo>
                  <a:lnTo>
                    <a:pt x="190" y="51"/>
                  </a:lnTo>
                  <a:lnTo>
                    <a:pt x="190" y="51"/>
                  </a:lnTo>
                  <a:lnTo>
                    <a:pt x="204" y="41"/>
                  </a:lnTo>
                  <a:lnTo>
                    <a:pt x="220" y="32"/>
                  </a:lnTo>
                  <a:lnTo>
                    <a:pt x="236" y="21"/>
                  </a:lnTo>
                  <a:lnTo>
                    <a:pt x="250" y="11"/>
                  </a:lnTo>
                  <a:lnTo>
                    <a:pt x="250" y="11"/>
                  </a:lnTo>
                  <a:lnTo>
                    <a:pt x="253" y="9"/>
                  </a:lnTo>
                  <a:lnTo>
                    <a:pt x="253" y="7"/>
                  </a:lnTo>
                  <a:lnTo>
                    <a:pt x="251" y="3"/>
                  </a:lnTo>
                  <a:lnTo>
                    <a:pt x="250" y="1"/>
                  </a:lnTo>
                  <a:lnTo>
                    <a:pt x="249" y="0"/>
                  </a:lnTo>
                  <a:lnTo>
                    <a:pt x="247" y="0"/>
                  </a:lnTo>
                  <a:lnTo>
                    <a:pt x="245" y="1"/>
                  </a:lnTo>
                  <a:lnTo>
                    <a:pt x="24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260"/>
            <p:cNvSpPr/>
            <p:nvPr/>
          </p:nvSpPr>
          <p:spPr bwMode="auto">
            <a:xfrm>
              <a:off x="4789489" y="1381126"/>
              <a:ext cx="60325" cy="42863"/>
            </a:xfrm>
            <a:custGeom>
              <a:avLst/>
              <a:gdLst/>
              <a:ahLst/>
              <a:cxnLst>
                <a:cxn ang="0">
                  <a:pos x="145" y="1"/>
                </a:cxn>
                <a:cxn ang="0">
                  <a:pos x="145" y="1"/>
                </a:cxn>
                <a:cxn ang="0">
                  <a:pos x="104" y="22"/>
                </a:cxn>
                <a:cxn ang="0">
                  <a:pos x="65" y="47"/>
                </a:cxn>
                <a:cxn ang="0">
                  <a:pos x="65" y="47"/>
                </a:cxn>
                <a:cxn ang="0">
                  <a:pos x="48" y="57"/>
                </a:cxn>
                <a:cxn ang="0">
                  <a:pos x="31" y="70"/>
                </a:cxn>
                <a:cxn ang="0">
                  <a:pos x="15" y="83"/>
                </a:cxn>
                <a:cxn ang="0">
                  <a:pos x="1" y="99"/>
                </a:cxn>
                <a:cxn ang="0">
                  <a:pos x="1" y="99"/>
                </a:cxn>
                <a:cxn ang="0">
                  <a:pos x="0" y="100"/>
                </a:cxn>
                <a:cxn ang="0">
                  <a:pos x="0" y="103"/>
                </a:cxn>
                <a:cxn ang="0">
                  <a:pos x="2" y="107"/>
                </a:cxn>
                <a:cxn ang="0">
                  <a:pos x="4" y="108"/>
                </a:cxn>
                <a:cxn ang="0">
                  <a:pos x="5" y="108"/>
                </a:cxn>
                <a:cxn ang="0">
                  <a:pos x="8" y="108"/>
                </a:cxn>
                <a:cxn ang="0">
                  <a:pos x="9" y="107"/>
                </a:cxn>
                <a:cxn ang="0">
                  <a:pos x="9" y="107"/>
                </a:cxn>
                <a:cxn ang="0">
                  <a:pos x="22" y="93"/>
                </a:cxn>
                <a:cxn ang="0">
                  <a:pos x="39" y="79"/>
                </a:cxn>
                <a:cxn ang="0">
                  <a:pos x="55" y="66"/>
                </a:cxn>
                <a:cxn ang="0">
                  <a:pos x="70" y="56"/>
                </a:cxn>
                <a:cxn ang="0">
                  <a:pos x="70" y="56"/>
                </a:cxn>
                <a:cxn ang="0">
                  <a:pos x="90" y="44"/>
                </a:cxn>
                <a:cxn ang="0">
                  <a:pos x="110" y="32"/>
                </a:cxn>
                <a:cxn ang="0">
                  <a:pos x="152" y="10"/>
                </a:cxn>
                <a:cxn ang="0">
                  <a:pos x="152" y="10"/>
                </a:cxn>
                <a:cxn ang="0">
                  <a:pos x="153" y="9"/>
                </a:cxn>
                <a:cxn ang="0">
                  <a:pos x="154" y="8"/>
                </a:cxn>
                <a:cxn ang="0">
                  <a:pos x="153" y="4"/>
                </a:cxn>
                <a:cxn ang="0">
                  <a:pos x="150" y="1"/>
                </a:cxn>
                <a:cxn ang="0">
                  <a:pos x="148" y="0"/>
                </a:cxn>
                <a:cxn ang="0">
                  <a:pos x="145" y="1"/>
                </a:cxn>
                <a:cxn ang="0">
                  <a:pos x="145" y="1"/>
                </a:cxn>
              </a:cxnLst>
              <a:rect l="0" t="0" r="r" b="b"/>
              <a:pathLst>
                <a:path w="154" h="108">
                  <a:moveTo>
                    <a:pt x="145" y="1"/>
                  </a:moveTo>
                  <a:lnTo>
                    <a:pt x="145" y="1"/>
                  </a:lnTo>
                  <a:lnTo>
                    <a:pt x="104" y="22"/>
                  </a:lnTo>
                  <a:lnTo>
                    <a:pt x="65" y="47"/>
                  </a:lnTo>
                  <a:lnTo>
                    <a:pt x="65" y="47"/>
                  </a:lnTo>
                  <a:lnTo>
                    <a:pt x="48" y="57"/>
                  </a:lnTo>
                  <a:lnTo>
                    <a:pt x="31" y="70"/>
                  </a:lnTo>
                  <a:lnTo>
                    <a:pt x="15" y="83"/>
                  </a:lnTo>
                  <a:lnTo>
                    <a:pt x="1" y="99"/>
                  </a:lnTo>
                  <a:lnTo>
                    <a:pt x="1" y="99"/>
                  </a:lnTo>
                  <a:lnTo>
                    <a:pt x="0" y="100"/>
                  </a:lnTo>
                  <a:lnTo>
                    <a:pt x="0" y="103"/>
                  </a:lnTo>
                  <a:lnTo>
                    <a:pt x="2" y="107"/>
                  </a:lnTo>
                  <a:lnTo>
                    <a:pt x="4" y="108"/>
                  </a:lnTo>
                  <a:lnTo>
                    <a:pt x="5" y="108"/>
                  </a:lnTo>
                  <a:lnTo>
                    <a:pt x="8" y="108"/>
                  </a:lnTo>
                  <a:lnTo>
                    <a:pt x="9" y="107"/>
                  </a:lnTo>
                  <a:lnTo>
                    <a:pt x="9" y="107"/>
                  </a:lnTo>
                  <a:lnTo>
                    <a:pt x="22" y="93"/>
                  </a:lnTo>
                  <a:lnTo>
                    <a:pt x="39" y="79"/>
                  </a:lnTo>
                  <a:lnTo>
                    <a:pt x="55" y="66"/>
                  </a:lnTo>
                  <a:lnTo>
                    <a:pt x="70" y="56"/>
                  </a:lnTo>
                  <a:lnTo>
                    <a:pt x="70" y="56"/>
                  </a:lnTo>
                  <a:lnTo>
                    <a:pt x="90" y="44"/>
                  </a:lnTo>
                  <a:lnTo>
                    <a:pt x="110" y="32"/>
                  </a:lnTo>
                  <a:lnTo>
                    <a:pt x="152" y="10"/>
                  </a:lnTo>
                  <a:lnTo>
                    <a:pt x="152" y="10"/>
                  </a:lnTo>
                  <a:lnTo>
                    <a:pt x="153" y="9"/>
                  </a:lnTo>
                  <a:lnTo>
                    <a:pt x="154" y="8"/>
                  </a:lnTo>
                  <a:lnTo>
                    <a:pt x="153" y="4"/>
                  </a:lnTo>
                  <a:lnTo>
                    <a:pt x="150" y="1"/>
                  </a:lnTo>
                  <a:lnTo>
                    <a:pt x="148" y="0"/>
                  </a:lnTo>
                  <a:lnTo>
                    <a:pt x="145" y="1"/>
                  </a:lnTo>
                  <a:lnTo>
                    <a:pt x="14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261"/>
            <p:cNvSpPr/>
            <p:nvPr/>
          </p:nvSpPr>
          <p:spPr bwMode="auto">
            <a:xfrm>
              <a:off x="4797426" y="1409701"/>
              <a:ext cx="53975" cy="38100"/>
            </a:xfrm>
            <a:custGeom>
              <a:avLst/>
              <a:gdLst/>
              <a:ahLst/>
              <a:cxnLst>
                <a:cxn ang="0">
                  <a:pos x="126" y="0"/>
                </a:cxn>
                <a:cxn ang="0">
                  <a:pos x="126" y="0"/>
                </a:cxn>
                <a:cxn ang="0">
                  <a:pos x="109" y="9"/>
                </a:cxn>
                <a:cxn ang="0">
                  <a:pos x="92" y="18"/>
                </a:cxn>
                <a:cxn ang="0">
                  <a:pos x="76" y="28"/>
                </a:cxn>
                <a:cxn ang="0">
                  <a:pos x="60" y="39"/>
                </a:cxn>
                <a:cxn ang="0">
                  <a:pos x="44" y="51"/>
                </a:cxn>
                <a:cxn ang="0">
                  <a:pos x="30" y="64"/>
                </a:cxn>
                <a:cxn ang="0">
                  <a:pos x="3" y="90"/>
                </a:cxn>
                <a:cxn ang="0">
                  <a:pos x="3" y="90"/>
                </a:cxn>
                <a:cxn ang="0">
                  <a:pos x="1" y="91"/>
                </a:cxn>
                <a:cxn ang="0">
                  <a:pos x="0" y="94"/>
                </a:cxn>
                <a:cxn ang="0">
                  <a:pos x="3" y="98"/>
                </a:cxn>
                <a:cxn ang="0">
                  <a:pos x="7" y="99"/>
                </a:cxn>
                <a:cxn ang="0">
                  <a:pos x="8" y="99"/>
                </a:cxn>
                <a:cxn ang="0">
                  <a:pos x="10" y="98"/>
                </a:cxn>
                <a:cxn ang="0">
                  <a:pos x="10" y="98"/>
                </a:cxn>
                <a:cxn ang="0">
                  <a:pos x="38" y="72"/>
                </a:cxn>
                <a:cxn ang="0">
                  <a:pos x="67" y="48"/>
                </a:cxn>
                <a:cxn ang="0">
                  <a:pos x="82" y="38"/>
                </a:cxn>
                <a:cxn ang="0">
                  <a:pos x="98" y="27"/>
                </a:cxn>
                <a:cxn ang="0">
                  <a:pos x="115" y="18"/>
                </a:cxn>
                <a:cxn ang="0">
                  <a:pos x="132" y="10"/>
                </a:cxn>
                <a:cxn ang="0">
                  <a:pos x="132" y="10"/>
                </a:cxn>
                <a:cxn ang="0">
                  <a:pos x="133" y="9"/>
                </a:cxn>
                <a:cxn ang="0">
                  <a:pos x="135" y="6"/>
                </a:cxn>
                <a:cxn ang="0">
                  <a:pos x="135" y="5"/>
                </a:cxn>
                <a:cxn ang="0">
                  <a:pos x="133" y="2"/>
                </a:cxn>
                <a:cxn ang="0">
                  <a:pos x="131" y="0"/>
                </a:cxn>
                <a:cxn ang="0">
                  <a:pos x="128" y="0"/>
                </a:cxn>
                <a:cxn ang="0">
                  <a:pos x="126" y="0"/>
                </a:cxn>
                <a:cxn ang="0">
                  <a:pos x="126" y="0"/>
                </a:cxn>
              </a:cxnLst>
              <a:rect l="0" t="0" r="r" b="b"/>
              <a:pathLst>
                <a:path w="135" h="99">
                  <a:moveTo>
                    <a:pt x="126" y="0"/>
                  </a:moveTo>
                  <a:lnTo>
                    <a:pt x="126" y="0"/>
                  </a:lnTo>
                  <a:lnTo>
                    <a:pt x="109" y="9"/>
                  </a:lnTo>
                  <a:lnTo>
                    <a:pt x="92" y="18"/>
                  </a:lnTo>
                  <a:lnTo>
                    <a:pt x="76" y="28"/>
                  </a:lnTo>
                  <a:lnTo>
                    <a:pt x="60" y="39"/>
                  </a:lnTo>
                  <a:lnTo>
                    <a:pt x="44" y="51"/>
                  </a:lnTo>
                  <a:lnTo>
                    <a:pt x="30" y="64"/>
                  </a:lnTo>
                  <a:lnTo>
                    <a:pt x="3" y="90"/>
                  </a:lnTo>
                  <a:lnTo>
                    <a:pt x="3" y="90"/>
                  </a:lnTo>
                  <a:lnTo>
                    <a:pt x="1" y="91"/>
                  </a:lnTo>
                  <a:lnTo>
                    <a:pt x="0" y="94"/>
                  </a:lnTo>
                  <a:lnTo>
                    <a:pt x="3" y="98"/>
                  </a:lnTo>
                  <a:lnTo>
                    <a:pt x="7" y="99"/>
                  </a:lnTo>
                  <a:lnTo>
                    <a:pt x="8" y="99"/>
                  </a:lnTo>
                  <a:lnTo>
                    <a:pt x="10" y="98"/>
                  </a:lnTo>
                  <a:lnTo>
                    <a:pt x="10" y="98"/>
                  </a:lnTo>
                  <a:lnTo>
                    <a:pt x="38" y="72"/>
                  </a:lnTo>
                  <a:lnTo>
                    <a:pt x="67" y="48"/>
                  </a:lnTo>
                  <a:lnTo>
                    <a:pt x="82" y="38"/>
                  </a:lnTo>
                  <a:lnTo>
                    <a:pt x="98" y="27"/>
                  </a:lnTo>
                  <a:lnTo>
                    <a:pt x="115" y="18"/>
                  </a:lnTo>
                  <a:lnTo>
                    <a:pt x="132" y="10"/>
                  </a:lnTo>
                  <a:lnTo>
                    <a:pt x="132" y="10"/>
                  </a:lnTo>
                  <a:lnTo>
                    <a:pt x="133" y="9"/>
                  </a:lnTo>
                  <a:lnTo>
                    <a:pt x="135" y="6"/>
                  </a:lnTo>
                  <a:lnTo>
                    <a:pt x="135" y="5"/>
                  </a:lnTo>
                  <a:lnTo>
                    <a:pt x="133" y="2"/>
                  </a:lnTo>
                  <a:lnTo>
                    <a:pt x="131" y="0"/>
                  </a:lnTo>
                  <a:lnTo>
                    <a:pt x="128" y="0"/>
                  </a:lnTo>
                  <a:lnTo>
                    <a:pt x="126" y="0"/>
                  </a:lnTo>
                  <a:lnTo>
                    <a:pt x="12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262"/>
            <p:cNvSpPr/>
            <p:nvPr/>
          </p:nvSpPr>
          <p:spPr bwMode="auto">
            <a:xfrm>
              <a:off x="4800601" y="1444626"/>
              <a:ext cx="61913" cy="42863"/>
            </a:xfrm>
            <a:custGeom>
              <a:avLst/>
              <a:gdLst/>
              <a:ahLst/>
              <a:cxnLst>
                <a:cxn ang="0">
                  <a:pos x="147" y="0"/>
                </a:cxn>
                <a:cxn ang="0">
                  <a:pos x="147" y="0"/>
                </a:cxn>
                <a:cxn ang="0">
                  <a:pos x="128" y="9"/>
                </a:cxn>
                <a:cxn ang="0">
                  <a:pos x="108" y="19"/>
                </a:cxn>
                <a:cxn ang="0">
                  <a:pos x="89" y="30"/>
                </a:cxn>
                <a:cxn ang="0">
                  <a:pos x="70" y="41"/>
                </a:cxn>
                <a:cxn ang="0">
                  <a:pos x="52" y="54"/>
                </a:cxn>
                <a:cxn ang="0">
                  <a:pos x="34" y="68"/>
                </a:cxn>
                <a:cxn ang="0">
                  <a:pos x="17" y="82"/>
                </a:cxn>
                <a:cxn ang="0">
                  <a:pos x="1" y="98"/>
                </a:cxn>
                <a:cxn ang="0">
                  <a:pos x="1" y="98"/>
                </a:cxn>
                <a:cxn ang="0">
                  <a:pos x="0" y="99"/>
                </a:cxn>
                <a:cxn ang="0">
                  <a:pos x="0" y="102"/>
                </a:cxn>
                <a:cxn ang="0">
                  <a:pos x="1" y="105"/>
                </a:cxn>
                <a:cxn ang="0">
                  <a:pos x="5" y="107"/>
                </a:cxn>
                <a:cxn ang="0">
                  <a:pos x="7" y="107"/>
                </a:cxn>
                <a:cxn ang="0">
                  <a:pos x="9" y="105"/>
                </a:cxn>
                <a:cxn ang="0">
                  <a:pos x="9" y="105"/>
                </a:cxn>
                <a:cxn ang="0">
                  <a:pos x="24" y="91"/>
                </a:cxn>
                <a:cxn ang="0">
                  <a:pos x="41" y="77"/>
                </a:cxn>
                <a:cxn ang="0">
                  <a:pos x="58" y="64"/>
                </a:cxn>
                <a:cxn ang="0">
                  <a:pos x="77" y="51"/>
                </a:cxn>
                <a:cxn ang="0">
                  <a:pos x="95" y="39"/>
                </a:cxn>
                <a:cxn ang="0">
                  <a:pos x="113" y="28"/>
                </a:cxn>
                <a:cxn ang="0">
                  <a:pos x="133" y="18"/>
                </a:cxn>
                <a:cxn ang="0">
                  <a:pos x="154" y="10"/>
                </a:cxn>
                <a:cxn ang="0">
                  <a:pos x="154" y="10"/>
                </a:cxn>
                <a:cxn ang="0">
                  <a:pos x="155" y="7"/>
                </a:cxn>
                <a:cxn ang="0">
                  <a:pos x="157" y="6"/>
                </a:cxn>
                <a:cxn ang="0">
                  <a:pos x="157" y="5"/>
                </a:cxn>
                <a:cxn ang="0">
                  <a:pos x="155" y="2"/>
                </a:cxn>
                <a:cxn ang="0">
                  <a:pos x="153" y="0"/>
                </a:cxn>
                <a:cxn ang="0">
                  <a:pos x="150" y="0"/>
                </a:cxn>
                <a:cxn ang="0">
                  <a:pos x="147" y="0"/>
                </a:cxn>
                <a:cxn ang="0">
                  <a:pos x="147" y="0"/>
                </a:cxn>
              </a:cxnLst>
              <a:rect l="0" t="0" r="r" b="b"/>
              <a:pathLst>
                <a:path w="157" h="107">
                  <a:moveTo>
                    <a:pt x="147" y="0"/>
                  </a:moveTo>
                  <a:lnTo>
                    <a:pt x="147" y="0"/>
                  </a:lnTo>
                  <a:lnTo>
                    <a:pt x="128" y="9"/>
                  </a:lnTo>
                  <a:lnTo>
                    <a:pt x="108" y="19"/>
                  </a:lnTo>
                  <a:lnTo>
                    <a:pt x="89" y="30"/>
                  </a:lnTo>
                  <a:lnTo>
                    <a:pt x="70" y="41"/>
                  </a:lnTo>
                  <a:lnTo>
                    <a:pt x="52" y="54"/>
                  </a:lnTo>
                  <a:lnTo>
                    <a:pt x="34" y="68"/>
                  </a:lnTo>
                  <a:lnTo>
                    <a:pt x="17" y="82"/>
                  </a:lnTo>
                  <a:lnTo>
                    <a:pt x="1" y="98"/>
                  </a:lnTo>
                  <a:lnTo>
                    <a:pt x="1" y="98"/>
                  </a:lnTo>
                  <a:lnTo>
                    <a:pt x="0" y="99"/>
                  </a:lnTo>
                  <a:lnTo>
                    <a:pt x="0" y="102"/>
                  </a:lnTo>
                  <a:lnTo>
                    <a:pt x="1" y="105"/>
                  </a:lnTo>
                  <a:lnTo>
                    <a:pt x="5" y="107"/>
                  </a:lnTo>
                  <a:lnTo>
                    <a:pt x="7" y="107"/>
                  </a:lnTo>
                  <a:lnTo>
                    <a:pt x="9" y="105"/>
                  </a:lnTo>
                  <a:lnTo>
                    <a:pt x="9" y="105"/>
                  </a:lnTo>
                  <a:lnTo>
                    <a:pt x="24" y="91"/>
                  </a:lnTo>
                  <a:lnTo>
                    <a:pt x="41" y="77"/>
                  </a:lnTo>
                  <a:lnTo>
                    <a:pt x="58" y="64"/>
                  </a:lnTo>
                  <a:lnTo>
                    <a:pt x="77" y="51"/>
                  </a:lnTo>
                  <a:lnTo>
                    <a:pt x="95" y="39"/>
                  </a:lnTo>
                  <a:lnTo>
                    <a:pt x="113" y="28"/>
                  </a:lnTo>
                  <a:lnTo>
                    <a:pt x="133" y="18"/>
                  </a:lnTo>
                  <a:lnTo>
                    <a:pt x="154" y="10"/>
                  </a:lnTo>
                  <a:lnTo>
                    <a:pt x="154" y="10"/>
                  </a:lnTo>
                  <a:lnTo>
                    <a:pt x="155" y="7"/>
                  </a:lnTo>
                  <a:lnTo>
                    <a:pt x="157" y="6"/>
                  </a:lnTo>
                  <a:lnTo>
                    <a:pt x="157" y="5"/>
                  </a:lnTo>
                  <a:lnTo>
                    <a:pt x="155" y="2"/>
                  </a:lnTo>
                  <a:lnTo>
                    <a:pt x="153" y="0"/>
                  </a:lnTo>
                  <a:lnTo>
                    <a:pt x="150" y="0"/>
                  </a:lnTo>
                  <a:lnTo>
                    <a:pt x="147" y="0"/>
                  </a:lnTo>
                  <a:lnTo>
                    <a:pt x="147"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263"/>
            <p:cNvSpPr/>
            <p:nvPr/>
          </p:nvSpPr>
          <p:spPr bwMode="auto">
            <a:xfrm>
              <a:off x="4799014" y="1479551"/>
              <a:ext cx="74613" cy="55563"/>
            </a:xfrm>
            <a:custGeom>
              <a:avLst/>
              <a:gdLst/>
              <a:ahLst/>
              <a:cxnLst>
                <a:cxn ang="0">
                  <a:pos x="179" y="1"/>
                </a:cxn>
                <a:cxn ang="0">
                  <a:pos x="179" y="1"/>
                </a:cxn>
                <a:cxn ang="0">
                  <a:pos x="82" y="60"/>
                </a:cxn>
                <a:cxn ang="0">
                  <a:pos x="82" y="60"/>
                </a:cxn>
                <a:cxn ang="0">
                  <a:pos x="59" y="76"/>
                </a:cxn>
                <a:cxn ang="0">
                  <a:pos x="39" y="93"/>
                </a:cxn>
                <a:cxn ang="0">
                  <a:pos x="20" y="110"/>
                </a:cxn>
                <a:cxn ang="0">
                  <a:pos x="1" y="131"/>
                </a:cxn>
                <a:cxn ang="0">
                  <a:pos x="1" y="131"/>
                </a:cxn>
                <a:cxn ang="0">
                  <a:pos x="0" y="132"/>
                </a:cxn>
                <a:cxn ang="0">
                  <a:pos x="0" y="134"/>
                </a:cxn>
                <a:cxn ang="0">
                  <a:pos x="1" y="138"/>
                </a:cxn>
                <a:cxn ang="0">
                  <a:pos x="3" y="140"/>
                </a:cxn>
                <a:cxn ang="0">
                  <a:pos x="5" y="140"/>
                </a:cxn>
                <a:cxn ang="0">
                  <a:pos x="6" y="140"/>
                </a:cxn>
                <a:cxn ang="0">
                  <a:pos x="9" y="138"/>
                </a:cxn>
                <a:cxn ang="0">
                  <a:pos x="9" y="138"/>
                </a:cxn>
                <a:cxn ang="0">
                  <a:pos x="22" y="123"/>
                </a:cxn>
                <a:cxn ang="0">
                  <a:pos x="35" y="108"/>
                </a:cxn>
                <a:cxn ang="0">
                  <a:pos x="35" y="108"/>
                </a:cxn>
                <a:cxn ang="0">
                  <a:pos x="47" y="97"/>
                </a:cxn>
                <a:cxn ang="0">
                  <a:pos x="60" y="87"/>
                </a:cxn>
                <a:cxn ang="0">
                  <a:pos x="88" y="70"/>
                </a:cxn>
                <a:cxn ang="0">
                  <a:pos x="88" y="70"/>
                </a:cxn>
                <a:cxn ang="0">
                  <a:pos x="136" y="40"/>
                </a:cxn>
                <a:cxn ang="0">
                  <a:pos x="184" y="10"/>
                </a:cxn>
                <a:cxn ang="0">
                  <a:pos x="184" y="10"/>
                </a:cxn>
                <a:cxn ang="0">
                  <a:pos x="187" y="9"/>
                </a:cxn>
                <a:cxn ang="0">
                  <a:pos x="187" y="6"/>
                </a:cxn>
                <a:cxn ang="0">
                  <a:pos x="187" y="2"/>
                </a:cxn>
                <a:cxn ang="0">
                  <a:pos x="183" y="0"/>
                </a:cxn>
                <a:cxn ang="0">
                  <a:pos x="182" y="0"/>
                </a:cxn>
                <a:cxn ang="0">
                  <a:pos x="179" y="1"/>
                </a:cxn>
                <a:cxn ang="0">
                  <a:pos x="179" y="1"/>
                </a:cxn>
              </a:cxnLst>
              <a:rect l="0" t="0" r="r" b="b"/>
              <a:pathLst>
                <a:path w="187" h="140">
                  <a:moveTo>
                    <a:pt x="179" y="1"/>
                  </a:moveTo>
                  <a:lnTo>
                    <a:pt x="179" y="1"/>
                  </a:lnTo>
                  <a:lnTo>
                    <a:pt x="82" y="60"/>
                  </a:lnTo>
                  <a:lnTo>
                    <a:pt x="82" y="60"/>
                  </a:lnTo>
                  <a:lnTo>
                    <a:pt x="59" y="76"/>
                  </a:lnTo>
                  <a:lnTo>
                    <a:pt x="39" y="93"/>
                  </a:lnTo>
                  <a:lnTo>
                    <a:pt x="20" y="110"/>
                  </a:lnTo>
                  <a:lnTo>
                    <a:pt x="1" y="131"/>
                  </a:lnTo>
                  <a:lnTo>
                    <a:pt x="1" y="131"/>
                  </a:lnTo>
                  <a:lnTo>
                    <a:pt x="0" y="132"/>
                  </a:lnTo>
                  <a:lnTo>
                    <a:pt x="0" y="134"/>
                  </a:lnTo>
                  <a:lnTo>
                    <a:pt x="1" y="138"/>
                  </a:lnTo>
                  <a:lnTo>
                    <a:pt x="3" y="140"/>
                  </a:lnTo>
                  <a:lnTo>
                    <a:pt x="5" y="140"/>
                  </a:lnTo>
                  <a:lnTo>
                    <a:pt x="6" y="140"/>
                  </a:lnTo>
                  <a:lnTo>
                    <a:pt x="9" y="138"/>
                  </a:lnTo>
                  <a:lnTo>
                    <a:pt x="9" y="138"/>
                  </a:lnTo>
                  <a:lnTo>
                    <a:pt x="22" y="123"/>
                  </a:lnTo>
                  <a:lnTo>
                    <a:pt x="35" y="108"/>
                  </a:lnTo>
                  <a:lnTo>
                    <a:pt x="35" y="108"/>
                  </a:lnTo>
                  <a:lnTo>
                    <a:pt x="47" y="97"/>
                  </a:lnTo>
                  <a:lnTo>
                    <a:pt x="60" y="87"/>
                  </a:lnTo>
                  <a:lnTo>
                    <a:pt x="88" y="70"/>
                  </a:lnTo>
                  <a:lnTo>
                    <a:pt x="88" y="70"/>
                  </a:lnTo>
                  <a:lnTo>
                    <a:pt x="136" y="40"/>
                  </a:lnTo>
                  <a:lnTo>
                    <a:pt x="184" y="10"/>
                  </a:lnTo>
                  <a:lnTo>
                    <a:pt x="184" y="10"/>
                  </a:lnTo>
                  <a:lnTo>
                    <a:pt x="187" y="9"/>
                  </a:lnTo>
                  <a:lnTo>
                    <a:pt x="187" y="6"/>
                  </a:lnTo>
                  <a:lnTo>
                    <a:pt x="187" y="2"/>
                  </a:lnTo>
                  <a:lnTo>
                    <a:pt x="183" y="0"/>
                  </a:lnTo>
                  <a:lnTo>
                    <a:pt x="182" y="0"/>
                  </a:lnTo>
                  <a:lnTo>
                    <a:pt x="179" y="1"/>
                  </a:lnTo>
                  <a:lnTo>
                    <a:pt x="17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264"/>
            <p:cNvSpPr/>
            <p:nvPr/>
          </p:nvSpPr>
          <p:spPr bwMode="auto">
            <a:xfrm>
              <a:off x="4789489" y="1530351"/>
              <a:ext cx="57150" cy="46038"/>
            </a:xfrm>
            <a:custGeom>
              <a:avLst/>
              <a:gdLst/>
              <a:ahLst/>
              <a:cxnLst>
                <a:cxn ang="0">
                  <a:pos x="137" y="2"/>
                </a:cxn>
                <a:cxn ang="0">
                  <a:pos x="137" y="2"/>
                </a:cxn>
                <a:cxn ang="0">
                  <a:pos x="115" y="16"/>
                </a:cxn>
                <a:cxn ang="0">
                  <a:pos x="93" y="29"/>
                </a:cxn>
                <a:cxn ang="0">
                  <a:pos x="70" y="42"/>
                </a:cxn>
                <a:cxn ang="0">
                  <a:pos x="48" y="57"/>
                </a:cxn>
                <a:cxn ang="0">
                  <a:pos x="48" y="57"/>
                </a:cxn>
                <a:cxn ang="0">
                  <a:pos x="34" y="68"/>
                </a:cxn>
                <a:cxn ang="0">
                  <a:pos x="19" y="80"/>
                </a:cxn>
                <a:cxn ang="0">
                  <a:pos x="13" y="87"/>
                </a:cxn>
                <a:cxn ang="0">
                  <a:pos x="8" y="93"/>
                </a:cxn>
                <a:cxn ang="0">
                  <a:pos x="2" y="101"/>
                </a:cxn>
                <a:cxn ang="0">
                  <a:pos x="0" y="110"/>
                </a:cxn>
                <a:cxn ang="0">
                  <a:pos x="0" y="110"/>
                </a:cxn>
                <a:cxn ang="0">
                  <a:pos x="0" y="113"/>
                </a:cxn>
                <a:cxn ang="0">
                  <a:pos x="1" y="115"/>
                </a:cxn>
                <a:cxn ang="0">
                  <a:pos x="4" y="117"/>
                </a:cxn>
                <a:cxn ang="0">
                  <a:pos x="8" y="117"/>
                </a:cxn>
                <a:cxn ang="0">
                  <a:pos x="10" y="115"/>
                </a:cxn>
                <a:cxn ang="0">
                  <a:pos x="10" y="113"/>
                </a:cxn>
                <a:cxn ang="0">
                  <a:pos x="10" y="113"/>
                </a:cxn>
                <a:cxn ang="0">
                  <a:pos x="14" y="104"/>
                </a:cxn>
                <a:cxn ang="0">
                  <a:pos x="21" y="96"/>
                </a:cxn>
                <a:cxn ang="0">
                  <a:pos x="27" y="87"/>
                </a:cxn>
                <a:cxn ang="0">
                  <a:pos x="35" y="80"/>
                </a:cxn>
                <a:cxn ang="0">
                  <a:pos x="53" y="66"/>
                </a:cxn>
                <a:cxn ang="0">
                  <a:pos x="70" y="54"/>
                </a:cxn>
                <a:cxn ang="0">
                  <a:pos x="70" y="54"/>
                </a:cxn>
                <a:cxn ang="0">
                  <a:pos x="89" y="43"/>
                </a:cxn>
                <a:cxn ang="0">
                  <a:pos x="107" y="33"/>
                </a:cxn>
                <a:cxn ang="0">
                  <a:pos x="125" y="23"/>
                </a:cxn>
                <a:cxn ang="0">
                  <a:pos x="142" y="11"/>
                </a:cxn>
                <a:cxn ang="0">
                  <a:pos x="142" y="11"/>
                </a:cxn>
                <a:cxn ang="0">
                  <a:pos x="144" y="9"/>
                </a:cxn>
                <a:cxn ang="0">
                  <a:pos x="145" y="7"/>
                </a:cxn>
                <a:cxn ang="0">
                  <a:pos x="144" y="3"/>
                </a:cxn>
                <a:cxn ang="0">
                  <a:pos x="142" y="2"/>
                </a:cxn>
                <a:cxn ang="0">
                  <a:pos x="141" y="0"/>
                </a:cxn>
                <a:cxn ang="0">
                  <a:pos x="138" y="0"/>
                </a:cxn>
                <a:cxn ang="0">
                  <a:pos x="137" y="2"/>
                </a:cxn>
                <a:cxn ang="0">
                  <a:pos x="137" y="2"/>
                </a:cxn>
              </a:cxnLst>
              <a:rect l="0" t="0" r="r" b="b"/>
              <a:pathLst>
                <a:path w="145" h="117">
                  <a:moveTo>
                    <a:pt x="137" y="2"/>
                  </a:moveTo>
                  <a:lnTo>
                    <a:pt x="137" y="2"/>
                  </a:lnTo>
                  <a:lnTo>
                    <a:pt x="115" y="16"/>
                  </a:lnTo>
                  <a:lnTo>
                    <a:pt x="93" y="29"/>
                  </a:lnTo>
                  <a:lnTo>
                    <a:pt x="70" y="42"/>
                  </a:lnTo>
                  <a:lnTo>
                    <a:pt x="48" y="57"/>
                  </a:lnTo>
                  <a:lnTo>
                    <a:pt x="48" y="57"/>
                  </a:lnTo>
                  <a:lnTo>
                    <a:pt x="34" y="68"/>
                  </a:lnTo>
                  <a:lnTo>
                    <a:pt x="19" y="80"/>
                  </a:lnTo>
                  <a:lnTo>
                    <a:pt x="13" y="87"/>
                  </a:lnTo>
                  <a:lnTo>
                    <a:pt x="8" y="93"/>
                  </a:lnTo>
                  <a:lnTo>
                    <a:pt x="2" y="101"/>
                  </a:lnTo>
                  <a:lnTo>
                    <a:pt x="0" y="110"/>
                  </a:lnTo>
                  <a:lnTo>
                    <a:pt x="0" y="110"/>
                  </a:lnTo>
                  <a:lnTo>
                    <a:pt x="0" y="113"/>
                  </a:lnTo>
                  <a:lnTo>
                    <a:pt x="1" y="115"/>
                  </a:lnTo>
                  <a:lnTo>
                    <a:pt x="4" y="117"/>
                  </a:lnTo>
                  <a:lnTo>
                    <a:pt x="8" y="117"/>
                  </a:lnTo>
                  <a:lnTo>
                    <a:pt x="10" y="115"/>
                  </a:lnTo>
                  <a:lnTo>
                    <a:pt x="10" y="113"/>
                  </a:lnTo>
                  <a:lnTo>
                    <a:pt x="10" y="113"/>
                  </a:lnTo>
                  <a:lnTo>
                    <a:pt x="14" y="104"/>
                  </a:lnTo>
                  <a:lnTo>
                    <a:pt x="21" y="96"/>
                  </a:lnTo>
                  <a:lnTo>
                    <a:pt x="27" y="87"/>
                  </a:lnTo>
                  <a:lnTo>
                    <a:pt x="35" y="80"/>
                  </a:lnTo>
                  <a:lnTo>
                    <a:pt x="53" y="66"/>
                  </a:lnTo>
                  <a:lnTo>
                    <a:pt x="70" y="54"/>
                  </a:lnTo>
                  <a:lnTo>
                    <a:pt x="70" y="54"/>
                  </a:lnTo>
                  <a:lnTo>
                    <a:pt x="89" y="43"/>
                  </a:lnTo>
                  <a:lnTo>
                    <a:pt x="107" y="33"/>
                  </a:lnTo>
                  <a:lnTo>
                    <a:pt x="125" y="23"/>
                  </a:lnTo>
                  <a:lnTo>
                    <a:pt x="142" y="11"/>
                  </a:lnTo>
                  <a:lnTo>
                    <a:pt x="142" y="11"/>
                  </a:lnTo>
                  <a:lnTo>
                    <a:pt x="144" y="9"/>
                  </a:lnTo>
                  <a:lnTo>
                    <a:pt x="145" y="7"/>
                  </a:lnTo>
                  <a:lnTo>
                    <a:pt x="144" y="3"/>
                  </a:lnTo>
                  <a:lnTo>
                    <a:pt x="142" y="2"/>
                  </a:lnTo>
                  <a:lnTo>
                    <a:pt x="141" y="0"/>
                  </a:lnTo>
                  <a:lnTo>
                    <a:pt x="138" y="0"/>
                  </a:lnTo>
                  <a:lnTo>
                    <a:pt x="137" y="2"/>
                  </a:lnTo>
                  <a:lnTo>
                    <a:pt x="13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265"/>
            <p:cNvSpPr/>
            <p:nvPr/>
          </p:nvSpPr>
          <p:spPr bwMode="auto">
            <a:xfrm>
              <a:off x="4697414" y="1552576"/>
              <a:ext cx="163513" cy="125413"/>
            </a:xfrm>
            <a:custGeom>
              <a:avLst/>
              <a:gdLst/>
              <a:ahLst/>
              <a:cxnLst>
                <a:cxn ang="0">
                  <a:pos x="406" y="0"/>
                </a:cxn>
                <a:cxn ang="0">
                  <a:pos x="406" y="0"/>
                </a:cxn>
                <a:cxn ang="0">
                  <a:pos x="393" y="8"/>
                </a:cxn>
                <a:cxn ang="0">
                  <a:pos x="381" y="17"/>
                </a:cxn>
                <a:cxn ang="0">
                  <a:pos x="356" y="36"/>
                </a:cxn>
                <a:cxn ang="0">
                  <a:pos x="312" y="78"/>
                </a:cxn>
                <a:cxn ang="0">
                  <a:pos x="312" y="78"/>
                </a:cxn>
                <a:cxn ang="0">
                  <a:pos x="285" y="101"/>
                </a:cxn>
                <a:cxn ang="0">
                  <a:pos x="259" y="121"/>
                </a:cxn>
                <a:cxn ang="0">
                  <a:pos x="206" y="162"/>
                </a:cxn>
                <a:cxn ang="0">
                  <a:pos x="206" y="162"/>
                </a:cxn>
                <a:cxn ang="0">
                  <a:pos x="178" y="183"/>
                </a:cxn>
                <a:cxn ang="0">
                  <a:pos x="149" y="203"/>
                </a:cxn>
                <a:cxn ang="0">
                  <a:pos x="119" y="221"/>
                </a:cxn>
                <a:cxn ang="0">
                  <a:pos x="89" y="238"/>
                </a:cxn>
                <a:cxn ang="0">
                  <a:pos x="89" y="238"/>
                </a:cxn>
                <a:cxn ang="0">
                  <a:pos x="66" y="252"/>
                </a:cxn>
                <a:cxn ang="0">
                  <a:pos x="41" y="268"/>
                </a:cxn>
                <a:cxn ang="0">
                  <a:pos x="29" y="277"/>
                </a:cxn>
                <a:cxn ang="0">
                  <a:pos x="17" y="286"/>
                </a:cxn>
                <a:cxn ang="0">
                  <a:pos x="8" y="297"/>
                </a:cxn>
                <a:cxn ang="0">
                  <a:pos x="2" y="308"/>
                </a:cxn>
                <a:cxn ang="0">
                  <a:pos x="2" y="308"/>
                </a:cxn>
                <a:cxn ang="0">
                  <a:pos x="0" y="310"/>
                </a:cxn>
                <a:cxn ang="0">
                  <a:pos x="0" y="312"/>
                </a:cxn>
                <a:cxn ang="0">
                  <a:pos x="3" y="315"/>
                </a:cxn>
                <a:cxn ang="0">
                  <a:pos x="8" y="316"/>
                </a:cxn>
                <a:cxn ang="0">
                  <a:pos x="9" y="315"/>
                </a:cxn>
                <a:cxn ang="0">
                  <a:pos x="11" y="314"/>
                </a:cxn>
                <a:cxn ang="0">
                  <a:pos x="11" y="314"/>
                </a:cxn>
                <a:cxn ang="0">
                  <a:pos x="20" y="302"/>
                </a:cxn>
                <a:cxn ang="0">
                  <a:pos x="30" y="290"/>
                </a:cxn>
                <a:cxn ang="0">
                  <a:pos x="43" y="280"/>
                </a:cxn>
                <a:cxn ang="0">
                  <a:pos x="56" y="271"/>
                </a:cxn>
                <a:cxn ang="0">
                  <a:pos x="85" y="254"/>
                </a:cxn>
                <a:cxn ang="0">
                  <a:pos x="113" y="239"/>
                </a:cxn>
                <a:cxn ang="0">
                  <a:pos x="113" y="239"/>
                </a:cxn>
                <a:cxn ang="0">
                  <a:pos x="136" y="225"/>
                </a:cxn>
                <a:cxn ang="0">
                  <a:pos x="160" y="209"/>
                </a:cxn>
                <a:cxn ang="0">
                  <a:pos x="183" y="193"/>
                </a:cxn>
                <a:cxn ang="0">
                  <a:pos x="206" y="176"/>
                </a:cxn>
                <a:cxn ang="0">
                  <a:pos x="206" y="176"/>
                </a:cxn>
                <a:cxn ang="0">
                  <a:pos x="255" y="138"/>
                </a:cxn>
                <a:cxn ang="0">
                  <a:pos x="304" y="101"/>
                </a:cxn>
                <a:cxn ang="0">
                  <a:pos x="304" y="101"/>
                </a:cxn>
                <a:cxn ang="0">
                  <a:pos x="352" y="57"/>
                </a:cxn>
                <a:cxn ang="0">
                  <a:pos x="352" y="57"/>
                </a:cxn>
                <a:cxn ang="0">
                  <a:pos x="381" y="33"/>
                </a:cxn>
                <a:cxn ang="0">
                  <a:pos x="395" y="21"/>
                </a:cxn>
                <a:cxn ang="0">
                  <a:pos x="411" y="10"/>
                </a:cxn>
                <a:cxn ang="0">
                  <a:pos x="411" y="10"/>
                </a:cxn>
                <a:cxn ang="0">
                  <a:pos x="414" y="9"/>
                </a:cxn>
                <a:cxn ang="0">
                  <a:pos x="414" y="6"/>
                </a:cxn>
                <a:cxn ang="0">
                  <a:pos x="414" y="2"/>
                </a:cxn>
                <a:cxn ang="0">
                  <a:pos x="410" y="0"/>
                </a:cxn>
                <a:cxn ang="0">
                  <a:pos x="408" y="0"/>
                </a:cxn>
                <a:cxn ang="0">
                  <a:pos x="406" y="0"/>
                </a:cxn>
                <a:cxn ang="0">
                  <a:pos x="406" y="0"/>
                </a:cxn>
              </a:cxnLst>
              <a:rect l="0" t="0" r="r" b="b"/>
              <a:pathLst>
                <a:path w="414" h="316">
                  <a:moveTo>
                    <a:pt x="406" y="0"/>
                  </a:moveTo>
                  <a:lnTo>
                    <a:pt x="406" y="0"/>
                  </a:lnTo>
                  <a:lnTo>
                    <a:pt x="393" y="8"/>
                  </a:lnTo>
                  <a:lnTo>
                    <a:pt x="381" y="17"/>
                  </a:lnTo>
                  <a:lnTo>
                    <a:pt x="356" y="36"/>
                  </a:lnTo>
                  <a:lnTo>
                    <a:pt x="312" y="78"/>
                  </a:lnTo>
                  <a:lnTo>
                    <a:pt x="312" y="78"/>
                  </a:lnTo>
                  <a:lnTo>
                    <a:pt x="285" y="101"/>
                  </a:lnTo>
                  <a:lnTo>
                    <a:pt x="259" y="121"/>
                  </a:lnTo>
                  <a:lnTo>
                    <a:pt x="206" y="162"/>
                  </a:lnTo>
                  <a:lnTo>
                    <a:pt x="206" y="162"/>
                  </a:lnTo>
                  <a:lnTo>
                    <a:pt x="178" y="183"/>
                  </a:lnTo>
                  <a:lnTo>
                    <a:pt x="149" y="203"/>
                  </a:lnTo>
                  <a:lnTo>
                    <a:pt x="119" y="221"/>
                  </a:lnTo>
                  <a:lnTo>
                    <a:pt x="89" y="238"/>
                  </a:lnTo>
                  <a:lnTo>
                    <a:pt x="89" y="238"/>
                  </a:lnTo>
                  <a:lnTo>
                    <a:pt x="66" y="252"/>
                  </a:lnTo>
                  <a:lnTo>
                    <a:pt x="41" y="268"/>
                  </a:lnTo>
                  <a:lnTo>
                    <a:pt x="29" y="277"/>
                  </a:lnTo>
                  <a:lnTo>
                    <a:pt x="17" y="286"/>
                  </a:lnTo>
                  <a:lnTo>
                    <a:pt x="8" y="297"/>
                  </a:lnTo>
                  <a:lnTo>
                    <a:pt x="2" y="308"/>
                  </a:lnTo>
                  <a:lnTo>
                    <a:pt x="2" y="308"/>
                  </a:lnTo>
                  <a:lnTo>
                    <a:pt x="0" y="310"/>
                  </a:lnTo>
                  <a:lnTo>
                    <a:pt x="0" y="312"/>
                  </a:lnTo>
                  <a:lnTo>
                    <a:pt x="3" y="315"/>
                  </a:lnTo>
                  <a:lnTo>
                    <a:pt x="8" y="316"/>
                  </a:lnTo>
                  <a:lnTo>
                    <a:pt x="9" y="315"/>
                  </a:lnTo>
                  <a:lnTo>
                    <a:pt x="11" y="314"/>
                  </a:lnTo>
                  <a:lnTo>
                    <a:pt x="11" y="314"/>
                  </a:lnTo>
                  <a:lnTo>
                    <a:pt x="20" y="302"/>
                  </a:lnTo>
                  <a:lnTo>
                    <a:pt x="30" y="290"/>
                  </a:lnTo>
                  <a:lnTo>
                    <a:pt x="43" y="280"/>
                  </a:lnTo>
                  <a:lnTo>
                    <a:pt x="56" y="271"/>
                  </a:lnTo>
                  <a:lnTo>
                    <a:pt x="85" y="254"/>
                  </a:lnTo>
                  <a:lnTo>
                    <a:pt x="113" y="239"/>
                  </a:lnTo>
                  <a:lnTo>
                    <a:pt x="113" y="239"/>
                  </a:lnTo>
                  <a:lnTo>
                    <a:pt x="136" y="225"/>
                  </a:lnTo>
                  <a:lnTo>
                    <a:pt x="160" y="209"/>
                  </a:lnTo>
                  <a:lnTo>
                    <a:pt x="183" y="193"/>
                  </a:lnTo>
                  <a:lnTo>
                    <a:pt x="206" y="176"/>
                  </a:lnTo>
                  <a:lnTo>
                    <a:pt x="206" y="176"/>
                  </a:lnTo>
                  <a:lnTo>
                    <a:pt x="255" y="138"/>
                  </a:lnTo>
                  <a:lnTo>
                    <a:pt x="304" y="101"/>
                  </a:lnTo>
                  <a:lnTo>
                    <a:pt x="304" y="101"/>
                  </a:lnTo>
                  <a:lnTo>
                    <a:pt x="352" y="57"/>
                  </a:lnTo>
                  <a:lnTo>
                    <a:pt x="352" y="57"/>
                  </a:lnTo>
                  <a:lnTo>
                    <a:pt x="381" y="33"/>
                  </a:lnTo>
                  <a:lnTo>
                    <a:pt x="395" y="21"/>
                  </a:lnTo>
                  <a:lnTo>
                    <a:pt x="411" y="10"/>
                  </a:lnTo>
                  <a:lnTo>
                    <a:pt x="411" y="10"/>
                  </a:lnTo>
                  <a:lnTo>
                    <a:pt x="414" y="9"/>
                  </a:lnTo>
                  <a:lnTo>
                    <a:pt x="414" y="6"/>
                  </a:lnTo>
                  <a:lnTo>
                    <a:pt x="414" y="2"/>
                  </a:lnTo>
                  <a:lnTo>
                    <a:pt x="410" y="0"/>
                  </a:lnTo>
                  <a:lnTo>
                    <a:pt x="408" y="0"/>
                  </a:lnTo>
                  <a:lnTo>
                    <a:pt x="406" y="0"/>
                  </a:lnTo>
                  <a:lnTo>
                    <a:pt x="40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266"/>
            <p:cNvSpPr/>
            <p:nvPr/>
          </p:nvSpPr>
          <p:spPr bwMode="auto">
            <a:xfrm>
              <a:off x="4745039" y="1595438"/>
              <a:ext cx="112713" cy="84138"/>
            </a:xfrm>
            <a:custGeom>
              <a:avLst/>
              <a:gdLst/>
              <a:ahLst/>
              <a:cxnLst>
                <a:cxn ang="0">
                  <a:pos x="272" y="2"/>
                </a:cxn>
                <a:cxn ang="0">
                  <a:pos x="272" y="2"/>
                </a:cxn>
                <a:cxn ang="0">
                  <a:pos x="257" y="17"/>
                </a:cxn>
                <a:cxn ang="0">
                  <a:pos x="242" y="33"/>
                </a:cxn>
                <a:cxn ang="0">
                  <a:pos x="226" y="46"/>
                </a:cxn>
                <a:cxn ang="0">
                  <a:pos x="208" y="59"/>
                </a:cxn>
                <a:cxn ang="0">
                  <a:pos x="208" y="59"/>
                </a:cxn>
                <a:cxn ang="0">
                  <a:pos x="134" y="105"/>
                </a:cxn>
                <a:cxn ang="0">
                  <a:pos x="134" y="105"/>
                </a:cxn>
                <a:cxn ang="0">
                  <a:pos x="96" y="129"/>
                </a:cxn>
                <a:cxn ang="0">
                  <a:pos x="77" y="142"/>
                </a:cxn>
                <a:cxn ang="0">
                  <a:pos x="58" y="155"/>
                </a:cxn>
                <a:cxn ang="0">
                  <a:pos x="58" y="155"/>
                </a:cxn>
                <a:cxn ang="0">
                  <a:pos x="47" y="164"/>
                </a:cxn>
                <a:cxn ang="0">
                  <a:pos x="35" y="174"/>
                </a:cxn>
                <a:cxn ang="0">
                  <a:pos x="22" y="185"/>
                </a:cxn>
                <a:cxn ang="0">
                  <a:pos x="10" y="195"/>
                </a:cxn>
                <a:cxn ang="0">
                  <a:pos x="10" y="195"/>
                </a:cxn>
                <a:cxn ang="0">
                  <a:pos x="7" y="194"/>
                </a:cxn>
                <a:cxn ang="0">
                  <a:pos x="4" y="195"/>
                </a:cxn>
                <a:cxn ang="0">
                  <a:pos x="4" y="195"/>
                </a:cxn>
                <a:cxn ang="0">
                  <a:pos x="1" y="200"/>
                </a:cxn>
                <a:cxn ang="0">
                  <a:pos x="0" y="206"/>
                </a:cxn>
                <a:cxn ang="0">
                  <a:pos x="0" y="206"/>
                </a:cxn>
                <a:cxn ang="0">
                  <a:pos x="0" y="208"/>
                </a:cxn>
                <a:cxn ang="0">
                  <a:pos x="2" y="211"/>
                </a:cxn>
                <a:cxn ang="0">
                  <a:pos x="5" y="211"/>
                </a:cxn>
                <a:cxn ang="0">
                  <a:pos x="7" y="211"/>
                </a:cxn>
                <a:cxn ang="0">
                  <a:pos x="7" y="211"/>
                </a:cxn>
                <a:cxn ang="0">
                  <a:pos x="21" y="202"/>
                </a:cxn>
                <a:cxn ang="0">
                  <a:pos x="34" y="191"/>
                </a:cxn>
                <a:cxn ang="0">
                  <a:pos x="57" y="169"/>
                </a:cxn>
                <a:cxn ang="0">
                  <a:pos x="57" y="169"/>
                </a:cxn>
                <a:cxn ang="0">
                  <a:pos x="79" y="153"/>
                </a:cxn>
                <a:cxn ang="0">
                  <a:pos x="102" y="139"/>
                </a:cxn>
                <a:cxn ang="0">
                  <a:pos x="149" y="110"/>
                </a:cxn>
                <a:cxn ang="0">
                  <a:pos x="149" y="110"/>
                </a:cxn>
                <a:cxn ang="0">
                  <a:pos x="221" y="64"/>
                </a:cxn>
                <a:cxn ang="0">
                  <a:pos x="221" y="64"/>
                </a:cxn>
                <a:cxn ang="0">
                  <a:pos x="238" y="53"/>
                </a:cxn>
                <a:cxn ang="0">
                  <a:pos x="252" y="40"/>
                </a:cxn>
                <a:cxn ang="0">
                  <a:pos x="281" y="10"/>
                </a:cxn>
                <a:cxn ang="0">
                  <a:pos x="281" y="10"/>
                </a:cxn>
                <a:cxn ang="0">
                  <a:pos x="282" y="8"/>
                </a:cxn>
                <a:cxn ang="0">
                  <a:pos x="282" y="6"/>
                </a:cxn>
                <a:cxn ang="0">
                  <a:pos x="280" y="2"/>
                </a:cxn>
                <a:cxn ang="0">
                  <a:pos x="276" y="0"/>
                </a:cxn>
                <a:cxn ang="0">
                  <a:pos x="274" y="0"/>
                </a:cxn>
                <a:cxn ang="0">
                  <a:pos x="272" y="2"/>
                </a:cxn>
                <a:cxn ang="0">
                  <a:pos x="272" y="2"/>
                </a:cxn>
              </a:cxnLst>
              <a:rect l="0" t="0" r="r" b="b"/>
              <a:pathLst>
                <a:path w="282" h="211">
                  <a:moveTo>
                    <a:pt x="272" y="2"/>
                  </a:moveTo>
                  <a:lnTo>
                    <a:pt x="272" y="2"/>
                  </a:lnTo>
                  <a:lnTo>
                    <a:pt x="257" y="17"/>
                  </a:lnTo>
                  <a:lnTo>
                    <a:pt x="242" y="33"/>
                  </a:lnTo>
                  <a:lnTo>
                    <a:pt x="226" y="46"/>
                  </a:lnTo>
                  <a:lnTo>
                    <a:pt x="208" y="59"/>
                  </a:lnTo>
                  <a:lnTo>
                    <a:pt x="208" y="59"/>
                  </a:lnTo>
                  <a:lnTo>
                    <a:pt x="134" y="105"/>
                  </a:lnTo>
                  <a:lnTo>
                    <a:pt x="134" y="105"/>
                  </a:lnTo>
                  <a:lnTo>
                    <a:pt x="96" y="129"/>
                  </a:lnTo>
                  <a:lnTo>
                    <a:pt x="77" y="142"/>
                  </a:lnTo>
                  <a:lnTo>
                    <a:pt x="58" y="155"/>
                  </a:lnTo>
                  <a:lnTo>
                    <a:pt x="58" y="155"/>
                  </a:lnTo>
                  <a:lnTo>
                    <a:pt x="47" y="164"/>
                  </a:lnTo>
                  <a:lnTo>
                    <a:pt x="35" y="174"/>
                  </a:lnTo>
                  <a:lnTo>
                    <a:pt x="22" y="185"/>
                  </a:lnTo>
                  <a:lnTo>
                    <a:pt x="10" y="195"/>
                  </a:lnTo>
                  <a:lnTo>
                    <a:pt x="10" y="195"/>
                  </a:lnTo>
                  <a:lnTo>
                    <a:pt x="7" y="194"/>
                  </a:lnTo>
                  <a:lnTo>
                    <a:pt x="4" y="195"/>
                  </a:lnTo>
                  <a:lnTo>
                    <a:pt x="4" y="195"/>
                  </a:lnTo>
                  <a:lnTo>
                    <a:pt x="1" y="200"/>
                  </a:lnTo>
                  <a:lnTo>
                    <a:pt x="0" y="206"/>
                  </a:lnTo>
                  <a:lnTo>
                    <a:pt x="0" y="206"/>
                  </a:lnTo>
                  <a:lnTo>
                    <a:pt x="0" y="208"/>
                  </a:lnTo>
                  <a:lnTo>
                    <a:pt x="2" y="211"/>
                  </a:lnTo>
                  <a:lnTo>
                    <a:pt x="5" y="211"/>
                  </a:lnTo>
                  <a:lnTo>
                    <a:pt x="7" y="211"/>
                  </a:lnTo>
                  <a:lnTo>
                    <a:pt x="7" y="211"/>
                  </a:lnTo>
                  <a:lnTo>
                    <a:pt x="21" y="202"/>
                  </a:lnTo>
                  <a:lnTo>
                    <a:pt x="34" y="191"/>
                  </a:lnTo>
                  <a:lnTo>
                    <a:pt x="57" y="169"/>
                  </a:lnTo>
                  <a:lnTo>
                    <a:pt x="57" y="169"/>
                  </a:lnTo>
                  <a:lnTo>
                    <a:pt x="79" y="153"/>
                  </a:lnTo>
                  <a:lnTo>
                    <a:pt x="102" y="139"/>
                  </a:lnTo>
                  <a:lnTo>
                    <a:pt x="149" y="110"/>
                  </a:lnTo>
                  <a:lnTo>
                    <a:pt x="149" y="110"/>
                  </a:lnTo>
                  <a:lnTo>
                    <a:pt x="221" y="64"/>
                  </a:lnTo>
                  <a:lnTo>
                    <a:pt x="221" y="64"/>
                  </a:lnTo>
                  <a:lnTo>
                    <a:pt x="238" y="53"/>
                  </a:lnTo>
                  <a:lnTo>
                    <a:pt x="252" y="40"/>
                  </a:lnTo>
                  <a:lnTo>
                    <a:pt x="281" y="10"/>
                  </a:lnTo>
                  <a:lnTo>
                    <a:pt x="281" y="10"/>
                  </a:lnTo>
                  <a:lnTo>
                    <a:pt x="282" y="8"/>
                  </a:lnTo>
                  <a:lnTo>
                    <a:pt x="282" y="6"/>
                  </a:lnTo>
                  <a:lnTo>
                    <a:pt x="280" y="2"/>
                  </a:lnTo>
                  <a:lnTo>
                    <a:pt x="276" y="0"/>
                  </a:lnTo>
                  <a:lnTo>
                    <a:pt x="274" y="0"/>
                  </a:lnTo>
                  <a:lnTo>
                    <a:pt x="272" y="2"/>
                  </a:lnTo>
                  <a:lnTo>
                    <a:pt x="272"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267"/>
            <p:cNvSpPr/>
            <p:nvPr/>
          </p:nvSpPr>
          <p:spPr bwMode="auto">
            <a:xfrm>
              <a:off x="4625976" y="1595438"/>
              <a:ext cx="120650" cy="82550"/>
            </a:xfrm>
            <a:custGeom>
              <a:avLst/>
              <a:gdLst/>
              <a:ahLst/>
              <a:cxnLst>
                <a:cxn ang="0">
                  <a:pos x="293" y="0"/>
                </a:cxn>
                <a:cxn ang="0">
                  <a:pos x="293" y="0"/>
                </a:cxn>
                <a:cxn ang="0">
                  <a:pos x="218" y="49"/>
                </a:cxn>
                <a:cxn ang="0">
                  <a:pos x="143" y="98"/>
                </a:cxn>
                <a:cxn ang="0">
                  <a:pos x="143" y="98"/>
                </a:cxn>
                <a:cxn ang="0">
                  <a:pos x="107" y="123"/>
                </a:cxn>
                <a:cxn ang="0">
                  <a:pos x="73" y="148"/>
                </a:cxn>
                <a:cxn ang="0">
                  <a:pos x="39" y="173"/>
                </a:cxn>
                <a:cxn ang="0">
                  <a:pos x="21" y="185"/>
                </a:cxn>
                <a:cxn ang="0">
                  <a:pos x="3" y="195"/>
                </a:cxn>
                <a:cxn ang="0">
                  <a:pos x="3" y="195"/>
                </a:cxn>
                <a:cxn ang="0">
                  <a:pos x="0" y="197"/>
                </a:cxn>
                <a:cxn ang="0">
                  <a:pos x="0" y="198"/>
                </a:cxn>
                <a:cxn ang="0">
                  <a:pos x="0" y="203"/>
                </a:cxn>
                <a:cxn ang="0">
                  <a:pos x="4" y="206"/>
                </a:cxn>
                <a:cxn ang="0">
                  <a:pos x="5" y="206"/>
                </a:cxn>
                <a:cxn ang="0">
                  <a:pos x="8" y="204"/>
                </a:cxn>
                <a:cxn ang="0">
                  <a:pos x="8" y="204"/>
                </a:cxn>
                <a:cxn ang="0">
                  <a:pos x="26" y="194"/>
                </a:cxn>
                <a:cxn ang="0">
                  <a:pos x="45" y="183"/>
                </a:cxn>
                <a:cxn ang="0">
                  <a:pos x="80" y="159"/>
                </a:cxn>
                <a:cxn ang="0">
                  <a:pos x="114" y="132"/>
                </a:cxn>
                <a:cxn ang="0">
                  <a:pos x="148" y="108"/>
                </a:cxn>
                <a:cxn ang="0">
                  <a:pos x="148" y="108"/>
                </a:cxn>
                <a:cxn ang="0">
                  <a:pos x="224" y="59"/>
                </a:cxn>
                <a:cxn ang="0">
                  <a:pos x="300" y="11"/>
                </a:cxn>
                <a:cxn ang="0">
                  <a:pos x="300" y="11"/>
                </a:cxn>
                <a:cxn ang="0">
                  <a:pos x="301" y="10"/>
                </a:cxn>
                <a:cxn ang="0">
                  <a:pos x="302" y="7"/>
                </a:cxn>
                <a:cxn ang="0">
                  <a:pos x="301" y="3"/>
                </a:cxn>
                <a:cxn ang="0">
                  <a:pos x="298" y="0"/>
                </a:cxn>
                <a:cxn ang="0">
                  <a:pos x="296" y="0"/>
                </a:cxn>
                <a:cxn ang="0">
                  <a:pos x="293" y="0"/>
                </a:cxn>
                <a:cxn ang="0">
                  <a:pos x="293" y="0"/>
                </a:cxn>
              </a:cxnLst>
              <a:rect l="0" t="0" r="r" b="b"/>
              <a:pathLst>
                <a:path w="302" h="206">
                  <a:moveTo>
                    <a:pt x="293" y="0"/>
                  </a:moveTo>
                  <a:lnTo>
                    <a:pt x="293" y="0"/>
                  </a:lnTo>
                  <a:lnTo>
                    <a:pt x="218" y="49"/>
                  </a:lnTo>
                  <a:lnTo>
                    <a:pt x="143" y="98"/>
                  </a:lnTo>
                  <a:lnTo>
                    <a:pt x="143" y="98"/>
                  </a:lnTo>
                  <a:lnTo>
                    <a:pt x="107" y="123"/>
                  </a:lnTo>
                  <a:lnTo>
                    <a:pt x="73" y="148"/>
                  </a:lnTo>
                  <a:lnTo>
                    <a:pt x="39" y="173"/>
                  </a:lnTo>
                  <a:lnTo>
                    <a:pt x="21" y="185"/>
                  </a:lnTo>
                  <a:lnTo>
                    <a:pt x="3" y="195"/>
                  </a:lnTo>
                  <a:lnTo>
                    <a:pt x="3" y="195"/>
                  </a:lnTo>
                  <a:lnTo>
                    <a:pt x="0" y="197"/>
                  </a:lnTo>
                  <a:lnTo>
                    <a:pt x="0" y="198"/>
                  </a:lnTo>
                  <a:lnTo>
                    <a:pt x="0" y="203"/>
                  </a:lnTo>
                  <a:lnTo>
                    <a:pt x="4" y="206"/>
                  </a:lnTo>
                  <a:lnTo>
                    <a:pt x="5" y="206"/>
                  </a:lnTo>
                  <a:lnTo>
                    <a:pt x="8" y="204"/>
                  </a:lnTo>
                  <a:lnTo>
                    <a:pt x="8" y="204"/>
                  </a:lnTo>
                  <a:lnTo>
                    <a:pt x="26" y="194"/>
                  </a:lnTo>
                  <a:lnTo>
                    <a:pt x="45" y="183"/>
                  </a:lnTo>
                  <a:lnTo>
                    <a:pt x="80" y="159"/>
                  </a:lnTo>
                  <a:lnTo>
                    <a:pt x="114" y="132"/>
                  </a:lnTo>
                  <a:lnTo>
                    <a:pt x="148" y="108"/>
                  </a:lnTo>
                  <a:lnTo>
                    <a:pt x="148" y="108"/>
                  </a:lnTo>
                  <a:lnTo>
                    <a:pt x="224" y="59"/>
                  </a:lnTo>
                  <a:lnTo>
                    <a:pt x="300" y="11"/>
                  </a:lnTo>
                  <a:lnTo>
                    <a:pt x="300" y="11"/>
                  </a:lnTo>
                  <a:lnTo>
                    <a:pt x="301" y="10"/>
                  </a:lnTo>
                  <a:lnTo>
                    <a:pt x="302" y="7"/>
                  </a:lnTo>
                  <a:lnTo>
                    <a:pt x="301" y="3"/>
                  </a:lnTo>
                  <a:lnTo>
                    <a:pt x="298" y="0"/>
                  </a:lnTo>
                  <a:lnTo>
                    <a:pt x="296" y="0"/>
                  </a:lnTo>
                  <a:lnTo>
                    <a:pt x="293" y="0"/>
                  </a:lnTo>
                  <a:lnTo>
                    <a:pt x="293"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268"/>
            <p:cNvSpPr/>
            <p:nvPr/>
          </p:nvSpPr>
          <p:spPr bwMode="auto">
            <a:xfrm>
              <a:off x="4568826" y="1585913"/>
              <a:ext cx="114300" cy="87313"/>
            </a:xfrm>
            <a:custGeom>
              <a:avLst/>
              <a:gdLst/>
              <a:ahLst/>
              <a:cxnLst>
                <a:cxn ang="0">
                  <a:pos x="280" y="2"/>
                </a:cxn>
                <a:cxn ang="0">
                  <a:pos x="280" y="2"/>
                </a:cxn>
                <a:cxn ang="0">
                  <a:pos x="246" y="30"/>
                </a:cxn>
                <a:cxn ang="0">
                  <a:pos x="212" y="58"/>
                </a:cxn>
                <a:cxn ang="0">
                  <a:pos x="176" y="85"/>
                </a:cxn>
                <a:cxn ang="0">
                  <a:pos x="141" y="113"/>
                </a:cxn>
                <a:cxn ang="0">
                  <a:pos x="141" y="113"/>
                </a:cxn>
                <a:cxn ang="0">
                  <a:pos x="121" y="128"/>
                </a:cxn>
                <a:cxn ang="0">
                  <a:pos x="102" y="143"/>
                </a:cxn>
                <a:cxn ang="0">
                  <a:pos x="59" y="169"/>
                </a:cxn>
                <a:cxn ang="0">
                  <a:pos x="59" y="169"/>
                </a:cxn>
                <a:cxn ang="0">
                  <a:pos x="29" y="187"/>
                </a:cxn>
                <a:cxn ang="0">
                  <a:pos x="13" y="198"/>
                </a:cxn>
                <a:cxn ang="0">
                  <a:pos x="6" y="204"/>
                </a:cxn>
                <a:cxn ang="0">
                  <a:pos x="1" y="211"/>
                </a:cxn>
                <a:cxn ang="0">
                  <a:pos x="1" y="211"/>
                </a:cxn>
                <a:cxn ang="0">
                  <a:pos x="0" y="212"/>
                </a:cxn>
                <a:cxn ang="0">
                  <a:pos x="0" y="215"/>
                </a:cxn>
                <a:cxn ang="0">
                  <a:pos x="1" y="219"/>
                </a:cxn>
                <a:cxn ang="0">
                  <a:pos x="2" y="220"/>
                </a:cxn>
                <a:cxn ang="0">
                  <a:pos x="5" y="220"/>
                </a:cxn>
                <a:cxn ang="0">
                  <a:pos x="6" y="220"/>
                </a:cxn>
                <a:cxn ang="0">
                  <a:pos x="9" y="219"/>
                </a:cxn>
                <a:cxn ang="0">
                  <a:pos x="9" y="219"/>
                </a:cxn>
                <a:cxn ang="0">
                  <a:pos x="16" y="212"/>
                </a:cxn>
                <a:cxn ang="0">
                  <a:pos x="22" y="206"/>
                </a:cxn>
                <a:cxn ang="0">
                  <a:pos x="39" y="194"/>
                </a:cxn>
                <a:cxn ang="0">
                  <a:pos x="73" y="174"/>
                </a:cxn>
                <a:cxn ang="0">
                  <a:pos x="73" y="174"/>
                </a:cxn>
                <a:cxn ang="0">
                  <a:pos x="108" y="152"/>
                </a:cxn>
                <a:cxn ang="0">
                  <a:pos x="125" y="140"/>
                </a:cxn>
                <a:cxn ang="0">
                  <a:pos x="141" y="127"/>
                </a:cxn>
                <a:cxn ang="0">
                  <a:pos x="141" y="127"/>
                </a:cxn>
                <a:cxn ang="0">
                  <a:pos x="216" y="70"/>
                </a:cxn>
                <a:cxn ang="0">
                  <a:pos x="252" y="39"/>
                </a:cxn>
                <a:cxn ang="0">
                  <a:pos x="289" y="11"/>
                </a:cxn>
                <a:cxn ang="0">
                  <a:pos x="289" y="11"/>
                </a:cxn>
                <a:cxn ang="0">
                  <a:pos x="290" y="8"/>
                </a:cxn>
                <a:cxn ang="0">
                  <a:pos x="290" y="7"/>
                </a:cxn>
                <a:cxn ang="0">
                  <a:pos x="290" y="4"/>
                </a:cxn>
                <a:cxn ang="0">
                  <a:pos x="289" y="3"/>
                </a:cxn>
                <a:cxn ang="0">
                  <a:pos x="285" y="0"/>
                </a:cxn>
                <a:cxn ang="0">
                  <a:pos x="282" y="2"/>
                </a:cxn>
                <a:cxn ang="0">
                  <a:pos x="280" y="2"/>
                </a:cxn>
                <a:cxn ang="0">
                  <a:pos x="280" y="2"/>
                </a:cxn>
              </a:cxnLst>
              <a:rect l="0" t="0" r="r" b="b"/>
              <a:pathLst>
                <a:path w="290" h="220">
                  <a:moveTo>
                    <a:pt x="280" y="2"/>
                  </a:moveTo>
                  <a:lnTo>
                    <a:pt x="280" y="2"/>
                  </a:lnTo>
                  <a:lnTo>
                    <a:pt x="246" y="30"/>
                  </a:lnTo>
                  <a:lnTo>
                    <a:pt x="212" y="58"/>
                  </a:lnTo>
                  <a:lnTo>
                    <a:pt x="176" y="85"/>
                  </a:lnTo>
                  <a:lnTo>
                    <a:pt x="141" y="113"/>
                  </a:lnTo>
                  <a:lnTo>
                    <a:pt x="141" y="113"/>
                  </a:lnTo>
                  <a:lnTo>
                    <a:pt x="121" y="128"/>
                  </a:lnTo>
                  <a:lnTo>
                    <a:pt x="102" y="143"/>
                  </a:lnTo>
                  <a:lnTo>
                    <a:pt x="59" y="169"/>
                  </a:lnTo>
                  <a:lnTo>
                    <a:pt x="59" y="169"/>
                  </a:lnTo>
                  <a:lnTo>
                    <a:pt x="29" y="187"/>
                  </a:lnTo>
                  <a:lnTo>
                    <a:pt x="13" y="198"/>
                  </a:lnTo>
                  <a:lnTo>
                    <a:pt x="6" y="204"/>
                  </a:lnTo>
                  <a:lnTo>
                    <a:pt x="1" y="211"/>
                  </a:lnTo>
                  <a:lnTo>
                    <a:pt x="1" y="211"/>
                  </a:lnTo>
                  <a:lnTo>
                    <a:pt x="0" y="212"/>
                  </a:lnTo>
                  <a:lnTo>
                    <a:pt x="0" y="215"/>
                  </a:lnTo>
                  <a:lnTo>
                    <a:pt x="1" y="219"/>
                  </a:lnTo>
                  <a:lnTo>
                    <a:pt x="2" y="220"/>
                  </a:lnTo>
                  <a:lnTo>
                    <a:pt x="5" y="220"/>
                  </a:lnTo>
                  <a:lnTo>
                    <a:pt x="6" y="220"/>
                  </a:lnTo>
                  <a:lnTo>
                    <a:pt x="9" y="219"/>
                  </a:lnTo>
                  <a:lnTo>
                    <a:pt x="9" y="219"/>
                  </a:lnTo>
                  <a:lnTo>
                    <a:pt x="16" y="212"/>
                  </a:lnTo>
                  <a:lnTo>
                    <a:pt x="22" y="206"/>
                  </a:lnTo>
                  <a:lnTo>
                    <a:pt x="39" y="194"/>
                  </a:lnTo>
                  <a:lnTo>
                    <a:pt x="73" y="174"/>
                  </a:lnTo>
                  <a:lnTo>
                    <a:pt x="73" y="174"/>
                  </a:lnTo>
                  <a:lnTo>
                    <a:pt x="108" y="152"/>
                  </a:lnTo>
                  <a:lnTo>
                    <a:pt x="125" y="140"/>
                  </a:lnTo>
                  <a:lnTo>
                    <a:pt x="141" y="127"/>
                  </a:lnTo>
                  <a:lnTo>
                    <a:pt x="141" y="127"/>
                  </a:lnTo>
                  <a:lnTo>
                    <a:pt x="216" y="70"/>
                  </a:lnTo>
                  <a:lnTo>
                    <a:pt x="252" y="39"/>
                  </a:lnTo>
                  <a:lnTo>
                    <a:pt x="289" y="11"/>
                  </a:lnTo>
                  <a:lnTo>
                    <a:pt x="289" y="11"/>
                  </a:lnTo>
                  <a:lnTo>
                    <a:pt x="290" y="8"/>
                  </a:lnTo>
                  <a:lnTo>
                    <a:pt x="290" y="7"/>
                  </a:lnTo>
                  <a:lnTo>
                    <a:pt x="290" y="4"/>
                  </a:lnTo>
                  <a:lnTo>
                    <a:pt x="289" y="3"/>
                  </a:lnTo>
                  <a:lnTo>
                    <a:pt x="285" y="0"/>
                  </a:lnTo>
                  <a:lnTo>
                    <a:pt x="282" y="2"/>
                  </a:lnTo>
                  <a:lnTo>
                    <a:pt x="280" y="2"/>
                  </a:lnTo>
                  <a:lnTo>
                    <a:pt x="28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269"/>
            <p:cNvSpPr/>
            <p:nvPr/>
          </p:nvSpPr>
          <p:spPr bwMode="auto">
            <a:xfrm>
              <a:off x="4497389" y="1541463"/>
              <a:ext cx="179388" cy="134938"/>
            </a:xfrm>
            <a:custGeom>
              <a:avLst/>
              <a:gdLst/>
              <a:ahLst/>
              <a:cxnLst>
                <a:cxn ang="0">
                  <a:pos x="441" y="3"/>
                </a:cxn>
                <a:cxn ang="0">
                  <a:pos x="429" y="13"/>
                </a:cxn>
                <a:cxn ang="0">
                  <a:pos x="417" y="18"/>
                </a:cxn>
                <a:cxn ang="0">
                  <a:pos x="411" y="22"/>
                </a:cxn>
                <a:cxn ang="0">
                  <a:pos x="394" y="39"/>
                </a:cxn>
                <a:cxn ang="0">
                  <a:pos x="365" y="65"/>
                </a:cxn>
                <a:cxn ang="0">
                  <a:pos x="334" y="92"/>
                </a:cxn>
                <a:cxn ang="0">
                  <a:pos x="284" y="130"/>
                </a:cxn>
                <a:cxn ang="0">
                  <a:pos x="246" y="156"/>
                </a:cxn>
                <a:cxn ang="0">
                  <a:pos x="231" y="164"/>
                </a:cxn>
                <a:cxn ang="0">
                  <a:pos x="201" y="181"/>
                </a:cxn>
                <a:cxn ang="0">
                  <a:pos x="145" y="222"/>
                </a:cxn>
                <a:cxn ang="0">
                  <a:pos x="116" y="243"/>
                </a:cxn>
                <a:cxn ang="0">
                  <a:pos x="1" y="330"/>
                </a:cxn>
                <a:cxn ang="0">
                  <a:pos x="0" y="332"/>
                </a:cxn>
                <a:cxn ang="0">
                  <a:pos x="0" y="336"/>
                </a:cxn>
                <a:cxn ang="0">
                  <a:pos x="5" y="339"/>
                </a:cxn>
                <a:cxn ang="0">
                  <a:pos x="9" y="337"/>
                </a:cxn>
                <a:cxn ang="0">
                  <a:pos x="75" y="289"/>
                </a:cxn>
                <a:cxn ang="0">
                  <a:pos x="140" y="241"/>
                </a:cxn>
                <a:cxn ang="0">
                  <a:pos x="196" y="196"/>
                </a:cxn>
                <a:cxn ang="0">
                  <a:pos x="212" y="187"/>
                </a:cxn>
                <a:cxn ang="0">
                  <a:pos x="262" y="161"/>
                </a:cxn>
                <a:cxn ang="0">
                  <a:pos x="273" y="154"/>
                </a:cxn>
                <a:cxn ang="0">
                  <a:pos x="303" y="130"/>
                </a:cxn>
                <a:cxn ang="0">
                  <a:pos x="319" y="116"/>
                </a:cxn>
                <a:cxn ang="0">
                  <a:pos x="365" y="81"/>
                </a:cxn>
                <a:cxn ang="0">
                  <a:pos x="391" y="58"/>
                </a:cxn>
                <a:cxn ang="0">
                  <a:pos x="416" y="34"/>
                </a:cxn>
                <a:cxn ang="0">
                  <a:pos x="434" y="22"/>
                </a:cxn>
                <a:cxn ang="0">
                  <a:pos x="447" y="13"/>
                </a:cxn>
                <a:cxn ang="0">
                  <a:pos x="450" y="9"/>
                </a:cxn>
                <a:cxn ang="0">
                  <a:pos x="451" y="4"/>
                </a:cxn>
                <a:cxn ang="0">
                  <a:pos x="443" y="0"/>
                </a:cxn>
                <a:cxn ang="0">
                  <a:pos x="441" y="3"/>
                </a:cxn>
              </a:cxnLst>
              <a:rect l="0" t="0" r="r" b="b"/>
              <a:pathLst>
                <a:path w="451" h="339">
                  <a:moveTo>
                    <a:pt x="441" y="3"/>
                  </a:moveTo>
                  <a:lnTo>
                    <a:pt x="441" y="3"/>
                  </a:lnTo>
                  <a:lnTo>
                    <a:pt x="436" y="9"/>
                  </a:lnTo>
                  <a:lnTo>
                    <a:pt x="429" y="13"/>
                  </a:lnTo>
                  <a:lnTo>
                    <a:pt x="424" y="14"/>
                  </a:lnTo>
                  <a:lnTo>
                    <a:pt x="417" y="18"/>
                  </a:lnTo>
                  <a:lnTo>
                    <a:pt x="417" y="18"/>
                  </a:lnTo>
                  <a:lnTo>
                    <a:pt x="411" y="22"/>
                  </a:lnTo>
                  <a:lnTo>
                    <a:pt x="405" y="28"/>
                  </a:lnTo>
                  <a:lnTo>
                    <a:pt x="394" y="39"/>
                  </a:lnTo>
                  <a:lnTo>
                    <a:pt x="394" y="39"/>
                  </a:lnTo>
                  <a:lnTo>
                    <a:pt x="365" y="65"/>
                  </a:lnTo>
                  <a:lnTo>
                    <a:pt x="349" y="79"/>
                  </a:lnTo>
                  <a:lnTo>
                    <a:pt x="334" y="92"/>
                  </a:lnTo>
                  <a:lnTo>
                    <a:pt x="334" y="92"/>
                  </a:lnTo>
                  <a:lnTo>
                    <a:pt x="284" y="130"/>
                  </a:lnTo>
                  <a:lnTo>
                    <a:pt x="259" y="148"/>
                  </a:lnTo>
                  <a:lnTo>
                    <a:pt x="246" y="156"/>
                  </a:lnTo>
                  <a:lnTo>
                    <a:pt x="231" y="164"/>
                  </a:lnTo>
                  <a:lnTo>
                    <a:pt x="231" y="164"/>
                  </a:lnTo>
                  <a:lnTo>
                    <a:pt x="216" y="171"/>
                  </a:lnTo>
                  <a:lnTo>
                    <a:pt x="201" y="181"/>
                  </a:lnTo>
                  <a:lnTo>
                    <a:pt x="173" y="200"/>
                  </a:lnTo>
                  <a:lnTo>
                    <a:pt x="145" y="222"/>
                  </a:lnTo>
                  <a:lnTo>
                    <a:pt x="116" y="243"/>
                  </a:lnTo>
                  <a:lnTo>
                    <a:pt x="116" y="243"/>
                  </a:lnTo>
                  <a:lnTo>
                    <a:pt x="59" y="286"/>
                  </a:lnTo>
                  <a:lnTo>
                    <a:pt x="1" y="330"/>
                  </a:lnTo>
                  <a:lnTo>
                    <a:pt x="1" y="330"/>
                  </a:lnTo>
                  <a:lnTo>
                    <a:pt x="0" y="332"/>
                  </a:lnTo>
                  <a:lnTo>
                    <a:pt x="0" y="334"/>
                  </a:lnTo>
                  <a:lnTo>
                    <a:pt x="0" y="336"/>
                  </a:lnTo>
                  <a:lnTo>
                    <a:pt x="1" y="337"/>
                  </a:lnTo>
                  <a:lnTo>
                    <a:pt x="5" y="339"/>
                  </a:lnTo>
                  <a:lnTo>
                    <a:pt x="8" y="339"/>
                  </a:lnTo>
                  <a:lnTo>
                    <a:pt x="9" y="337"/>
                  </a:lnTo>
                  <a:lnTo>
                    <a:pt x="9" y="337"/>
                  </a:lnTo>
                  <a:lnTo>
                    <a:pt x="75" y="289"/>
                  </a:lnTo>
                  <a:lnTo>
                    <a:pt x="140" y="241"/>
                  </a:lnTo>
                  <a:lnTo>
                    <a:pt x="140" y="241"/>
                  </a:lnTo>
                  <a:lnTo>
                    <a:pt x="169" y="218"/>
                  </a:lnTo>
                  <a:lnTo>
                    <a:pt x="196" y="196"/>
                  </a:lnTo>
                  <a:lnTo>
                    <a:pt x="196" y="196"/>
                  </a:lnTo>
                  <a:lnTo>
                    <a:pt x="212" y="187"/>
                  </a:lnTo>
                  <a:lnTo>
                    <a:pt x="229" y="178"/>
                  </a:lnTo>
                  <a:lnTo>
                    <a:pt x="262" y="161"/>
                  </a:lnTo>
                  <a:lnTo>
                    <a:pt x="262" y="161"/>
                  </a:lnTo>
                  <a:lnTo>
                    <a:pt x="273" y="154"/>
                  </a:lnTo>
                  <a:lnTo>
                    <a:pt x="284" y="147"/>
                  </a:lnTo>
                  <a:lnTo>
                    <a:pt x="303" y="130"/>
                  </a:lnTo>
                  <a:lnTo>
                    <a:pt x="303" y="130"/>
                  </a:lnTo>
                  <a:lnTo>
                    <a:pt x="319" y="116"/>
                  </a:lnTo>
                  <a:lnTo>
                    <a:pt x="335" y="105"/>
                  </a:lnTo>
                  <a:lnTo>
                    <a:pt x="365" y="81"/>
                  </a:lnTo>
                  <a:lnTo>
                    <a:pt x="365" y="81"/>
                  </a:lnTo>
                  <a:lnTo>
                    <a:pt x="391" y="58"/>
                  </a:lnTo>
                  <a:lnTo>
                    <a:pt x="416" y="34"/>
                  </a:lnTo>
                  <a:lnTo>
                    <a:pt x="416" y="34"/>
                  </a:lnTo>
                  <a:lnTo>
                    <a:pt x="425" y="28"/>
                  </a:lnTo>
                  <a:lnTo>
                    <a:pt x="434" y="22"/>
                  </a:lnTo>
                  <a:lnTo>
                    <a:pt x="443" y="17"/>
                  </a:lnTo>
                  <a:lnTo>
                    <a:pt x="447" y="13"/>
                  </a:lnTo>
                  <a:lnTo>
                    <a:pt x="450" y="9"/>
                  </a:lnTo>
                  <a:lnTo>
                    <a:pt x="450" y="9"/>
                  </a:lnTo>
                  <a:lnTo>
                    <a:pt x="451" y="7"/>
                  </a:lnTo>
                  <a:lnTo>
                    <a:pt x="451" y="4"/>
                  </a:lnTo>
                  <a:lnTo>
                    <a:pt x="449" y="1"/>
                  </a:lnTo>
                  <a:lnTo>
                    <a:pt x="443" y="0"/>
                  </a:lnTo>
                  <a:lnTo>
                    <a:pt x="442" y="1"/>
                  </a:lnTo>
                  <a:lnTo>
                    <a:pt x="441" y="3"/>
                  </a:lnTo>
                  <a:lnTo>
                    <a:pt x="441"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270"/>
            <p:cNvSpPr/>
            <p:nvPr/>
          </p:nvSpPr>
          <p:spPr bwMode="auto">
            <a:xfrm>
              <a:off x="4437064" y="1593851"/>
              <a:ext cx="104775" cy="84138"/>
            </a:xfrm>
            <a:custGeom>
              <a:avLst/>
              <a:gdLst/>
              <a:ahLst/>
              <a:cxnLst>
                <a:cxn ang="0">
                  <a:pos x="254" y="2"/>
                </a:cxn>
                <a:cxn ang="0">
                  <a:pos x="254" y="2"/>
                </a:cxn>
                <a:cxn ang="0">
                  <a:pos x="238" y="16"/>
                </a:cxn>
                <a:cxn ang="0">
                  <a:pos x="224" y="29"/>
                </a:cxn>
                <a:cxn ang="0">
                  <a:pos x="191" y="53"/>
                </a:cxn>
                <a:cxn ang="0">
                  <a:pos x="158" y="78"/>
                </a:cxn>
                <a:cxn ang="0">
                  <a:pos x="127" y="103"/>
                </a:cxn>
                <a:cxn ang="0">
                  <a:pos x="127" y="103"/>
                </a:cxn>
                <a:cxn ang="0">
                  <a:pos x="64" y="155"/>
                </a:cxn>
                <a:cxn ang="0">
                  <a:pos x="64" y="155"/>
                </a:cxn>
                <a:cxn ang="0">
                  <a:pos x="49" y="167"/>
                </a:cxn>
                <a:cxn ang="0">
                  <a:pos x="32" y="179"/>
                </a:cxn>
                <a:cxn ang="0">
                  <a:pos x="16" y="191"/>
                </a:cxn>
                <a:cxn ang="0">
                  <a:pos x="9" y="197"/>
                </a:cxn>
                <a:cxn ang="0">
                  <a:pos x="3" y="205"/>
                </a:cxn>
                <a:cxn ang="0">
                  <a:pos x="3" y="205"/>
                </a:cxn>
                <a:cxn ang="0">
                  <a:pos x="2" y="206"/>
                </a:cxn>
                <a:cxn ang="0">
                  <a:pos x="0" y="209"/>
                </a:cxn>
                <a:cxn ang="0">
                  <a:pos x="3" y="213"/>
                </a:cxn>
                <a:cxn ang="0">
                  <a:pos x="4" y="214"/>
                </a:cxn>
                <a:cxn ang="0">
                  <a:pos x="7" y="214"/>
                </a:cxn>
                <a:cxn ang="0">
                  <a:pos x="8" y="214"/>
                </a:cxn>
                <a:cxn ang="0">
                  <a:pos x="11" y="213"/>
                </a:cxn>
                <a:cxn ang="0">
                  <a:pos x="11" y="213"/>
                </a:cxn>
                <a:cxn ang="0">
                  <a:pos x="22" y="201"/>
                </a:cxn>
                <a:cxn ang="0">
                  <a:pos x="37" y="191"/>
                </a:cxn>
                <a:cxn ang="0">
                  <a:pos x="64" y="170"/>
                </a:cxn>
                <a:cxn ang="0">
                  <a:pos x="64" y="170"/>
                </a:cxn>
                <a:cxn ang="0">
                  <a:pos x="101" y="141"/>
                </a:cxn>
                <a:cxn ang="0">
                  <a:pos x="135" y="112"/>
                </a:cxn>
                <a:cxn ang="0">
                  <a:pos x="135" y="112"/>
                </a:cxn>
                <a:cxn ang="0">
                  <a:pos x="151" y="98"/>
                </a:cxn>
                <a:cxn ang="0">
                  <a:pos x="166" y="86"/>
                </a:cxn>
                <a:cxn ang="0">
                  <a:pos x="199" y="61"/>
                </a:cxn>
                <a:cxn ang="0">
                  <a:pos x="232" y="36"/>
                </a:cxn>
                <a:cxn ang="0">
                  <a:pos x="247" y="25"/>
                </a:cxn>
                <a:cxn ang="0">
                  <a:pos x="262" y="10"/>
                </a:cxn>
                <a:cxn ang="0">
                  <a:pos x="262" y="10"/>
                </a:cxn>
                <a:cxn ang="0">
                  <a:pos x="263" y="8"/>
                </a:cxn>
                <a:cxn ang="0">
                  <a:pos x="263" y="6"/>
                </a:cxn>
                <a:cxn ang="0">
                  <a:pos x="262" y="2"/>
                </a:cxn>
                <a:cxn ang="0">
                  <a:pos x="258" y="0"/>
                </a:cxn>
                <a:cxn ang="0">
                  <a:pos x="255" y="1"/>
                </a:cxn>
                <a:cxn ang="0">
                  <a:pos x="254" y="2"/>
                </a:cxn>
                <a:cxn ang="0">
                  <a:pos x="254" y="2"/>
                </a:cxn>
              </a:cxnLst>
              <a:rect l="0" t="0" r="r" b="b"/>
              <a:pathLst>
                <a:path w="263" h="214">
                  <a:moveTo>
                    <a:pt x="254" y="2"/>
                  </a:moveTo>
                  <a:lnTo>
                    <a:pt x="254" y="2"/>
                  </a:lnTo>
                  <a:lnTo>
                    <a:pt x="238" y="16"/>
                  </a:lnTo>
                  <a:lnTo>
                    <a:pt x="224" y="29"/>
                  </a:lnTo>
                  <a:lnTo>
                    <a:pt x="191" y="53"/>
                  </a:lnTo>
                  <a:lnTo>
                    <a:pt x="158" y="78"/>
                  </a:lnTo>
                  <a:lnTo>
                    <a:pt x="127" y="103"/>
                  </a:lnTo>
                  <a:lnTo>
                    <a:pt x="127" y="103"/>
                  </a:lnTo>
                  <a:lnTo>
                    <a:pt x="64" y="155"/>
                  </a:lnTo>
                  <a:lnTo>
                    <a:pt x="64" y="155"/>
                  </a:lnTo>
                  <a:lnTo>
                    <a:pt x="49" y="167"/>
                  </a:lnTo>
                  <a:lnTo>
                    <a:pt x="32" y="179"/>
                  </a:lnTo>
                  <a:lnTo>
                    <a:pt x="16" y="191"/>
                  </a:lnTo>
                  <a:lnTo>
                    <a:pt x="9" y="197"/>
                  </a:lnTo>
                  <a:lnTo>
                    <a:pt x="3" y="205"/>
                  </a:lnTo>
                  <a:lnTo>
                    <a:pt x="3" y="205"/>
                  </a:lnTo>
                  <a:lnTo>
                    <a:pt x="2" y="206"/>
                  </a:lnTo>
                  <a:lnTo>
                    <a:pt x="0" y="209"/>
                  </a:lnTo>
                  <a:lnTo>
                    <a:pt x="3" y="213"/>
                  </a:lnTo>
                  <a:lnTo>
                    <a:pt x="4" y="214"/>
                  </a:lnTo>
                  <a:lnTo>
                    <a:pt x="7" y="214"/>
                  </a:lnTo>
                  <a:lnTo>
                    <a:pt x="8" y="214"/>
                  </a:lnTo>
                  <a:lnTo>
                    <a:pt x="11" y="213"/>
                  </a:lnTo>
                  <a:lnTo>
                    <a:pt x="11" y="213"/>
                  </a:lnTo>
                  <a:lnTo>
                    <a:pt x="22" y="201"/>
                  </a:lnTo>
                  <a:lnTo>
                    <a:pt x="37" y="191"/>
                  </a:lnTo>
                  <a:lnTo>
                    <a:pt x="64" y="170"/>
                  </a:lnTo>
                  <a:lnTo>
                    <a:pt x="64" y="170"/>
                  </a:lnTo>
                  <a:lnTo>
                    <a:pt x="101" y="141"/>
                  </a:lnTo>
                  <a:lnTo>
                    <a:pt x="135" y="112"/>
                  </a:lnTo>
                  <a:lnTo>
                    <a:pt x="135" y="112"/>
                  </a:lnTo>
                  <a:lnTo>
                    <a:pt x="151" y="98"/>
                  </a:lnTo>
                  <a:lnTo>
                    <a:pt x="166" y="86"/>
                  </a:lnTo>
                  <a:lnTo>
                    <a:pt x="199" y="61"/>
                  </a:lnTo>
                  <a:lnTo>
                    <a:pt x="232" y="36"/>
                  </a:lnTo>
                  <a:lnTo>
                    <a:pt x="247" y="25"/>
                  </a:lnTo>
                  <a:lnTo>
                    <a:pt x="262" y="10"/>
                  </a:lnTo>
                  <a:lnTo>
                    <a:pt x="262" y="10"/>
                  </a:lnTo>
                  <a:lnTo>
                    <a:pt x="263" y="8"/>
                  </a:lnTo>
                  <a:lnTo>
                    <a:pt x="263" y="6"/>
                  </a:lnTo>
                  <a:lnTo>
                    <a:pt x="262" y="2"/>
                  </a:lnTo>
                  <a:lnTo>
                    <a:pt x="258" y="0"/>
                  </a:lnTo>
                  <a:lnTo>
                    <a:pt x="255" y="1"/>
                  </a:lnTo>
                  <a:lnTo>
                    <a:pt x="254" y="2"/>
                  </a:lnTo>
                  <a:lnTo>
                    <a:pt x="25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271"/>
            <p:cNvSpPr/>
            <p:nvPr/>
          </p:nvSpPr>
          <p:spPr bwMode="auto">
            <a:xfrm>
              <a:off x="4367214" y="1581151"/>
              <a:ext cx="134938" cy="93663"/>
            </a:xfrm>
            <a:custGeom>
              <a:avLst/>
              <a:gdLst/>
              <a:ahLst/>
              <a:cxnLst>
                <a:cxn ang="0">
                  <a:pos x="331" y="2"/>
                </a:cxn>
                <a:cxn ang="0">
                  <a:pos x="331" y="2"/>
                </a:cxn>
                <a:cxn ang="0">
                  <a:pos x="294" y="29"/>
                </a:cxn>
                <a:cxn ang="0">
                  <a:pos x="255" y="57"/>
                </a:cxn>
                <a:cxn ang="0">
                  <a:pos x="255" y="57"/>
                </a:cxn>
                <a:cxn ang="0">
                  <a:pos x="234" y="70"/>
                </a:cxn>
                <a:cxn ang="0">
                  <a:pos x="212" y="82"/>
                </a:cxn>
                <a:cxn ang="0">
                  <a:pos x="189" y="95"/>
                </a:cxn>
                <a:cxn ang="0">
                  <a:pos x="168" y="108"/>
                </a:cxn>
                <a:cxn ang="0">
                  <a:pos x="168" y="108"/>
                </a:cxn>
                <a:cxn ang="0">
                  <a:pos x="85" y="165"/>
                </a:cxn>
                <a:cxn ang="0">
                  <a:pos x="2" y="224"/>
                </a:cxn>
                <a:cxn ang="0">
                  <a:pos x="2" y="224"/>
                </a:cxn>
                <a:cxn ang="0">
                  <a:pos x="1" y="227"/>
                </a:cxn>
                <a:cxn ang="0">
                  <a:pos x="0" y="228"/>
                </a:cxn>
                <a:cxn ang="0">
                  <a:pos x="1" y="232"/>
                </a:cxn>
                <a:cxn ang="0">
                  <a:pos x="2" y="235"/>
                </a:cxn>
                <a:cxn ang="0">
                  <a:pos x="4" y="235"/>
                </a:cxn>
                <a:cxn ang="0">
                  <a:pos x="6" y="236"/>
                </a:cxn>
                <a:cxn ang="0">
                  <a:pos x="9" y="235"/>
                </a:cxn>
                <a:cxn ang="0">
                  <a:pos x="9" y="235"/>
                </a:cxn>
                <a:cxn ang="0">
                  <a:pos x="91" y="176"/>
                </a:cxn>
                <a:cxn ang="0">
                  <a:pos x="174" y="117"/>
                </a:cxn>
                <a:cxn ang="0">
                  <a:pos x="174" y="117"/>
                </a:cxn>
                <a:cxn ang="0">
                  <a:pos x="195" y="104"/>
                </a:cxn>
                <a:cxn ang="0">
                  <a:pos x="217" y="91"/>
                </a:cxn>
                <a:cxn ang="0">
                  <a:pos x="261" y="66"/>
                </a:cxn>
                <a:cxn ang="0">
                  <a:pos x="261" y="66"/>
                </a:cxn>
                <a:cxn ang="0">
                  <a:pos x="281" y="54"/>
                </a:cxn>
                <a:cxn ang="0">
                  <a:pos x="299" y="40"/>
                </a:cxn>
                <a:cxn ang="0">
                  <a:pos x="337" y="12"/>
                </a:cxn>
                <a:cxn ang="0">
                  <a:pos x="337" y="12"/>
                </a:cxn>
                <a:cxn ang="0">
                  <a:pos x="338" y="10"/>
                </a:cxn>
                <a:cxn ang="0">
                  <a:pos x="338" y="7"/>
                </a:cxn>
                <a:cxn ang="0">
                  <a:pos x="338" y="3"/>
                </a:cxn>
                <a:cxn ang="0">
                  <a:pos x="337" y="2"/>
                </a:cxn>
                <a:cxn ang="0">
                  <a:pos x="334" y="0"/>
                </a:cxn>
                <a:cxn ang="0">
                  <a:pos x="333" y="0"/>
                </a:cxn>
                <a:cxn ang="0">
                  <a:pos x="331" y="2"/>
                </a:cxn>
                <a:cxn ang="0">
                  <a:pos x="331" y="2"/>
                </a:cxn>
              </a:cxnLst>
              <a:rect l="0" t="0" r="r" b="b"/>
              <a:pathLst>
                <a:path w="338" h="236">
                  <a:moveTo>
                    <a:pt x="331" y="2"/>
                  </a:moveTo>
                  <a:lnTo>
                    <a:pt x="331" y="2"/>
                  </a:lnTo>
                  <a:lnTo>
                    <a:pt x="294" y="29"/>
                  </a:lnTo>
                  <a:lnTo>
                    <a:pt x="255" y="57"/>
                  </a:lnTo>
                  <a:lnTo>
                    <a:pt x="255" y="57"/>
                  </a:lnTo>
                  <a:lnTo>
                    <a:pt x="234" y="70"/>
                  </a:lnTo>
                  <a:lnTo>
                    <a:pt x="212" y="82"/>
                  </a:lnTo>
                  <a:lnTo>
                    <a:pt x="189" y="95"/>
                  </a:lnTo>
                  <a:lnTo>
                    <a:pt x="168" y="108"/>
                  </a:lnTo>
                  <a:lnTo>
                    <a:pt x="168" y="108"/>
                  </a:lnTo>
                  <a:lnTo>
                    <a:pt x="85" y="165"/>
                  </a:lnTo>
                  <a:lnTo>
                    <a:pt x="2" y="224"/>
                  </a:lnTo>
                  <a:lnTo>
                    <a:pt x="2" y="224"/>
                  </a:lnTo>
                  <a:lnTo>
                    <a:pt x="1" y="227"/>
                  </a:lnTo>
                  <a:lnTo>
                    <a:pt x="0" y="228"/>
                  </a:lnTo>
                  <a:lnTo>
                    <a:pt x="1" y="232"/>
                  </a:lnTo>
                  <a:lnTo>
                    <a:pt x="2" y="235"/>
                  </a:lnTo>
                  <a:lnTo>
                    <a:pt x="4" y="235"/>
                  </a:lnTo>
                  <a:lnTo>
                    <a:pt x="6" y="236"/>
                  </a:lnTo>
                  <a:lnTo>
                    <a:pt x="9" y="235"/>
                  </a:lnTo>
                  <a:lnTo>
                    <a:pt x="9" y="235"/>
                  </a:lnTo>
                  <a:lnTo>
                    <a:pt x="91" y="176"/>
                  </a:lnTo>
                  <a:lnTo>
                    <a:pt x="174" y="117"/>
                  </a:lnTo>
                  <a:lnTo>
                    <a:pt x="174" y="117"/>
                  </a:lnTo>
                  <a:lnTo>
                    <a:pt x="195" y="104"/>
                  </a:lnTo>
                  <a:lnTo>
                    <a:pt x="217" y="91"/>
                  </a:lnTo>
                  <a:lnTo>
                    <a:pt x="261" y="66"/>
                  </a:lnTo>
                  <a:lnTo>
                    <a:pt x="261" y="66"/>
                  </a:lnTo>
                  <a:lnTo>
                    <a:pt x="281" y="54"/>
                  </a:lnTo>
                  <a:lnTo>
                    <a:pt x="299" y="40"/>
                  </a:lnTo>
                  <a:lnTo>
                    <a:pt x="337" y="12"/>
                  </a:lnTo>
                  <a:lnTo>
                    <a:pt x="337" y="12"/>
                  </a:lnTo>
                  <a:lnTo>
                    <a:pt x="338" y="10"/>
                  </a:lnTo>
                  <a:lnTo>
                    <a:pt x="338" y="7"/>
                  </a:lnTo>
                  <a:lnTo>
                    <a:pt x="338" y="3"/>
                  </a:lnTo>
                  <a:lnTo>
                    <a:pt x="337" y="2"/>
                  </a:lnTo>
                  <a:lnTo>
                    <a:pt x="334" y="0"/>
                  </a:lnTo>
                  <a:lnTo>
                    <a:pt x="333" y="0"/>
                  </a:lnTo>
                  <a:lnTo>
                    <a:pt x="331" y="2"/>
                  </a:lnTo>
                  <a:lnTo>
                    <a:pt x="331"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272"/>
            <p:cNvSpPr/>
            <p:nvPr/>
          </p:nvSpPr>
          <p:spPr bwMode="auto">
            <a:xfrm>
              <a:off x="4308476" y="1592263"/>
              <a:ext cx="100013" cy="69850"/>
            </a:xfrm>
            <a:custGeom>
              <a:avLst/>
              <a:gdLst/>
              <a:ahLst/>
              <a:cxnLst>
                <a:cxn ang="0">
                  <a:pos x="247" y="2"/>
                </a:cxn>
                <a:cxn ang="0">
                  <a:pos x="247" y="2"/>
                </a:cxn>
                <a:cxn ang="0">
                  <a:pos x="217" y="24"/>
                </a:cxn>
                <a:cxn ang="0">
                  <a:pos x="186" y="46"/>
                </a:cxn>
                <a:cxn ang="0">
                  <a:pos x="186" y="46"/>
                </a:cxn>
                <a:cxn ang="0">
                  <a:pos x="172" y="56"/>
                </a:cxn>
                <a:cxn ang="0">
                  <a:pos x="157" y="67"/>
                </a:cxn>
                <a:cxn ang="0">
                  <a:pos x="143" y="77"/>
                </a:cxn>
                <a:cxn ang="0">
                  <a:pos x="128" y="87"/>
                </a:cxn>
                <a:cxn ang="0">
                  <a:pos x="128" y="87"/>
                </a:cxn>
                <a:cxn ang="0">
                  <a:pos x="113" y="96"/>
                </a:cxn>
                <a:cxn ang="0">
                  <a:pos x="97" y="105"/>
                </a:cxn>
                <a:cxn ang="0">
                  <a:pos x="67" y="124"/>
                </a:cxn>
                <a:cxn ang="0">
                  <a:pos x="67" y="124"/>
                </a:cxn>
                <a:cxn ang="0">
                  <a:pos x="51" y="135"/>
                </a:cxn>
                <a:cxn ang="0">
                  <a:pos x="34" y="144"/>
                </a:cxn>
                <a:cxn ang="0">
                  <a:pos x="18" y="153"/>
                </a:cxn>
                <a:cxn ang="0">
                  <a:pos x="3" y="164"/>
                </a:cxn>
                <a:cxn ang="0">
                  <a:pos x="3" y="164"/>
                </a:cxn>
                <a:cxn ang="0">
                  <a:pos x="0" y="166"/>
                </a:cxn>
                <a:cxn ang="0">
                  <a:pos x="0" y="168"/>
                </a:cxn>
                <a:cxn ang="0">
                  <a:pos x="0" y="173"/>
                </a:cxn>
                <a:cxn ang="0">
                  <a:pos x="1" y="174"/>
                </a:cxn>
                <a:cxn ang="0">
                  <a:pos x="4" y="174"/>
                </a:cxn>
                <a:cxn ang="0">
                  <a:pos x="5" y="175"/>
                </a:cxn>
                <a:cxn ang="0">
                  <a:pos x="8" y="174"/>
                </a:cxn>
                <a:cxn ang="0">
                  <a:pos x="8" y="174"/>
                </a:cxn>
                <a:cxn ang="0">
                  <a:pos x="21" y="165"/>
                </a:cxn>
                <a:cxn ang="0">
                  <a:pos x="37" y="156"/>
                </a:cxn>
                <a:cxn ang="0">
                  <a:pos x="66" y="140"/>
                </a:cxn>
                <a:cxn ang="0">
                  <a:pos x="66" y="140"/>
                </a:cxn>
                <a:cxn ang="0">
                  <a:pos x="81" y="130"/>
                </a:cxn>
                <a:cxn ang="0">
                  <a:pos x="96" y="121"/>
                </a:cxn>
                <a:cxn ang="0">
                  <a:pos x="110" y="110"/>
                </a:cxn>
                <a:cxn ang="0">
                  <a:pos x="126" y="101"/>
                </a:cxn>
                <a:cxn ang="0">
                  <a:pos x="126" y="101"/>
                </a:cxn>
                <a:cxn ang="0">
                  <a:pos x="158" y="81"/>
                </a:cxn>
                <a:cxn ang="0">
                  <a:pos x="191" y="59"/>
                </a:cxn>
                <a:cxn ang="0">
                  <a:pos x="223" y="36"/>
                </a:cxn>
                <a:cxn ang="0">
                  <a:pos x="254" y="11"/>
                </a:cxn>
                <a:cxn ang="0">
                  <a:pos x="254" y="11"/>
                </a:cxn>
                <a:cxn ang="0">
                  <a:pos x="255" y="9"/>
                </a:cxn>
                <a:cxn ang="0">
                  <a:pos x="255" y="7"/>
                </a:cxn>
                <a:cxn ang="0">
                  <a:pos x="255" y="3"/>
                </a:cxn>
                <a:cxn ang="0">
                  <a:pos x="254" y="2"/>
                </a:cxn>
                <a:cxn ang="0">
                  <a:pos x="251" y="0"/>
                </a:cxn>
                <a:cxn ang="0">
                  <a:pos x="250" y="0"/>
                </a:cxn>
                <a:cxn ang="0">
                  <a:pos x="247" y="2"/>
                </a:cxn>
                <a:cxn ang="0">
                  <a:pos x="247" y="2"/>
                </a:cxn>
              </a:cxnLst>
              <a:rect l="0" t="0" r="r" b="b"/>
              <a:pathLst>
                <a:path w="255" h="175">
                  <a:moveTo>
                    <a:pt x="247" y="2"/>
                  </a:moveTo>
                  <a:lnTo>
                    <a:pt x="247" y="2"/>
                  </a:lnTo>
                  <a:lnTo>
                    <a:pt x="217" y="24"/>
                  </a:lnTo>
                  <a:lnTo>
                    <a:pt x="186" y="46"/>
                  </a:lnTo>
                  <a:lnTo>
                    <a:pt x="186" y="46"/>
                  </a:lnTo>
                  <a:lnTo>
                    <a:pt x="172" y="56"/>
                  </a:lnTo>
                  <a:lnTo>
                    <a:pt x="157" y="67"/>
                  </a:lnTo>
                  <a:lnTo>
                    <a:pt x="143" y="77"/>
                  </a:lnTo>
                  <a:lnTo>
                    <a:pt x="128" y="87"/>
                  </a:lnTo>
                  <a:lnTo>
                    <a:pt x="128" y="87"/>
                  </a:lnTo>
                  <a:lnTo>
                    <a:pt x="113" y="96"/>
                  </a:lnTo>
                  <a:lnTo>
                    <a:pt x="97" y="105"/>
                  </a:lnTo>
                  <a:lnTo>
                    <a:pt x="67" y="124"/>
                  </a:lnTo>
                  <a:lnTo>
                    <a:pt x="67" y="124"/>
                  </a:lnTo>
                  <a:lnTo>
                    <a:pt x="51" y="135"/>
                  </a:lnTo>
                  <a:lnTo>
                    <a:pt x="34" y="144"/>
                  </a:lnTo>
                  <a:lnTo>
                    <a:pt x="18" y="153"/>
                  </a:lnTo>
                  <a:lnTo>
                    <a:pt x="3" y="164"/>
                  </a:lnTo>
                  <a:lnTo>
                    <a:pt x="3" y="164"/>
                  </a:lnTo>
                  <a:lnTo>
                    <a:pt x="0" y="166"/>
                  </a:lnTo>
                  <a:lnTo>
                    <a:pt x="0" y="168"/>
                  </a:lnTo>
                  <a:lnTo>
                    <a:pt x="0" y="173"/>
                  </a:lnTo>
                  <a:lnTo>
                    <a:pt x="1" y="174"/>
                  </a:lnTo>
                  <a:lnTo>
                    <a:pt x="4" y="174"/>
                  </a:lnTo>
                  <a:lnTo>
                    <a:pt x="5" y="175"/>
                  </a:lnTo>
                  <a:lnTo>
                    <a:pt x="8" y="174"/>
                  </a:lnTo>
                  <a:lnTo>
                    <a:pt x="8" y="174"/>
                  </a:lnTo>
                  <a:lnTo>
                    <a:pt x="21" y="165"/>
                  </a:lnTo>
                  <a:lnTo>
                    <a:pt x="37" y="156"/>
                  </a:lnTo>
                  <a:lnTo>
                    <a:pt x="66" y="140"/>
                  </a:lnTo>
                  <a:lnTo>
                    <a:pt x="66" y="140"/>
                  </a:lnTo>
                  <a:lnTo>
                    <a:pt x="81" y="130"/>
                  </a:lnTo>
                  <a:lnTo>
                    <a:pt x="96" y="121"/>
                  </a:lnTo>
                  <a:lnTo>
                    <a:pt x="110" y="110"/>
                  </a:lnTo>
                  <a:lnTo>
                    <a:pt x="126" y="101"/>
                  </a:lnTo>
                  <a:lnTo>
                    <a:pt x="126" y="101"/>
                  </a:lnTo>
                  <a:lnTo>
                    <a:pt x="158" y="81"/>
                  </a:lnTo>
                  <a:lnTo>
                    <a:pt x="191" y="59"/>
                  </a:lnTo>
                  <a:lnTo>
                    <a:pt x="223" y="36"/>
                  </a:lnTo>
                  <a:lnTo>
                    <a:pt x="254" y="11"/>
                  </a:lnTo>
                  <a:lnTo>
                    <a:pt x="254" y="11"/>
                  </a:lnTo>
                  <a:lnTo>
                    <a:pt x="255" y="9"/>
                  </a:lnTo>
                  <a:lnTo>
                    <a:pt x="255" y="7"/>
                  </a:lnTo>
                  <a:lnTo>
                    <a:pt x="255" y="3"/>
                  </a:lnTo>
                  <a:lnTo>
                    <a:pt x="254" y="2"/>
                  </a:lnTo>
                  <a:lnTo>
                    <a:pt x="251" y="0"/>
                  </a:lnTo>
                  <a:lnTo>
                    <a:pt x="250" y="0"/>
                  </a:lnTo>
                  <a:lnTo>
                    <a:pt x="247" y="2"/>
                  </a:lnTo>
                  <a:lnTo>
                    <a:pt x="24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273"/>
            <p:cNvSpPr/>
            <p:nvPr/>
          </p:nvSpPr>
          <p:spPr bwMode="auto">
            <a:xfrm>
              <a:off x="4438651" y="1476376"/>
              <a:ext cx="128588" cy="92075"/>
            </a:xfrm>
            <a:custGeom>
              <a:avLst/>
              <a:gdLst/>
              <a:ahLst/>
              <a:cxnLst>
                <a:cxn ang="0">
                  <a:pos x="313" y="4"/>
                </a:cxn>
                <a:cxn ang="0">
                  <a:pos x="308" y="9"/>
                </a:cxn>
                <a:cxn ang="0">
                  <a:pos x="287" y="23"/>
                </a:cxn>
                <a:cxn ang="0">
                  <a:pos x="277" y="29"/>
                </a:cxn>
                <a:cxn ang="0">
                  <a:pos x="257" y="45"/>
                </a:cxn>
                <a:cxn ang="0">
                  <a:pos x="247" y="51"/>
                </a:cxn>
                <a:cxn ang="0">
                  <a:pos x="211" y="79"/>
                </a:cxn>
                <a:cxn ang="0">
                  <a:pos x="179" y="111"/>
                </a:cxn>
                <a:cxn ang="0">
                  <a:pos x="170" y="121"/>
                </a:cxn>
                <a:cxn ang="0">
                  <a:pos x="136" y="144"/>
                </a:cxn>
                <a:cxn ang="0">
                  <a:pos x="90" y="173"/>
                </a:cxn>
                <a:cxn ang="0">
                  <a:pos x="69" y="186"/>
                </a:cxn>
                <a:cxn ang="0">
                  <a:pos x="36" y="208"/>
                </a:cxn>
                <a:cxn ang="0">
                  <a:pos x="14" y="219"/>
                </a:cxn>
                <a:cxn ang="0">
                  <a:pos x="3" y="223"/>
                </a:cxn>
                <a:cxn ang="0">
                  <a:pos x="0" y="225"/>
                </a:cxn>
                <a:cxn ang="0">
                  <a:pos x="1" y="233"/>
                </a:cxn>
                <a:cxn ang="0">
                  <a:pos x="6" y="233"/>
                </a:cxn>
                <a:cxn ang="0">
                  <a:pos x="17" y="230"/>
                </a:cxn>
                <a:cxn ang="0">
                  <a:pos x="48" y="215"/>
                </a:cxn>
                <a:cxn ang="0">
                  <a:pos x="86" y="189"/>
                </a:cxn>
                <a:cxn ang="0">
                  <a:pos x="132" y="159"/>
                </a:cxn>
                <a:cxn ang="0">
                  <a:pos x="156" y="143"/>
                </a:cxn>
                <a:cxn ang="0">
                  <a:pos x="180" y="126"/>
                </a:cxn>
                <a:cxn ang="0">
                  <a:pos x="197" y="109"/>
                </a:cxn>
                <a:cxn ang="0">
                  <a:pos x="214" y="91"/>
                </a:cxn>
                <a:cxn ang="0">
                  <a:pos x="239" y="72"/>
                </a:cxn>
                <a:cxn ang="0">
                  <a:pos x="262" y="55"/>
                </a:cxn>
                <a:cxn ang="0">
                  <a:pos x="269" y="50"/>
                </a:cxn>
                <a:cxn ang="0">
                  <a:pos x="296" y="33"/>
                </a:cxn>
                <a:cxn ang="0">
                  <a:pos x="312" y="21"/>
                </a:cxn>
                <a:cxn ang="0">
                  <a:pos x="324" y="7"/>
                </a:cxn>
                <a:cxn ang="0">
                  <a:pos x="324" y="4"/>
                </a:cxn>
                <a:cxn ang="0">
                  <a:pos x="323" y="2"/>
                </a:cxn>
                <a:cxn ang="0">
                  <a:pos x="316" y="0"/>
                </a:cxn>
                <a:cxn ang="0">
                  <a:pos x="313" y="4"/>
                </a:cxn>
              </a:cxnLst>
              <a:rect l="0" t="0" r="r" b="b"/>
              <a:pathLst>
                <a:path w="324" h="233">
                  <a:moveTo>
                    <a:pt x="313" y="4"/>
                  </a:moveTo>
                  <a:lnTo>
                    <a:pt x="313" y="4"/>
                  </a:lnTo>
                  <a:lnTo>
                    <a:pt x="311" y="7"/>
                  </a:lnTo>
                  <a:lnTo>
                    <a:pt x="308" y="9"/>
                  </a:lnTo>
                  <a:lnTo>
                    <a:pt x="302" y="15"/>
                  </a:lnTo>
                  <a:lnTo>
                    <a:pt x="287" y="23"/>
                  </a:lnTo>
                  <a:lnTo>
                    <a:pt x="287" y="23"/>
                  </a:lnTo>
                  <a:lnTo>
                    <a:pt x="277" y="29"/>
                  </a:lnTo>
                  <a:lnTo>
                    <a:pt x="266" y="37"/>
                  </a:lnTo>
                  <a:lnTo>
                    <a:pt x="257" y="45"/>
                  </a:lnTo>
                  <a:lnTo>
                    <a:pt x="247" y="51"/>
                  </a:lnTo>
                  <a:lnTo>
                    <a:pt x="247" y="51"/>
                  </a:lnTo>
                  <a:lnTo>
                    <a:pt x="228" y="64"/>
                  </a:lnTo>
                  <a:lnTo>
                    <a:pt x="211" y="79"/>
                  </a:lnTo>
                  <a:lnTo>
                    <a:pt x="194" y="94"/>
                  </a:lnTo>
                  <a:lnTo>
                    <a:pt x="179" y="111"/>
                  </a:lnTo>
                  <a:lnTo>
                    <a:pt x="179" y="111"/>
                  </a:lnTo>
                  <a:lnTo>
                    <a:pt x="170" y="121"/>
                  </a:lnTo>
                  <a:lnTo>
                    <a:pt x="159" y="128"/>
                  </a:lnTo>
                  <a:lnTo>
                    <a:pt x="136" y="144"/>
                  </a:lnTo>
                  <a:lnTo>
                    <a:pt x="112" y="159"/>
                  </a:lnTo>
                  <a:lnTo>
                    <a:pt x="90" y="173"/>
                  </a:lnTo>
                  <a:lnTo>
                    <a:pt x="90" y="173"/>
                  </a:lnTo>
                  <a:lnTo>
                    <a:pt x="69" y="186"/>
                  </a:lnTo>
                  <a:lnTo>
                    <a:pt x="48" y="202"/>
                  </a:lnTo>
                  <a:lnTo>
                    <a:pt x="36" y="208"/>
                  </a:lnTo>
                  <a:lnTo>
                    <a:pt x="26" y="213"/>
                  </a:lnTo>
                  <a:lnTo>
                    <a:pt x="14" y="219"/>
                  </a:lnTo>
                  <a:lnTo>
                    <a:pt x="3" y="223"/>
                  </a:lnTo>
                  <a:lnTo>
                    <a:pt x="3" y="223"/>
                  </a:lnTo>
                  <a:lnTo>
                    <a:pt x="1" y="224"/>
                  </a:lnTo>
                  <a:lnTo>
                    <a:pt x="0" y="225"/>
                  </a:lnTo>
                  <a:lnTo>
                    <a:pt x="0" y="229"/>
                  </a:lnTo>
                  <a:lnTo>
                    <a:pt x="1" y="233"/>
                  </a:lnTo>
                  <a:lnTo>
                    <a:pt x="3" y="233"/>
                  </a:lnTo>
                  <a:lnTo>
                    <a:pt x="6" y="233"/>
                  </a:lnTo>
                  <a:lnTo>
                    <a:pt x="6" y="233"/>
                  </a:lnTo>
                  <a:lnTo>
                    <a:pt x="17" y="230"/>
                  </a:lnTo>
                  <a:lnTo>
                    <a:pt x="27" y="225"/>
                  </a:lnTo>
                  <a:lnTo>
                    <a:pt x="48" y="215"/>
                  </a:lnTo>
                  <a:lnTo>
                    <a:pt x="68" y="202"/>
                  </a:lnTo>
                  <a:lnTo>
                    <a:pt x="86" y="189"/>
                  </a:lnTo>
                  <a:lnTo>
                    <a:pt x="86" y="189"/>
                  </a:lnTo>
                  <a:lnTo>
                    <a:pt x="132" y="159"/>
                  </a:lnTo>
                  <a:lnTo>
                    <a:pt x="132" y="159"/>
                  </a:lnTo>
                  <a:lnTo>
                    <a:pt x="156" y="143"/>
                  </a:lnTo>
                  <a:lnTo>
                    <a:pt x="170" y="135"/>
                  </a:lnTo>
                  <a:lnTo>
                    <a:pt x="180" y="126"/>
                  </a:lnTo>
                  <a:lnTo>
                    <a:pt x="180" y="126"/>
                  </a:lnTo>
                  <a:lnTo>
                    <a:pt x="197" y="109"/>
                  </a:lnTo>
                  <a:lnTo>
                    <a:pt x="214" y="91"/>
                  </a:lnTo>
                  <a:lnTo>
                    <a:pt x="214" y="91"/>
                  </a:lnTo>
                  <a:lnTo>
                    <a:pt x="226" y="81"/>
                  </a:lnTo>
                  <a:lnTo>
                    <a:pt x="239" y="72"/>
                  </a:lnTo>
                  <a:lnTo>
                    <a:pt x="251" y="64"/>
                  </a:lnTo>
                  <a:lnTo>
                    <a:pt x="262" y="55"/>
                  </a:lnTo>
                  <a:lnTo>
                    <a:pt x="262" y="55"/>
                  </a:lnTo>
                  <a:lnTo>
                    <a:pt x="269" y="50"/>
                  </a:lnTo>
                  <a:lnTo>
                    <a:pt x="278" y="45"/>
                  </a:lnTo>
                  <a:lnTo>
                    <a:pt x="296" y="33"/>
                  </a:lnTo>
                  <a:lnTo>
                    <a:pt x="304" y="28"/>
                  </a:lnTo>
                  <a:lnTo>
                    <a:pt x="312" y="21"/>
                  </a:lnTo>
                  <a:lnTo>
                    <a:pt x="319" y="15"/>
                  </a:lnTo>
                  <a:lnTo>
                    <a:pt x="324" y="7"/>
                  </a:lnTo>
                  <a:lnTo>
                    <a:pt x="324" y="7"/>
                  </a:lnTo>
                  <a:lnTo>
                    <a:pt x="324" y="4"/>
                  </a:lnTo>
                  <a:lnTo>
                    <a:pt x="324" y="3"/>
                  </a:lnTo>
                  <a:lnTo>
                    <a:pt x="323" y="2"/>
                  </a:lnTo>
                  <a:lnTo>
                    <a:pt x="320" y="0"/>
                  </a:lnTo>
                  <a:lnTo>
                    <a:pt x="316" y="0"/>
                  </a:lnTo>
                  <a:lnTo>
                    <a:pt x="315" y="2"/>
                  </a:lnTo>
                  <a:lnTo>
                    <a:pt x="313" y="4"/>
                  </a:lnTo>
                  <a:lnTo>
                    <a:pt x="313"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274"/>
            <p:cNvSpPr/>
            <p:nvPr/>
          </p:nvSpPr>
          <p:spPr bwMode="auto">
            <a:xfrm>
              <a:off x="4579939" y="1454151"/>
              <a:ext cx="90488" cy="65088"/>
            </a:xfrm>
            <a:custGeom>
              <a:avLst/>
              <a:gdLst/>
              <a:ahLst/>
              <a:cxnLst>
                <a:cxn ang="0">
                  <a:pos x="218" y="2"/>
                </a:cxn>
                <a:cxn ang="0">
                  <a:pos x="218" y="2"/>
                </a:cxn>
                <a:cxn ang="0">
                  <a:pos x="214" y="7"/>
                </a:cxn>
                <a:cxn ang="0">
                  <a:pos x="208" y="11"/>
                </a:cxn>
                <a:cxn ang="0">
                  <a:pos x="197" y="17"/>
                </a:cxn>
                <a:cxn ang="0">
                  <a:pos x="186" y="24"/>
                </a:cxn>
                <a:cxn ang="0">
                  <a:pos x="175" y="32"/>
                </a:cxn>
                <a:cxn ang="0">
                  <a:pos x="175" y="32"/>
                </a:cxn>
                <a:cxn ang="0">
                  <a:pos x="166" y="38"/>
                </a:cxn>
                <a:cxn ang="0">
                  <a:pos x="156" y="45"/>
                </a:cxn>
                <a:cxn ang="0">
                  <a:pos x="136" y="55"/>
                </a:cxn>
                <a:cxn ang="0">
                  <a:pos x="136" y="55"/>
                </a:cxn>
                <a:cxn ang="0">
                  <a:pos x="94" y="83"/>
                </a:cxn>
                <a:cxn ang="0">
                  <a:pos x="94" y="83"/>
                </a:cxn>
                <a:cxn ang="0">
                  <a:pos x="57" y="109"/>
                </a:cxn>
                <a:cxn ang="0">
                  <a:pos x="22" y="135"/>
                </a:cxn>
                <a:cxn ang="0">
                  <a:pos x="22" y="135"/>
                </a:cxn>
                <a:cxn ang="0">
                  <a:pos x="8" y="144"/>
                </a:cxn>
                <a:cxn ang="0">
                  <a:pos x="5" y="147"/>
                </a:cxn>
                <a:cxn ang="0">
                  <a:pos x="3" y="149"/>
                </a:cxn>
                <a:cxn ang="0">
                  <a:pos x="1" y="153"/>
                </a:cxn>
                <a:cxn ang="0">
                  <a:pos x="0" y="157"/>
                </a:cxn>
                <a:cxn ang="0">
                  <a:pos x="0" y="157"/>
                </a:cxn>
                <a:cxn ang="0">
                  <a:pos x="1" y="160"/>
                </a:cxn>
                <a:cxn ang="0">
                  <a:pos x="1" y="161"/>
                </a:cxn>
                <a:cxn ang="0">
                  <a:pos x="4" y="163"/>
                </a:cxn>
                <a:cxn ang="0">
                  <a:pos x="5" y="163"/>
                </a:cxn>
                <a:cxn ang="0">
                  <a:pos x="9" y="161"/>
                </a:cxn>
                <a:cxn ang="0">
                  <a:pos x="12" y="160"/>
                </a:cxn>
                <a:cxn ang="0">
                  <a:pos x="12" y="157"/>
                </a:cxn>
                <a:cxn ang="0">
                  <a:pos x="12" y="157"/>
                </a:cxn>
                <a:cxn ang="0">
                  <a:pos x="13" y="153"/>
                </a:cxn>
                <a:cxn ang="0">
                  <a:pos x="18" y="149"/>
                </a:cxn>
                <a:cxn ang="0">
                  <a:pos x="33" y="139"/>
                </a:cxn>
                <a:cxn ang="0">
                  <a:pos x="57" y="123"/>
                </a:cxn>
                <a:cxn ang="0">
                  <a:pos x="57" y="123"/>
                </a:cxn>
                <a:cxn ang="0">
                  <a:pos x="91" y="100"/>
                </a:cxn>
                <a:cxn ang="0">
                  <a:pos x="126" y="78"/>
                </a:cxn>
                <a:cxn ang="0">
                  <a:pos x="126" y="78"/>
                </a:cxn>
                <a:cxn ang="0">
                  <a:pos x="154" y="59"/>
                </a:cxn>
                <a:cxn ang="0">
                  <a:pos x="169" y="50"/>
                </a:cxn>
                <a:cxn ang="0">
                  <a:pos x="183" y="40"/>
                </a:cxn>
                <a:cxn ang="0">
                  <a:pos x="183" y="40"/>
                </a:cxn>
                <a:cxn ang="0">
                  <a:pos x="194" y="32"/>
                </a:cxn>
                <a:cxn ang="0">
                  <a:pos x="205" y="25"/>
                </a:cxn>
                <a:cxn ang="0">
                  <a:pos x="217" y="19"/>
                </a:cxn>
                <a:cxn ang="0">
                  <a:pos x="228" y="10"/>
                </a:cxn>
                <a:cxn ang="0">
                  <a:pos x="228" y="10"/>
                </a:cxn>
                <a:cxn ang="0">
                  <a:pos x="229" y="8"/>
                </a:cxn>
                <a:cxn ang="0">
                  <a:pos x="229" y="6"/>
                </a:cxn>
                <a:cxn ang="0">
                  <a:pos x="228" y="2"/>
                </a:cxn>
                <a:cxn ang="0">
                  <a:pos x="224" y="0"/>
                </a:cxn>
                <a:cxn ang="0">
                  <a:pos x="221" y="0"/>
                </a:cxn>
                <a:cxn ang="0">
                  <a:pos x="218" y="2"/>
                </a:cxn>
                <a:cxn ang="0">
                  <a:pos x="218" y="2"/>
                </a:cxn>
              </a:cxnLst>
              <a:rect l="0" t="0" r="r" b="b"/>
              <a:pathLst>
                <a:path w="229" h="163">
                  <a:moveTo>
                    <a:pt x="218" y="2"/>
                  </a:moveTo>
                  <a:lnTo>
                    <a:pt x="218" y="2"/>
                  </a:lnTo>
                  <a:lnTo>
                    <a:pt x="214" y="7"/>
                  </a:lnTo>
                  <a:lnTo>
                    <a:pt x="208" y="11"/>
                  </a:lnTo>
                  <a:lnTo>
                    <a:pt x="197" y="17"/>
                  </a:lnTo>
                  <a:lnTo>
                    <a:pt x="186" y="24"/>
                  </a:lnTo>
                  <a:lnTo>
                    <a:pt x="175" y="32"/>
                  </a:lnTo>
                  <a:lnTo>
                    <a:pt x="175" y="32"/>
                  </a:lnTo>
                  <a:lnTo>
                    <a:pt x="166" y="38"/>
                  </a:lnTo>
                  <a:lnTo>
                    <a:pt x="156" y="45"/>
                  </a:lnTo>
                  <a:lnTo>
                    <a:pt x="136" y="55"/>
                  </a:lnTo>
                  <a:lnTo>
                    <a:pt x="136" y="55"/>
                  </a:lnTo>
                  <a:lnTo>
                    <a:pt x="94" y="83"/>
                  </a:lnTo>
                  <a:lnTo>
                    <a:pt x="94" y="83"/>
                  </a:lnTo>
                  <a:lnTo>
                    <a:pt x="57" y="109"/>
                  </a:lnTo>
                  <a:lnTo>
                    <a:pt x="22" y="135"/>
                  </a:lnTo>
                  <a:lnTo>
                    <a:pt x="22" y="135"/>
                  </a:lnTo>
                  <a:lnTo>
                    <a:pt x="8" y="144"/>
                  </a:lnTo>
                  <a:lnTo>
                    <a:pt x="5" y="147"/>
                  </a:lnTo>
                  <a:lnTo>
                    <a:pt x="3" y="149"/>
                  </a:lnTo>
                  <a:lnTo>
                    <a:pt x="1" y="153"/>
                  </a:lnTo>
                  <a:lnTo>
                    <a:pt x="0" y="157"/>
                  </a:lnTo>
                  <a:lnTo>
                    <a:pt x="0" y="157"/>
                  </a:lnTo>
                  <a:lnTo>
                    <a:pt x="1" y="160"/>
                  </a:lnTo>
                  <a:lnTo>
                    <a:pt x="1" y="161"/>
                  </a:lnTo>
                  <a:lnTo>
                    <a:pt x="4" y="163"/>
                  </a:lnTo>
                  <a:lnTo>
                    <a:pt x="5" y="163"/>
                  </a:lnTo>
                  <a:lnTo>
                    <a:pt x="9" y="161"/>
                  </a:lnTo>
                  <a:lnTo>
                    <a:pt x="12" y="160"/>
                  </a:lnTo>
                  <a:lnTo>
                    <a:pt x="12" y="157"/>
                  </a:lnTo>
                  <a:lnTo>
                    <a:pt x="12" y="157"/>
                  </a:lnTo>
                  <a:lnTo>
                    <a:pt x="13" y="153"/>
                  </a:lnTo>
                  <a:lnTo>
                    <a:pt x="18" y="149"/>
                  </a:lnTo>
                  <a:lnTo>
                    <a:pt x="33" y="139"/>
                  </a:lnTo>
                  <a:lnTo>
                    <a:pt x="57" y="123"/>
                  </a:lnTo>
                  <a:lnTo>
                    <a:pt x="57" y="123"/>
                  </a:lnTo>
                  <a:lnTo>
                    <a:pt x="91" y="100"/>
                  </a:lnTo>
                  <a:lnTo>
                    <a:pt x="126" y="78"/>
                  </a:lnTo>
                  <a:lnTo>
                    <a:pt x="126" y="78"/>
                  </a:lnTo>
                  <a:lnTo>
                    <a:pt x="154" y="59"/>
                  </a:lnTo>
                  <a:lnTo>
                    <a:pt x="169" y="50"/>
                  </a:lnTo>
                  <a:lnTo>
                    <a:pt x="183" y="40"/>
                  </a:lnTo>
                  <a:lnTo>
                    <a:pt x="183" y="40"/>
                  </a:lnTo>
                  <a:lnTo>
                    <a:pt x="194" y="32"/>
                  </a:lnTo>
                  <a:lnTo>
                    <a:pt x="205" y="25"/>
                  </a:lnTo>
                  <a:lnTo>
                    <a:pt x="217" y="19"/>
                  </a:lnTo>
                  <a:lnTo>
                    <a:pt x="228" y="10"/>
                  </a:lnTo>
                  <a:lnTo>
                    <a:pt x="228" y="10"/>
                  </a:lnTo>
                  <a:lnTo>
                    <a:pt x="229" y="8"/>
                  </a:lnTo>
                  <a:lnTo>
                    <a:pt x="229" y="6"/>
                  </a:lnTo>
                  <a:lnTo>
                    <a:pt x="228" y="2"/>
                  </a:lnTo>
                  <a:lnTo>
                    <a:pt x="224" y="0"/>
                  </a:lnTo>
                  <a:lnTo>
                    <a:pt x="221" y="0"/>
                  </a:lnTo>
                  <a:lnTo>
                    <a:pt x="218" y="2"/>
                  </a:lnTo>
                  <a:lnTo>
                    <a:pt x="21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275"/>
            <p:cNvSpPr/>
            <p:nvPr/>
          </p:nvSpPr>
          <p:spPr bwMode="auto">
            <a:xfrm>
              <a:off x="4616451" y="1493838"/>
              <a:ext cx="63500" cy="41275"/>
            </a:xfrm>
            <a:custGeom>
              <a:avLst/>
              <a:gdLst/>
              <a:ahLst/>
              <a:cxnLst>
                <a:cxn ang="0">
                  <a:pos x="151" y="1"/>
                </a:cxn>
                <a:cxn ang="0">
                  <a:pos x="151" y="1"/>
                </a:cxn>
                <a:cxn ang="0">
                  <a:pos x="142" y="8"/>
                </a:cxn>
                <a:cxn ang="0">
                  <a:pos x="133" y="14"/>
                </a:cxn>
                <a:cxn ang="0">
                  <a:pos x="113" y="25"/>
                </a:cxn>
                <a:cxn ang="0">
                  <a:pos x="93" y="35"/>
                </a:cxn>
                <a:cxn ang="0">
                  <a:pos x="74" y="47"/>
                </a:cxn>
                <a:cxn ang="0">
                  <a:pos x="74" y="47"/>
                </a:cxn>
                <a:cxn ang="0">
                  <a:pos x="3" y="92"/>
                </a:cxn>
                <a:cxn ang="0">
                  <a:pos x="3" y="92"/>
                </a:cxn>
                <a:cxn ang="0">
                  <a:pos x="2" y="93"/>
                </a:cxn>
                <a:cxn ang="0">
                  <a:pos x="0" y="96"/>
                </a:cxn>
                <a:cxn ang="0">
                  <a:pos x="2" y="99"/>
                </a:cxn>
                <a:cxn ang="0">
                  <a:pos x="4" y="102"/>
                </a:cxn>
                <a:cxn ang="0">
                  <a:pos x="7" y="102"/>
                </a:cxn>
                <a:cxn ang="0">
                  <a:pos x="10" y="101"/>
                </a:cxn>
                <a:cxn ang="0">
                  <a:pos x="10" y="101"/>
                </a:cxn>
                <a:cxn ang="0">
                  <a:pos x="79" y="56"/>
                </a:cxn>
                <a:cxn ang="0">
                  <a:pos x="79" y="56"/>
                </a:cxn>
                <a:cxn ang="0">
                  <a:pos x="100" y="46"/>
                </a:cxn>
                <a:cxn ang="0">
                  <a:pos x="121" y="34"/>
                </a:cxn>
                <a:cxn ang="0">
                  <a:pos x="140" y="22"/>
                </a:cxn>
                <a:cxn ang="0">
                  <a:pos x="150" y="16"/>
                </a:cxn>
                <a:cxn ang="0">
                  <a:pos x="159" y="9"/>
                </a:cxn>
                <a:cxn ang="0">
                  <a:pos x="159" y="9"/>
                </a:cxn>
                <a:cxn ang="0">
                  <a:pos x="160" y="7"/>
                </a:cxn>
                <a:cxn ang="0">
                  <a:pos x="160" y="5"/>
                </a:cxn>
                <a:cxn ang="0">
                  <a:pos x="160" y="3"/>
                </a:cxn>
                <a:cxn ang="0">
                  <a:pos x="159" y="1"/>
                </a:cxn>
                <a:cxn ang="0">
                  <a:pos x="155" y="0"/>
                </a:cxn>
                <a:cxn ang="0">
                  <a:pos x="154" y="0"/>
                </a:cxn>
                <a:cxn ang="0">
                  <a:pos x="151" y="1"/>
                </a:cxn>
                <a:cxn ang="0">
                  <a:pos x="151" y="1"/>
                </a:cxn>
              </a:cxnLst>
              <a:rect l="0" t="0" r="r" b="b"/>
              <a:pathLst>
                <a:path w="160" h="102">
                  <a:moveTo>
                    <a:pt x="151" y="1"/>
                  </a:moveTo>
                  <a:lnTo>
                    <a:pt x="151" y="1"/>
                  </a:lnTo>
                  <a:lnTo>
                    <a:pt x="142" y="8"/>
                  </a:lnTo>
                  <a:lnTo>
                    <a:pt x="133" y="14"/>
                  </a:lnTo>
                  <a:lnTo>
                    <a:pt x="113" y="25"/>
                  </a:lnTo>
                  <a:lnTo>
                    <a:pt x="93" y="35"/>
                  </a:lnTo>
                  <a:lnTo>
                    <a:pt x="74" y="47"/>
                  </a:lnTo>
                  <a:lnTo>
                    <a:pt x="74" y="47"/>
                  </a:lnTo>
                  <a:lnTo>
                    <a:pt x="3" y="92"/>
                  </a:lnTo>
                  <a:lnTo>
                    <a:pt x="3" y="92"/>
                  </a:lnTo>
                  <a:lnTo>
                    <a:pt x="2" y="93"/>
                  </a:lnTo>
                  <a:lnTo>
                    <a:pt x="0" y="96"/>
                  </a:lnTo>
                  <a:lnTo>
                    <a:pt x="2" y="99"/>
                  </a:lnTo>
                  <a:lnTo>
                    <a:pt x="4" y="102"/>
                  </a:lnTo>
                  <a:lnTo>
                    <a:pt x="7" y="102"/>
                  </a:lnTo>
                  <a:lnTo>
                    <a:pt x="10" y="101"/>
                  </a:lnTo>
                  <a:lnTo>
                    <a:pt x="10" y="101"/>
                  </a:lnTo>
                  <a:lnTo>
                    <a:pt x="79" y="56"/>
                  </a:lnTo>
                  <a:lnTo>
                    <a:pt x="79" y="56"/>
                  </a:lnTo>
                  <a:lnTo>
                    <a:pt x="100" y="46"/>
                  </a:lnTo>
                  <a:lnTo>
                    <a:pt x="121" y="34"/>
                  </a:lnTo>
                  <a:lnTo>
                    <a:pt x="140" y="22"/>
                  </a:lnTo>
                  <a:lnTo>
                    <a:pt x="150" y="16"/>
                  </a:lnTo>
                  <a:lnTo>
                    <a:pt x="159" y="9"/>
                  </a:lnTo>
                  <a:lnTo>
                    <a:pt x="159" y="9"/>
                  </a:lnTo>
                  <a:lnTo>
                    <a:pt x="160" y="7"/>
                  </a:lnTo>
                  <a:lnTo>
                    <a:pt x="160" y="5"/>
                  </a:lnTo>
                  <a:lnTo>
                    <a:pt x="160" y="3"/>
                  </a:lnTo>
                  <a:lnTo>
                    <a:pt x="159" y="1"/>
                  </a:lnTo>
                  <a:lnTo>
                    <a:pt x="155" y="0"/>
                  </a:lnTo>
                  <a:lnTo>
                    <a:pt x="154" y="0"/>
                  </a:lnTo>
                  <a:lnTo>
                    <a:pt x="151" y="1"/>
                  </a:lnTo>
                  <a:lnTo>
                    <a:pt x="151"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276"/>
            <p:cNvSpPr/>
            <p:nvPr/>
          </p:nvSpPr>
          <p:spPr bwMode="auto">
            <a:xfrm>
              <a:off x="4630739" y="1352551"/>
              <a:ext cx="119063" cy="82550"/>
            </a:xfrm>
            <a:custGeom>
              <a:avLst/>
              <a:gdLst/>
              <a:ahLst/>
              <a:cxnLst>
                <a:cxn ang="0">
                  <a:pos x="291" y="0"/>
                </a:cxn>
                <a:cxn ang="0">
                  <a:pos x="289" y="0"/>
                </a:cxn>
                <a:cxn ang="0">
                  <a:pos x="286" y="4"/>
                </a:cxn>
                <a:cxn ang="0">
                  <a:pos x="276" y="11"/>
                </a:cxn>
                <a:cxn ang="0">
                  <a:pos x="265" y="17"/>
                </a:cxn>
                <a:cxn ang="0">
                  <a:pos x="240" y="35"/>
                </a:cxn>
                <a:cxn ang="0">
                  <a:pos x="232" y="41"/>
                </a:cxn>
                <a:cxn ang="0">
                  <a:pos x="215" y="56"/>
                </a:cxn>
                <a:cxn ang="0">
                  <a:pos x="154" y="93"/>
                </a:cxn>
                <a:cxn ang="0">
                  <a:pos x="115" y="119"/>
                </a:cxn>
                <a:cxn ang="0">
                  <a:pos x="75" y="147"/>
                </a:cxn>
                <a:cxn ang="0">
                  <a:pos x="19" y="184"/>
                </a:cxn>
                <a:cxn ang="0">
                  <a:pos x="2" y="198"/>
                </a:cxn>
                <a:cxn ang="0">
                  <a:pos x="1" y="204"/>
                </a:cxn>
                <a:cxn ang="0">
                  <a:pos x="6" y="208"/>
                </a:cxn>
                <a:cxn ang="0">
                  <a:pos x="9" y="208"/>
                </a:cxn>
                <a:cxn ang="0">
                  <a:pos x="13" y="207"/>
                </a:cxn>
                <a:cxn ang="0">
                  <a:pos x="14" y="203"/>
                </a:cxn>
                <a:cxn ang="0">
                  <a:pos x="48" y="179"/>
                </a:cxn>
                <a:cxn ang="0">
                  <a:pos x="82" y="156"/>
                </a:cxn>
                <a:cxn ang="0">
                  <a:pos x="99" y="144"/>
                </a:cxn>
                <a:cxn ang="0">
                  <a:pos x="154" y="107"/>
                </a:cxn>
                <a:cxn ang="0">
                  <a:pos x="187" y="85"/>
                </a:cxn>
                <a:cxn ang="0">
                  <a:pos x="219" y="67"/>
                </a:cxn>
                <a:cxn ang="0">
                  <a:pos x="230" y="62"/>
                </a:cxn>
                <a:cxn ang="0">
                  <a:pos x="248" y="47"/>
                </a:cxn>
                <a:cxn ang="0">
                  <a:pos x="256" y="39"/>
                </a:cxn>
                <a:cxn ang="0">
                  <a:pos x="277" y="24"/>
                </a:cxn>
                <a:cxn ang="0">
                  <a:pos x="298" y="11"/>
                </a:cxn>
                <a:cxn ang="0">
                  <a:pos x="302" y="8"/>
                </a:cxn>
                <a:cxn ang="0">
                  <a:pos x="300" y="1"/>
                </a:cxn>
                <a:cxn ang="0">
                  <a:pos x="296" y="0"/>
                </a:cxn>
              </a:cxnLst>
              <a:rect l="0" t="0" r="r" b="b"/>
              <a:pathLst>
                <a:path w="302" h="208">
                  <a:moveTo>
                    <a:pt x="296" y="0"/>
                  </a:moveTo>
                  <a:lnTo>
                    <a:pt x="291" y="0"/>
                  </a:lnTo>
                  <a:lnTo>
                    <a:pt x="291" y="0"/>
                  </a:lnTo>
                  <a:lnTo>
                    <a:pt x="289" y="0"/>
                  </a:lnTo>
                  <a:lnTo>
                    <a:pt x="287" y="1"/>
                  </a:lnTo>
                  <a:lnTo>
                    <a:pt x="286" y="4"/>
                  </a:lnTo>
                  <a:lnTo>
                    <a:pt x="286" y="4"/>
                  </a:lnTo>
                  <a:lnTo>
                    <a:pt x="276" y="11"/>
                  </a:lnTo>
                  <a:lnTo>
                    <a:pt x="265" y="17"/>
                  </a:lnTo>
                  <a:lnTo>
                    <a:pt x="265" y="17"/>
                  </a:lnTo>
                  <a:lnTo>
                    <a:pt x="248" y="29"/>
                  </a:lnTo>
                  <a:lnTo>
                    <a:pt x="240" y="35"/>
                  </a:lnTo>
                  <a:lnTo>
                    <a:pt x="232" y="41"/>
                  </a:lnTo>
                  <a:lnTo>
                    <a:pt x="232" y="41"/>
                  </a:lnTo>
                  <a:lnTo>
                    <a:pt x="224" y="48"/>
                  </a:lnTo>
                  <a:lnTo>
                    <a:pt x="215" y="56"/>
                  </a:lnTo>
                  <a:lnTo>
                    <a:pt x="196" y="69"/>
                  </a:lnTo>
                  <a:lnTo>
                    <a:pt x="154" y="93"/>
                  </a:lnTo>
                  <a:lnTo>
                    <a:pt x="154" y="93"/>
                  </a:lnTo>
                  <a:lnTo>
                    <a:pt x="115" y="119"/>
                  </a:lnTo>
                  <a:lnTo>
                    <a:pt x="75" y="147"/>
                  </a:lnTo>
                  <a:lnTo>
                    <a:pt x="75" y="147"/>
                  </a:lnTo>
                  <a:lnTo>
                    <a:pt x="37" y="171"/>
                  </a:lnTo>
                  <a:lnTo>
                    <a:pt x="19" y="184"/>
                  </a:lnTo>
                  <a:lnTo>
                    <a:pt x="2" y="198"/>
                  </a:lnTo>
                  <a:lnTo>
                    <a:pt x="2" y="198"/>
                  </a:lnTo>
                  <a:lnTo>
                    <a:pt x="0" y="201"/>
                  </a:lnTo>
                  <a:lnTo>
                    <a:pt x="1" y="204"/>
                  </a:lnTo>
                  <a:lnTo>
                    <a:pt x="2" y="207"/>
                  </a:lnTo>
                  <a:lnTo>
                    <a:pt x="6" y="208"/>
                  </a:lnTo>
                  <a:lnTo>
                    <a:pt x="9" y="208"/>
                  </a:lnTo>
                  <a:lnTo>
                    <a:pt x="9" y="208"/>
                  </a:lnTo>
                  <a:lnTo>
                    <a:pt x="11" y="208"/>
                  </a:lnTo>
                  <a:lnTo>
                    <a:pt x="13" y="207"/>
                  </a:lnTo>
                  <a:lnTo>
                    <a:pt x="14" y="203"/>
                  </a:lnTo>
                  <a:lnTo>
                    <a:pt x="14" y="203"/>
                  </a:lnTo>
                  <a:lnTo>
                    <a:pt x="30" y="190"/>
                  </a:lnTo>
                  <a:lnTo>
                    <a:pt x="48" y="179"/>
                  </a:lnTo>
                  <a:lnTo>
                    <a:pt x="65" y="167"/>
                  </a:lnTo>
                  <a:lnTo>
                    <a:pt x="82" y="156"/>
                  </a:lnTo>
                  <a:lnTo>
                    <a:pt x="82" y="156"/>
                  </a:lnTo>
                  <a:lnTo>
                    <a:pt x="99" y="144"/>
                  </a:lnTo>
                  <a:lnTo>
                    <a:pt x="117" y="132"/>
                  </a:lnTo>
                  <a:lnTo>
                    <a:pt x="154" y="107"/>
                  </a:lnTo>
                  <a:lnTo>
                    <a:pt x="154" y="107"/>
                  </a:lnTo>
                  <a:lnTo>
                    <a:pt x="187" y="85"/>
                  </a:lnTo>
                  <a:lnTo>
                    <a:pt x="202" y="76"/>
                  </a:lnTo>
                  <a:lnTo>
                    <a:pt x="219" y="67"/>
                  </a:lnTo>
                  <a:lnTo>
                    <a:pt x="219" y="67"/>
                  </a:lnTo>
                  <a:lnTo>
                    <a:pt x="230" y="62"/>
                  </a:lnTo>
                  <a:lnTo>
                    <a:pt x="239" y="55"/>
                  </a:lnTo>
                  <a:lnTo>
                    <a:pt x="248" y="47"/>
                  </a:lnTo>
                  <a:lnTo>
                    <a:pt x="256" y="39"/>
                  </a:lnTo>
                  <a:lnTo>
                    <a:pt x="256" y="39"/>
                  </a:lnTo>
                  <a:lnTo>
                    <a:pt x="266" y="31"/>
                  </a:lnTo>
                  <a:lnTo>
                    <a:pt x="277" y="24"/>
                  </a:lnTo>
                  <a:lnTo>
                    <a:pt x="287" y="17"/>
                  </a:lnTo>
                  <a:lnTo>
                    <a:pt x="298" y="11"/>
                  </a:lnTo>
                  <a:lnTo>
                    <a:pt x="298" y="11"/>
                  </a:lnTo>
                  <a:lnTo>
                    <a:pt x="302" y="8"/>
                  </a:lnTo>
                  <a:lnTo>
                    <a:pt x="302" y="4"/>
                  </a:lnTo>
                  <a:lnTo>
                    <a:pt x="300" y="1"/>
                  </a:lnTo>
                  <a:lnTo>
                    <a:pt x="299" y="0"/>
                  </a:lnTo>
                  <a:lnTo>
                    <a:pt x="296" y="0"/>
                  </a:lnTo>
                  <a:lnTo>
                    <a:pt x="29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277"/>
            <p:cNvSpPr/>
            <p:nvPr/>
          </p:nvSpPr>
          <p:spPr bwMode="auto">
            <a:xfrm>
              <a:off x="4608514" y="1355726"/>
              <a:ext cx="74613" cy="49213"/>
            </a:xfrm>
            <a:custGeom>
              <a:avLst/>
              <a:gdLst/>
              <a:ahLst/>
              <a:cxnLst>
                <a:cxn ang="0">
                  <a:pos x="178" y="1"/>
                </a:cxn>
                <a:cxn ang="0">
                  <a:pos x="178" y="1"/>
                </a:cxn>
                <a:cxn ang="0">
                  <a:pos x="168" y="12"/>
                </a:cxn>
                <a:cxn ang="0">
                  <a:pos x="156" y="21"/>
                </a:cxn>
                <a:cxn ang="0">
                  <a:pos x="131" y="38"/>
                </a:cxn>
                <a:cxn ang="0">
                  <a:pos x="105" y="54"/>
                </a:cxn>
                <a:cxn ang="0">
                  <a:pos x="80" y="69"/>
                </a:cxn>
                <a:cxn ang="0">
                  <a:pos x="80" y="69"/>
                </a:cxn>
                <a:cxn ang="0">
                  <a:pos x="54" y="85"/>
                </a:cxn>
                <a:cxn ang="0">
                  <a:pos x="41" y="93"/>
                </a:cxn>
                <a:cxn ang="0">
                  <a:pos x="28" y="99"/>
                </a:cxn>
                <a:cxn ang="0">
                  <a:pos x="28" y="99"/>
                </a:cxn>
                <a:cxn ang="0">
                  <a:pos x="12" y="106"/>
                </a:cxn>
                <a:cxn ang="0">
                  <a:pos x="5" y="111"/>
                </a:cxn>
                <a:cxn ang="0">
                  <a:pos x="3" y="114"/>
                </a:cxn>
                <a:cxn ang="0">
                  <a:pos x="0" y="118"/>
                </a:cxn>
                <a:cxn ang="0">
                  <a:pos x="0" y="118"/>
                </a:cxn>
                <a:cxn ang="0">
                  <a:pos x="0" y="119"/>
                </a:cxn>
                <a:cxn ang="0">
                  <a:pos x="0" y="122"/>
                </a:cxn>
                <a:cxn ang="0">
                  <a:pos x="3" y="125"/>
                </a:cxn>
                <a:cxn ang="0">
                  <a:pos x="5" y="125"/>
                </a:cxn>
                <a:cxn ang="0">
                  <a:pos x="7" y="125"/>
                </a:cxn>
                <a:cxn ang="0">
                  <a:pos x="9" y="124"/>
                </a:cxn>
                <a:cxn ang="0">
                  <a:pos x="11" y="123"/>
                </a:cxn>
                <a:cxn ang="0">
                  <a:pos x="11" y="123"/>
                </a:cxn>
                <a:cxn ang="0">
                  <a:pos x="13" y="120"/>
                </a:cxn>
                <a:cxn ang="0">
                  <a:pos x="16" y="116"/>
                </a:cxn>
                <a:cxn ang="0">
                  <a:pos x="26" y="111"/>
                </a:cxn>
                <a:cxn ang="0">
                  <a:pos x="46" y="103"/>
                </a:cxn>
                <a:cxn ang="0">
                  <a:pos x="46" y="103"/>
                </a:cxn>
                <a:cxn ang="0">
                  <a:pos x="60" y="95"/>
                </a:cxn>
                <a:cxn ang="0">
                  <a:pos x="75" y="86"/>
                </a:cxn>
                <a:cxn ang="0">
                  <a:pos x="102" y="68"/>
                </a:cxn>
                <a:cxn ang="0">
                  <a:pos x="102" y="68"/>
                </a:cxn>
                <a:cxn ang="0">
                  <a:pos x="147" y="40"/>
                </a:cxn>
                <a:cxn ang="0">
                  <a:pos x="168" y="26"/>
                </a:cxn>
                <a:cxn ang="0">
                  <a:pos x="177" y="18"/>
                </a:cxn>
                <a:cxn ang="0">
                  <a:pos x="186" y="10"/>
                </a:cxn>
                <a:cxn ang="0">
                  <a:pos x="186" y="10"/>
                </a:cxn>
                <a:cxn ang="0">
                  <a:pos x="187" y="8"/>
                </a:cxn>
                <a:cxn ang="0">
                  <a:pos x="189" y="5"/>
                </a:cxn>
                <a:cxn ang="0">
                  <a:pos x="186" y="3"/>
                </a:cxn>
                <a:cxn ang="0">
                  <a:pos x="182" y="0"/>
                </a:cxn>
                <a:cxn ang="0">
                  <a:pos x="181" y="0"/>
                </a:cxn>
                <a:cxn ang="0">
                  <a:pos x="178" y="1"/>
                </a:cxn>
                <a:cxn ang="0">
                  <a:pos x="178" y="1"/>
                </a:cxn>
              </a:cxnLst>
              <a:rect l="0" t="0" r="r" b="b"/>
              <a:pathLst>
                <a:path w="189" h="125">
                  <a:moveTo>
                    <a:pt x="178" y="1"/>
                  </a:moveTo>
                  <a:lnTo>
                    <a:pt x="178" y="1"/>
                  </a:lnTo>
                  <a:lnTo>
                    <a:pt x="168" y="12"/>
                  </a:lnTo>
                  <a:lnTo>
                    <a:pt x="156" y="21"/>
                  </a:lnTo>
                  <a:lnTo>
                    <a:pt x="131" y="38"/>
                  </a:lnTo>
                  <a:lnTo>
                    <a:pt x="105" y="54"/>
                  </a:lnTo>
                  <a:lnTo>
                    <a:pt x="80" y="69"/>
                  </a:lnTo>
                  <a:lnTo>
                    <a:pt x="80" y="69"/>
                  </a:lnTo>
                  <a:lnTo>
                    <a:pt x="54" y="85"/>
                  </a:lnTo>
                  <a:lnTo>
                    <a:pt x="41" y="93"/>
                  </a:lnTo>
                  <a:lnTo>
                    <a:pt x="28" y="99"/>
                  </a:lnTo>
                  <a:lnTo>
                    <a:pt x="28" y="99"/>
                  </a:lnTo>
                  <a:lnTo>
                    <a:pt x="12" y="106"/>
                  </a:lnTo>
                  <a:lnTo>
                    <a:pt x="5" y="111"/>
                  </a:lnTo>
                  <a:lnTo>
                    <a:pt x="3" y="114"/>
                  </a:lnTo>
                  <a:lnTo>
                    <a:pt x="0" y="118"/>
                  </a:lnTo>
                  <a:lnTo>
                    <a:pt x="0" y="118"/>
                  </a:lnTo>
                  <a:lnTo>
                    <a:pt x="0" y="119"/>
                  </a:lnTo>
                  <a:lnTo>
                    <a:pt x="0" y="122"/>
                  </a:lnTo>
                  <a:lnTo>
                    <a:pt x="3" y="125"/>
                  </a:lnTo>
                  <a:lnTo>
                    <a:pt x="5" y="125"/>
                  </a:lnTo>
                  <a:lnTo>
                    <a:pt x="7" y="125"/>
                  </a:lnTo>
                  <a:lnTo>
                    <a:pt x="9" y="124"/>
                  </a:lnTo>
                  <a:lnTo>
                    <a:pt x="11" y="123"/>
                  </a:lnTo>
                  <a:lnTo>
                    <a:pt x="11" y="123"/>
                  </a:lnTo>
                  <a:lnTo>
                    <a:pt x="13" y="120"/>
                  </a:lnTo>
                  <a:lnTo>
                    <a:pt x="16" y="116"/>
                  </a:lnTo>
                  <a:lnTo>
                    <a:pt x="26" y="111"/>
                  </a:lnTo>
                  <a:lnTo>
                    <a:pt x="46" y="103"/>
                  </a:lnTo>
                  <a:lnTo>
                    <a:pt x="46" y="103"/>
                  </a:lnTo>
                  <a:lnTo>
                    <a:pt x="60" y="95"/>
                  </a:lnTo>
                  <a:lnTo>
                    <a:pt x="75" y="86"/>
                  </a:lnTo>
                  <a:lnTo>
                    <a:pt x="102" y="68"/>
                  </a:lnTo>
                  <a:lnTo>
                    <a:pt x="102" y="68"/>
                  </a:lnTo>
                  <a:lnTo>
                    <a:pt x="147" y="40"/>
                  </a:lnTo>
                  <a:lnTo>
                    <a:pt x="168" y="26"/>
                  </a:lnTo>
                  <a:lnTo>
                    <a:pt x="177" y="18"/>
                  </a:lnTo>
                  <a:lnTo>
                    <a:pt x="186" y="10"/>
                  </a:lnTo>
                  <a:lnTo>
                    <a:pt x="186" y="10"/>
                  </a:lnTo>
                  <a:lnTo>
                    <a:pt x="187" y="8"/>
                  </a:lnTo>
                  <a:lnTo>
                    <a:pt x="189" y="5"/>
                  </a:lnTo>
                  <a:lnTo>
                    <a:pt x="186" y="3"/>
                  </a:lnTo>
                  <a:lnTo>
                    <a:pt x="182" y="0"/>
                  </a:lnTo>
                  <a:lnTo>
                    <a:pt x="181" y="0"/>
                  </a:lnTo>
                  <a:lnTo>
                    <a:pt x="178" y="1"/>
                  </a:lnTo>
                  <a:lnTo>
                    <a:pt x="178"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278"/>
            <p:cNvSpPr/>
            <p:nvPr/>
          </p:nvSpPr>
          <p:spPr bwMode="auto">
            <a:xfrm>
              <a:off x="4559301" y="1325563"/>
              <a:ext cx="111125" cy="77788"/>
            </a:xfrm>
            <a:custGeom>
              <a:avLst/>
              <a:gdLst/>
              <a:ahLst/>
              <a:cxnLst>
                <a:cxn ang="0">
                  <a:pos x="270" y="3"/>
                </a:cxn>
                <a:cxn ang="0">
                  <a:pos x="270" y="3"/>
                </a:cxn>
                <a:cxn ang="0">
                  <a:pos x="266" y="7"/>
                </a:cxn>
                <a:cxn ang="0">
                  <a:pos x="259" y="10"/>
                </a:cxn>
                <a:cxn ang="0">
                  <a:pos x="249" y="16"/>
                </a:cxn>
                <a:cxn ang="0">
                  <a:pos x="249" y="16"/>
                </a:cxn>
                <a:cxn ang="0">
                  <a:pos x="231" y="30"/>
                </a:cxn>
                <a:cxn ang="0">
                  <a:pos x="212" y="45"/>
                </a:cxn>
                <a:cxn ang="0">
                  <a:pos x="212" y="45"/>
                </a:cxn>
                <a:cxn ang="0">
                  <a:pos x="194" y="57"/>
                </a:cxn>
                <a:cxn ang="0">
                  <a:pos x="176" y="67"/>
                </a:cxn>
                <a:cxn ang="0">
                  <a:pos x="156" y="79"/>
                </a:cxn>
                <a:cxn ang="0">
                  <a:pos x="138" y="91"/>
                </a:cxn>
                <a:cxn ang="0">
                  <a:pos x="138" y="91"/>
                </a:cxn>
                <a:cxn ang="0">
                  <a:pos x="102" y="113"/>
                </a:cxn>
                <a:cxn ang="0">
                  <a:pos x="68" y="135"/>
                </a:cxn>
                <a:cxn ang="0">
                  <a:pos x="33" y="159"/>
                </a:cxn>
                <a:cxn ang="0">
                  <a:pos x="17" y="172"/>
                </a:cxn>
                <a:cxn ang="0">
                  <a:pos x="2" y="185"/>
                </a:cxn>
                <a:cxn ang="0">
                  <a:pos x="2" y="185"/>
                </a:cxn>
                <a:cxn ang="0">
                  <a:pos x="0" y="189"/>
                </a:cxn>
                <a:cxn ang="0">
                  <a:pos x="0" y="191"/>
                </a:cxn>
                <a:cxn ang="0">
                  <a:pos x="3" y="194"/>
                </a:cxn>
                <a:cxn ang="0">
                  <a:pos x="6" y="195"/>
                </a:cxn>
                <a:cxn ang="0">
                  <a:pos x="8" y="195"/>
                </a:cxn>
                <a:cxn ang="0">
                  <a:pos x="8" y="195"/>
                </a:cxn>
                <a:cxn ang="0">
                  <a:pos x="11" y="194"/>
                </a:cxn>
                <a:cxn ang="0">
                  <a:pos x="12" y="194"/>
                </a:cxn>
                <a:cxn ang="0">
                  <a:pos x="15" y="190"/>
                </a:cxn>
                <a:cxn ang="0">
                  <a:pos x="15" y="190"/>
                </a:cxn>
                <a:cxn ang="0">
                  <a:pos x="30" y="177"/>
                </a:cxn>
                <a:cxn ang="0">
                  <a:pos x="46" y="164"/>
                </a:cxn>
                <a:cxn ang="0">
                  <a:pos x="81" y="140"/>
                </a:cxn>
                <a:cxn ang="0">
                  <a:pos x="117" y="117"/>
                </a:cxn>
                <a:cxn ang="0">
                  <a:pos x="152" y="95"/>
                </a:cxn>
                <a:cxn ang="0">
                  <a:pos x="152" y="95"/>
                </a:cxn>
                <a:cxn ang="0">
                  <a:pos x="170" y="83"/>
                </a:cxn>
                <a:cxn ang="0">
                  <a:pos x="189" y="72"/>
                </a:cxn>
                <a:cxn ang="0">
                  <a:pos x="208" y="61"/>
                </a:cxn>
                <a:cxn ang="0">
                  <a:pos x="227" y="49"/>
                </a:cxn>
                <a:cxn ang="0">
                  <a:pos x="227" y="49"/>
                </a:cxn>
                <a:cxn ang="0">
                  <a:pos x="241" y="37"/>
                </a:cxn>
                <a:cxn ang="0">
                  <a:pos x="254" y="27"/>
                </a:cxn>
                <a:cxn ang="0">
                  <a:pos x="254" y="27"/>
                </a:cxn>
                <a:cxn ang="0">
                  <a:pos x="267" y="19"/>
                </a:cxn>
                <a:cxn ang="0">
                  <a:pos x="272" y="15"/>
                </a:cxn>
                <a:cxn ang="0">
                  <a:pos x="278" y="11"/>
                </a:cxn>
                <a:cxn ang="0">
                  <a:pos x="278" y="11"/>
                </a:cxn>
                <a:cxn ang="0">
                  <a:pos x="279" y="8"/>
                </a:cxn>
                <a:cxn ang="0">
                  <a:pos x="280" y="7"/>
                </a:cxn>
                <a:cxn ang="0">
                  <a:pos x="278" y="3"/>
                </a:cxn>
                <a:cxn ang="0">
                  <a:pos x="275" y="0"/>
                </a:cxn>
                <a:cxn ang="0">
                  <a:pos x="272" y="2"/>
                </a:cxn>
                <a:cxn ang="0">
                  <a:pos x="270" y="3"/>
                </a:cxn>
                <a:cxn ang="0">
                  <a:pos x="270" y="3"/>
                </a:cxn>
              </a:cxnLst>
              <a:rect l="0" t="0" r="r" b="b"/>
              <a:pathLst>
                <a:path w="280" h="195">
                  <a:moveTo>
                    <a:pt x="270" y="3"/>
                  </a:moveTo>
                  <a:lnTo>
                    <a:pt x="270" y="3"/>
                  </a:lnTo>
                  <a:lnTo>
                    <a:pt x="266" y="7"/>
                  </a:lnTo>
                  <a:lnTo>
                    <a:pt x="259" y="10"/>
                  </a:lnTo>
                  <a:lnTo>
                    <a:pt x="249" y="16"/>
                  </a:lnTo>
                  <a:lnTo>
                    <a:pt x="249" y="16"/>
                  </a:lnTo>
                  <a:lnTo>
                    <a:pt x="231" y="30"/>
                  </a:lnTo>
                  <a:lnTo>
                    <a:pt x="212" y="45"/>
                  </a:lnTo>
                  <a:lnTo>
                    <a:pt x="212" y="45"/>
                  </a:lnTo>
                  <a:lnTo>
                    <a:pt x="194" y="57"/>
                  </a:lnTo>
                  <a:lnTo>
                    <a:pt x="176" y="67"/>
                  </a:lnTo>
                  <a:lnTo>
                    <a:pt x="156" y="79"/>
                  </a:lnTo>
                  <a:lnTo>
                    <a:pt x="138" y="91"/>
                  </a:lnTo>
                  <a:lnTo>
                    <a:pt x="138" y="91"/>
                  </a:lnTo>
                  <a:lnTo>
                    <a:pt x="102" y="113"/>
                  </a:lnTo>
                  <a:lnTo>
                    <a:pt x="68" y="135"/>
                  </a:lnTo>
                  <a:lnTo>
                    <a:pt x="33" y="159"/>
                  </a:lnTo>
                  <a:lnTo>
                    <a:pt x="17" y="172"/>
                  </a:lnTo>
                  <a:lnTo>
                    <a:pt x="2" y="185"/>
                  </a:lnTo>
                  <a:lnTo>
                    <a:pt x="2" y="185"/>
                  </a:lnTo>
                  <a:lnTo>
                    <a:pt x="0" y="189"/>
                  </a:lnTo>
                  <a:lnTo>
                    <a:pt x="0" y="191"/>
                  </a:lnTo>
                  <a:lnTo>
                    <a:pt x="3" y="194"/>
                  </a:lnTo>
                  <a:lnTo>
                    <a:pt x="6" y="195"/>
                  </a:lnTo>
                  <a:lnTo>
                    <a:pt x="8" y="195"/>
                  </a:lnTo>
                  <a:lnTo>
                    <a:pt x="8" y="195"/>
                  </a:lnTo>
                  <a:lnTo>
                    <a:pt x="11" y="194"/>
                  </a:lnTo>
                  <a:lnTo>
                    <a:pt x="12" y="194"/>
                  </a:lnTo>
                  <a:lnTo>
                    <a:pt x="15" y="190"/>
                  </a:lnTo>
                  <a:lnTo>
                    <a:pt x="15" y="190"/>
                  </a:lnTo>
                  <a:lnTo>
                    <a:pt x="30" y="177"/>
                  </a:lnTo>
                  <a:lnTo>
                    <a:pt x="46" y="164"/>
                  </a:lnTo>
                  <a:lnTo>
                    <a:pt x="81" y="140"/>
                  </a:lnTo>
                  <a:lnTo>
                    <a:pt x="117" y="117"/>
                  </a:lnTo>
                  <a:lnTo>
                    <a:pt x="152" y="95"/>
                  </a:lnTo>
                  <a:lnTo>
                    <a:pt x="152" y="95"/>
                  </a:lnTo>
                  <a:lnTo>
                    <a:pt x="170" y="83"/>
                  </a:lnTo>
                  <a:lnTo>
                    <a:pt x="189" y="72"/>
                  </a:lnTo>
                  <a:lnTo>
                    <a:pt x="208" y="61"/>
                  </a:lnTo>
                  <a:lnTo>
                    <a:pt x="227" y="49"/>
                  </a:lnTo>
                  <a:lnTo>
                    <a:pt x="227" y="49"/>
                  </a:lnTo>
                  <a:lnTo>
                    <a:pt x="241" y="37"/>
                  </a:lnTo>
                  <a:lnTo>
                    <a:pt x="254" y="27"/>
                  </a:lnTo>
                  <a:lnTo>
                    <a:pt x="254" y="27"/>
                  </a:lnTo>
                  <a:lnTo>
                    <a:pt x="267" y="19"/>
                  </a:lnTo>
                  <a:lnTo>
                    <a:pt x="272" y="15"/>
                  </a:lnTo>
                  <a:lnTo>
                    <a:pt x="278" y="11"/>
                  </a:lnTo>
                  <a:lnTo>
                    <a:pt x="278" y="11"/>
                  </a:lnTo>
                  <a:lnTo>
                    <a:pt x="279" y="8"/>
                  </a:lnTo>
                  <a:lnTo>
                    <a:pt x="280" y="7"/>
                  </a:lnTo>
                  <a:lnTo>
                    <a:pt x="278" y="3"/>
                  </a:lnTo>
                  <a:lnTo>
                    <a:pt x="275" y="0"/>
                  </a:lnTo>
                  <a:lnTo>
                    <a:pt x="272" y="2"/>
                  </a:lnTo>
                  <a:lnTo>
                    <a:pt x="270" y="3"/>
                  </a:lnTo>
                  <a:lnTo>
                    <a:pt x="270"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279"/>
            <p:cNvSpPr/>
            <p:nvPr/>
          </p:nvSpPr>
          <p:spPr bwMode="auto">
            <a:xfrm>
              <a:off x="4502151" y="1347788"/>
              <a:ext cx="77788" cy="47625"/>
            </a:xfrm>
            <a:custGeom>
              <a:avLst/>
              <a:gdLst/>
              <a:ahLst/>
              <a:cxnLst>
                <a:cxn ang="0">
                  <a:pos x="188" y="0"/>
                </a:cxn>
                <a:cxn ang="0">
                  <a:pos x="188" y="0"/>
                </a:cxn>
                <a:cxn ang="0">
                  <a:pos x="141" y="28"/>
                </a:cxn>
                <a:cxn ang="0">
                  <a:pos x="94" y="54"/>
                </a:cxn>
                <a:cxn ang="0">
                  <a:pos x="3" y="109"/>
                </a:cxn>
                <a:cxn ang="0">
                  <a:pos x="3" y="109"/>
                </a:cxn>
                <a:cxn ang="0">
                  <a:pos x="0" y="111"/>
                </a:cxn>
                <a:cxn ang="0">
                  <a:pos x="0" y="113"/>
                </a:cxn>
                <a:cxn ang="0">
                  <a:pos x="0" y="117"/>
                </a:cxn>
                <a:cxn ang="0">
                  <a:pos x="4" y="119"/>
                </a:cxn>
                <a:cxn ang="0">
                  <a:pos x="5" y="121"/>
                </a:cxn>
                <a:cxn ang="0">
                  <a:pos x="8" y="119"/>
                </a:cxn>
                <a:cxn ang="0">
                  <a:pos x="8" y="119"/>
                </a:cxn>
                <a:cxn ang="0">
                  <a:pos x="101" y="64"/>
                </a:cxn>
                <a:cxn ang="0">
                  <a:pos x="147" y="37"/>
                </a:cxn>
                <a:cxn ang="0">
                  <a:pos x="194" y="11"/>
                </a:cxn>
                <a:cxn ang="0">
                  <a:pos x="194" y="11"/>
                </a:cxn>
                <a:cxn ang="0">
                  <a:pos x="195" y="9"/>
                </a:cxn>
                <a:cxn ang="0">
                  <a:pos x="196" y="7"/>
                </a:cxn>
                <a:cxn ang="0">
                  <a:pos x="195" y="3"/>
                </a:cxn>
                <a:cxn ang="0">
                  <a:pos x="192" y="0"/>
                </a:cxn>
                <a:cxn ang="0">
                  <a:pos x="190" y="0"/>
                </a:cxn>
                <a:cxn ang="0">
                  <a:pos x="188" y="0"/>
                </a:cxn>
                <a:cxn ang="0">
                  <a:pos x="188" y="0"/>
                </a:cxn>
              </a:cxnLst>
              <a:rect l="0" t="0" r="r" b="b"/>
              <a:pathLst>
                <a:path w="196" h="121">
                  <a:moveTo>
                    <a:pt x="188" y="0"/>
                  </a:moveTo>
                  <a:lnTo>
                    <a:pt x="188" y="0"/>
                  </a:lnTo>
                  <a:lnTo>
                    <a:pt x="141" y="28"/>
                  </a:lnTo>
                  <a:lnTo>
                    <a:pt x="94" y="54"/>
                  </a:lnTo>
                  <a:lnTo>
                    <a:pt x="3" y="109"/>
                  </a:lnTo>
                  <a:lnTo>
                    <a:pt x="3" y="109"/>
                  </a:lnTo>
                  <a:lnTo>
                    <a:pt x="0" y="111"/>
                  </a:lnTo>
                  <a:lnTo>
                    <a:pt x="0" y="113"/>
                  </a:lnTo>
                  <a:lnTo>
                    <a:pt x="0" y="117"/>
                  </a:lnTo>
                  <a:lnTo>
                    <a:pt x="4" y="119"/>
                  </a:lnTo>
                  <a:lnTo>
                    <a:pt x="5" y="121"/>
                  </a:lnTo>
                  <a:lnTo>
                    <a:pt x="8" y="119"/>
                  </a:lnTo>
                  <a:lnTo>
                    <a:pt x="8" y="119"/>
                  </a:lnTo>
                  <a:lnTo>
                    <a:pt x="101" y="64"/>
                  </a:lnTo>
                  <a:lnTo>
                    <a:pt x="147" y="37"/>
                  </a:lnTo>
                  <a:lnTo>
                    <a:pt x="194" y="11"/>
                  </a:lnTo>
                  <a:lnTo>
                    <a:pt x="194" y="11"/>
                  </a:lnTo>
                  <a:lnTo>
                    <a:pt x="195" y="9"/>
                  </a:lnTo>
                  <a:lnTo>
                    <a:pt x="196" y="7"/>
                  </a:lnTo>
                  <a:lnTo>
                    <a:pt x="195" y="3"/>
                  </a:lnTo>
                  <a:lnTo>
                    <a:pt x="192" y="0"/>
                  </a:lnTo>
                  <a:lnTo>
                    <a:pt x="190" y="0"/>
                  </a:lnTo>
                  <a:lnTo>
                    <a:pt x="188" y="0"/>
                  </a:lnTo>
                  <a:lnTo>
                    <a:pt x="18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280"/>
            <p:cNvSpPr/>
            <p:nvPr/>
          </p:nvSpPr>
          <p:spPr bwMode="auto">
            <a:xfrm>
              <a:off x="4627564" y="1285876"/>
              <a:ext cx="46038" cy="26988"/>
            </a:xfrm>
            <a:custGeom>
              <a:avLst/>
              <a:gdLst/>
              <a:ahLst/>
              <a:cxnLst>
                <a:cxn ang="0">
                  <a:pos x="110" y="0"/>
                </a:cxn>
                <a:cxn ang="0">
                  <a:pos x="110" y="0"/>
                </a:cxn>
                <a:cxn ang="0">
                  <a:pos x="94" y="7"/>
                </a:cxn>
                <a:cxn ang="0">
                  <a:pos x="79" y="13"/>
                </a:cxn>
                <a:cxn ang="0">
                  <a:pos x="49" y="29"/>
                </a:cxn>
                <a:cxn ang="0">
                  <a:pos x="49" y="29"/>
                </a:cxn>
                <a:cxn ang="0">
                  <a:pos x="26" y="43"/>
                </a:cxn>
                <a:cxn ang="0">
                  <a:pos x="16" y="50"/>
                </a:cxn>
                <a:cxn ang="0">
                  <a:pos x="4" y="55"/>
                </a:cxn>
                <a:cxn ang="0">
                  <a:pos x="4" y="55"/>
                </a:cxn>
                <a:cxn ang="0">
                  <a:pos x="3" y="56"/>
                </a:cxn>
                <a:cxn ang="0">
                  <a:pos x="2" y="58"/>
                </a:cxn>
                <a:cxn ang="0">
                  <a:pos x="0" y="61"/>
                </a:cxn>
                <a:cxn ang="0">
                  <a:pos x="2" y="64"/>
                </a:cxn>
                <a:cxn ang="0">
                  <a:pos x="3" y="65"/>
                </a:cxn>
                <a:cxn ang="0">
                  <a:pos x="6" y="65"/>
                </a:cxn>
                <a:cxn ang="0">
                  <a:pos x="7" y="65"/>
                </a:cxn>
                <a:cxn ang="0">
                  <a:pos x="7" y="65"/>
                </a:cxn>
                <a:cxn ang="0">
                  <a:pos x="17" y="61"/>
                </a:cxn>
                <a:cxn ang="0">
                  <a:pos x="26" y="56"/>
                </a:cxn>
                <a:cxn ang="0">
                  <a:pos x="43" y="46"/>
                </a:cxn>
                <a:cxn ang="0">
                  <a:pos x="43" y="46"/>
                </a:cxn>
                <a:cxn ang="0">
                  <a:pos x="59" y="35"/>
                </a:cxn>
                <a:cxn ang="0">
                  <a:pos x="77" y="26"/>
                </a:cxn>
                <a:cxn ang="0">
                  <a:pos x="96" y="18"/>
                </a:cxn>
                <a:cxn ang="0">
                  <a:pos x="113" y="12"/>
                </a:cxn>
                <a:cxn ang="0">
                  <a:pos x="113" y="12"/>
                </a:cxn>
                <a:cxn ang="0">
                  <a:pos x="115" y="10"/>
                </a:cxn>
                <a:cxn ang="0">
                  <a:pos x="117" y="8"/>
                </a:cxn>
                <a:cxn ang="0">
                  <a:pos x="117" y="4"/>
                </a:cxn>
                <a:cxn ang="0">
                  <a:pos x="115" y="1"/>
                </a:cxn>
                <a:cxn ang="0">
                  <a:pos x="114" y="0"/>
                </a:cxn>
                <a:cxn ang="0">
                  <a:pos x="113" y="0"/>
                </a:cxn>
                <a:cxn ang="0">
                  <a:pos x="110" y="0"/>
                </a:cxn>
                <a:cxn ang="0">
                  <a:pos x="110" y="0"/>
                </a:cxn>
              </a:cxnLst>
              <a:rect l="0" t="0" r="r" b="b"/>
              <a:pathLst>
                <a:path w="117" h="65">
                  <a:moveTo>
                    <a:pt x="110" y="0"/>
                  </a:moveTo>
                  <a:lnTo>
                    <a:pt x="110" y="0"/>
                  </a:lnTo>
                  <a:lnTo>
                    <a:pt x="94" y="7"/>
                  </a:lnTo>
                  <a:lnTo>
                    <a:pt x="79" y="13"/>
                  </a:lnTo>
                  <a:lnTo>
                    <a:pt x="49" y="29"/>
                  </a:lnTo>
                  <a:lnTo>
                    <a:pt x="49" y="29"/>
                  </a:lnTo>
                  <a:lnTo>
                    <a:pt x="26" y="43"/>
                  </a:lnTo>
                  <a:lnTo>
                    <a:pt x="16" y="50"/>
                  </a:lnTo>
                  <a:lnTo>
                    <a:pt x="4" y="55"/>
                  </a:lnTo>
                  <a:lnTo>
                    <a:pt x="4" y="55"/>
                  </a:lnTo>
                  <a:lnTo>
                    <a:pt x="3" y="56"/>
                  </a:lnTo>
                  <a:lnTo>
                    <a:pt x="2" y="58"/>
                  </a:lnTo>
                  <a:lnTo>
                    <a:pt x="0" y="61"/>
                  </a:lnTo>
                  <a:lnTo>
                    <a:pt x="2" y="64"/>
                  </a:lnTo>
                  <a:lnTo>
                    <a:pt x="3" y="65"/>
                  </a:lnTo>
                  <a:lnTo>
                    <a:pt x="6" y="65"/>
                  </a:lnTo>
                  <a:lnTo>
                    <a:pt x="7" y="65"/>
                  </a:lnTo>
                  <a:lnTo>
                    <a:pt x="7" y="65"/>
                  </a:lnTo>
                  <a:lnTo>
                    <a:pt x="17" y="61"/>
                  </a:lnTo>
                  <a:lnTo>
                    <a:pt x="26" y="56"/>
                  </a:lnTo>
                  <a:lnTo>
                    <a:pt x="43" y="46"/>
                  </a:lnTo>
                  <a:lnTo>
                    <a:pt x="43" y="46"/>
                  </a:lnTo>
                  <a:lnTo>
                    <a:pt x="59" y="35"/>
                  </a:lnTo>
                  <a:lnTo>
                    <a:pt x="77" y="26"/>
                  </a:lnTo>
                  <a:lnTo>
                    <a:pt x="96" y="18"/>
                  </a:lnTo>
                  <a:lnTo>
                    <a:pt x="113" y="12"/>
                  </a:lnTo>
                  <a:lnTo>
                    <a:pt x="113" y="12"/>
                  </a:lnTo>
                  <a:lnTo>
                    <a:pt x="115" y="10"/>
                  </a:lnTo>
                  <a:lnTo>
                    <a:pt x="117" y="8"/>
                  </a:lnTo>
                  <a:lnTo>
                    <a:pt x="117" y="4"/>
                  </a:lnTo>
                  <a:lnTo>
                    <a:pt x="115" y="1"/>
                  </a:lnTo>
                  <a:lnTo>
                    <a:pt x="114" y="0"/>
                  </a:lnTo>
                  <a:lnTo>
                    <a:pt x="113" y="0"/>
                  </a:lnTo>
                  <a:lnTo>
                    <a:pt x="110" y="0"/>
                  </a:lnTo>
                  <a:lnTo>
                    <a:pt x="1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281"/>
            <p:cNvSpPr/>
            <p:nvPr/>
          </p:nvSpPr>
          <p:spPr bwMode="auto">
            <a:xfrm>
              <a:off x="4614864" y="1214438"/>
              <a:ext cx="114300" cy="68263"/>
            </a:xfrm>
            <a:custGeom>
              <a:avLst/>
              <a:gdLst/>
              <a:ahLst/>
              <a:cxnLst>
                <a:cxn ang="0">
                  <a:pos x="280" y="0"/>
                </a:cxn>
                <a:cxn ang="0">
                  <a:pos x="273" y="0"/>
                </a:cxn>
                <a:cxn ang="0">
                  <a:pos x="273" y="0"/>
                </a:cxn>
                <a:cxn ang="0">
                  <a:pos x="272" y="1"/>
                </a:cxn>
                <a:cxn ang="0">
                  <a:pos x="271" y="2"/>
                </a:cxn>
                <a:cxn ang="0">
                  <a:pos x="268" y="5"/>
                </a:cxn>
                <a:cxn ang="0">
                  <a:pos x="268" y="5"/>
                </a:cxn>
                <a:cxn ang="0">
                  <a:pos x="238" y="22"/>
                </a:cxn>
                <a:cxn ang="0">
                  <a:pos x="208" y="42"/>
                </a:cxn>
                <a:cxn ang="0">
                  <a:pos x="148" y="81"/>
                </a:cxn>
                <a:cxn ang="0">
                  <a:pos x="148" y="81"/>
                </a:cxn>
                <a:cxn ang="0">
                  <a:pos x="112" y="103"/>
                </a:cxn>
                <a:cxn ang="0">
                  <a:pos x="77" y="124"/>
                </a:cxn>
                <a:cxn ang="0">
                  <a:pos x="40" y="145"/>
                </a:cxn>
                <a:cxn ang="0">
                  <a:pos x="2" y="163"/>
                </a:cxn>
                <a:cxn ang="0">
                  <a:pos x="2" y="163"/>
                </a:cxn>
                <a:cxn ang="0">
                  <a:pos x="1" y="166"/>
                </a:cxn>
                <a:cxn ang="0">
                  <a:pos x="0" y="167"/>
                </a:cxn>
                <a:cxn ang="0">
                  <a:pos x="1" y="171"/>
                </a:cxn>
                <a:cxn ang="0">
                  <a:pos x="4" y="174"/>
                </a:cxn>
                <a:cxn ang="0">
                  <a:pos x="6" y="174"/>
                </a:cxn>
                <a:cxn ang="0">
                  <a:pos x="9" y="174"/>
                </a:cxn>
                <a:cxn ang="0">
                  <a:pos x="9" y="174"/>
                </a:cxn>
                <a:cxn ang="0">
                  <a:pos x="43" y="155"/>
                </a:cxn>
                <a:cxn ang="0">
                  <a:pos x="77" y="137"/>
                </a:cxn>
                <a:cxn ang="0">
                  <a:pos x="111" y="118"/>
                </a:cxn>
                <a:cxn ang="0">
                  <a:pos x="145" y="97"/>
                </a:cxn>
                <a:cxn ang="0">
                  <a:pos x="145" y="97"/>
                </a:cxn>
                <a:cxn ang="0">
                  <a:pos x="179" y="74"/>
                </a:cxn>
                <a:cxn ang="0">
                  <a:pos x="212" y="52"/>
                </a:cxn>
                <a:cxn ang="0">
                  <a:pos x="247" y="30"/>
                </a:cxn>
                <a:cxn ang="0">
                  <a:pos x="264" y="19"/>
                </a:cxn>
                <a:cxn ang="0">
                  <a:pos x="282" y="10"/>
                </a:cxn>
                <a:cxn ang="0">
                  <a:pos x="282" y="10"/>
                </a:cxn>
                <a:cxn ang="0">
                  <a:pos x="284" y="10"/>
                </a:cxn>
                <a:cxn ang="0">
                  <a:pos x="285" y="8"/>
                </a:cxn>
                <a:cxn ang="0">
                  <a:pos x="285" y="5"/>
                </a:cxn>
                <a:cxn ang="0">
                  <a:pos x="282" y="1"/>
                </a:cxn>
                <a:cxn ang="0">
                  <a:pos x="280" y="0"/>
                </a:cxn>
                <a:cxn ang="0">
                  <a:pos x="280" y="0"/>
                </a:cxn>
              </a:cxnLst>
              <a:rect l="0" t="0" r="r" b="b"/>
              <a:pathLst>
                <a:path w="285" h="174">
                  <a:moveTo>
                    <a:pt x="280" y="0"/>
                  </a:moveTo>
                  <a:lnTo>
                    <a:pt x="273" y="0"/>
                  </a:lnTo>
                  <a:lnTo>
                    <a:pt x="273" y="0"/>
                  </a:lnTo>
                  <a:lnTo>
                    <a:pt x="272" y="1"/>
                  </a:lnTo>
                  <a:lnTo>
                    <a:pt x="271" y="2"/>
                  </a:lnTo>
                  <a:lnTo>
                    <a:pt x="268" y="5"/>
                  </a:lnTo>
                  <a:lnTo>
                    <a:pt x="268" y="5"/>
                  </a:lnTo>
                  <a:lnTo>
                    <a:pt x="238" y="22"/>
                  </a:lnTo>
                  <a:lnTo>
                    <a:pt x="208" y="42"/>
                  </a:lnTo>
                  <a:lnTo>
                    <a:pt x="148" y="81"/>
                  </a:lnTo>
                  <a:lnTo>
                    <a:pt x="148" y="81"/>
                  </a:lnTo>
                  <a:lnTo>
                    <a:pt x="112" y="103"/>
                  </a:lnTo>
                  <a:lnTo>
                    <a:pt x="77" y="124"/>
                  </a:lnTo>
                  <a:lnTo>
                    <a:pt x="40" y="145"/>
                  </a:lnTo>
                  <a:lnTo>
                    <a:pt x="2" y="163"/>
                  </a:lnTo>
                  <a:lnTo>
                    <a:pt x="2" y="163"/>
                  </a:lnTo>
                  <a:lnTo>
                    <a:pt x="1" y="166"/>
                  </a:lnTo>
                  <a:lnTo>
                    <a:pt x="0" y="167"/>
                  </a:lnTo>
                  <a:lnTo>
                    <a:pt x="1" y="171"/>
                  </a:lnTo>
                  <a:lnTo>
                    <a:pt x="4" y="174"/>
                  </a:lnTo>
                  <a:lnTo>
                    <a:pt x="6" y="174"/>
                  </a:lnTo>
                  <a:lnTo>
                    <a:pt x="9" y="174"/>
                  </a:lnTo>
                  <a:lnTo>
                    <a:pt x="9" y="174"/>
                  </a:lnTo>
                  <a:lnTo>
                    <a:pt x="43" y="155"/>
                  </a:lnTo>
                  <a:lnTo>
                    <a:pt x="77" y="137"/>
                  </a:lnTo>
                  <a:lnTo>
                    <a:pt x="111" y="118"/>
                  </a:lnTo>
                  <a:lnTo>
                    <a:pt x="145" y="97"/>
                  </a:lnTo>
                  <a:lnTo>
                    <a:pt x="145" y="97"/>
                  </a:lnTo>
                  <a:lnTo>
                    <a:pt x="179" y="74"/>
                  </a:lnTo>
                  <a:lnTo>
                    <a:pt x="212" y="52"/>
                  </a:lnTo>
                  <a:lnTo>
                    <a:pt x="247" y="30"/>
                  </a:lnTo>
                  <a:lnTo>
                    <a:pt x="264" y="19"/>
                  </a:lnTo>
                  <a:lnTo>
                    <a:pt x="282" y="10"/>
                  </a:lnTo>
                  <a:lnTo>
                    <a:pt x="282" y="10"/>
                  </a:lnTo>
                  <a:lnTo>
                    <a:pt x="284" y="10"/>
                  </a:lnTo>
                  <a:lnTo>
                    <a:pt x="285" y="8"/>
                  </a:lnTo>
                  <a:lnTo>
                    <a:pt x="285" y="5"/>
                  </a:lnTo>
                  <a:lnTo>
                    <a:pt x="282" y="1"/>
                  </a:lnTo>
                  <a:lnTo>
                    <a:pt x="280" y="0"/>
                  </a:lnTo>
                  <a:lnTo>
                    <a:pt x="28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282"/>
            <p:cNvSpPr/>
            <p:nvPr/>
          </p:nvSpPr>
          <p:spPr bwMode="auto">
            <a:xfrm>
              <a:off x="4560889" y="1212851"/>
              <a:ext cx="106363" cy="65088"/>
            </a:xfrm>
            <a:custGeom>
              <a:avLst/>
              <a:gdLst/>
              <a:ahLst/>
              <a:cxnLst>
                <a:cxn ang="0">
                  <a:pos x="260" y="2"/>
                </a:cxn>
                <a:cxn ang="0">
                  <a:pos x="260" y="2"/>
                </a:cxn>
                <a:cxn ang="0">
                  <a:pos x="197" y="42"/>
                </a:cxn>
                <a:cxn ang="0">
                  <a:pos x="166" y="63"/>
                </a:cxn>
                <a:cxn ang="0">
                  <a:pos x="133" y="81"/>
                </a:cxn>
                <a:cxn ang="0">
                  <a:pos x="133" y="81"/>
                </a:cxn>
                <a:cxn ang="0">
                  <a:pos x="95" y="101"/>
                </a:cxn>
                <a:cxn ang="0">
                  <a:pos x="58" y="121"/>
                </a:cxn>
                <a:cxn ang="0">
                  <a:pos x="58" y="121"/>
                </a:cxn>
                <a:cxn ang="0">
                  <a:pos x="44" y="128"/>
                </a:cxn>
                <a:cxn ang="0">
                  <a:pos x="28" y="135"/>
                </a:cxn>
                <a:cxn ang="0">
                  <a:pos x="13" y="144"/>
                </a:cxn>
                <a:cxn ang="0">
                  <a:pos x="7" y="148"/>
                </a:cxn>
                <a:cxn ang="0">
                  <a:pos x="1" y="153"/>
                </a:cxn>
                <a:cxn ang="0">
                  <a:pos x="1" y="153"/>
                </a:cxn>
                <a:cxn ang="0">
                  <a:pos x="0" y="156"/>
                </a:cxn>
                <a:cxn ang="0">
                  <a:pos x="1" y="160"/>
                </a:cxn>
                <a:cxn ang="0">
                  <a:pos x="2" y="162"/>
                </a:cxn>
                <a:cxn ang="0">
                  <a:pos x="6" y="164"/>
                </a:cxn>
                <a:cxn ang="0">
                  <a:pos x="19" y="164"/>
                </a:cxn>
                <a:cxn ang="0">
                  <a:pos x="19" y="164"/>
                </a:cxn>
                <a:cxn ang="0">
                  <a:pos x="22" y="162"/>
                </a:cxn>
                <a:cxn ang="0">
                  <a:pos x="23" y="161"/>
                </a:cxn>
                <a:cxn ang="0">
                  <a:pos x="26" y="158"/>
                </a:cxn>
                <a:cxn ang="0">
                  <a:pos x="24" y="155"/>
                </a:cxn>
                <a:cxn ang="0">
                  <a:pos x="23" y="153"/>
                </a:cxn>
                <a:cxn ang="0">
                  <a:pos x="20" y="152"/>
                </a:cxn>
                <a:cxn ang="0">
                  <a:pos x="20" y="152"/>
                </a:cxn>
                <a:cxn ang="0">
                  <a:pos x="32" y="147"/>
                </a:cxn>
                <a:cxn ang="0">
                  <a:pos x="44" y="141"/>
                </a:cxn>
                <a:cxn ang="0">
                  <a:pos x="54" y="136"/>
                </a:cxn>
                <a:cxn ang="0">
                  <a:pos x="65" y="131"/>
                </a:cxn>
                <a:cxn ang="0">
                  <a:pos x="65" y="131"/>
                </a:cxn>
                <a:cxn ang="0">
                  <a:pos x="102" y="110"/>
                </a:cxn>
                <a:cxn ang="0">
                  <a:pos x="120" y="100"/>
                </a:cxn>
                <a:cxn ang="0">
                  <a:pos x="138" y="90"/>
                </a:cxn>
                <a:cxn ang="0">
                  <a:pos x="138" y="90"/>
                </a:cxn>
                <a:cxn ang="0">
                  <a:pos x="155" y="83"/>
                </a:cxn>
                <a:cxn ang="0">
                  <a:pos x="172" y="73"/>
                </a:cxn>
                <a:cxn ang="0">
                  <a:pos x="204" y="54"/>
                </a:cxn>
                <a:cxn ang="0">
                  <a:pos x="265" y="11"/>
                </a:cxn>
                <a:cxn ang="0">
                  <a:pos x="265" y="11"/>
                </a:cxn>
                <a:cxn ang="0">
                  <a:pos x="268" y="9"/>
                </a:cxn>
                <a:cxn ang="0">
                  <a:pos x="268" y="7"/>
                </a:cxn>
                <a:cxn ang="0">
                  <a:pos x="266" y="3"/>
                </a:cxn>
                <a:cxn ang="0">
                  <a:pos x="265" y="2"/>
                </a:cxn>
                <a:cxn ang="0">
                  <a:pos x="264" y="0"/>
                </a:cxn>
                <a:cxn ang="0">
                  <a:pos x="261" y="0"/>
                </a:cxn>
                <a:cxn ang="0">
                  <a:pos x="260" y="2"/>
                </a:cxn>
                <a:cxn ang="0">
                  <a:pos x="260" y="2"/>
                </a:cxn>
              </a:cxnLst>
              <a:rect l="0" t="0" r="r" b="b"/>
              <a:pathLst>
                <a:path w="268" h="164">
                  <a:moveTo>
                    <a:pt x="260" y="2"/>
                  </a:moveTo>
                  <a:lnTo>
                    <a:pt x="260" y="2"/>
                  </a:lnTo>
                  <a:lnTo>
                    <a:pt x="197" y="42"/>
                  </a:lnTo>
                  <a:lnTo>
                    <a:pt x="166" y="63"/>
                  </a:lnTo>
                  <a:lnTo>
                    <a:pt x="133" y="81"/>
                  </a:lnTo>
                  <a:lnTo>
                    <a:pt x="133" y="81"/>
                  </a:lnTo>
                  <a:lnTo>
                    <a:pt x="95" y="101"/>
                  </a:lnTo>
                  <a:lnTo>
                    <a:pt x="58" y="121"/>
                  </a:lnTo>
                  <a:lnTo>
                    <a:pt x="58" y="121"/>
                  </a:lnTo>
                  <a:lnTo>
                    <a:pt x="44" y="128"/>
                  </a:lnTo>
                  <a:lnTo>
                    <a:pt x="28" y="135"/>
                  </a:lnTo>
                  <a:lnTo>
                    <a:pt x="13" y="144"/>
                  </a:lnTo>
                  <a:lnTo>
                    <a:pt x="7" y="148"/>
                  </a:lnTo>
                  <a:lnTo>
                    <a:pt x="1" y="153"/>
                  </a:lnTo>
                  <a:lnTo>
                    <a:pt x="1" y="153"/>
                  </a:lnTo>
                  <a:lnTo>
                    <a:pt x="0" y="156"/>
                  </a:lnTo>
                  <a:lnTo>
                    <a:pt x="1" y="160"/>
                  </a:lnTo>
                  <a:lnTo>
                    <a:pt x="2" y="162"/>
                  </a:lnTo>
                  <a:lnTo>
                    <a:pt x="6" y="164"/>
                  </a:lnTo>
                  <a:lnTo>
                    <a:pt x="19" y="164"/>
                  </a:lnTo>
                  <a:lnTo>
                    <a:pt x="19" y="164"/>
                  </a:lnTo>
                  <a:lnTo>
                    <a:pt x="22" y="162"/>
                  </a:lnTo>
                  <a:lnTo>
                    <a:pt x="23" y="161"/>
                  </a:lnTo>
                  <a:lnTo>
                    <a:pt x="26" y="158"/>
                  </a:lnTo>
                  <a:lnTo>
                    <a:pt x="24" y="155"/>
                  </a:lnTo>
                  <a:lnTo>
                    <a:pt x="23" y="153"/>
                  </a:lnTo>
                  <a:lnTo>
                    <a:pt x="20" y="152"/>
                  </a:lnTo>
                  <a:lnTo>
                    <a:pt x="20" y="152"/>
                  </a:lnTo>
                  <a:lnTo>
                    <a:pt x="32" y="147"/>
                  </a:lnTo>
                  <a:lnTo>
                    <a:pt x="44" y="141"/>
                  </a:lnTo>
                  <a:lnTo>
                    <a:pt x="54" y="136"/>
                  </a:lnTo>
                  <a:lnTo>
                    <a:pt x="65" y="131"/>
                  </a:lnTo>
                  <a:lnTo>
                    <a:pt x="65" y="131"/>
                  </a:lnTo>
                  <a:lnTo>
                    <a:pt x="102" y="110"/>
                  </a:lnTo>
                  <a:lnTo>
                    <a:pt x="120" y="100"/>
                  </a:lnTo>
                  <a:lnTo>
                    <a:pt x="138" y="90"/>
                  </a:lnTo>
                  <a:lnTo>
                    <a:pt x="138" y="90"/>
                  </a:lnTo>
                  <a:lnTo>
                    <a:pt x="155" y="83"/>
                  </a:lnTo>
                  <a:lnTo>
                    <a:pt x="172" y="73"/>
                  </a:lnTo>
                  <a:lnTo>
                    <a:pt x="204" y="54"/>
                  </a:lnTo>
                  <a:lnTo>
                    <a:pt x="265" y="11"/>
                  </a:lnTo>
                  <a:lnTo>
                    <a:pt x="265" y="11"/>
                  </a:lnTo>
                  <a:lnTo>
                    <a:pt x="268" y="9"/>
                  </a:lnTo>
                  <a:lnTo>
                    <a:pt x="268" y="7"/>
                  </a:lnTo>
                  <a:lnTo>
                    <a:pt x="266" y="3"/>
                  </a:lnTo>
                  <a:lnTo>
                    <a:pt x="265" y="2"/>
                  </a:lnTo>
                  <a:lnTo>
                    <a:pt x="264" y="0"/>
                  </a:lnTo>
                  <a:lnTo>
                    <a:pt x="261" y="0"/>
                  </a:lnTo>
                  <a:lnTo>
                    <a:pt x="260" y="2"/>
                  </a:lnTo>
                  <a:lnTo>
                    <a:pt x="26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283"/>
            <p:cNvSpPr/>
            <p:nvPr/>
          </p:nvSpPr>
          <p:spPr bwMode="auto">
            <a:xfrm>
              <a:off x="4514851" y="1208088"/>
              <a:ext cx="98425" cy="68263"/>
            </a:xfrm>
            <a:custGeom>
              <a:avLst/>
              <a:gdLst/>
              <a:ahLst/>
              <a:cxnLst>
                <a:cxn ang="0">
                  <a:pos x="237" y="2"/>
                </a:cxn>
                <a:cxn ang="0">
                  <a:pos x="237" y="2"/>
                </a:cxn>
                <a:cxn ang="0">
                  <a:pos x="233" y="6"/>
                </a:cxn>
                <a:cxn ang="0">
                  <a:pos x="226" y="12"/>
                </a:cxn>
                <a:cxn ang="0">
                  <a:pos x="213" y="19"/>
                </a:cxn>
                <a:cxn ang="0">
                  <a:pos x="213" y="19"/>
                </a:cxn>
                <a:cxn ang="0">
                  <a:pos x="199" y="31"/>
                </a:cxn>
                <a:cxn ang="0">
                  <a:pos x="185" y="43"/>
                </a:cxn>
                <a:cxn ang="0">
                  <a:pos x="185" y="43"/>
                </a:cxn>
                <a:cxn ang="0">
                  <a:pos x="166" y="55"/>
                </a:cxn>
                <a:cxn ang="0">
                  <a:pos x="148" y="66"/>
                </a:cxn>
                <a:cxn ang="0">
                  <a:pos x="128" y="78"/>
                </a:cxn>
                <a:cxn ang="0">
                  <a:pos x="110" y="90"/>
                </a:cxn>
                <a:cxn ang="0">
                  <a:pos x="110" y="90"/>
                </a:cxn>
                <a:cxn ang="0">
                  <a:pos x="79" y="112"/>
                </a:cxn>
                <a:cxn ang="0">
                  <a:pos x="62" y="121"/>
                </a:cxn>
                <a:cxn ang="0">
                  <a:pos x="46" y="131"/>
                </a:cxn>
                <a:cxn ang="0">
                  <a:pos x="46" y="131"/>
                </a:cxn>
                <a:cxn ang="0">
                  <a:pos x="22" y="144"/>
                </a:cxn>
                <a:cxn ang="0">
                  <a:pos x="11" y="151"/>
                </a:cxn>
                <a:cxn ang="0">
                  <a:pos x="5" y="157"/>
                </a:cxn>
                <a:cxn ang="0">
                  <a:pos x="1" y="161"/>
                </a:cxn>
                <a:cxn ang="0">
                  <a:pos x="1" y="161"/>
                </a:cxn>
                <a:cxn ang="0">
                  <a:pos x="0" y="163"/>
                </a:cxn>
                <a:cxn ang="0">
                  <a:pos x="0" y="165"/>
                </a:cxn>
                <a:cxn ang="0">
                  <a:pos x="3" y="168"/>
                </a:cxn>
                <a:cxn ang="0">
                  <a:pos x="4" y="170"/>
                </a:cxn>
                <a:cxn ang="0">
                  <a:pos x="5" y="171"/>
                </a:cxn>
                <a:cxn ang="0">
                  <a:pos x="8" y="170"/>
                </a:cxn>
                <a:cxn ang="0">
                  <a:pos x="9" y="168"/>
                </a:cxn>
                <a:cxn ang="0">
                  <a:pos x="9" y="168"/>
                </a:cxn>
                <a:cxn ang="0">
                  <a:pos x="13" y="167"/>
                </a:cxn>
                <a:cxn ang="0">
                  <a:pos x="22" y="161"/>
                </a:cxn>
                <a:cxn ang="0">
                  <a:pos x="37" y="150"/>
                </a:cxn>
                <a:cxn ang="0">
                  <a:pos x="37" y="150"/>
                </a:cxn>
                <a:cxn ang="0">
                  <a:pos x="52" y="141"/>
                </a:cxn>
                <a:cxn ang="0">
                  <a:pos x="68" y="132"/>
                </a:cxn>
                <a:cxn ang="0">
                  <a:pos x="68" y="132"/>
                </a:cxn>
                <a:cxn ang="0">
                  <a:pos x="86" y="120"/>
                </a:cxn>
                <a:cxn ang="0">
                  <a:pos x="105" y="108"/>
                </a:cxn>
                <a:cxn ang="0">
                  <a:pos x="140" y="83"/>
                </a:cxn>
                <a:cxn ang="0">
                  <a:pos x="140" y="83"/>
                </a:cxn>
                <a:cxn ang="0">
                  <a:pos x="170" y="65"/>
                </a:cxn>
                <a:cxn ang="0">
                  <a:pos x="185" y="56"/>
                </a:cxn>
                <a:cxn ang="0">
                  <a:pos x="199" y="46"/>
                </a:cxn>
                <a:cxn ang="0">
                  <a:pos x="199" y="46"/>
                </a:cxn>
                <a:cxn ang="0">
                  <a:pos x="216" y="31"/>
                </a:cxn>
                <a:cxn ang="0">
                  <a:pos x="234" y="18"/>
                </a:cxn>
                <a:cxn ang="0">
                  <a:pos x="234" y="18"/>
                </a:cxn>
                <a:cxn ang="0">
                  <a:pos x="241" y="14"/>
                </a:cxn>
                <a:cxn ang="0">
                  <a:pos x="245" y="12"/>
                </a:cxn>
                <a:cxn ang="0">
                  <a:pos x="247" y="8"/>
                </a:cxn>
                <a:cxn ang="0">
                  <a:pos x="247" y="8"/>
                </a:cxn>
                <a:cxn ang="0">
                  <a:pos x="249" y="5"/>
                </a:cxn>
                <a:cxn ang="0">
                  <a:pos x="249" y="4"/>
                </a:cxn>
                <a:cxn ang="0">
                  <a:pos x="247" y="1"/>
                </a:cxn>
                <a:cxn ang="0">
                  <a:pos x="246" y="0"/>
                </a:cxn>
                <a:cxn ang="0">
                  <a:pos x="241" y="0"/>
                </a:cxn>
                <a:cxn ang="0">
                  <a:pos x="239" y="0"/>
                </a:cxn>
                <a:cxn ang="0">
                  <a:pos x="237" y="2"/>
                </a:cxn>
                <a:cxn ang="0">
                  <a:pos x="237" y="2"/>
                </a:cxn>
              </a:cxnLst>
              <a:rect l="0" t="0" r="r" b="b"/>
              <a:pathLst>
                <a:path w="249" h="171">
                  <a:moveTo>
                    <a:pt x="237" y="2"/>
                  </a:moveTo>
                  <a:lnTo>
                    <a:pt x="237" y="2"/>
                  </a:lnTo>
                  <a:lnTo>
                    <a:pt x="233" y="6"/>
                  </a:lnTo>
                  <a:lnTo>
                    <a:pt x="226" y="12"/>
                  </a:lnTo>
                  <a:lnTo>
                    <a:pt x="213" y="19"/>
                  </a:lnTo>
                  <a:lnTo>
                    <a:pt x="213" y="19"/>
                  </a:lnTo>
                  <a:lnTo>
                    <a:pt x="199" y="31"/>
                  </a:lnTo>
                  <a:lnTo>
                    <a:pt x="185" y="43"/>
                  </a:lnTo>
                  <a:lnTo>
                    <a:pt x="185" y="43"/>
                  </a:lnTo>
                  <a:lnTo>
                    <a:pt x="166" y="55"/>
                  </a:lnTo>
                  <a:lnTo>
                    <a:pt x="148" y="66"/>
                  </a:lnTo>
                  <a:lnTo>
                    <a:pt x="128" y="78"/>
                  </a:lnTo>
                  <a:lnTo>
                    <a:pt x="110" y="90"/>
                  </a:lnTo>
                  <a:lnTo>
                    <a:pt x="110" y="90"/>
                  </a:lnTo>
                  <a:lnTo>
                    <a:pt x="79" y="112"/>
                  </a:lnTo>
                  <a:lnTo>
                    <a:pt x="62" y="121"/>
                  </a:lnTo>
                  <a:lnTo>
                    <a:pt x="46" y="131"/>
                  </a:lnTo>
                  <a:lnTo>
                    <a:pt x="46" y="131"/>
                  </a:lnTo>
                  <a:lnTo>
                    <a:pt x="22" y="144"/>
                  </a:lnTo>
                  <a:lnTo>
                    <a:pt x="11" y="151"/>
                  </a:lnTo>
                  <a:lnTo>
                    <a:pt x="5" y="157"/>
                  </a:lnTo>
                  <a:lnTo>
                    <a:pt x="1" y="161"/>
                  </a:lnTo>
                  <a:lnTo>
                    <a:pt x="1" y="161"/>
                  </a:lnTo>
                  <a:lnTo>
                    <a:pt x="0" y="163"/>
                  </a:lnTo>
                  <a:lnTo>
                    <a:pt x="0" y="165"/>
                  </a:lnTo>
                  <a:lnTo>
                    <a:pt x="3" y="168"/>
                  </a:lnTo>
                  <a:lnTo>
                    <a:pt x="4" y="170"/>
                  </a:lnTo>
                  <a:lnTo>
                    <a:pt x="5" y="171"/>
                  </a:lnTo>
                  <a:lnTo>
                    <a:pt x="8" y="170"/>
                  </a:lnTo>
                  <a:lnTo>
                    <a:pt x="9" y="168"/>
                  </a:lnTo>
                  <a:lnTo>
                    <a:pt x="9" y="168"/>
                  </a:lnTo>
                  <a:lnTo>
                    <a:pt x="13" y="167"/>
                  </a:lnTo>
                  <a:lnTo>
                    <a:pt x="22" y="161"/>
                  </a:lnTo>
                  <a:lnTo>
                    <a:pt x="37" y="150"/>
                  </a:lnTo>
                  <a:lnTo>
                    <a:pt x="37" y="150"/>
                  </a:lnTo>
                  <a:lnTo>
                    <a:pt x="52" y="141"/>
                  </a:lnTo>
                  <a:lnTo>
                    <a:pt x="68" y="132"/>
                  </a:lnTo>
                  <a:lnTo>
                    <a:pt x="68" y="132"/>
                  </a:lnTo>
                  <a:lnTo>
                    <a:pt x="86" y="120"/>
                  </a:lnTo>
                  <a:lnTo>
                    <a:pt x="105" y="108"/>
                  </a:lnTo>
                  <a:lnTo>
                    <a:pt x="140" y="83"/>
                  </a:lnTo>
                  <a:lnTo>
                    <a:pt x="140" y="83"/>
                  </a:lnTo>
                  <a:lnTo>
                    <a:pt x="170" y="65"/>
                  </a:lnTo>
                  <a:lnTo>
                    <a:pt x="185" y="56"/>
                  </a:lnTo>
                  <a:lnTo>
                    <a:pt x="199" y="46"/>
                  </a:lnTo>
                  <a:lnTo>
                    <a:pt x="199" y="46"/>
                  </a:lnTo>
                  <a:lnTo>
                    <a:pt x="216" y="31"/>
                  </a:lnTo>
                  <a:lnTo>
                    <a:pt x="234" y="18"/>
                  </a:lnTo>
                  <a:lnTo>
                    <a:pt x="234" y="18"/>
                  </a:lnTo>
                  <a:lnTo>
                    <a:pt x="241" y="14"/>
                  </a:lnTo>
                  <a:lnTo>
                    <a:pt x="245" y="12"/>
                  </a:lnTo>
                  <a:lnTo>
                    <a:pt x="247" y="8"/>
                  </a:lnTo>
                  <a:lnTo>
                    <a:pt x="247" y="8"/>
                  </a:lnTo>
                  <a:lnTo>
                    <a:pt x="249" y="5"/>
                  </a:lnTo>
                  <a:lnTo>
                    <a:pt x="249" y="4"/>
                  </a:lnTo>
                  <a:lnTo>
                    <a:pt x="247" y="1"/>
                  </a:lnTo>
                  <a:lnTo>
                    <a:pt x="246" y="0"/>
                  </a:lnTo>
                  <a:lnTo>
                    <a:pt x="241" y="0"/>
                  </a:lnTo>
                  <a:lnTo>
                    <a:pt x="239" y="0"/>
                  </a:lnTo>
                  <a:lnTo>
                    <a:pt x="237" y="2"/>
                  </a:lnTo>
                  <a:lnTo>
                    <a:pt x="23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284"/>
            <p:cNvSpPr/>
            <p:nvPr/>
          </p:nvSpPr>
          <p:spPr bwMode="auto">
            <a:xfrm>
              <a:off x="4437064" y="1219201"/>
              <a:ext cx="96838" cy="71438"/>
            </a:xfrm>
            <a:custGeom>
              <a:avLst/>
              <a:gdLst/>
              <a:ahLst/>
              <a:cxnLst>
                <a:cxn ang="0">
                  <a:pos x="238" y="0"/>
                </a:cxn>
                <a:cxn ang="0">
                  <a:pos x="238" y="0"/>
                </a:cxn>
                <a:cxn ang="0">
                  <a:pos x="226" y="5"/>
                </a:cxn>
                <a:cxn ang="0">
                  <a:pos x="215" y="13"/>
                </a:cxn>
                <a:cxn ang="0">
                  <a:pos x="194" y="30"/>
                </a:cxn>
                <a:cxn ang="0">
                  <a:pos x="194" y="30"/>
                </a:cxn>
                <a:cxn ang="0">
                  <a:pos x="164" y="52"/>
                </a:cxn>
                <a:cxn ang="0">
                  <a:pos x="136" y="75"/>
                </a:cxn>
                <a:cxn ang="0">
                  <a:pos x="136" y="75"/>
                </a:cxn>
                <a:cxn ang="0">
                  <a:pos x="119" y="89"/>
                </a:cxn>
                <a:cxn ang="0">
                  <a:pos x="100" y="100"/>
                </a:cxn>
                <a:cxn ang="0">
                  <a:pos x="64" y="123"/>
                </a:cxn>
                <a:cxn ang="0">
                  <a:pos x="64" y="123"/>
                </a:cxn>
                <a:cxn ang="0">
                  <a:pos x="48" y="134"/>
                </a:cxn>
                <a:cxn ang="0">
                  <a:pos x="32" y="146"/>
                </a:cxn>
                <a:cxn ang="0">
                  <a:pos x="2" y="168"/>
                </a:cxn>
                <a:cxn ang="0">
                  <a:pos x="2" y="168"/>
                </a:cxn>
                <a:cxn ang="0">
                  <a:pos x="1" y="172"/>
                </a:cxn>
                <a:cxn ang="0">
                  <a:pos x="0" y="175"/>
                </a:cxn>
                <a:cxn ang="0">
                  <a:pos x="2" y="179"/>
                </a:cxn>
                <a:cxn ang="0">
                  <a:pos x="6" y="180"/>
                </a:cxn>
                <a:cxn ang="0">
                  <a:pos x="9" y="180"/>
                </a:cxn>
                <a:cxn ang="0">
                  <a:pos x="9" y="180"/>
                </a:cxn>
                <a:cxn ang="0">
                  <a:pos x="10" y="179"/>
                </a:cxn>
                <a:cxn ang="0">
                  <a:pos x="13" y="178"/>
                </a:cxn>
                <a:cxn ang="0">
                  <a:pos x="14" y="175"/>
                </a:cxn>
                <a:cxn ang="0">
                  <a:pos x="14" y="175"/>
                </a:cxn>
                <a:cxn ang="0">
                  <a:pos x="65" y="137"/>
                </a:cxn>
                <a:cxn ang="0">
                  <a:pos x="119" y="100"/>
                </a:cxn>
                <a:cxn ang="0">
                  <a:pos x="119" y="100"/>
                </a:cxn>
                <a:cxn ang="0">
                  <a:pos x="134" y="90"/>
                </a:cxn>
                <a:cxn ang="0">
                  <a:pos x="151" y="77"/>
                </a:cxn>
                <a:cxn ang="0">
                  <a:pos x="183" y="52"/>
                </a:cxn>
                <a:cxn ang="0">
                  <a:pos x="183" y="52"/>
                </a:cxn>
                <a:cxn ang="0">
                  <a:pos x="210" y="28"/>
                </a:cxn>
                <a:cxn ang="0">
                  <a:pos x="226" y="18"/>
                </a:cxn>
                <a:cxn ang="0">
                  <a:pos x="234" y="14"/>
                </a:cxn>
                <a:cxn ang="0">
                  <a:pos x="242" y="11"/>
                </a:cxn>
                <a:cxn ang="0">
                  <a:pos x="242" y="11"/>
                </a:cxn>
                <a:cxn ang="0">
                  <a:pos x="243" y="10"/>
                </a:cxn>
                <a:cxn ang="0">
                  <a:pos x="244" y="7"/>
                </a:cxn>
                <a:cxn ang="0">
                  <a:pos x="244" y="4"/>
                </a:cxn>
                <a:cxn ang="0">
                  <a:pos x="243" y="1"/>
                </a:cxn>
                <a:cxn ang="0">
                  <a:pos x="240" y="0"/>
                </a:cxn>
                <a:cxn ang="0">
                  <a:pos x="238" y="0"/>
                </a:cxn>
                <a:cxn ang="0">
                  <a:pos x="238" y="0"/>
                </a:cxn>
              </a:cxnLst>
              <a:rect l="0" t="0" r="r" b="b"/>
              <a:pathLst>
                <a:path w="244" h="180">
                  <a:moveTo>
                    <a:pt x="238" y="0"/>
                  </a:moveTo>
                  <a:lnTo>
                    <a:pt x="238" y="0"/>
                  </a:lnTo>
                  <a:lnTo>
                    <a:pt x="226" y="5"/>
                  </a:lnTo>
                  <a:lnTo>
                    <a:pt x="215" y="13"/>
                  </a:lnTo>
                  <a:lnTo>
                    <a:pt x="194" y="30"/>
                  </a:lnTo>
                  <a:lnTo>
                    <a:pt x="194" y="30"/>
                  </a:lnTo>
                  <a:lnTo>
                    <a:pt x="164" y="52"/>
                  </a:lnTo>
                  <a:lnTo>
                    <a:pt x="136" y="75"/>
                  </a:lnTo>
                  <a:lnTo>
                    <a:pt x="136" y="75"/>
                  </a:lnTo>
                  <a:lnTo>
                    <a:pt x="119" y="89"/>
                  </a:lnTo>
                  <a:lnTo>
                    <a:pt x="100" y="100"/>
                  </a:lnTo>
                  <a:lnTo>
                    <a:pt x="64" y="123"/>
                  </a:lnTo>
                  <a:lnTo>
                    <a:pt x="64" y="123"/>
                  </a:lnTo>
                  <a:lnTo>
                    <a:pt x="48" y="134"/>
                  </a:lnTo>
                  <a:lnTo>
                    <a:pt x="32" y="146"/>
                  </a:lnTo>
                  <a:lnTo>
                    <a:pt x="2" y="168"/>
                  </a:lnTo>
                  <a:lnTo>
                    <a:pt x="2" y="168"/>
                  </a:lnTo>
                  <a:lnTo>
                    <a:pt x="1" y="172"/>
                  </a:lnTo>
                  <a:lnTo>
                    <a:pt x="0" y="175"/>
                  </a:lnTo>
                  <a:lnTo>
                    <a:pt x="2" y="179"/>
                  </a:lnTo>
                  <a:lnTo>
                    <a:pt x="6" y="180"/>
                  </a:lnTo>
                  <a:lnTo>
                    <a:pt x="9" y="180"/>
                  </a:lnTo>
                  <a:lnTo>
                    <a:pt x="9" y="180"/>
                  </a:lnTo>
                  <a:lnTo>
                    <a:pt x="10" y="179"/>
                  </a:lnTo>
                  <a:lnTo>
                    <a:pt x="13" y="178"/>
                  </a:lnTo>
                  <a:lnTo>
                    <a:pt x="14" y="175"/>
                  </a:lnTo>
                  <a:lnTo>
                    <a:pt x="14" y="175"/>
                  </a:lnTo>
                  <a:lnTo>
                    <a:pt x="65" y="137"/>
                  </a:lnTo>
                  <a:lnTo>
                    <a:pt x="119" y="100"/>
                  </a:lnTo>
                  <a:lnTo>
                    <a:pt x="119" y="100"/>
                  </a:lnTo>
                  <a:lnTo>
                    <a:pt x="134" y="90"/>
                  </a:lnTo>
                  <a:lnTo>
                    <a:pt x="151" y="77"/>
                  </a:lnTo>
                  <a:lnTo>
                    <a:pt x="183" y="52"/>
                  </a:lnTo>
                  <a:lnTo>
                    <a:pt x="183" y="52"/>
                  </a:lnTo>
                  <a:lnTo>
                    <a:pt x="210" y="28"/>
                  </a:lnTo>
                  <a:lnTo>
                    <a:pt x="226" y="18"/>
                  </a:lnTo>
                  <a:lnTo>
                    <a:pt x="234" y="14"/>
                  </a:lnTo>
                  <a:lnTo>
                    <a:pt x="242" y="11"/>
                  </a:lnTo>
                  <a:lnTo>
                    <a:pt x="242" y="11"/>
                  </a:lnTo>
                  <a:lnTo>
                    <a:pt x="243" y="10"/>
                  </a:lnTo>
                  <a:lnTo>
                    <a:pt x="244" y="7"/>
                  </a:lnTo>
                  <a:lnTo>
                    <a:pt x="244" y="4"/>
                  </a:lnTo>
                  <a:lnTo>
                    <a:pt x="243" y="1"/>
                  </a:lnTo>
                  <a:lnTo>
                    <a:pt x="240" y="0"/>
                  </a:lnTo>
                  <a:lnTo>
                    <a:pt x="238" y="0"/>
                  </a:lnTo>
                  <a:lnTo>
                    <a:pt x="23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285"/>
            <p:cNvSpPr/>
            <p:nvPr/>
          </p:nvSpPr>
          <p:spPr bwMode="auto">
            <a:xfrm>
              <a:off x="4389439" y="1217613"/>
              <a:ext cx="76200" cy="58738"/>
            </a:xfrm>
            <a:custGeom>
              <a:avLst/>
              <a:gdLst/>
              <a:ahLst/>
              <a:cxnLst>
                <a:cxn ang="0">
                  <a:pos x="180" y="1"/>
                </a:cxn>
                <a:cxn ang="0">
                  <a:pos x="180" y="1"/>
                </a:cxn>
                <a:cxn ang="0">
                  <a:pos x="155" y="21"/>
                </a:cxn>
                <a:cxn ang="0">
                  <a:pos x="130" y="41"/>
                </a:cxn>
                <a:cxn ang="0">
                  <a:pos x="79" y="78"/>
                </a:cxn>
                <a:cxn ang="0">
                  <a:pos x="79" y="78"/>
                </a:cxn>
                <a:cxn ang="0">
                  <a:pos x="57" y="94"/>
                </a:cxn>
                <a:cxn ang="0">
                  <a:pos x="35" y="110"/>
                </a:cxn>
                <a:cxn ang="0">
                  <a:pos x="35" y="110"/>
                </a:cxn>
                <a:cxn ang="0">
                  <a:pos x="17" y="123"/>
                </a:cxn>
                <a:cxn ang="0">
                  <a:pos x="7" y="131"/>
                </a:cxn>
                <a:cxn ang="0">
                  <a:pos x="1" y="139"/>
                </a:cxn>
                <a:cxn ang="0">
                  <a:pos x="1" y="139"/>
                </a:cxn>
                <a:cxn ang="0">
                  <a:pos x="0" y="141"/>
                </a:cxn>
                <a:cxn ang="0">
                  <a:pos x="0" y="143"/>
                </a:cxn>
                <a:cxn ang="0">
                  <a:pos x="1" y="146"/>
                </a:cxn>
                <a:cxn ang="0">
                  <a:pos x="2" y="148"/>
                </a:cxn>
                <a:cxn ang="0">
                  <a:pos x="5" y="149"/>
                </a:cxn>
                <a:cxn ang="0">
                  <a:pos x="7" y="148"/>
                </a:cxn>
                <a:cxn ang="0">
                  <a:pos x="9" y="146"/>
                </a:cxn>
                <a:cxn ang="0">
                  <a:pos x="9" y="146"/>
                </a:cxn>
                <a:cxn ang="0">
                  <a:pos x="15" y="140"/>
                </a:cxn>
                <a:cxn ang="0">
                  <a:pos x="22" y="135"/>
                </a:cxn>
                <a:cxn ang="0">
                  <a:pos x="30" y="128"/>
                </a:cxn>
                <a:cxn ang="0">
                  <a:pos x="37" y="123"/>
                </a:cxn>
                <a:cxn ang="0">
                  <a:pos x="37" y="123"/>
                </a:cxn>
                <a:cxn ang="0">
                  <a:pos x="52" y="110"/>
                </a:cxn>
                <a:cxn ang="0">
                  <a:pos x="69" y="98"/>
                </a:cxn>
                <a:cxn ang="0">
                  <a:pos x="102" y="76"/>
                </a:cxn>
                <a:cxn ang="0">
                  <a:pos x="102" y="76"/>
                </a:cxn>
                <a:cxn ang="0">
                  <a:pos x="146" y="43"/>
                </a:cxn>
                <a:cxn ang="0">
                  <a:pos x="188" y="9"/>
                </a:cxn>
                <a:cxn ang="0">
                  <a:pos x="188" y="9"/>
                </a:cxn>
                <a:cxn ang="0">
                  <a:pos x="191" y="8"/>
                </a:cxn>
                <a:cxn ang="0">
                  <a:pos x="191" y="5"/>
                </a:cxn>
                <a:cxn ang="0">
                  <a:pos x="191" y="4"/>
                </a:cxn>
                <a:cxn ang="0">
                  <a:pos x="189" y="3"/>
                </a:cxn>
                <a:cxn ang="0">
                  <a:pos x="185" y="0"/>
                </a:cxn>
                <a:cxn ang="0">
                  <a:pos x="183" y="0"/>
                </a:cxn>
                <a:cxn ang="0">
                  <a:pos x="180" y="1"/>
                </a:cxn>
                <a:cxn ang="0">
                  <a:pos x="180" y="1"/>
                </a:cxn>
              </a:cxnLst>
              <a:rect l="0" t="0" r="r" b="b"/>
              <a:pathLst>
                <a:path w="191" h="149">
                  <a:moveTo>
                    <a:pt x="180" y="1"/>
                  </a:moveTo>
                  <a:lnTo>
                    <a:pt x="180" y="1"/>
                  </a:lnTo>
                  <a:lnTo>
                    <a:pt x="155" y="21"/>
                  </a:lnTo>
                  <a:lnTo>
                    <a:pt x="130" y="41"/>
                  </a:lnTo>
                  <a:lnTo>
                    <a:pt x="79" y="78"/>
                  </a:lnTo>
                  <a:lnTo>
                    <a:pt x="79" y="78"/>
                  </a:lnTo>
                  <a:lnTo>
                    <a:pt x="57" y="94"/>
                  </a:lnTo>
                  <a:lnTo>
                    <a:pt x="35" y="110"/>
                  </a:lnTo>
                  <a:lnTo>
                    <a:pt x="35" y="110"/>
                  </a:lnTo>
                  <a:lnTo>
                    <a:pt x="17" y="123"/>
                  </a:lnTo>
                  <a:lnTo>
                    <a:pt x="7" y="131"/>
                  </a:lnTo>
                  <a:lnTo>
                    <a:pt x="1" y="139"/>
                  </a:lnTo>
                  <a:lnTo>
                    <a:pt x="1" y="139"/>
                  </a:lnTo>
                  <a:lnTo>
                    <a:pt x="0" y="141"/>
                  </a:lnTo>
                  <a:lnTo>
                    <a:pt x="0" y="143"/>
                  </a:lnTo>
                  <a:lnTo>
                    <a:pt x="1" y="146"/>
                  </a:lnTo>
                  <a:lnTo>
                    <a:pt x="2" y="148"/>
                  </a:lnTo>
                  <a:lnTo>
                    <a:pt x="5" y="149"/>
                  </a:lnTo>
                  <a:lnTo>
                    <a:pt x="7" y="148"/>
                  </a:lnTo>
                  <a:lnTo>
                    <a:pt x="9" y="146"/>
                  </a:lnTo>
                  <a:lnTo>
                    <a:pt x="9" y="146"/>
                  </a:lnTo>
                  <a:lnTo>
                    <a:pt x="15" y="140"/>
                  </a:lnTo>
                  <a:lnTo>
                    <a:pt x="22" y="135"/>
                  </a:lnTo>
                  <a:lnTo>
                    <a:pt x="30" y="128"/>
                  </a:lnTo>
                  <a:lnTo>
                    <a:pt x="37" y="123"/>
                  </a:lnTo>
                  <a:lnTo>
                    <a:pt x="37" y="123"/>
                  </a:lnTo>
                  <a:lnTo>
                    <a:pt x="52" y="110"/>
                  </a:lnTo>
                  <a:lnTo>
                    <a:pt x="69" y="98"/>
                  </a:lnTo>
                  <a:lnTo>
                    <a:pt x="102" y="76"/>
                  </a:lnTo>
                  <a:lnTo>
                    <a:pt x="102" y="76"/>
                  </a:lnTo>
                  <a:lnTo>
                    <a:pt x="146" y="43"/>
                  </a:lnTo>
                  <a:lnTo>
                    <a:pt x="188" y="9"/>
                  </a:lnTo>
                  <a:lnTo>
                    <a:pt x="188" y="9"/>
                  </a:lnTo>
                  <a:lnTo>
                    <a:pt x="191" y="8"/>
                  </a:lnTo>
                  <a:lnTo>
                    <a:pt x="191" y="5"/>
                  </a:lnTo>
                  <a:lnTo>
                    <a:pt x="191" y="4"/>
                  </a:lnTo>
                  <a:lnTo>
                    <a:pt x="189" y="3"/>
                  </a:lnTo>
                  <a:lnTo>
                    <a:pt x="185" y="0"/>
                  </a:lnTo>
                  <a:lnTo>
                    <a:pt x="183" y="0"/>
                  </a:lnTo>
                  <a:lnTo>
                    <a:pt x="180" y="1"/>
                  </a:lnTo>
                  <a:lnTo>
                    <a:pt x="180"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286"/>
            <p:cNvSpPr/>
            <p:nvPr/>
          </p:nvSpPr>
          <p:spPr bwMode="auto">
            <a:xfrm>
              <a:off x="4325939" y="1216026"/>
              <a:ext cx="87313" cy="61913"/>
            </a:xfrm>
            <a:custGeom>
              <a:avLst/>
              <a:gdLst/>
              <a:ahLst/>
              <a:cxnLst>
                <a:cxn ang="0">
                  <a:pos x="215" y="0"/>
                </a:cxn>
                <a:cxn ang="0">
                  <a:pos x="215" y="0"/>
                </a:cxn>
                <a:cxn ang="0">
                  <a:pos x="205" y="6"/>
                </a:cxn>
                <a:cxn ang="0">
                  <a:pos x="195" y="12"/>
                </a:cxn>
                <a:cxn ang="0">
                  <a:pos x="176" y="28"/>
                </a:cxn>
                <a:cxn ang="0">
                  <a:pos x="176" y="28"/>
                </a:cxn>
                <a:cxn ang="0">
                  <a:pos x="161" y="41"/>
                </a:cxn>
                <a:cxn ang="0">
                  <a:pos x="145" y="54"/>
                </a:cxn>
                <a:cxn ang="0">
                  <a:pos x="112" y="79"/>
                </a:cxn>
                <a:cxn ang="0">
                  <a:pos x="112" y="79"/>
                </a:cxn>
                <a:cxn ang="0">
                  <a:pos x="99" y="88"/>
                </a:cxn>
                <a:cxn ang="0">
                  <a:pos x="86" y="96"/>
                </a:cxn>
                <a:cxn ang="0">
                  <a:pos x="57" y="112"/>
                </a:cxn>
                <a:cxn ang="0">
                  <a:pos x="28" y="126"/>
                </a:cxn>
                <a:cxn ang="0">
                  <a:pos x="14" y="135"/>
                </a:cxn>
                <a:cxn ang="0">
                  <a:pos x="2" y="144"/>
                </a:cxn>
                <a:cxn ang="0">
                  <a:pos x="2" y="144"/>
                </a:cxn>
                <a:cxn ang="0">
                  <a:pos x="0" y="147"/>
                </a:cxn>
                <a:cxn ang="0">
                  <a:pos x="0" y="148"/>
                </a:cxn>
                <a:cxn ang="0">
                  <a:pos x="0" y="151"/>
                </a:cxn>
                <a:cxn ang="0">
                  <a:pos x="1" y="152"/>
                </a:cxn>
                <a:cxn ang="0">
                  <a:pos x="5" y="153"/>
                </a:cxn>
                <a:cxn ang="0">
                  <a:pos x="8" y="153"/>
                </a:cxn>
                <a:cxn ang="0">
                  <a:pos x="10" y="152"/>
                </a:cxn>
                <a:cxn ang="0">
                  <a:pos x="10" y="152"/>
                </a:cxn>
                <a:cxn ang="0">
                  <a:pos x="21" y="144"/>
                </a:cxn>
                <a:cxn ang="0">
                  <a:pos x="32" y="138"/>
                </a:cxn>
                <a:cxn ang="0">
                  <a:pos x="59" y="125"/>
                </a:cxn>
                <a:cxn ang="0">
                  <a:pos x="85" y="113"/>
                </a:cxn>
                <a:cxn ang="0">
                  <a:pos x="96" y="106"/>
                </a:cxn>
                <a:cxn ang="0">
                  <a:pos x="107" y="97"/>
                </a:cxn>
                <a:cxn ang="0">
                  <a:pos x="107" y="97"/>
                </a:cxn>
                <a:cxn ang="0">
                  <a:pos x="134" y="76"/>
                </a:cxn>
                <a:cxn ang="0">
                  <a:pos x="161" y="57"/>
                </a:cxn>
                <a:cxn ang="0">
                  <a:pos x="161" y="57"/>
                </a:cxn>
                <a:cxn ang="0">
                  <a:pos x="174" y="45"/>
                </a:cxn>
                <a:cxn ang="0">
                  <a:pos x="188" y="32"/>
                </a:cxn>
                <a:cxn ang="0">
                  <a:pos x="202" y="19"/>
                </a:cxn>
                <a:cxn ang="0">
                  <a:pos x="210" y="15"/>
                </a:cxn>
                <a:cxn ang="0">
                  <a:pos x="218" y="11"/>
                </a:cxn>
                <a:cxn ang="0">
                  <a:pos x="218" y="11"/>
                </a:cxn>
                <a:cxn ang="0">
                  <a:pos x="221" y="10"/>
                </a:cxn>
                <a:cxn ang="0">
                  <a:pos x="222" y="8"/>
                </a:cxn>
                <a:cxn ang="0">
                  <a:pos x="222" y="4"/>
                </a:cxn>
                <a:cxn ang="0">
                  <a:pos x="219" y="0"/>
                </a:cxn>
                <a:cxn ang="0">
                  <a:pos x="218" y="0"/>
                </a:cxn>
                <a:cxn ang="0">
                  <a:pos x="215" y="0"/>
                </a:cxn>
                <a:cxn ang="0">
                  <a:pos x="215" y="0"/>
                </a:cxn>
              </a:cxnLst>
              <a:rect l="0" t="0" r="r" b="b"/>
              <a:pathLst>
                <a:path w="222" h="153">
                  <a:moveTo>
                    <a:pt x="215" y="0"/>
                  </a:moveTo>
                  <a:lnTo>
                    <a:pt x="215" y="0"/>
                  </a:lnTo>
                  <a:lnTo>
                    <a:pt x="205" y="6"/>
                  </a:lnTo>
                  <a:lnTo>
                    <a:pt x="195" y="12"/>
                  </a:lnTo>
                  <a:lnTo>
                    <a:pt x="176" y="28"/>
                  </a:lnTo>
                  <a:lnTo>
                    <a:pt x="176" y="28"/>
                  </a:lnTo>
                  <a:lnTo>
                    <a:pt x="161" y="41"/>
                  </a:lnTo>
                  <a:lnTo>
                    <a:pt x="145" y="54"/>
                  </a:lnTo>
                  <a:lnTo>
                    <a:pt x="112" y="79"/>
                  </a:lnTo>
                  <a:lnTo>
                    <a:pt x="112" y="79"/>
                  </a:lnTo>
                  <a:lnTo>
                    <a:pt x="99" y="88"/>
                  </a:lnTo>
                  <a:lnTo>
                    <a:pt x="86" y="96"/>
                  </a:lnTo>
                  <a:lnTo>
                    <a:pt x="57" y="112"/>
                  </a:lnTo>
                  <a:lnTo>
                    <a:pt x="28" y="126"/>
                  </a:lnTo>
                  <a:lnTo>
                    <a:pt x="14" y="135"/>
                  </a:lnTo>
                  <a:lnTo>
                    <a:pt x="2" y="144"/>
                  </a:lnTo>
                  <a:lnTo>
                    <a:pt x="2" y="144"/>
                  </a:lnTo>
                  <a:lnTo>
                    <a:pt x="0" y="147"/>
                  </a:lnTo>
                  <a:lnTo>
                    <a:pt x="0" y="148"/>
                  </a:lnTo>
                  <a:lnTo>
                    <a:pt x="0" y="151"/>
                  </a:lnTo>
                  <a:lnTo>
                    <a:pt x="1" y="152"/>
                  </a:lnTo>
                  <a:lnTo>
                    <a:pt x="5" y="153"/>
                  </a:lnTo>
                  <a:lnTo>
                    <a:pt x="8" y="153"/>
                  </a:lnTo>
                  <a:lnTo>
                    <a:pt x="10" y="152"/>
                  </a:lnTo>
                  <a:lnTo>
                    <a:pt x="10" y="152"/>
                  </a:lnTo>
                  <a:lnTo>
                    <a:pt x="21" y="144"/>
                  </a:lnTo>
                  <a:lnTo>
                    <a:pt x="32" y="138"/>
                  </a:lnTo>
                  <a:lnTo>
                    <a:pt x="59" y="125"/>
                  </a:lnTo>
                  <a:lnTo>
                    <a:pt x="85" y="113"/>
                  </a:lnTo>
                  <a:lnTo>
                    <a:pt x="96" y="106"/>
                  </a:lnTo>
                  <a:lnTo>
                    <a:pt x="107" y="97"/>
                  </a:lnTo>
                  <a:lnTo>
                    <a:pt x="107" y="97"/>
                  </a:lnTo>
                  <a:lnTo>
                    <a:pt x="134" y="76"/>
                  </a:lnTo>
                  <a:lnTo>
                    <a:pt x="161" y="57"/>
                  </a:lnTo>
                  <a:lnTo>
                    <a:pt x="161" y="57"/>
                  </a:lnTo>
                  <a:lnTo>
                    <a:pt x="174" y="45"/>
                  </a:lnTo>
                  <a:lnTo>
                    <a:pt x="188" y="32"/>
                  </a:lnTo>
                  <a:lnTo>
                    <a:pt x="202" y="19"/>
                  </a:lnTo>
                  <a:lnTo>
                    <a:pt x="210" y="15"/>
                  </a:lnTo>
                  <a:lnTo>
                    <a:pt x="218" y="11"/>
                  </a:lnTo>
                  <a:lnTo>
                    <a:pt x="218" y="11"/>
                  </a:lnTo>
                  <a:lnTo>
                    <a:pt x="221" y="10"/>
                  </a:lnTo>
                  <a:lnTo>
                    <a:pt x="222" y="8"/>
                  </a:lnTo>
                  <a:lnTo>
                    <a:pt x="222" y="4"/>
                  </a:lnTo>
                  <a:lnTo>
                    <a:pt x="219" y="0"/>
                  </a:lnTo>
                  <a:lnTo>
                    <a:pt x="218" y="0"/>
                  </a:lnTo>
                  <a:lnTo>
                    <a:pt x="215" y="0"/>
                  </a:lnTo>
                  <a:lnTo>
                    <a:pt x="215"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287"/>
            <p:cNvSpPr/>
            <p:nvPr/>
          </p:nvSpPr>
          <p:spPr bwMode="auto">
            <a:xfrm>
              <a:off x="4238626" y="1214438"/>
              <a:ext cx="122238" cy="92075"/>
            </a:xfrm>
            <a:custGeom>
              <a:avLst/>
              <a:gdLst/>
              <a:ahLst/>
              <a:cxnLst>
                <a:cxn ang="0">
                  <a:pos x="296" y="1"/>
                </a:cxn>
                <a:cxn ang="0">
                  <a:pos x="296" y="1"/>
                </a:cxn>
                <a:cxn ang="0">
                  <a:pos x="257" y="25"/>
                </a:cxn>
                <a:cxn ang="0">
                  <a:pos x="238" y="36"/>
                </a:cxn>
                <a:cxn ang="0">
                  <a:pos x="219" y="50"/>
                </a:cxn>
                <a:cxn ang="0">
                  <a:pos x="219" y="50"/>
                </a:cxn>
                <a:cxn ang="0">
                  <a:pos x="197" y="65"/>
                </a:cxn>
                <a:cxn ang="0">
                  <a:pos x="176" y="84"/>
                </a:cxn>
                <a:cxn ang="0">
                  <a:pos x="156" y="102"/>
                </a:cxn>
                <a:cxn ang="0">
                  <a:pos x="134" y="118"/>
                </a:cxn>
                <a:cxn ang="0">
                  <a:pos x="134" y="118"/>
                </a:cxn>
                <a:cxn ang="0">
                  <a:pos x="90" y="150"/>
                </a:cxn>
                <a:cxn ang="0">
                  <a:pos x="48" y="183"/>
                </a:cxn>
                <a:cxn ang="0">
                  <a:pos x="48" y="183"/>
                </a:cxn>
                <a:cxn ang="0">
                  <a:pos x="35" y="192"/>
                </a:cxn>
                <a:cxn ang="0">
                  <a:pos x="19" y="203"/>
                </a:cxn>
                <a:cxn ang="0">
                  <a:pos x="11" y="209"/>
                </a:cxn>
                <a:cxn ang="0">
                  <a:pos x="6" y="214"/>
                </a:cxn>
                <a:cxn ang="0">
                  <a:pos x="2" y="222"/>
                </a:cxn>
                <a:cxn ang="0">
                  <a:pos x="0" y="229"/>
                </a:cxn>
                <a:cxn ang="0">
                  <a:pos x="0" y="229"/>
                </a:cxn>
                <a:cxn ang="0">
                  <a:pos x="1" y="231"/>
                </a:cxn>
                <a:cxn ang="0">
                  <a:pos x="2" y="233"/>
                </a:cxn>
                <a:cxn ang="0">
                  <a:pos x="6" y="234"/>
                </a:cxn>
                <a:cxn ang="0">
                  <a:pos x="10" y="233"/>
                </a:cxn>
                <a:cxn ang="0">
                  <a:pos x="11" y="231"/>
                </a:cxn>
                <a:cxn ang="0">
                  <a:pos x="11" y="229"/>
                </a:cxn>
                <a:cxn ang="0">
                  <a:pos x="11" y="229"/>
                </a:cxn>
                <a:cxn ang="0">
                  <a:pos x="13" y="226"/>
                </a:cxn>
                <a:cxn ang="0">
                  <a:pos x="14" y="225"/>
                </a:cxn>
                <a:cxn ang="0">
                  <a:pos x="20" y="220"/>
                </a:cxn>
                <a:cxn ang="0">
                  <a:pos x="30" y="212"/>
                </a:cxn>
                <a:cxn ang="0">
                  <a:pos x="30" y="212"/>
                </a:cxn>
                <a:cxn ang="0">
                  <a:pos x="73" y="176"/>
                </a:cxn>
                <a:cxn ang="0">
                  <a:pos x="73" y="176"/>
                </a:cxn>
                <a:cxn ang="0">
                  <a:pos x="95" y="159"/>
                </a:cxn>
                <a:cxn ang="0">
                  <a:pos x="119" y="142"/>
                </a:cxn>
                <a:cxn ang="0">
                  <a:pos x="142" y="127"/>
                </a:cxn>
                <a:cxn ang="0">
                  <a:pos x="166" y="110"/>
                </a:cxn>
                <a:cxn ang="0">
                  <a:pos x="166" y="110"/>
                </a:cxn>
                <a:cxn ang="0">
                  <a:pos x="183" y="95"/>
                </a:cxn>
                <a:cxn ang="0">
                  <a:pos x="198" y="81"/>
                </a:cxn>
                <a:cxn ang="0">
                  <a:pos x="215" y="67"/>
                </a:cxn>
                <a:cxn ang="0">
                  <a:pos x="232" y="53"/>
                </a:cxn>
                <a:cxn ang="0">
                  <a:pos x="232" y="53"/>
                </a:cxn>
                <a:cxn ang="0">
                  <a:pos x="249" y="42"/>
                </a:cxn>
                <a:cxn ang="0">
                  <a:pos x="268" y="31"/>
                </a:cxn>
                <a:cxn ang="0">
                  <a:pos x="303" y="10"/>
                </a:cxn>
                <a:cxn ang="0">
                  <a:pos x="303" y="10"/>
                </a:cxn>
                <a:cxn ang="0">
                  <a:pos x="304" y="9"/>
                </a:cxn>
                <a:cxn ang="0">
                  <a:pos x="306" y="8"/>
                </a:cxn>
                <a:cxn ang="0">
                  <a:pos x="304" y="2"/>
                </a:cxn>
                <a:cxn ang="0">
                  <a:pos x="302" y="0"/>
                </a:cxn>
                <a:cxn ang="0">
                  <a:pos x="299" y="0"/>
                </a:cxn>
                <a:cxn ang="0">
                  <a:pos x="296" y="1"/>
                </a:cxn>
                <a:cxn ang="0">
                  <a:pos x="296" y="1"/>
                </a:cxn>
              </a:cxnLst>
              <a:rect l="0" t="0" r="r" b="b"/>
              <a:pathLst>
                <a:path w="306" h="234">
                  <a:moveTo>
                    <a:pt x="296" y="1"/>
                  </a:moveTo>
                  <a:lnTo>
                    <a:pt x="296" y="1"/>
                  </a:lnTo>
                  <a:lnTo>
                    <a:pt x="257" y="25"/>
                  </a:lnTo>
                  <a:lnTo>
                    <a:pt x="238" y="36"/>
                  </a:lnTo>
                  <a:lnTo>
                    <a:pt x="219" y="50"/>
                  </a:lnTo>
                  <a:lnTo>
                    <a:pt x="219" y="50"/>
                  </a:lnTo>
                  <a:lnTo>
                    <a:pt x="197" y="65"/>
                  </a:lnTo>
                  <a:lnTo>
                    <a:pt x="176" y="84"/>
                  </a:lnTo>
                  <a:lnTo>
                    <a:pt x="156" y="102"/>
                  </a:lnTo>
                  <a:lnTo>
                    <a:pt x="134" y="118"/>
                  </a:lnTo>
                  <a:lnTo>
                    <a:pt x="134" y="118"/>
                  </a:lnTo>
                  <a:lnTo>
                    <a:pt x="90" y="150"/>
                  </a:lnTo>
                  <a:lnTo>
                    <a:pt x="48" y="183"/>
                  </a:lnTo>
                  <a:lnTo>
                    <a:pt x="48" y="183"/>
                  </a:lnTo>
                  <a:lnTo>
                    <a:pt x="35" y="192"/>
                  </a:lnTo>
                  <a:lnTo>
                    <a:pt x="19" y="203"/>
                  </a:lnTo>
                  <a:lnTo>
                    <a:pt x="11" y="209"/>
                  </a:lnTo>
                  <a:lnTo>
                    <a:pt x="6" y="214"/>
                  </a:lnTo>
                  <a:lnTo>
                    <a:pt x="2" y="222"/>
                  </a:lnTo>
                  <a:lnTo>
                    <a:pt x="0" y="229"/>
                  </a:lnTo>
                  <a:lnTo>
                    <a:pt x="0" y="229"/>
                  </a:lnTo>
                  <a:lnTo>
                    <a:pt x="1" y="231"/>
                  </a:lnTo>
                  <a:lnTo>
                    <a:pt x="2" y="233"/>
                  </a:lnTo>
                  <a:lnTo>
                    <a:pt x="6" y="234"/>
                  </a:lnTo>
                  <a:lnTo>
                    <a:pt x="10" y="233"/>
                  </a:lnTo>
                  <a:lnTo>
                    <a:pt x="11" y="231"/>
                  </a:lnTo>
                  <a:lnTo>
                    <a:pt x="11" y="229"/>
                  </a:lnTo>
                  <a:lnTo>
                    <a:pt x="11" y="229"/>
                  </a:lnTo>
                  <a:lnTo>
                    <a:pt x="13" y="226"/>
                  </a:lnTo>
                  <a:lnTo>
                    <a:pt x="14" y="225"/>
                  </a:lnTo>
                  <a:lnTo>
                    <a:pt x="20" y="220"/>
                  </a:lnTo>
                  <a:lnTo>
                    <a:pt x="30" y="212"/>
                  </a:lnTo>
                  <a:lnTo>
                    <a:pt x="30" y="212"/>
                  </a:lnTo>
                  <a:lnTo>
                    <a:pt x="73" y="176"/>
                  </a:lnTo>
                  <a:lnTo>
                    <a:pt x="73" y="176"/>
                  </a:lnTo>
                  <a:lnTo>
                    <a:pt x="95" y="159"/>
                  </a:lnTo>
                  <a:lnTo>
                    <a:pt x="119" y="142"/>
                  </a:lnTo>
                  <a:lnTo>
                    <a:pt x="142" y="127"/>
                  </a:lnTo>
                  <a:lnTo>
                    <a:pt x="166" y="110"/>
                  </a:lnTo>
                  <a:lnTo>
                    <a:pt x="166" y="110"/>
                  </a:lnTo>
                  <a:lnTo>
                    <a:pt x="183" y="95"/>
                  </a:lnTo>
                  <a:lnTo>
                    <a:pt x="198" y="81"/>
                  </a:lnTo>
                  <a:lnTo>
                    <a:pt x="215" y="67"/>
                  </a:lnTo>
                  <a:lnTo>
                    <a:pt x="232" y="53"/>
                  </a:lnTo>
                  <a:lnTo>
                    <a:pt x="232" y="53"/>
                  </a:lnTo>
                  <a:lnTo>
                    <a:pt x="249" y="42"/>
                  </a:lnTo>
                  <a:lnTo>
                    <a:pt x="268" y="31"/>
                  </a:lnTo>
                  <a:lnTo>
                    <a:pt x="303" y="10"/>
                  </a:lnTo>
                  <a:lnTo>
                    <a:pt x="303" y="10"/>
                  </a:lnTo>
                  <a:lnTo>
                    <a:pt x="304" y="9"/>
                  </a:lnTo>
                  <a:lnTo>
                    <a:pt x="306" y="8"/>
                  </a:lnTo>
                  <a:lnTo>
                    <a:pt x="304" y="2"/>
                  </a:lnTo>
                  <a:lnTo>
                    <a:pt x="302" y="0"/>
                  </a:lnTo>
                  <a:lnTo>
                    <a:pt x="299" y="0"/>
                  </a:lnTo>
                  <a:lnTo>
                    <a:pt x="296" y="1"/>
                  </a:lnTo>
                  <a:lnTo>
                    <a:pt x="296"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288"/>
            <p:cNvSpPr/>
            <p:nvPr/>
          </p:nvSpPr>
          <p:spPr bwMode="auto">
            <a:xfrm>
              <a:off x="4237039" y="1200151"/>
              <a:ext cx="71438" cy="66675"/>
            </a:xfrm>
            <a:custGeom>
              <a:avLst/>
              <a:gdLst/>
              <a:ahLst/>
              <a:cxnLst>
                <a:cxn ang="0">
                  <a:pos x="173" y="0"/>
                </a:cxn>
                <a:cxn ang="0">
                  <a:pos x="173" y="0"/>
                </a:cxn>
                <a:cxn ang="0">
                  <a:pos x="165" y="4"/>
                </a:cxn>
                <a:cxn ang="0">
                  <a:pos x="159" y="8"/>
                </a:cxn>
                <a:cxn ang="0">
                  <a:pos x="153" y="13"/>
                </a:cxn>
                <a:cxn ang="0">
                  <a:pos x="148" y="19"/>
                </a:cxn>
                <a:cxn ang="0">
                  <a:pos x="148" y="19"/>
                </a:cxn>
                <a:cxn ang="0">
                  <a:pos x="142" y="26"/>
                </a:cxn>
                <a:cxn ang="0">
                  <a:pos x="135" y="33"/>
                </a:cxn>
                <a:cxn ang="0">
                  <a:pos x="119" y="44"/>
                </a:cxn>
                <a:cxn ang="0">
                  <a:pos x="102" y="56"/>
                </a:cxn>
                <a:cxn ang="0">
                  <a:pos x="88" y="68"/>
                </a:cxn>
                <a:cxn ang="0">
                  <a:pos x="88" y="68"/>
                </a:cxn>
                <a:cxn ang="0">
                  <a:pos x="58" y="95"/>
                </a:cxn>
                <a:cxn ang="0">
                  <a:pos x="29" y="125"/>
                </a:cxn>
                <a:cxn ang="0">
                  <a:pos x="29" y="125"/>
                </a:cxn>
                <a:cxn ang="0">
                  <a:pos x="12" y="141"/>
                </a:cxn>
                <a:cxn ang="0">
                  <a:pos x="6" y="150"/>
                </a:cxn>
                <a:cxn ang="0">
                  <a:pos x="3" y="155"/>
                </a:cxn>
                <a:cxn ang="0">
                  <a:pos x="0" y="161"/>
                </a:cxn>
                <a:cxn ang="0">
                  <a:pos x="0" y="161"/>
                </a:cxn>
                <a:cxn ang="0">
                  <a:pos x="0" y="163"/>
                </a:cxn>
                <a:cxn ang="0">
                  <a:pos x="2" y="166"/>
                </a:cxn>
                <a:cxn ang="0">
                  <a:pos x="4" y="169"/>
                </a:cxn>
                <a:cxn ang="0">
                  <a:pos x="8" y="167"/>
                </a:cxn>
                <a:cxn ang="0">
                  <a:pos x="11" y="166"/>
                </a:cxn>
                <a:cxn ang="0">
                  <a:pos x="12" y="165"/>
                </a:cxn>
                <a:cxn ang="0">
                  <a:pos x="12" y="165"/>
                </a:cxn>
                <a:cxn ang="0">
                  <a:pos x="13" y="159"/>
                </a:cxn>
                <a:cxn ang="0">
                  <a:pos x="17" y="154"/>
                </a:cxn>
                <a:cxn ang="0">
                  <a:pos x="25" y="144"/>
                </a:cxn>
                <a:cxn ang="0">
                  <a:pos x="43" y="125"/>
                </a:cxn>
                <a:cxn ang="0">
                  <a:pos x="43" y="125"/>
                </a:cxn>
                <a:cxn ang="0">
                  <a:pos x="64" y="103"/>
                </a:cxn>
                <a:cxn ang="0">
                  <a:pos x="88" y="82"/>
                </a:cxn>
                <a:cxn ang="0">
                  <a:pos x="88" y="82"/>
                </a:cxn>
                <a:cxn ang="0">
                  <a:pos x="117" y="59"/>
                </a:cxn>
                <a:cxn ang="0">
                  <a:pos x="145" y="36"/>
                </a:cxn>
                <a:cxn ang="0">
                  <a:pos x="145" y="36"/>
                </a:cxn>
                <a:cxn ang="0">
                  <a:pos x="153" y="30"/>
                </a:cxn>
                <a:cxn ang="0">
                  <a:pos x="160" y="22"/>
                </a:cxn>
                <a:cxn ang="0">
                  <a:pos x="168" y="16"/>
                </a:cxn>
                <a:cxn ang="0">
                  <a:pos x="172" y="13"/>
                </a:cxn>
                <a:cxn ang="0">
                  <a:pos x="176" y="12"/>
                </a:cxn>
                <a:cxn ang="0">
                  <a:pos x="176" y="12"/>
                </a:cxn>
                <a:cxn ang="0">
                  <a:pos x="178" y="10"/>
                </a:cxn>
                <a:cxn ang="0">
                  <a:pos x="179" y="8"/>
                </a:cxn>
                <a:cxn ang="0">
                  <a:pos x="179" y="4"/>
                </a:cxn>
                <a:cxn ang="0">
                  <a:pos x="178" y="2"/>
                </a:cxn>
                <a:cxn ang="0">
                  <a:pos x="177" y="1"/>
                </a:cxn>
                <a:cxn ang="0">
                  <a:pos x="176" y="0"/>
                </a:cxn>
                <a:cxn ang="0">
                  <a:pos x="173" y="0"/>
                </a:cxn>
                <a:cxn ang="0">
                  <a:pos x="173" y="0"/>
                </a:cxn>
              </a:cxnLst>
              <a:rect l="0" t="0" r="r" b="b"/>
              <a:pathLst>
                <a:path w="179" h="169">
                  <a:moveTo>
                    <a:pt x="173" y="0"/>
                  </a:moveTo>
                  <a:lnTo>
                    <a:pt x="173" y="0"/>
                  </a:lnTo>
                  <a:lnTo>
                    <a:pt x="165" y="4"/>
                  </a:lnTo>
                  <a:lnTo>
                    <a:pt x="159" y="8"/>
                  </a:lnTo>
                  <a:lnTo>
                    <a:pt x="153" y="13"/>
                  </a:lnTo>
                  <a:lnTo>
                    <a:pt x="148" y="19"/>
                  </a:lnTo>
                  <a:lnTo>
                    <a:pt x="148" y="19"/>
                  </a:lnTo>
                  <a:lnTo>
                    <a:pt x="142" y="26"/>
                  </a:lnTo>
                  <a:lnTo>
                    <a:pt x="135" y="33"/>
                  </a:lnTo>
                  <a:lnTo>
                    <a:pt x="119" y="44"/>
                  </a:lnTo>
                  <a:lnTo>
                    <a:pt x="102" y="56"/>
                  </a:lnTo>
                  <a:lnTo>
                    <a:pt x="88" y="68"/>
                  </a:lnTo>
                  <a:lnTo>
                    <a:pt x="88" y="68"/>
                  </a:lnTo>
                  <a:lnTo>
                    <a:pt x="58" y="95"/>
                  </a:lnTo>
                  <a:lnTo>
                    <a:pt x="29" y="125"/>
                  </a:lnTo>
                  <a:lnTo>
                    <a:pt x="29" y="125"/>
                  </a:lnTo>
                  <a:lnTo>
                    <a:pt x="12" y="141"/>
                  </a:lnTo>
                  <a:lnTo>
                    <a:pt x="6" y="150"/>
                  </a:lnTo>
                  <a:lnTo>
                    <a:pt x="3" y="155"/>
                  </a:lnTo>
                  <a:lnTo>
                    <a:pt x="0" y="161"/>
                  </a:lnTo>
                  <a:lnTo>
                    <a:pt x="0" y="161"/>
                  </a:lnTo>
                  <a:lnTo>
                    <a:pt x="0" y="163"/>
                  </a:lnTo>
                  <a:lnTo>
                    <a:pt x="2" y="166"/>
                  </a:lnTo>
                  <a:lnTo>
                    <a:pt x="4" y="169"/>
                  </a:lnTo>
                  <a:lnTo>
                    <a:pt x="8" y="167"/>
                  </a:lnTo>
                  <a:lnTo>
                    <a:pt x="11" y="166"/>
                  </a:lnTo>
                  <a:lnTo>
                    <a:pt x="12" y="165"/>
                  </a:lnTo>
                  <a:lnTo>
                    <a:pt x="12" y="165"/>
                  </a:lnTo>
                  <a:lnTo>
                    <a:pt x="13" y="159"/>
                  </a:lnTo>
                  <a:lnTo>
                    <a:pt x="17" y="154"/>
                  </a:lnTo>
                  <a:lnTo>
                    <a:pt x="25" y="144"/>
                  </a:lnTo>
                  <a:lnTo>
                    <a:pt x="43" y="125"/>
                  </a:lnTo>
                  <a:lnTo>
                    <a:pt x="43" y="125"/>
                  </a:lnTo>
                  <a:lnTo>
                    <a:pt x="64" y="103"/>
                  </a:lnTo>
                  <a:lnTo>
                    <a:pt x="88" y="82"/>
                  </a:lnTo>
                  <a:lnTo>
                    <a:pt x="88" y="82"/>
                  </a:lnTo>
                  <a:lnTo>
                    <a:pt x="117" y="59"/>
                  </a:lnTo>
                  <a:lnTo>
                    <a:pt x="145" y="36"/>
                  </a:lnTo>
                  <a:lnTo>
                    <a:pt x="145" y="36"/>
                  </a:lnTo>
                  <a:lnTo>
                    <a:pt x="153" y="30"/>
                  </a:lnTo>
                  <a:lnTo>
                    <a:pt x="160" y="22"/>
                  </a:lnTo>
                  <a:lnTo>
                    <a:pt x="168" y="16"/>
                  </a:lnTo>
                  <a:lnTo>
                    <a:pt x="172" y="13"/>
                  </a:lnTo>
                  <a:lnTo>
                    <a:pt x="176" y="12"/>
                  </a:lnTo>
                  <a:lnTo>
                    <a:pt x="176" y="12"/>
                  </a:lnTo>
                  <a:lnTo>
                    <a:pt x="178" y="10"/>
                  </a:lnTo>
                  <a:lnTo>
                    <a:pt x="179" y="8"/>
                  </a:lnTo>
                  <a:lnTo>
                    <a:pt x="179" y="4"/>
                  </a:lnTo>
                  <a:lnTo>
                    <a:pt x="178" y="2"/>
                  </a:lnTo>
                  <a:lnTo>
                    <a:pt x="177" y="1"/>
                  </a:lnTo>
                  <a:lnTo>
                    <a:pt x="176" y="0"/>
                  </a:lnTo>
                  <a:lnTo>
                    <a:pt x="173" y="0"/>
                  </a:lnTo>
                  <a:lnTo>
                    <a:pt x="173"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289"/>
            <p:cNvSpPr/>
            <p:nvPr/>
          </p:nvSpPr>
          <p:spPr bwMode="auto">
            <a:xfrm>
              <a:off x="4238626" y="1163638"/>
              <a:ext cx="66675" cy="58738"/>
            </a:xfrm>
            <a:custGeom>
              <a:avLst/>
              <a:gdLst/>
              <a:ahLst/>
              <a:cxnLst>
                <a:cxn ang="0">
                  <a:pos x="159" y="1"/>
                </a:cxn>
                <a:cxn ang="0">
                  <a:pos x="159" y="1"/>
                </a:cxn>
                <a:cxn ang="0">
                  <a:pos x="150" y="11"/>
                </a:cxn>
                <a:cxn ang="0">
                  <a:pos x="141" y="22"/>
                </a:cxn>
                <a:cxn ang="0">
                  <a:pos x="120" y="39"/>
                </a:cxn>
                <a:cxn ang="0">
                  <a:pos x="76" y="72"/>
                </a:cxn>
                <a:cxn ang="0">
                  <a:pos x="76" y="72"/>
                </a:cxn>
                <a:cxn ang="0">
                  <a:pos x="56" y="87"/>
                </a:cxn>
                <a:cxn ang="0">
                  <a:pos x="38" y="104"/>
                </a:cxn>
                <a:cxn ang="0">
                  <a:pos x="3" y="138"/>
                </a:cxn>
                <a:cxn ang="0">
                  <a:pos x="3" y="138"/>
                </a:cxn>
                <a:cxn ang="0">
                  <a:pos x="0" y="141"/>
                </a:cxn>
                <a:cxn ang="0">
                  <a:pos x="0" y="142"/>
                </a:cxn>
                <a:cxn ang="0">
                  <a:pos x="3" y="146"/>
                </a:cxn>
                <a:cxn ang="0">
                  <a:pos x="5" y="149"/>
                </a:cxn>
                <a:cxn ang="0">
                  <a:pos x="8" y="147"/>
                </a:cxn>
                <a:cxn ang="0">
                  <a:pos x="10" y="146"/>
                </a:cxn>
                <a:cxn ang="0">
                  <a:pos x="10" y="146"/>
                </a:cxn>
                <a:cxn ang="0">
                  <a:pos x="31" y="127"/>
                </a:cxn>
                <a:cxn ang="0">
                  <a:pos x="52" y="107"/>
                </a:cxn>
                <a:cxn ang="0">
                  <a:pos x="74" y="89"/>
                </a:cxn>
                <a:cxn ang="0">
                  <a:pos x="97" y="70"/>
                </a:cxn>
                <a:cxn ang="0">
                  <a:pos x="97" y="70"/>
                </a:cxn>
                <a:cxn ang="0">
                  <a:pos x="115" y="57"/>
                </a:cxn>
                <a:cxn ang="0">
                  <a:pos x="135" y="43"/>
                </a:cxn>
                <a:cxn ang="0">
                  <a:pos x="152" y="27"/>
                </a:cxn>
                <a:cxn ang="0">
                  <a:pos x="159" y="18"/>
                </a:cxn>
                <a:cxn ang="0">
                  <a:pos x="167" y="10"/>
                </a:cxn>
                <a:cxn ang="0">
                  <a:pos x="167" y="10"/>
                </a:cxn>
                <a:cxn ang="0">
                  <a:pos x="169" y="8"/>
                </a:cxn>
                <a:cxn ang="0">
                  <a:pos x="169" y="5"/>
                </a:cxn>
                <a:cxn ang="0">
                  <a:pos x="166" y="1"/>
                </a:cxn>
                <a:cxn ang="0">
                  <a:pos x="165" y="0"/>
                </a:cxn>
                <a:cxn ang="0">
                  <a:pos x="162" y="0"/>
                </a:cxn>
                <a:cxn ang="0">
                  <a:pos x="161" y="0"/>
                </a:cxn>
                <a:cxn ang="0">
                  <a:pos x="159" y="1"/>
                </a:cxn>
                <a:cxn ang="0">
                  <a:pos x="159" y="1"/>
                </a:cxn>
              </a:cxnLst>
              <a:rect l="0" t="0" r="r" b="b"/>
              <a:pathLst>
                <a:path w="169" h="149">
                  <a:moveTo>
                    <a:pt x="159" y="1"/>
                  </a:moveTo>
                  <a:lnTo>
                    <a:pt x="159" y="1"/>
                  </a:lnTo>
                  <a:lnTo>
                    <a:pt x="150" y="11"/>
                  </a:lnTo>
                  <a:lnTo>
                    <a:pt x="141" y="22"/>
                  </a:lnTo>
                  <a:lnTo>
                    <a:pt x="120" y="39"/>
                  </a:lnTo>
                  <a:lnTo>
                    <a:pt x="76" y="72"/>
                  </a:lnTo>
                  <a:lnTo>
                    <a:pt x="76" y="72"/>
                  </a:lnTo>
                  <a:lnTo>
                    <a:pt x="56" y="87"/>
                  </a:lnTo>
                  <a:lnTo>
                    <a:pt x="38" y="104"/>
                  </a:lnTo>
                  <a:lnTo>
                    <a:pt x="3" y="138"/>
                  </a:lnTo>
                  <a:lnTo>
                    <a:pt x="3" y="138"/>
                  </a:lnTo>
                  <a:lnTo>
                    <a:pt x="0" y="141"/>
                  </a:lnTo>
                  <a:lnTo>
                    <a:pt x="0" y="142"/>
                  </a:lnTo>
                  <a:lnTo>
                    <a:pt x="3" y="146"/>
                  </a:lnTo>
                  <a:lnTo>
                    <a:pt x="5" y="149"/>
                  </a:lnTo>
                  <a:lnTo>
                    <a:pt x="8" y="147"/>
                  </a:lnTo>
                  <a:lnTo>
                    <a:pt x="10" y="146"/>
                  </a:lnTo>
                  <a:lnTo>
                    <a:pt x="10" y="146"/>
                  </a:lnTo>
                  <a:lnTo>
                    <a:pt x="31" y="127"/>
                  </a:lnTo>
                  <a:lnTo>
                    <a:pt x="52" y="107"/>
                  </a:lnTo>
                  <a:lnTo>
                    <a:pt x="74" y="89"/>
                  </a:lnTo>
                  <a:lnTo>
                    <a:pt x="97" y="70"/>
                  </a:lnTo>
                  <a:lnTo>
                    <a:pt x="97" y="70"/>
                  </a:lnTo>
                  <a:lnTo>
                    <a:pt x="115" y="57"/>
                  </a:lnTo>
                  <a:lnTo>
                    <a:pt x="135" y="43"/>
                  </a:lnTo>
                  <a:lnTo>
                    <a:pt x="152" y="27"/>
                  </a:lnTo>
                  <a:lnTo>
                    <a:pt x="159" y="18"/>
                  </a:lnTo>
                  <a:lnTo>
                    <a:pt x="167" y="10"/>
                  </a:lnTo>
                  <a:lnTo>
                    <a:pt x="167" y="10"/>
                  </a:lnTo>
                  <a:lnTo>
                    <a:pt x="169" y="8"/>
                  </a:lnTo>
                  <a:lnTo>
                    <a:pt x="169" y="5"/>
                  </a:lnTo>
                  <a:lnTo>
                    <a:pt x="166" y="1"/>
                  </a:lnTo>
                  <a:lnTo>
                    <a:pt x="165" y="0"/>
                  </a:lnTo>
                  <a:lnTo>
                    <a:pt x="162" y="0"/>
                  </a:lnTo>
                  <a:lnTo>
                    <a:pt x="161" y="0"/>
                  </a:lnTo>
                  <a:lnTo>
                    <a:pt x="159" y="1"/>
                  </a:lnTo>
                  <a:lnTo>
                    <a:pt x="15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290"/>
            <p:cNvSpPr/>
            <p:nvPr/>
          </p:nvSpPr>
          <p:spPr bwMode="auto">
            <a:xfrm>
              <a:off x="4235451" y="1122363"/>
              <a:ext cx="74613" cy="65088"/>
            </a:xfrm>
            <a:custGeom>
              <a:avLst/>
              <a:gdLst/>
              <a:ahLst/>
              <a:cxnLst>
                <a:cxn ang="0">
                  <a:pos x="175" y="2"/>
                </a:cxn>
                <a:cxn ang="0">
                  <a:pos x="175" y="2"/>
                </a:cxn>
                <a:cxn ang="0">
                  <a:pos x="167" y="11"/>
                </a:cxn>
                <a:cxn ang="0">
                  <a:pos x="158" y="19"/>
                </a:cxn>
                <a:cxn ang="0">
                  <a:pos x="140" y="36"/>
                </a:cxn>
                <a:cxn ang="0">
                  <a:pos x="140" y="36"/>
                </a:cxn>
                <a:cxn ang="0">
                  <a:pos x="125" y="48"/>
                </a:cxn>
                <a:cxn ang="0">
                  <a:pos x="111" y="60"/>
                </a:cxn>
                <a:cxn ang="0">
                  <a:pos x="79" y="83"/>
                </a:cxn>
                <a:cxn ang="0">
                  <a:pos x="79" y="83"/>
                </a:cxn>
                <a:cxn ang="0">
                  <a:pos x="59" y="99"/>
                </a:cxn>
                <a:cxn ang="0">
                  <a:pos x="39" y="117"/>
                </a:cxn>
                <a:cxn ang="0">
                  <a:pos x="19" y="136"/>
                </a:cxn>
                <a:cxn ang="0">
                  <a:pos x="1" y="155"/>
                </a:cxn>
                <a:cxn ang="0">
                  <a:pos x="1" y="155"/>
                </a:cxn>
                <a:cxn ang="0">
                  <a:pos x="0" y="157"/>
                </a:cxn>
                <a:cxn ang="0">
                  <a:pos x="0" y="159"/>
                </a:cxn>
                <a:cxn ang="0">
                  <a:pos x="1" y="163"/>
                </a:cxn>
                <a:cxn ang="0">
                  <a:pos x="4" y="164"/>
                </a:cxn>
                <a:cxn ang="0">
                  <a:pos x="5" y="164"/>
                </a:cxn>
                <a:cxn ang="0">
                  <a:pos x="8" y="164"/>
                </a:cxn>
                <a:cxn ang="0">
                  <a:pos x="9" y="163"/>
                </a:cxn>
                <a:cxn ang="0">
                  <a:pos x="9" y="163"/>
                </a:cxn>
                <a:cxn ang="0">
                  <a:pos x="31" y="141"/>
                </a:cxn>
                <a:cxn ang="0">
                  <a:pos x="55" y="120"/>
                </a:cxn>
                <a:cxn ang="0">
                  <a:pos x="103" y="79"/>
                </a:cxn>
                <a:cxn ang="0">
                  <a:pos x="103" y="79"/>
                </a:cxn>
                <a:cxn ang="0">
                  <a:pos x="129" y="59"/>
                </a:cxn>
                <a:cxn ang="0">
                  <a:pos x="142" y="48"/>
                </a:cxn>
                <a:cxn ang="0">
                  <a:pos x="155" y="38"/>
                </a:cxn>
                <a:cxn ang="0">
                  <a:pos x="155" y="38"/>
                </a:cxn>
                <a:cxn ang="0">
                  <a:pos x="171" y="23"/>
                </a:cxn>
                <a:cxn ang="0">
                  <a:pos x="178" y="15"/>
                </a:cxn>
                <a:cxn ang="0">
                  <a:pos x="184" y="8"/>
                </a:cxn>
                <a:cxn ang="0">
                  <a:pos x="184" y="8"/>
                </a:cxn>
                <a:cxn ang="0">
                  <a:pos x="185" y="5"/>
                </a:cxn>
                <a:cxn ang="0">
                  <a:pos x="185" y="4"/>
                </a:cxn>
                <a:cxn ang="0">
                  <a:pos x="183" y="0"/>
                </a:cxn>
                <a:cxn ang="0">
                  <a:pos x="178" y="0"/>
                </a:cxn>
                <a:cxn ang="0">
                  <a:pos x="176" y="0"/>
                </a:cxn>
                <a:cxn ang="0">
                  <a:pos x="175" y="2"/>
                </a:cxn>
                <a:cxn ang="0">
                  <a:pos x="175" y="2"/>
                </a:cxn>
              </a:cxnLst>
              <a:rect l="0" t="0" r="r" b="b"/>
              <a:pathLst>
                <a:path w="185" h="164">
                  <a:moveTo>
                    <a:pt x="175" y="2"/>
                  </a:moveTo>
                  <a:lnTo>
                    <a:pt x="175" y="2"/>
                  </a:lnTo>
                  <a:lnTo>
                    <a:pt x="167" y="11"/>
                  </a:lnTo>
                  <a:lnTo>
                    <a:pt x="158" y="19"/>
                  </a:lnTo>
                  <a:lnTo>
                    <a:pt x="140" y="36"/>
                  </a:lnTo>
                  <a:lnTo>
                    <a:pt x="140" y="36"/>
                  </a:lnTo>
                  <a:lnTo>
                    <a:pt x="125" y="48"/>
                  </a:lnTo>
                  <a:lnTo>
                    <a:pt x="111" y="60"/>
                  </a:lnTo>
                  <a:lnTo>
                    <a:pt x="79" y="83"/>
                  </a:lnTo>
                  <a:lnTo>
                    <a:pt x="79" y="83"/>
                  </a:lnTo>
                  <a:lnTo>
                    <a:pt x="59" y="99"/>
                  </a:lnTo>
                  <a:lnTo>
                    <a:pt x="39" y="117"/>
                  </a:lnTo>
                  <a:lnTo>
                    <a:pt x="19" y="136"/>
                  </a:lnTo>
                  <a:lnTo>
                    <a:pt x="1" y="155"/>
                  </a:lnTo>
                  <a:lnTo>
                    <a:pt x="1" y="155"/>
                  </a:lnTo>
                  <a:lnTo>
                    <a:pt x="0" y="157"/>
                  </a:lnTo>
                  <a:lnTo>
                    <a:pt x="0" y="159"/>
                  </a:lnTo>
                  <a:lnTo>
                    <a:pt x="1" y="163"/>
                  </a:lnTo>
                  <a:lnTo>
                    <a:pt x="4" y="164"/>
                  </a:lnTo>
                  <a:lnTo>
                    <a:pt x="5" y="164"/>
                  </a:lnTo>
                  <a:lnTo>
                    <a:pt x="8" y="164"/>
                  </a:lnTo>
                  <a:lnTo>
                    <a:pt x="9" y="163"/>
                  </a:lnTo>
                  <a:lnTo>
                    <a:pt x="9" y="163"/>
                  </a:lnTo>
                  <a:lnTo>
                    <a:pt x="31" y="141"/>
                  </a:lnTo>
                  <a:lnTo>
                    <a:pt x="55" y="120"/>
                  </a:lnTo>
                  <a:lnTo>
                    <a:pt x="103" y="79"/>
                  </a:lnTo>
                  <a:lnTo>
                    <a:pt x="103" y="79"/>
                  </a:lnTo>
                  <a:lnTo>
                    <a:pt x="129" y="59"/>
                  </a:lnTo>
                  <a:lnTo>
                    <a:pt x="142" y="48"/>
                  </a:lnTo>
                  <a:lnTo>
                    <a:pt x="155" y="38"/>
                  </a:lnTo>
                  <a:lnTo>
                    <a:pt x="155" y="38"/>
                  </a:lnTo>
                  <a:lnTo>
                    <a:pt x="171" y="23"/>
                  </a:lnTo>
                  <a:lnTo>
                    <a:pt x="178" y="15"/>
                  </a:lnTo>
                  <a:lnTo>
                    <a:pt x="184" y="8"/>
                  </a:lnTo>
                  <a:lnTo>
                    <a:pt x="184" y="8"/>
                  </a:lnTo>
                  <a:lnTo>
                    <a:pt x="185" y="5"/>
                  </a:lnTo>
                  <a:lnTo>
                    <a:pt x="185" y="4"/>
                  </a:lnTo>
                  <a:lnTo>
                    <a:pt x="183" y="0"/>
                  </a:lnTo>
                  <a:lnTo>
                    <a:pt x="178" y="0"/>
                  </a:lnTo>
                  <a:lnTo>
                    <a:pt x="176" y="0"/>
                  </a:lnTo>
                  <a:lnTo>
                    <a:pt x="175" y="2"/>
                  </a:lnTo>
                  <a:lnTo>
                    <a:pt x="175"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291"/>
            <p:cNvSpPr/>
            <p:nvPr/>
          </p:nvSpPr>
          <p:spPr bwMode="auto">
            <a:xfrm>
              <a:off x="4232276" y="1285876"/>
              <a:ext cx="76200" cy="73025"/>
            </a:xfrm>
            <a:custGeom>
              <a:avLst/>
              <a:gdLst/>
              <a:ahLst/>
              <a:cxnLst>
                <a:cxn ang="0">
                  <a:pos x="181" y="1"/>
                </a:cxn>
                <a:cxn ang="0">
                  <a:pos x="181" y="1"/>
                </a:cxn>
                <a:cxn ang="0">
                  <a:pos x="156" y="24"/>
                </a:cxn>
                <a:cxn ang="0">
                  <a:pos x="132" y="44"/>
                </a:cxn>
                <a:cxn ang="0">
                  <a:pos x="105" y="65"/>
                </a:cxn>
                <a:cxn ang="0">
                  <a:pos x="82" y="88"/>
                </a:cxn>
                <a:cxn ang="0">
                  <a:pos x="82" y="88"/>
                </a:cxn>
                <a:cxn ang="0">
                  <a:pos x="56" y="111"/>
                </a:cxn>
                <a:cxn ang="0">
                  <a:pos x="31" y="137"/>
                </a:cxn>
                <a:cxn ang="0">
                  <a:pos x="31" y="137"/>
                </a:cxn>
                <a:cxn ang="0">
                  <a:pos x="14" y="154"/>
                </a:cxn>
                <a:cxn ang="0">
                  <a:pos x="6" y="163"/>
                </a:cxn>
                <a:cxn ang="0">
                  <a:pos x="1" y="174"/>
                </a:cxn>
                <a:cxn ang="0">
                  <a:pos x="1" y="174"/>
                </a:cxn>
                <a:cxn ang="0">
                  <a:pos x="0" y="177"/>
                </a:cxn>
                <a:cxn ang="0">
                  <a:pos x="1" y="179"/>
                </a:cxn>
                <a:cxn ang="0">
                  <a:pos x="3" y="182"/>
                </a:cxn>
                <a:cxn ang="0">
                  <a:pos x="5" y="183"/>
                </a:cxn>
                <a:cxn ang="0">
                  <a:pos x="7" y="183"/>
                </a:cxn>
                <a:cxn ang="0">
                  <a:pos x="9" y="182"/>
                </a:cxn>
                <a:cxn ang="0">
                  <a:pos x="10" y="180"/>
                </a:cxn>
                <a:cxn ang="0">
                  <a:pos x="10" y="180"/>
                </a:cxn>
                <a:cxn ang="0">
                  <a:pos x="18" y="169"/>
                </a:cxn>
                <a:cxn ang="0">
                  <a:pos x="27" y="157"/>
                </a:cxn>
                <a:cxn ang="0">
                  <a:pos x="45" y="137"/>
                </a:cxn>
                <a:cxn ang="0">
                  <a:pos x="45" y="137"/>
                </a:cxn>
                <a:cxn ang="0">
                  <a:pos x="68" y="116"/>
                </a:cxn>
                <a:cxn ang="0">
                  <a:pos x="90" y="95"/>
                </a:cxn>
                <a:cxn ang="0">
                  <a:pos x="90" y="95"/>
                </a:cxn>
                <a:cxn ang="0">
                  <a:pos x="139" y="52"/>
                </a:cxn>
                <a:cxn ang="0">
                  <a:pos x="189" y="9"/>
                </a:cxn>
                <a:cxn ang="0">
                  <a:pos x="189" y="9"/>
                </a:cxn>
                <a:cxn ang="0">
                  <a:pos x="190" y="8"/>
                </a:cxn>
                <a:cxn ang="0">
                  <a:pos x="192" y="5"/>
                </a:cxn>
                <a:cxn ang="0">
                  <a:pos x="189" y="3"/>
                </a:cxn>
                <a:cxn ang="0">
                  <a:pos x="185" y="0"/>
                </a:cxn>
                <a:cxn ang="0">
                  <a:pos x="184" y="0"/>
                </a:cxn>
                <a:cxn ang="0">
                  <a:pos x="181" y="1"/>
                </a:cxn>
                <a:cxn ang="0">
                  <a:pos x="181" y="1"/>
                </a:cxn>
              </a:cxnLst>
              <a:rect l="0" t="0" r="r" b="b"/>
              <a:pathLst>
                <a:path w="192" h="183">
                  <a:moveTo>
                    <a:pt x="181" y="1"/>
                  </a:moveTo>
                  <a:lnTo>
                    <a:pt x="181" y="1"/>
                  </a:lnTo>
                  <a:lnTo>
                    <a:pt x="156" y="24"/>
                  </a:lnTo>
                  <a:lnTo>
                    <a:pt x="132" y="44"/>
                  </a:lnTo>
                  <a:lnTo>
                    <a:pt x="105" y="65"/>
                  </a:lnTo>
                  <a:lnTo>
                    <a:pt x="82" y="88"/>
                  </a:lnTo>
                  <a:lnTo>
                    <a:pt x="82" y="88"/>
                  </a:lnTo>
                  <a:lnTo>
                    <a:pt x="56" y="111"/>
                  </a:lnTo>
                  <a:lnTo>
                    <a:pt x="31" y="137"/>
                  </a:lnTo>
                  <a:lnTo>
                    <a:pt x="31" y="137"/>
                  </a:lnTo>
                  <a:lnTo>
                    <a:pt x="14" y="154"/>
                  </a:lnTo>
                  <a:lnTo>
                    <a:pt x="6" y="163"/>
                  </a:lnTo>
                  <a:lnTo>
                    <a:pt x="1" y="174"/>
                  </a:lnTo>
                  <a:lnTo>
                    <a:pt x="1" y="174"/>
                  </a:lnTo>
                  <a:lnTo>
                    <a:pt x="0" y="177"/>
                  </a:lnTo>
                  <a:lnTo>
                    <a:pt x="1" y="179"/>
                  </a:lnTo>
                  <a:lnTo>
                    <a:pt x="3" y="182"/>
                  </a:lnTo>
                  <a:lnTo>
                    <a:pt x="5" y="183"/>
                  </a:lnTo>
                  <a:lnTo>
                    <a:pt x="7" y="183"/>
                  </a:lnTo>
                  <a:lnTo>
                    <a:pt x="9" y="182"/>
                  </a:lnTo>
                  <a:lnTo>
                    <a:pt x="10" y="180"/>
                  </a:lnTo>
                  <a:lnTo>
                    <a:pt x="10" y="180"/>
                  </a:lnTo>
                  <a:lnTo>
                    <a:pt x="18" y="169"/>
                  </a:lnTo>
                  <a:lnTo>
                    <a:pt x="27" y="157"/>
                  </a:lnTo>
                  <a:lnTo>
                    <a:pt x="45" y="137"/>
                  </a:lnTo>
                  <a:lnTo>
                    <a:pt x="45" y="137"/>
                  </a:lnTo>
                  <a:lnTo>
                    <a:pt x="68" y="116"/>
                  </a:lnTo>
                  <a:lnTo>
                    <a:pt x="90" y="95"/>
                  </a:lnTo>
                  <a:lnTo>
                    <a:pt x="90" y="95"/>
                  </a:lnTo>
                  <a:lnTo>
                    <a:pt x="139" y="52"/>
                  </a:lnTo>
                  <a:lnTo>
                    <a:pt x="189" y="9"/>
                  </a:lnTo>
                  <a:lnTo>
                    <a:pt x="189" y="9"/>
                  </a:lnTo>
                  <a:lnTo>
                    <a:pt x="190" y="8"/>
                  </a:lnTo>
                  <a:lnTo>
                    <a:pt x="192" y="5"/>
                  </a:lnTo>
                  <a:lnTo>
                    <a:pt x="189" y="3"/>
                  </a:lnTo>
                  <a:lnTo>
                    <a:pt x="185" y="0"/>
                  </a:lnTo>
                  <a:lnTo>
                    <a:pt x="184" y="0"/>
                  </a:lnTo>
                  <a:lnTo>
                    <a:pt x="181" y="1"/>
                  </a:lnTo>
                  <a:lnTo>
                    <a:pt x="181"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292"/>
            <p:cNvSpPr/>
            <p:nvPr/>
          </p:nvSpPr>
          <p:spPr bwMode="auto">
            <a:xfrm>
              <a:off x="4232276" y="1336676"/>
              <a:ext cx="69850" cy="60325"/>
            </a:xfrm>
            <a:custGeom>
              <a:avLst/>
              <a:gdLst/>
              <a:ahLst/>
              <a:cxnLst>
                <a:cxn ang="0">
                  <a:pos x="168" y="1"/>
                </a:cxn>
                <a:cxn ang="0">
                  <a:pos x="168" y="1"/>
                </a:cxn>
                <a:cxn ang="0">
                  <a:pos x="145" y="18"/>
                </a:cxn>
                <a:cxn ang="0">
                  <a:pos x="121" y="37"/>
                </a:cxn>
                <a:cxn ang="0">
                  <a:pos x="98" y="58"/>
                </a:cxn>
                <a:cxn ang="0">
                  <a:pos x="75" y="78"/>
                </a:cxn>
                <a:cxn ang="0">
                  <a:pos x="75" y="78"/>
                </a:cxn>
                <a:cxn ang="0">
                  <a:pos x="51" y="99"/>
                </a:cxn>
                <a:cxn ang="0">
                  <a:pos x="27" y="120"/>
                </a:cxn>
                <a:cxn ang="0">
                  <a:pos x="27" y="120"/>
                </a:cxn>
                <a:cxn ang="0">
                  <a:pos x="19" y="126"/>
                </a:cxn>
                <a:cxn ang="0">
                  <a:pos x="11" y="132"/>
                </a:cxn>
                <a:cxn ang="0">
                  <a:pos x="5" y="138"/>
                </a:cxn>
                <a:cxn ang="0">
                  <a:pos x="2" y="142"/>
                </a:cxn>
                <a:cxn ang="0">
                  <a:pos x="0" y="146"/>
                </a:cxn>
                <a:cxn ang="0">
                  <a:pos x="0" y="146"/>
                </a:cxn>
                <a:cxn ang="0">
                  <a:pos x="0" y="149"/>
                </a:cxn>
                <a:cxn ang="0">
                  <a:pos x="1" y="151"/>
                </a:cxn>
                <a:cxn ang="0">
                  <a:pos x="3" y="154"/>
                </a:cxn>
                <a:cxn ang="0">
                  <a:pos x="9" y="153"/>
                </a:cxn>
                <a:cxn ang="0">
                  <a:pos x="10" y="151"/>
                </a:cxn>
                <a:cxn ang="0">
                  <a:pos x="11" y="150"/>
                </a:cxn>
                <a:cxn ang="0">
                  <a:pos x="11" y="150"/>
                </a:cxn>
                <a:cxn ang="0">
                  <a:pos x="13" y="146"/>
                </a:cxn>
                <a:cxn ang="0">
                  <a:pos x="17" y="142"/>
                </a:cxn>
                <a:cxn ang="0">
                  <a:pos x="26" y="134"/>
                </a:cxn>
                <a:cxn ang="0">
                  <a:pos x="44" y="121"/>
                </a:cxn>
                <a:cxn ang="0">
                  <a:pos x="44" y="121"/>
                </a:cxn>
                <a:cxn ang="0">
                  <a:pos x="83" y="86"/>
                </a:cxn>
                <a:cxn ang="0">
                  <a:pos x="83" y="86"/>
                </a:cxn>
                <a:cxn ang="0">
                  <a:pos x="128" y="47"/>
                </a:cxn>
                <a:cxn ang="0">
                  <a:pos x="150" y="27"/>
                </a:cxn>
                <a:cxn ang="0">
                  <a:pos x="173" y="10"/>
                </a:cxn>
                <a:cxn ang="0">
                  <a:pos x="173" y="10"/>
                </a:cxn>
                <a:cxn ang="0">
                  <a:pos x="176" y="9"/>
                </a:cxn>
                <a:cxn ang="0">
                  <a:pos x="176" y="6"/>
                </a:cxn>
                <a:cxn ang="0">
                  <a:pos x="176" y="2"/>
                </a:cxn>
                <a:cxn ang="0">
                  <a:pos x="172" y="0"/>
                </a:cxn>
                <a:cxn ang="0">
                  <a:pos x="171" y="0"/>
                </a:cxn>
                <a:cxn ang="0">
                  <a:pos x="168" y="1"/>
                </a:cxn>
                <a:cxn ang="0">
                  <a:pos x="168" y="1"/>
                </a:cxn>
              </a:cxnLst>
              <a:rect l="0" t="0" r="r" b="b"/>
              <a:pathLst>
                <a:path w="176" h="154">
                  <a:moveTo>
                    <a:pt x="168" y="1"/>
                  </a:moveTo>
                  <a:lnTo>
                    <a:pt x="168" y="1"/>
                  </a:lnTo>
                  <a:lnTo>
                    <a:pt x="145" y="18"/>
                  </a:lnTo>
                  <a:lnTo>
                    <a:pt x="121" y="37"/>
                  </a:lnTo>
                  <a:lnTo>
                    <a:pt x="98" y="58"/>
                  </a:lnTo>
                  <a:lnTo>
                    <a:pt x="75" y="78"/>
                  </a:lnTo>
                  <a:lnTo>
                    <a:pt x="75" y="78"/>
                  </a:lnTo>
                  <a:lnTo>
                    <a:pt x="51" y="99"/>
                  </a:lnTo>
                  <a:lnTo>
                    <a:pt x="27" y="120"/>
                  </a:lnTo>
                  <a:lnTo>
                    <a:pt x="27" y="120"/>
                  </a:lnTo>
                  <a:lnTo>
                    <a:pt x="19" y="126"/>
                  </a:lnTo>
                  <a:lnTo>
                    <a:pt x="11" y="132"/>
                  </a:lnTo>
                  <a:lnTo>
                    <a:pt x="5" y="138"/>
                  </a:lnTo>
                  <a:lnTo>
                    <a:pt x="2" y="142"/>
                  </a:lnTo>
                  <a:lnTo>
                    <a:pt x="0" y="146"/>
                  </a:lnTo>
                  <a:lnTo>
                    <a:pt x="0" y="146"/>
                  </a:lnTo>
                  <a:lnTo>
                    <a:pt x="0" y="149"/>
                  </a:lnTo>
                  <a:lnTo>
                    <a:pt x="1" y="151"/>
                  </a:lnTo>
                  <a:lnTo>
                    <a:pt x="3" y="154"/>
                  </a:lnTo>
                  <a:lnTo>
                    <a:pt x="9" y="153"/>
                  </a:lnTo>
                  <a:lnTo>
                    <a:pt x="10" y="151"/>
                  </a:lnTo>
                  <a:lnTo>
                    <a:pt x="11" y="150"/>
                  </a:lnTo>
                  <a:lnTo>
                    <a:pt x="11" y="150"/>
                  </a:lnTo>
                  <a:lnTo>
                    <a:pt x="13" y="146"/>
                  </a:lnTo>
                  <a:lnTo>
                    <a:pt x="17" y="142"/>
                  </a:lnTo>
                  <a:lnTo>
                    <a:pt x="26" y="134"/>
                  </a:lnTo>
                  <a:lnTo>
                    <a:pt x="44" y="121"/>
                  </a:lnTo>
                  <a:lnTo>
                    <a:pt x="44" y="121"/>
                  </a:lnTo>
                  <a:lnTo>
                    <a:pt x="83" y="86"/>
                  </a:lnTo>
                  <a:lnTo>
                    <a:pt x="83" y="86"/>
                  </a:lnTo>
                  <a:lnTo>
                    <a:pt x="128" y="47"/>
                  </a:lnTo>
                  <a:lnTo>
                    <a:pt x="150" y="27"/>
                  </a:lnTo>
                  <a:lnTo>
                    <a:pt x="173" y="10"/>
                  </a:lnTo>
                  <a:lnTo>
                    <a:pt x="173" y="10"/>
                  </a:lnTo>
                  <a:lnTo>
                    <a:pt x="176" y="9"/>
                  </a:lnTo>
                  <a:lnTo>
                    <a:pt x="176" y="6"/>
                  </a:lnTo>
                  <a:lnTo>
                    <a:pt x="176" y="2"/>
                  </a:lnTo>
                  <a:lnTo>
                    <a:pt x="172" y="0"/>
                  </a:lnTo>
                  <a:lnTo>
                    <a:pt x="171" y="0"/>
                  </a:lnTo>
                  <a:lnTo>
                    <a:pt x="168" y="1"/>
                  </a:lnTo>
                  <a:lnTo>
                    <a:pt x="168"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293"/>
            <p:cNvSpPr/>
            <p:nvPr/>
          </p:nvSpPr>
          <p:spPr bwMode="auto">
            <a:xfrm>
              <a:off x="4233864" y="1349376"/>
              <a:ext cx="106363" cy="87313"/>
            </a:xfrm>
            <a:custGeom>
              <a:avLst/>
              <a:gdLst/>
              <a:ahLst/>
              <a:cxnLst>
                <a:cxn ang="0">
                  <a:pos x="259" y="1"/>
                </a:cxn>
                <a:cxn ang="0">
                  <a:pos x="259" y="1"/>
                </a:cxn>
                <a:cxn ang="0">
                  <a:pos x="244" y="10"/>
                </a:cxn>
                <a:cxn ang="0">
                  <a:pos x="229" y="22"/>
                </a:cxn>
                <a:cxn ang="0">
                  <a:pos x="202" y="45"/>
                </a:cxn>
                <a:cxn ang="0">
                  <a:pos x="202" y="45"/>
                </a:cxn>
                <a:cxn ang="0">
                  <a:pos x="184" y="61"/>
                </a:cxn>
                <a:cxn ang="0">
                  <a:pos x="164" y="77"/>
                </a:cxn>
                <a:cxn ang="0">
                  <a:pos x="123" y="107"/>
                </a:cxn>
                <a:cxn ang="0">
                  <a:pos x="123" y="107"/>
                </a:cxn>
                <a:cxn ang="0">
                  <a:pos x="59" y="154"/>
                </a:cxn>
                <a:cxn ang="0">
                  <a:pos x="44" y="166"/>
                </a:cxn>
                <a:cxn ang="0">
                  <a:pos x="29" y="179"/>
                </a:cxn>
                <a:cxn ang="0">
                  <a:pos x="15" y="193"/>
                </a:cxn>
                <a:cxn ang="0">
                  <a:pos x="2" y="207"/>
                </a:cxn>
                <a:cxn ang="0">
                  <a:pos x="2" y="207"/>
                </a:cxn>
                <a:cxn ang="0">
                  <a:pos x="0" y="209"/>
                </a:cxn>
                <a:cxn ang="0">
                  <a:pos x="0" y="211"/>
                </a:cxn>
                <a:cxn ang="0">
                  <a:pos x="2" y="215"/>
                </a:cxn>
                <a:cxn ang="0">
                  <a:pos x="3" y="217"/>
                </a:cxn>
                <a:cxn ang="0">
                  <a:pos x="6" y="217"/>
                </a:cxn>
                <a:cxn ang="0">
                  <a:pos x="8" y="217"/>
                </a:cxn>
                <a:cxn ang="0">
                  <a:pos x="10" y="215"/>
                </a:cxn>
                <a:cxn ang="0">
                  <a:pos x="10" y="215"/>
                </a:cxn>
                <a:cxn ang="0">
                  <a:pos x="23" y="201"/>
                </a:cxn>
                <a:cxn ang="0">
                  <a:pos x="36" y="188"/>
                </a:cxn>
                <a:cxn ang="0">
                  <a:pos x="51" y="175"/>
                </a:cxn>
                <a:cxn ang="0">
                  <a:pos x="67" y="163"/>
                </a:cxn>
                <a:cxn ang="0">
                  <a:pos x="99" y="139"/>
                </a:cxn>
                <a:cxn ang="0">
                  <a:pos x="130" y="117"/>
                </a:cxn>
                <a:cxn ang="0">
                  <a:pos x="130" y="117"/>
                </a:cxn>
                <a:cxn ang="0">
                  <a:pos x="159" y="95"/>
                </a:cxn>
                <a:cxn ang="0">
                  <a:pos x="187" y="73"/>
                </a:cxn>
                <a:cxn ang="0">
                  <a:pos x="187" y="73"/>
                </a:cxn>
                <a:cxn ang="0">
                  <a:pos x="206" y="57"/>
                </a:cxn>
                <a:cxn ang="0">
                  <a:pos x="225" y="40"/>
                </a:cxn>
                <a:cxn ang="0">
                  <a:pos x="245" y="24"/>
                </a:cxn>
                <a:cxn ang="0">
                  <a:pos x="254" y="17"/>
                </a:cxn>
                <a:cxn ang="0">
                  <a:pos x="265" y="10"/>
                </a:cxn>
                <a:cxn ang="0">
                  <a:pos x="265" y="10"/>
                </a:cxn>
                <a:cxn ang="0">
                  <a:pos x="267" y="9"/>
                </a:cxn>
                <a:cxn ang="0">
                  <a:pos x="269" y="7"/>
                </a:cxn>
                <a:cxn ang="0">
                  <a:pos x="267" y="3"/>
                </a:cxn>
                <a:cxn ang="0">
                  <a:pos x="265" y="0"/>
                </a:cxn>
                <a:cxn ang="0">
                  <a:pos x="262" y="0"/>
                </a:cxn>
                <a:cxn ang="0">
                  <a:pos x="259" y="1"/>
                </a:cxn>
                <a:cxn ang="0">
                  <a:pos x="259" y="1"/>
                </a:cxn>
              </a:cxnLst>
              <a:rect l="0" t="0" r="r" b="b"/>
              <a:pathLst>
                <a:path w="269" h="217">
                  <a:moveTo>
                    <a:pt x="259" y="1"/>
                  </a:moveTo>
                  <a:lnTo>
                    <a:pt x="259" y="1"/>
                  </a:lnTo>
                  <a:lnTo>
                    <a:pt x="244" y="10"/>
                  </a:lnTo>
                  <a:lnTo>
                    <a:pt x="229" y="22"/>
                  </a:lnTo>
                  <a:lnTo>
                    <a:pt x="202" y="45"/>
                  </a:lnTo>
                  <a:lnTo>
                    <a:pt x="202" y="45"/>
                  </a:lnTo>
                  <a:lnTo>
                    <a:pt x="184" y="61"/>
                  </a:lnTo>
                  <a:lnTo>
                    <a:pt x="164" y="77"/>
                  </a:lnTo>
                  <a:lnTo>
                    <a:pt x="123" y="107"/>
                  </a:lnTo>
                  <a:lnTo>
                    <a:pt x="123" y="107"/>
                  </a:lnTo>
                  <a:lnTo>
                    <a:pt x="59" y="154"/>
                  </a:lnTo>
                  <a:lnTo>
                    <a:pt x="44" y="166"/>
                  </a:lnTo>
                  <a:lnTo>
                    <a:pt x="29" y="179"/>
                  </a:lnTo>
                  <a:lnTo>
                    <a:pt x="15" y="193"/>
                  </a:lnTo>
                  <a:lnTo>
                    <a:pt x="2" y="207"/>
                  </a:lnTo>
                  <a:lnTo>
                    <a:pt x="2" y="207"/>
                  </a:lnTo>
                  <a:lnTo>
                    <a:pt x="0" y="209"/>
                  </a:lnTo>
                  <a:lnTo>
                    <a:pt x="0" y="211"/>
                  </a:lnTo>
                  <a:lnTo>
                    <a:pt x="2" y="215"/>
                  </a:lnTo>
                  <a:lnTo>
                    <a:pt x="3" y="217"/>
                  </a:lnTo>
                  <a:lnTo>
                    <a:pt x="6" y="217"/>
                  </a:lnTo>
                  <a:lnTo>
                    <a:pt x="8" y="217"/>
                  </a:lnTo>
                  <a:lnTo>
                    <a:pt x="10" y="215"/>
                  </a:lnTo>
                  <a:lnTo>
                    <a:pt x="10" y="215"/>
                  </a:lnTo>
                  <a:lnTo>
                    <a:pt x="23" y="201"/>
                  </a:lnTo>
                  <a:lnTo>
                    <a:pt x="36" y="188"/>
                  </a:lnTo>
                  <a:lnTo>
                    <a:pt x="51" y="175"/>
                  </a:lnTo>
                  <a:lnTo>
                    <a:pt x="67" y="163"/>
                  </a:lnTo>
                  <a:lnTo>
                    <a:pt x="99" y="139"/>
                  </a:lnTo>
                  <a:lnTo>
                    <a:pt x="130" y="117"/>
                  </a:lnTo>
                  <a:lnTo>
                    <a:pt x="130" y="117"/>
                  </a:lnTo>
                  <a:lnTo>
                    <a:pt x="159" y="95"/>
                  </a:lnTo>
                  <a:lnTo>
                    <a:pt x="187" y="73"/>
                  </a:lnTo>
                  <a:lnTo>
                    <a:pt x="187" y="73"/>
                  </a:lnTo>
                  <a:lnTo>
                    <a:pt x="206" y="57"/>
                  </a:lnTo>
                  <a:lnTo>
                    <a:pt x="225" y="40"/>
                  </a:lnTo>
                  <a:lnTo>
                    <a:pt x="245" y="24"/>
                  </a:lnTo>
                  <a:lnTo>
                    <a:pt x="254" y="17"/>
                  </a:lnTo>
                  <a:lnTo>
                    <a:pt x="265" y="10"/>
                  </a:lnTo>
                  <a:lnTo>
                    <a:pt x="265" y="10"/>
                  </a:lnTo>
                  <a:lnTo>
                    <a:pt x="267" y="9"/>
                  </a:lnTo>
                  <a:lnTo>
                    <a:pt x="269" y="7"/>
                  </a:lnTo>
                  <a:lnTo>
                    <a:pt x="267" y="3"/>
                  </a:lnTo>
                  <a:lnTo>
                    <a:pt x="265" y="0"/>
                  </a:lnTo>
                  <a:lnTo>
                    <a:pt x="262" y="0"/>
                  </a:lnTo>
                  <a:lnTo>
                    <a:pt x="259" y="1"/>
                  </a:lnTo>
                  <a:lnTo>
                    <a:pt x="25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294"/>
            <p:cNvSpPr/>
            <p:nvPr/>
          </p:nvSpPr>
          <p:spPr bwMode="auto">
            <a:xfrm>
              <a:off x="4229101" y="1416051"/>
              <a:ext cx="77788" cy="63500"/>
            </a:xfrm>
            <a:custGeom>
              <a:avLst/>
              <a:gdLst/>
              <a:ahLst/>
              <a:cxnLst>
                <a:cxn ang="0">
                  <a:pos x="185" y="2"/>
                </a:cxn>
                <a:cxn ang="0">
                  <a:pos x="185" y="2"/>
                </a:cxn>
                <a:cxn ang="0">
                  <a:pos x="183" y="6"/>
                </a:cxn>
                <a:cxn ang="0">
                  <a:pos x="179" y="10"/>
                </a:cxn>
                <a:cxn ang="0">
                  <a:pos x="168" y="17"/>
                </a:cxn>
                <a:cxn ang="0">
                  <a:pos x="158" y="22"/>
                </a:cxn>
                <a:cxn ang="0">
                  <a:pos x="150" y="27"/>
                </a:cxn>
                <a:cxn ang="0">
                  <a:pos x="150" y="27"/>
                </a:cxn>
                <a:cxn ang="0">
                  <a:pos x="98" y="69"/>
                </a:cxn>
                <a:cxn ang="0">
                  <a:pos x="98" y="69"/>
                </a:cxn>
                <a:cxn ang="0">
                  <a:pos x="86" y="79"/>
                </a:cxn>
                <a:cxn ang="0">
                  <a:pos x="74" y="90"/>
                </a:cxn>
                <a:cxn ang="0">
                  <a:pos x="52" y="112"/>
                </a:cxn>
                <a:cxn ang="0">
                  <a:pos x="40" y="123"/>
                </a:cxn>
                <a:cxn ang="0">
                  <a:pos x="28" y="133"/>
                </a:cxn>
                <a:cxn ang="0">
                  <a:pos x="15" y="142"/>
                </a:cxn>
                <a:cxn ang="0">
                  <a:pos x="2" y="149"/>
                </a:cxn>
                <a:cxn ang="0">
                  <a:pos x="2" y="149"/>
                </a:cxn>
                <a:cxn ang="0">
                  <a:pos x="0" y="150"/>
                </a:cxn>
                <a:cxn ang="0">
                  <a:pos x="0" y="151"/>
                </a:cxn>
                <a:cxn ang="0">
                  <a:pos x="0" y="154"/>
                </a:cxn>
                <a:cxn ang="0">
                  <a:pos x="0" y="155"/>
                </a:cxn>
                <a:cxn ang="0">
                  <a:pos x="4" y="158"/>
                </a:cxn>
                <a:cxn ang="0">
                  <a:pos x="5" y="159"/>
                </a:cxn>
                <a:cxn ang="0">
                  <a:pos x="8" y="158"/>
                </a:cxn>
                <a:cxn ang="0">
                  <a:pos x="8" y="158"/>
                </a:cxn>
                <a:cxn ang="0">
                  <a:pos x="23" y="151"/>
                </a:cxn>
                <a:cxn ang="0">
                  <a:pos x="36" y="142"/>
                </a:cxn>
                <a:cxn ang="0">
                  <a:pos x="49" y="130"/>
                </a:cxn>
                <a:cxn ang="0">
                  <a:pos x="62" y="120"/>
                </a:cxn>
                <a:cxn ang="0">
                  <a:pos x="86" y="95"/>
                </a:cxn>
                <a:cxn ang="0">
                  <a:pos x="99" y="83"/>
                </a:cxn>
                <a:cxn ang="0">
                  <a:pos x="111" y="73"/>
                </a:cxn>
                <a:cxn ang="0">
                  <a:pos x="111" y="73"/>
                </a:cxn>
                <a:cxn ang="0">
                  <a:pos x="163" y="32"/>
                </a:cxn>
                <a:cxn ang="0">
                  <a:pos x="163" y="32"/>
                </a:cxn>
                <a:cxn ang="0">
                  <a:pos x="171" y="26"/>
                </a:cxn>
                <a:cxn ang="0">
                  <a:pos x="180" y="22"/>
                </a:cxn>
                <a:cxn ang="0">
                  <a:pos x="189" y="15"/>
                </a:cxn>
                <a:cxn ang="0">
                  <a:pos x="192" y="13"/>
                </a:cxn>
                <a:cxn ang="0">
                  <a:pos x="196" y="7"/>
                </a:cxn>
                <a:cxn ang="0">
                  <a:pos x="196" y="7"/>
                </a:cxn>
                <a:cxn ang="0">
                  <a:pos x="196" y="6"/>
                </a:cxn>
                <a:cxn ang="0">
                  <a:pos x="196" y="4"/>
                </a:cxn>
                <a:cxn ang="0">
                  <a:pos x="193" y="1"/>
                </a:cxn>
                <a:cxn ang="0">
                  <a:pos x="189" y="0"/>
                </a:cxn>
                <a:cxn ang="0">
                  <a:pos x="188" y="1"/>
                </a:cxn>
                <a:cxn ang="0">
                  <a:pos x="185" y="2"/>
                </a:cxn>
                <a:cxn ang="0">
                  <a:pos x="185" y="2"/>
                </a:cxn>
              </a:cxnLst>
              <a:rect l="0" t="0" r="r" b="b"/>
              <a:pathLst>
                <a:path w="196" h="159">
                  <a:moveTo>
                    <a:pt x="185" y="2"/>
                  </a:moveTo>
                  <a:lnTo>
                    <a:pt x="185" y="2"/>
                  </a:lnTo>
                  <a:lnTo>
                    <a:pt x="183" y="6"/>
                  </a:lnTo>
                  <a:lnTo>
                    <a:pt x="179" y="10"/>
                  </a:lnTo>
                  <a:lnTo>
                    <a:pt x="168" y="17"/>
                  </a:lnTo>
                  <a:lnTo>
                    <a:pt x="158" y="22"/>
                  </a:lnTo>
                  <a:lnTo>
                    <a:pt x="150" y="27"/>
                  </a:lnTo>
                  <a:lnTo>
                    <a:pt x="150" y="27"/>
                  </a:lnTo>
                  <a:lnTo>
                    <a:pt x="98" y="69"/>
                  </a:lnTo>
                  <a:lnTo>
                    <a:pt x="98" y="69"/>
                  </a:lnTo>
                  <a:lnTo>
                    <a:pt x="86" y="79"/>
                  </a:lnTo>
                  <a:lnTo>
                    <a:pt x="74" y="90"/>
                  </a:lnTo>
                  <a:lnTo>
                    <a:pt x="52" y="112"/>
                  </a:lnTo>
                  <a:lnTo>
                    <a:pt x="40" y="123"/>
                  </a:lnTo>
                  <a:lnTo>
                    <a:pt x="28" y="133"/>
                  </a:lnTo>
                  <a:lnTo>
                    <a:pt x="15" y="142"/>
                  </a:lnTo>
                  <a:lnTo>
                    <a:pt x="2" y="149"/>
                  </a:lnTo>
                  <a:lnTo>
                    <a:pt x="2" y="149"/>
                  </a:lnTo>
                  <a:lnTo>
                    <a:pt x="0" y="150"/>
                  </a:lnTo>
                  <a:lnTo>
                    <a:pt x="0" y="151"/>
                  </a:lnTo>
                  <a:lnTo>
                    <a:pt x="0" y="154"/>
                  </a:lnTo>
                  <a:lnTo>
                    <a:pt x="0" y="155"/>
                  </a:lnTo>
                  <a:lnTo>
                    <a:pt x="4" y="158"/>
                  </a:lnTo>
                  <a:lnTo>
                    <a:pt x="5" y="159"/>
                  </a:lnTo>
                  <a:lnTo>
                    <a:pt x="8" y="158"/>
                  </a:lnTo>
                  <a:lnTo>
                    <a:pt x="8" y="158"/>
                  </a:lnTo>
                  <a:lnTo>
                    <a:pt x="23" y="151"/>
                  </a:lnTo>
                  <a:lnTo>
                    <a:pt x="36" y="142"/>
                  </a:lnTo>
                  <a:lnTo>
                    <a:pt x="49" y="130"/>
                  </a:lnTo>
                  <a:lnTo>
                    <a:pt x="62" y="120"/>
                  </a:lnTo>
                  <a:lnTo>
                    <a:pt x="86" y="95"/>
                  </a:lnTo>
                  <a:lnTo>
                    <a:pt x="99" y="83"/>
                  </a:lnTo>
                  <a:lnTo>
                    <a:pt x="111" y="73"/>
                  </a:lnTo>
                  <a:lnTo>
                    <a:pt x="111" y="73"/>
                  </a:lnTo>
                  <a:lnTo>
                    <a:pt x="163" y="32"/>
                  </a:lnTo>
                  <a:lnTo>
                    <a:pt x="163" y="32"/>
                  </a:lnTo>
                  <a:lnTo>
                    <a:pt x="171" y="26"/>
                  </a:lnTo>
                  <a:lnTo>
                    <a:pt x="180" y="22"/>
                  </a:lnTo>
                  <a:lnTo>
                    <a:pt x="189" y="15"/>
                  </a:lnTo>
                  <a:lnTo>
                    <a:pt x="192" y="13"/>
                  </a:lnTo>
                  <a:lnTo>
                    <a:pt x="196" y="7"/>
                  </a:lnTo>
                  <a:lnTo>
                    <a:pt x="196" y="7"/>
                  </a:lnTo>
                  <a:lnTo>
                    <a:pt x="196" y="6"/>
                  </a:lnTo>
                  <a:lnTo>
                    <a:pt x="196" y="4"/>
                  </a:lnTo>
                  <a:lnTo>
                    <a:pt x="193" y="1"/>
                  </a:lnTo>
                  <a:lnTo>
                    <a:pt x="189" y="0"/>
                  </a:lnTo>
                  <a:lnTo>
                    <a:pt x="188" y="1"/>
                  </a:lnTo>
                  <a:lnTo>
                    <a:pt x="185" y="2"/>
                  </a:lnTo>
                  <a:lnTo>
                    <a:pt x="185"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295"/>
            <p:cNvSpPr/>
            <p:nvPr/>
          </p:nvSpPr>
          <p:spPr bwMode="auto">
            <a:xfrm>
              <a:off x="4335464" y="1350963"/>
              <a:ext cx="57150" cy="47625"/>
            </a:xfrm>
            <a:custGeom>
              <a:avLst/>
              <a:gdLst/>
              <a:ahLst/>
              <a:cxnLst>
                <a:cxn ang="0">
                  <a:pos x="136" y="3"/>
                </a:cxn>
                <a:cxn ang="0">
                  <a:pos x="136" y="3"/>
                </a:cxn>
                <a:cxn ang="0">
                  <a:pos x="105" y="32"/>
                </a:cxn>
                <a:cxn ang="0">
                  <a:pos x="72" y="59"/>
                </a:cxn>
                <a:cxn ang="0">
                  <a:pos x="38" y="85"/>
                </a:cxn>
                <a:cxn ang="0">
                  <a:pos x="3" y="110"/>
                </a:cxn>
                <a:cxn ang="0">
                  <a:pos x="3" y="110"/>
                </a:cxn>
                <a:cxn ang="0">
                  <a:pos x="2" y="111"/>
                </a:cxn>
                <a:cxn ang="0">
                  <a:pos x="0" y="114"/>
                </a:cxn>
                <a:cxn ang="0">
                  <a:pos x="2" y="118"/>
                </a:cxn>
                <a:cxn ang="0">
                  <a:pos x="4" y="120"/>
                </a:cxn>
                <a:cxn ang="0">
                  <a:pos x="7" y="120"/>
                </a:cxn>
                <a:cxn ang="0">
                  <a:pos x="8" y="119"/>
                </a:cxn>
                <a:cxn ang="0">
                  <a:pos x="8" y="119"/>
                </a:cxn>
                <a:cxn ang="0">
                  <a:pos x="45" y="96"/>
                </a:cxn>
                <a:cxn ang="0">
                  <a:pos x="79" y="68"/>
                </a:cxn>
                <a:cxn ang="0">
                  <a:pos x="113" y="41"/>
                </a:cxn>
                <a:cxn ang="0">
                  <a:pos x="144" y="11"/>
                </a:cxn>
                <a:cxn ang="0">
                  <a:pos x="144" y="11"/>
                </a:cxn>
                <a:cxn ang="0">
                  <a:pos x="145" y="8"/>
                </a:cxn>
                <a:cxn ang="0">
                  <a:pos x="145" y="7"/>
                </a:cxn>
                <a:cxn ang="0">
                  <a:pos x="144" y="3"/>
                </a:cxn>
                <a:cxn ang="0">
                  <a:pos x="140" y="0"/>
                </a:cxn>
                <a:cxn ang="0">
                  <a:pos x="138" y="1"/>
                </a:cxn>
                <a:cxn ang="0">
                  <a:pos x="136" y="3"/>
                </a:cxn>
                <a:cxn ang="0">
                  <a:pos x="136" y="3"/>
                </a:cxn>
              </a:cxnLst>
              <a:rect l="0" t="0" r="r" b="b"/>
              <a:pathLst>
                <a:path w="145" h="120">
                  <a:moveTo>
                    <a:pt x="136" y="3"/>
                  </a:moveTo>
                  <a:lnTo>
                    <a:pt x="136" y="3"/>
                  </a:lnTo>
                  <a:lnTo>
                    <a:pt x="105" y="32"/>
                  </a:lnTo>
                  <a:lnTo>
                    <a:pt x="72" y="59"/>
                  </a:lnTo>
                  <a:lnTo>
                    <a:pt x="38" y="85"/>
                  </a:lnTo>
                  <a:lnTo>
                    <a:pt x="3" y="110"/>
                  </a:lnTo>
                  <a:lnTo>
                    <a:pt x="3" y="110"/>
                  </a:lnTo>
                  <a:lnTo>
                    <a:pt x="2" y="111"/>
                  </a:lnTo>
                  <a:lnTo>
                    <a:pt x="0" y="114"/>
                  </a:lnTo>
                  <a:lnTo>
                    <a:pt x="2" y="118"/>
                  </a:lnTo>
                  <a:lnTo>
                    <a:pt x="4" y="120"/>
                  </a:lnTo>
                  <a:lnTo>
                    <a:pt x="7" y="120"/>
                  </a:lnTo>
                  <a:lnTo>
                    <a:pt x="8" y="119"/>
                  </a:lnTo>
                  <a:lnTo>
                    <a:pt x="8" y="119"/>
                  </a:lnTo>
                  <a:lnTo>
                    <a:pt x="45" y="96"/>
                  </a:lnTo>
                  <a:lnTo>
                    <a:pt x="79" y="68"/>
                  </a:lnTo>
                  <a:lnTo>
                    <a:pt x="113" y="41"/>
                  </a:lnTo>
                  <a:lnTo>
                    <a:pt x="144" y="11"/>
                  </a:lnTo>
                  <a:lnTo>
                    <a:pt x="144" y="11"/>
                  </a:lnTo>
                  <a:lnTo>
                    <a:pt x="145" y="8"/>
                  </a:lnTo>
                  <a:lnTo>
                    <a:pt x="145" y="7"/>
                  </a:lnTo>
                  <a:lnTo>
                    <a:pt x="144" y="3"/>
                  </a:lnTo>
                  <a:lnTo>
                    <a:pt x="140" y="0"/>
                  </a:lnTo>
                  <a:lnTo>
                    <a:pt x="138" y="1"/>
                  </a:lnTo>
                  <a:lnTo>
                    <a:pt x="136" y="3"/>
                  </a:lnTo>
                  <a:lnTo>
                    <a:pt x="136"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296"/>
            <p:cNvSpPr/>
            <p:nvPr/>
          </p:nvSpPr>
          <p:spPr bwMode="auto">
            <a:xfrm>
              <a:off x="4440239" y="1282701"/>
              <a:ext cx="53975" cy="36513"/>
            </a:xfrm>
            <a:custGeom>
              <a:avLst/>
              <a:gdLst/>
              <a:ahLst/>
              <a:cxnLst>
                <a:cxn ang="0">
                  <a:pos x="129" y="1"/>
                </a:cxn>
                <a:cxn ang="0">
                  <a:pos x="129" y="1"/>
                </a:cxn>
                <a:cxn ang="0">
                  <a:pos x="112" y="9"/>
                </a:cxn>
                <a:cxn ang="0">
                  <a:pos x="97" y="18"/>
                </a:cxn>
                <a:cxn ang="0">
                  <a:pos x="81" y="29"/>
                </a:cxn>
                <a:cxn ang="0">
                  <a:pos x="65" y="38"/>
                </a:cxn>
                <a:cxn ang="0">
                  <a:pos x="65" y="38"/>
                </a:cxn>
                <a:cxn ang="0">
                  <a:pos x="48" y="47"/>
                </a:cxn>
                <a:cxn ang="0">
                  <a:pos x="31" y="57"/>
                </a:cxn>
                <a:cxn ang="0">
                  <a:pos x="15" y="69"/>
                </a:cxn>
                <a:cxn ang="0">
                  <a:pos x="1" y="82"/>
                </a:cxn>
                <a:cxn ang="0">
                  <a:pos x="1" y="82"/>
                </a:cxn>
                <a:cxn ang="0">
                  <a:pos x="0" y="84"/>
                </a:cxn>
                <a:cxn ang="0">
                  <a:pos x="0" y="86"/>
                </a:cxn>
                <a:cxn ang="0">
                  <a:pos x="0" y="87"/>
                </a:cxn>
                <a:cxn ang="0">
                  <a:pos x="1" y="90"/>
                </a:cxn>
                <a:cxn ang="0">
                  <a:pos x="5" y="91"/>
                </a:cxn>
                <a:cxn ang="0">
                  <a:pos x="6" y="91"/>
                </a:cxn>
                <a:cxn ang="0">
                  <a:pos x="9" y="90"/>
                </a:cxn>
                <a:cxn ang="0">
                  <a:pos x="9" y="90"/>
                </a:cxn>
                <a:cxn ang="0">
                  <a:pos x="22" y="80"/>
                </a:cxn>
                <a:cxn ang="0">
                  <a:pos x="35" y="69"/>
                </a:cxn>
                <a:cxn ang="0">
                  <a:pos x="64" y="51"/>
                </a:cxn>
                <a:cxn ang="0">
                  <a:pos x="64" y="51"/>
                </a:cxn>
                <a:cxn ang="0">
                  <a:pos x="77" y="44"/>
                </a:cxn>
                <a:cxn ang="0">
                  <a:pos x="91" y="38"/>
                </a:cxn>
                <a:cxn ang="0">
                  <a:pos x="91" y="38"/>
                </a:cxn>
                <a:cxn ang="0">
                  <a:pos x="102" y="31"/>
                </a:cxn>
                <a:cxn ang="0">
                  <a:pos x="112" y="25"/>
                </a:cxn>
                <a:cxn ang="0">
                  <a:pos x="121" y="17"/>
                </a:cxn>
                <a:cxn ang="0">
                  <a:pos x="132" y="12"/>
                </a:cxn>
                <a:cxn ang="0">
                  <a:pos x="132" y="12"/>
                </a:cxn>
                <a:cxn ang="0">
                  <a:pos x="134" y="10"/>
                </a:cxn>
                <a:cxn ang="0">
                  <a:pos x="136" y="9"/>
                </a:cxn>
                <a:cxn ang="0">
                  <a:pos x="136" y="4"/>
                </a:cxn>
                <a:cxn ang="0">
                  <a:pos x="134" y="2"/>
                </a:cxn>
                <a:cxn ang="0">
                  <a:pos x="133" y="1"/>
                </a:cxn>
                <a:cxn ang="0">
                  <a:pos x="132" y="0"/>
                </a:cxn>
                <a:cxn ang="0">
                  <a:pos x="129" y="1"/>
                </a:cxn>
                <a:cxn ang="0">
                  <a:pos x="129" y="1"/>
                </a:cxn>
              </a:cxnLst>
              <a:rect l="0" t="0" r="r" b="b"/>
              <a:pathLst>
                <a:path w="136" h="91">
                  <a:moveTo>
                    <a:pt x="129" y="1"/>
                  </a:moveTo>
                  <a:lnTo>
                    <a:pt x="129" y="1"/>
                  </a:lnTo>
                  <a:lnTo>
                    <a:pt x="112" y="9"/>
                  </a:lnTo>
                  <a:lnTo>
                    <a:pt x="97" y="18"/>
                  </a:lnTo>
                  <a:lnTo>
                    <a:pt x="81" y="29"/>
                  </a:lnTo>
                  <a:lnTo>
                    <a:pt x="65" y="38"/>
                  </a:lnTo>
                  <a:lnTo>
                    <a:pt x="65" y="38"/>
                  </a:lnTo>
                  <a:lnTo>
                    <a:pt x="48" y="47"/>
                  </a:lnTo>
                  <a:lnTo>
                    <a:pt x="31" y="57"/>
                  </a:lnTo>
                  <a:lnTo>
                    <a:pt x="15" y="69"/>
                  </a:lnTo>
                  <a:lnTo>
                    <a:pt x="1" y="82"/>
                  </a:lnTo>
                  <a:lnTo>
                    <a:pt x="1" y="82"/>
                  </a:lnTo>
                  <a:lnTo>
                    <a:pt x="0" y="84"/>
                  </a:lnTo>
                  <a:lnTo>
                    <a:pt x="0" y="86"/>
                  </a:lnTo>
                  <a:lnTo>
                    <a:pt x="0" y="87"/>
                  </a:lnTo>
                  <a:lnTo>
                    <a:pt x="1" y="90"/>
                  </a:lnTo>
                  <a:lnTo>
                    <a:pt x="5" y="91"/>
                  </a:lnTo>
                  <a:lnTo>
                    <a:pt x="6" y="91"/>
                  </a:lnTo>
                  <a:lnTo>
                    <a:pt x="9" y="90"/>
                  </a:lnTo>
                  <a:lnTo>
                    <a:pt x="9" y="90"/>
                  </a:lnTo>
                  <a:lnTo>
                    <a:pt x="22" y="80"/>
                  </a:lnTo>
                  <a:lnTo>
                    <a:pt x="35" y="69"/>
                  </a:lnTo>
                  <a:lnTo>
                    <a:pt x="64" y="51"/>
                  </a:lnTo>
                  <a:lnTo>
                    <a:pt x="64" y="51"/>
                  </a:lnTo>
                  <a:lnTo>
                    <a:pt x="77" y="44"/>
                  </a:lnTo>
                  <a:lnTo>
                    <a:pt x="91" y="38"/>
                  </a:lnTo>
                  <a:lnTo>
                    <a:pt x="91" y="38"/>
                  </a:lnTo>
                  <a:lnTo>
                    <a:pt x="102" y="31"/>
                  </a:lnTo>
                  <a:lnTo>
                    <a:pt x="112" y="25"/>
                  </a:lnTo>
                  <a:lnTo>
                    <a:pt x="121" y="17"/>
                  </a:lnTo>
                  <a:lnTo>
                    <a:pt x="132" y="12"/>
                  </a:lnTo>
                  <a:lnTo>
                    <a:pt x="132" y="12"/>
                  </a:lnTo>
                  <a:lnTo>
                    <a:pt x="134" y="10"/>
                  </a:lnTo>
                  <a:lnTo>
                    <a:pt x="136" y="9"/>
                  </a:lnTo>
                  <a:lnTo>
                    <a:pt x="136" y="4"/>
                  </a:lnTo>
                  <a:lnTo>
                    <a:pt x="134" y="2"/>
                  </a:lnTo>
                  <a:lnTo>
                    <a:pt x="133" y="1"/>
                  </a:lnTo>
                  <a:lnTo>
                    <a:pt x="132" y="0"/>
                  </a:lnTo>
                  <a:lnTo>
                    <a:pt x="129" y="1"/>
                  </a:lnTo>
                  <a:lnTo>
                    <a:pt x="12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297"/>
            <p:cNvSpPr/>
            <p:nvPr/>
          </p:nvSpPr>
          <p:spPr bwMode="auto">
            <a:xfrm>
              <a:off x="4400551" y="1333501"/>
              <a:ext cx="92075" cy="60325"/>
            </a:xfrm>
            <a:custGeom>
              <a:avLst/>
              <a:gdLst/>
              <a:ahLst/>
              <a:cxnLst>
                <a:cxn ang="0">
                  <a:pos x="226" y="0"/>
                </a:cxn>
                <a:cxn ang="0">
                  <a:pos x="226" y="0"/>
                </a:cxn>
                <a:cxn ang="0">
                  <a:pos x="219" y="0"/>
                </a:cxn>
                <a:cxn ang="0">
                  <a:pos x="214" y="2"/>
                </a:cxn>
                <a:cxn ang="0">
                  <a:pos x="202" y="8"/>
                </a:cxn>
                <a:cxn ang="0">
                  <a:pos x="180" y="19"/>
                </a:cxn>
                <a:cxn ang="0">
                  <a:pos x="180" y="19"/>
                </a:cxn>
                <a:cxn ang="0">
                  <a:pos x="159" y="31"/>
                </a:cxn>
                <a:cxn ang="0">
                  <a:pos x="140" y="44"/>
                </a:cxn>
                <a:cxn ang="0">
                  <a:pos x="100" y="72"/>
                </a:cxn>
                <a:cxn ang="0">
                  <a:pos x="100" y="72"/>
                </a:cxn>
                <a:cxn ang="0">
                  <a:pos x="40" y="112"/>
                </a:cxn>
                <a:cxn ang="0">
                  <a:pos x="40" y="112"/>
                </a:cxn>
                <a:cxn ang="0">
                  <a:pos x="19" y="125"/>
                </a:cxn>
                <a:cxn ang="0">
                  <a:pos x="9" y="133"/>
                </a:cxn>
                <a:cxn ang="0">
                  <a:pos x="5" y="137"/>
                </a:cxn>
                <a:cxn ang="0">
                  <a:pos x="1" y="142"/>
                </a:cxn>
                <a:cxn ang="0">
                  <a:pos x="1" y="142"/>
                </a:cxn>
                <a:cxn ang="0">
                  <a:pos x="0" y="144"/>
                </a:cxn>
                <a:cxn ang="0">
                  <a:pos x="1" y="146"/>
                </a:cxn>
                <a:cxn ang="0">
                  <a:pos x="4" y="149"/>
                </a:cxn>
                <a:cxn ang="0">
                  <a:pos x="7" y="150"/>
                </a:cxn>
                <a:cxn ang="0">
                  <a:pos x="9" y="149"/>
                </a:cxn>
                <a:cxn ang="0">
                  <a:pos x="11" y="147"/>
                </a:cxn>
                <a:cxn ang="0">
                  <a:pos x="11" y="147"/>
                </a:cxn>
                <a:cxn ang="0">
                  <a:pos x="14" y="142"/>
                </a:cxn>
                <a:cxn ang="0">
                  <a:pos x="19" y="138"/>
                </a:cxn>
                <a:cxn ang="0">
                  <a:pos x="31" y="130"/>
                </a:cxn>
                <a:cxn ang="0">
                  <a:pos x="53" y="116"/>
                </a:cxn>
                <a:cxn ang="0">
                  <a:pos x="53" y="116"/>
                </a:cxn>
                <a:cxn ang="0">
                  <a:pos x="79" y="99"/>
                </a:cxn>
                <a:cxn ang="0">
                  <a:pos x="106" y="81"/>
                </a:cxn>
                <a:cxn ang="0">
                  <a:pos x="106" y="81"/>
                </a:cxn>
                <a:cxn ang="0">
                  <a:pos x="167" y="42"/>
                </a:cxn>
                <a:cxn ang="0">
                  <a:pos x="167" y="42"/>
                </a:cxn>
                <a:cxn ang="0">
                  <a:pos x="196" y="23"/>
                </a:cxn>
                <a:cxn ang="0">
                  <a:pos x="212" y="14"/>
                </a:cxn>
                <a:cxn ang="0">
                  <a:pos x="218" y="11"/>
                </a:cxn>
                <a:cxn ang="0">
                  <a:pos x="226" y="10"/>
                </a:cxn>
                <a:cxn ang="0">
                  <a:pos x="226" y="10"/>
                </a:cxn>
                <a:cxn ang="0">
                  <a:pos x="229" y="10"/>
                </a:cxn>
                <a:cxn ang="0">
                  <a:pos x="230" y="9"/>
                </a:cxn>
                <a:cxn ang="0">
                  <a:pos x="231" y="5"/>
                </a:cxn>
                <a:cxn ang="0">
                  <a:pos x="231" y="2"/>
                </a:cxn>
                <a:cxn ang="0">
                  <a:pos x="230" y="1"/>
                </a:cxn>
                <a:cxn ang="0">
                  <a:pos x="229" y="0"/>
                </a:cxn>
                <a:cxn ang="0">
                  <a:pos x="226" y="0"/>
                </a:cxn>
                <a:cxn ang="0">
                  <a:pos x="226" y="0"/>
                </a:cxn>
              </a:cxnLst>
              <a:rect l="0" t="0" r="r" b="b"/>
              <a:pathLst>
                <a:path w="231" h="150">
                  <a:moveTo>
                    <a:pt x="226" y="0"/>
                  </a:moveTo>
                  <a:lnTo>
                    <a:pt x="226" y="0"/>
                  </a:lnTo>
                  <a:lnTo>
                    <a:pt x="219" y="0"/>
                  </a:lnTo>
                  <a:lnTo>
                    <a:pt x="214" y="2"/>
                  </a:lnTo>
                  <a:lnTo>
                    <a:pt x="202" y="8"/>
                  </a:lnTo>
                  <a:lnTo>
                    <a:pt x="180" y="19"/>
                  </a:lnTo>
                  <a:lnTo>
                    <a:pt x="180" y="19"/>
                  </a:lnTo>
                  <a:lnTo>
                    <a:pt x="159" y="31"/>
                  </a:lnTo>
                  <a:lnTo>
                    <a:pt x="140" y="44"/>
                  </a:lnTo>
                  <a:lnTo>
                    <a:pt x="100" y="72"/>
                  </a:lnTo>
                  <a:lnTo>
                    <a:pt x="100" y="72"/>
                  </a:lnTo>
                  <a:lnTo>
                    <a:pt x="40" y="112"/>
                  </a:lnTo>
                  <a:lnTo>
                    <a:pt x="40" y="112"/>
                  </a:lnTo>
                  <a:lnTo>
                    <a:pt x="19" y="125"/>
                  </a:lnTo>
                  <a:lnTo>
                    <a:pt x="9" y="133"/>
                  </a:lnTo>
                  <a:lnTo>
                    <a:pt x="5" y="137"/>
                  </a:lnTo>
                  <a:lnTo>
                    <a:pt x="1" y="142"/>
                  </a:lnTo>
                  <a:lnTo>
                    <a:pt x="1" y="142"/>
                  </a:lnTo>
                  <a:lnTo>
                    <a:pt x="0" y="144"/>
                  </a:lnTo>
                  <a:lnTo>
                    <a:pt x="1" y="146"/>
                  </a:lnTo>
                  <a:lnTo>
                    <a:pt x="4" y="149"/>
                  </a:lnTo>
                  <a:lnTo>
                    <a:pt x="7" y="150"/>
                  </a:lnTo>
                  <a:lnTo>
                    <a:pt x="9" y="149"/>
                  </a:lnTo>
                  <a:lnTo>
                    <a:pt x="11" y="147"/>
                  </a:lnTo>
                  <a:lnTo>
                    <a:pt x="11" y="147"/>
                  </a:lnTo>
                  <a:lnTo>
                    <a:pt x="14" y="142"/>
                  </a:lnTo>
                  <a:lnTo>
                    <a:pt x="19" y="138"/>
                  </a:lnTo>
                  <a:lnTo>
                    <a:pt x="31" y="130"/>
                  </a:lnTo>
                  <a:lnTo>
                    <a:pt x="53" y="116"/>
                  </a:lnTo>
                  <a:lnTo>
                    <a:pt x="53" y="116"/>
                  </a:lnTo>
                  <a:lnTo>
                    <a:pt x="79" y="99"/>
                  </a:lnTo>
                  <a:lnTo>
                    <a:pt x="106" y="81"/>
                  </a:lnTo>
                  <a:lnTo>
                    <a:pt x="106" y="81"/>
                  </a:lnTo>
                  <a:lnTo>
                    <a:pt x="167" y="42"/>
                  </a:lnTo>
                  <a:lnTo>
                    <a:pt x="167" y="42"/>
                  </a:lnTo>
                  <a:lnTo>
                    <a:pt x="196" y="23"/>
                  </a:lnTo>
                  <a:lnTo>
                    <a:pt x="212" y="14"/>
                  </a:lnTo>
                  <a:lnTo>
                    <a:pt x="218" y="11"/>
                  </a:lnTo>
                  <a:lnTo>
                    <a:pt x="226" y="10"/>
                  </a:lnTo>
                  <a:lnTo>
                    <a:pt x="226" y="10"/>
                  </a:lnTo>
                  <a:lnTo>
                    <a:pt x="229" y="10"/>
                  </a:lnTo>
                  <a:lnTo>
                    <a:pt x="230" y="9"/>
                  </a:lnTo>
                  <a:lnTo>
                    <a:pt x="231" y="5"/>
                  </a:lnTo>
                  <a:lnTo>
                    <a:pt x="231" y="2"/>
                  </a:lnTo>
                  <a:lnTo>
                    <a:pt x="230" y="1"/>
                  </a:lnTo>
                  <a:lnTo>
                    <a:pt x="229" y="0"/>
                  </a:lnTo>
                  <a:lnTo>
                    <a:pt x="226" y="0"/>
                  </a:lnTo>
                  <a:lnTo>
                    <a:pt x="22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298"/>
            <p:cNvSpPr/>
            <p:nvPr/>
          </p:nvSpPr>
          <p:spPr bwMode="auto">
            <a:xfrm>
              <a:off x="4427539" y="1344613"/>
              <a:ext cx="85725" cy="63500"/>
            </a:xfrm>
            <a:custGeom>
              <a:avLst/>
              <a:gdLst/>
              <a:ahLst/>
              <a:cxnLst>
                <a:cxn ang="0">
                  <a:pos x="207" y="3"/>
                </a:cxn>
                <a:cxn ang="0">
                  <a:pos x="207" y="3"/>
                </a:cxn>
                <a:cxn ang="0">
                  <a:pos x="183" y="24"/>
                </a:cxn>
                <a:cxn ang="0">
                  <a:pos x="160" y="43"/>
                </a:cxn>
                <a:cxn ang="0">
                  <a:pos x="134" y="62"/>
                </a:cxn>
                <a:cxn ang="0">
                  <a:pos x="108" y="79"/>
                </a:cxn>
                <a:cxn ang="0">
                  <a:pos x="108" y="79"/>
                </a:cxn>
                <a:cxn ang="0">
                  <a:pos x="95" y="88"/>
                </a:cxn>
                <a:cxn ang="0">
                  <a:pos x="81" y="97"/>
                </a:cxn>
                <a:cxn ang="0">
                  <a:pos x="57" y="115"/>
                </a:cxn>
                <a:cxn ang="0">
                  <a:pos x="30" y="134"/>
                </a:cxn>
                <a:cxn ang="0">
                  <a:pos x="17" y="143"/>
                </a:cxn>
                <a:cxn ang="0">
                  <a:pos x="3" y="149"/>
                </a:cxn>
                <a:cxn ang="0">
                  <a:pos x="3" y="149"/>
                </a:cxn>
                <a:cxn ang="0">
                  <a:pos x="0" y="152"/>
                </a:cxn>
                <a:cxn ang="0">
                  <a:pos x="0" y="153"/>
                </a:cxn>
                <a:cxn ang="0">
                  <a:pos x="0" y="154"/>
                </a:cxn>
                <a:cxn ang="0">
                  <a:pos x="0" y="157"/>
                </a:cxn>
                <a:cxn ang="0">
                  <a:pos x="4" y="160"/>
                </a:cxn>
                <a:cxn ang="0">
                  <a:pos x="6" y="160"/>
                </a:cxn>
                <a:cxn ang="0">
                  <a:pos x="8" y="160"/>
                </a:cxn>
                <a:cxn ang="0">
                  <a:pos x="8" y="160"/>
                </a:cxn>
                <a:cxn ang="0">
                  <a:pos x="24" y="152"/>
                </a:cxn>
                <a:cxn ang="0">
                  <a:pos x="38" y="143"/>
                </a:cxn>
                <a:cxn ang="0">
                  <a:pos x="66" y="123"/>
                </a:cxn>
                <a:cxn ang="0">
                  <a:pos x="93" y="103"/>
                </a:cxn>
                <a:cxn ang="0">
                  <a:pos x="106" y="93"/>
                </a:cxn>
                <a:cxn ang="0">
                  <a:pos x="121" y="85"/>
                </a:cxn>
                <a:cxn ang="0">
                  <a:pos x="121" y="85"/>
                </a:cxn>
                <a:cxn ang="0">
                  <a:pos x="147" y="68"/>
                </a:cxn>
                <a:cxn ang="0">
                  <a:pos x="170" y="50"/>
                </a:cxn>
                <a:cxn ang="0">
                  <a:pos x="193" y="30"/>
                </a:cxn>
                <a:cxn ang="0">
                  <a:pos x="215" y="11"/>
                </a:cxn>
                <a:cxn ang="0">
                  <a:pos x="215" y="11"/>
                </a:cxn>
                <a:cxn ang="0">
                  <a:pos x="216" y="8"/>
                </a:cxn>
                <a:cxn ang="0">
                  <a:pos x="217" y="7"/>
                </a:cxn>
                <a:cxn ang="0">
                  <a:pos x="215" y="3"/>
                </a:cxn>
                <a:cxn ang="0">
                  <a:pos x="211" y="0"/>
                </a:cxn>
                <a:cxn ang="0">
                  <a:pos x="210" y="1"/>
                </a:cxn>
                <a:cxn ang="0">
                  <a:pos x="207" y="3"/>
                </a:cxn>
                <a:cxn ang="0">
                  <a:pos x="207" y="3"/>
                </a:cxn>
              </a:cxnLst>
              <a:rect l="0" t="0" r="r" b="b"/>
              <a:pathLst>
                <a:path w="217" h="160">
                  <a:moveTo>
                    <a:pt x="207" y="3"/>
                  </a:moveTo>
                  <a:lnTo>
                    <a:pt x="207" y="3"/>
                  </a:lnTo>
                  <a:lnTo>
                    <a:pt x="183" y="24"/>
                  </a:lnTo>
                  <a:lnTo>
                    <a:pt x="160" y="43"/>
                  </a:lnTo>
                  <a:lnTo>
                    <a:pt x="134" y="62"/>
                  </a:lnTo>
                  <a:lnTo>
                    <a:pt x="108" y="79"/>
                  </a:lnTo>
                  <a:lnTo>
                    <a:pt x="108" y="79"/>
                  </a:lnTo>
                  <a:lnTo>
                    <a:pt x="95" y="88"/>
                  </a:lnTo>
                  <a:lnTo>
                    <a:pt x="81" y="97"/>
                  </a:lnTo>
                  <a:lnTo>
                    <a:pt x="57" y="115"/>
                  </a:lnTo>
                  <a:lnTo>
                    <a:pt x="30" y="134"/>
                  </a:lnTo>
                  <a:lnTo>
                    <a:pt x="17" y="143"/>
                  </a:lnTo>
                  <a:lnTo>
                    <a:pt x="3" y="149"/>
                  </a:lnTo>
                  <a:lnTo>
                    <a:pt x="3" y="149"/>
                  </a:lnTo>
                  <a:lnTo>
                    <a:pt x="0" y="152"/>
                  </a:lnTo>
                  <a:lnTo>
                    <a:pt x="0" y="153"/>
                  </a:lnTo>
                  <a:lnTo>
                    <a:pt x="0" y="154"/>
                  </a:lnTo>
                  <a:lnTo>
                    <a:pt x="0" y="157"/>
                  </a:lnTo>
                  <a:lnTo>
                    <a:pt x="4" y="160"/>
                  </a:lnTo>
                  <a:lnTo>
                    <a:pt x="6" y="160"/>
                  </a:lnTo>
                  <a:lnTo>
                    <a:pt x="8" y="160"/>
                  </a:lnTo>
                  <a:lnTo>
                    <a:pt x="8" y="160"/>
                  </a:lnTo>
                  <a:lnTo>
                    <a:pt x="24" y="152"/>
                  </a:lnTo>
                  <a:lnTo>
                    <a:pt x="38" y="143"/>
                  </a:lnTo>
                  <a:lnTo>
                    <a:pt x="66" y="123"/>
                  </a:lnTo>
                  <a:lnTo>
                    <a:pt x="93" y="103"/>
                  </a:lnTo>
                  <a:lnTo>
                    <a:pt x="106" y="93"/>
                  </a:lnTo>
                  <a:lnTo>
                    <a:pt x="121" y="85"/>
                  </a:lnTo>
                  <a:lnTo>
                    <a:pt x="121" y="85"/>
                  </a:lnTo>
                  <a:lnTo>
                    <a:pt x="147" y="68"/>
                  </a:lnTo>
                  <a:lnTo>
                    <a:pt x="170" y="50"/>
                  </a:lnTo>
                  <a:lnTo>
                    <a:pt x="193" y="30"/>
                  </a:lnTo>
                  <a:lnTo>
                    <a:pt x="215" y="11"/>
                  </a:lnTo>
                  <a:lnTo>
                    <a:pt x="215" y="11"/>
                  </a:lnTo>
                  <a:lnTo>
                    <a:pt x="216" y="8"/>
                  </a:lnTo>
                  <a:lnTo>
                    <a:pt x="217" y="7"/>
                  </a:lnTo>
                  <a:lnTo>
                    <a:pt x="215" y="3"/>
                  </a:lnTo>
                  <a:lnTo>
                    <a:pt x="211" y="0"/>
                  </a:lnTo>
                  <a:lnTo>
                    <a:pt x="210" y="1"/>
                  </a:lnTo>
                  <a:lnTo>
                    <a:pt x="207" y="3"/>
                  </a:lnTo>
                  <a:lnTo>
                    <a:pt x="207"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299"/>
            <p:cNvSpPr/>
            <p:nvPr/>
          </p:nvSpPr>
          <p:spPr bwMode="auto">
            <a:xfrm>
              <a:off x="4237039" y="1452563"/>
              <a:ext cx="71438" cy="68263"/>
            </a:xfrm>
            <a:custGeom>
              <a:avLst/>
              <a:gdLst/>
              <a:ahLst/>
              <a:cxnLst>
                <a:cxn ang="0">
                  <a:pos x="170" y="1"/>
                </a:cxn>
                <a:cxn ang="0">
                  <a:pos x="170" y="1"/>
                </a:cxn>
                <a:cxn ang="0">
                  <a:pos x="147" y="21"/>
                </a:cxn>
                <a:cxn ang="0">
                  <a:pos x="123" y="39"/>
                </a:cxn>
                <a:cxn ang="0">
                  <a:pos x="100" y="59"/>
                </a:cxn>
                <a:cxn ang="0">
                  <a:pos x="76" y="78"/>
                </a:cxn>
                <a:cxn ang="0">
                  <a:pos x="76" y="78"/>
                </a:cxn>
                <a:cxn ang="0">
                  <a:pos x="55" y="98"/>
                </a:cxn>
                <a:cxn ang="0">
                  <a:pos x="37" y="119"/>
                </a:cxn>
                <a:cxn ang="0">
                  <a:pos x="37" y="119"/>
                </a:cxn>
                <a:cxn ang="0">
                  <a:pos x="20" y="138"/>
                </a:cxn>
                <a:cxn ang="0">
                  <a:pos x="2" y="158"/>
                </a:cxn>
                <a:cxn ang="0">
                  <a:pos x="2" y="158"/>
                </a:cxn>
                <a:cxn ang="0">
                  <a:pos x="0" y="161"/>
                </a:cxn>
                <a:cxn ang="0">
                  <a:pos x="0" y="162"/>
                </a:cxn>
                <a:cxn ang="0">
                  <a:pos x="2" y="166"/>
                </a:cxn>
                <a:cxn ang="0">
                  <a:pos x="6" y="168"/>
                </a:cxn>
                <a:cxn ang="0">
                  <a:pos x="8" y="167"/>
                </a:cxn>
                <a:cxn ang="0">
                  <a:pos x="11" y="166"/>
                </a:cxn>
                <a:cxn ang="0">
                  <a:pos x="11" y="166"/>
                </a:cxn>
                <a:cxn ang="0">
                  <a:pos x="17" y="158"/>
                </a:cxn>
                <a:cxn ang="0">
                  <a:pos x="24" y="149"/>
                </a:cxn>
                <a:cxn ang="0">
                  <a:pos x="32" y="140"/>
                </a:cxn>
                <a:cxn ang="0">
                  <a:pos x="38" y="131"/>
                </a:cxn>
                <a:cxn ang="0">
                  <a:pos x="38" y="131"/>
                </a:cxn>
                <a:cxn ang="0">
                  <a:pos x="60" y="108"/>
                </a:cxn>
                <a:cxn ang="0">
                  <a:pos x="84" y="86"/>
                </a:cxn>
                <a:cxn ang="0">
                  <a:pos x="84" y="86"/>
                </a:cxn>
                <a:cxn ang="0">
                  <a:pos x="108" y="66"/>
                </a:cxn>
                <a:cxn ang="0">
                  <a:pos x="131" y="48"/>
                </a:cxn>
                <a:cxn ang="0">
                  <a:pos x="156" y="29"/>
                </a:cxn>
                <a:cxn ang="0">
                  <a:pos x="178" y="9"/>
                </a:cxn>
                <a:cxn ang="0">
                  <a:pos x="178" y="9"/>
                </a:cxn>
                <a:cxn ang="0">
                  <a:pos x="179" y="8"/>
                </a:cxn>
                <a:cxn ang="0">
                  <a:pos x="181" y="5"/>
                </a:cxn>
                <a:cxn ang="0">
                  <a:pos x="178" y="1"/>
                </a:cxn>
                <a:cxn ang="0">
                  <a:pos x="174" y="0"/>
                </a:cxn>
                <a:cxn ang="0">
                  <a:pos x="173" y="0"/>
                </a:cxn>
                <a:cxn ang="0">
                  <a:pos x="170" y="1"/>
                </a:cxn>
                <a:cxn ang="0">
                  <a:pos x="170" y="1"/>
                </a:cxn>
              </a:cxnLst>
              <a:rect l="0" t="0" r="r" b="b"/>
              <a:pathLst>
                <a:path w="181" h="168">
                  <a:moveTo>
                    <a:pt x="170" y="1"/>
                  </a:moveTo>
                  <a:lnTo>
                    <a:pt x="170" y="1"/>
                  </a:lnTo>
                  <a:lnTo>
                    <a:pt x="147" y="21"/>
                  </a:lnTo>
                  <a:lnTo>
                    <a:pt x="123" y="39"/>
                  </a:lnTo>
                  <a:lnTo>
                    <a:pt x="100" y="59"/>
                  </a:lnTo>
                  <a:lnTo>
                    <a:pt x="76" y="78"/>
                  </a:lnTo>
                  <a:lnTo>
                    <a:pt x="76" y="78"/>
                  </a:lnTo>
                  <a:lnTo>
                    <a:pt x="55" y="98"/>
                  </a:lnTo>
                  <a:lnTo>
                    <a:pt x="37" y="119"/>
                  </a:lnTo>
                  <a:lnTo>
                    <a:pt x="37" y="119"/>
                  </a:lnTo>
                  <a:lnTo>
                    <a:pt x="20" y="138"/>
                  </a:lnTo>
                  <a:lnTo>
                    <a:pt x="2" y="158"/>
                  </a:lnTo>
                  <a:lnTo>
                    <a:pt x="2" y="158"/>
                  </a:lnTo>
                  <a:lnTo>
                    <a:pt x="0" y="161"/>
                  </a:lnTo>
                  <a:lnTo>
                    <a:pt x="0" y="162"/>
                  </a:lnTo>
                  <a:lnTo>
                    <a:pt x="2" y="166"/>
                  </a:lnTo>
                  <a:lnTo>
                    <a:pt x="6" y="168"/>
                  </a:lnTo>
                  <a:lnTo>
                    <a:pt x="8" y="167"/>
                  </a:lnTo>
                  <a:lnTo>
                    <a:pt x="11" y="166"/>
                  </a:lnTo>
                  <a:lnTo>
                    <a:pt x="11" y="166"/>
                  </a:lnTo>
                  <a:lnTo>
                    <a:pt x="17" y="158"/>
                  </a:lnTo>
                  <a:lnTo>
                    <a:pt x="24" y="149"/>
                  </a:lnTo>
                  <a:lnTo>
                    <a:pt x="32" y="140"/>
                  </a:lnTo>
                  <a:lnTo>
                    <a:pt x="38" y="131"/>
                  </a:lnTo>
                  <a:lnTo>
                    <a:pt x="38" y="131"/>
                  </a:lnTo>
                  <a:lnTo>
                    <a:pt x="60" y="108"/>
                  </a:lnTo>
                  <a:lnTo>
                    <a:pt x="84" y="86"/>
                  </a:lnTo>
                  <a:lnTo>
                    <a:pt x="84" y="86"/>
                  </a:lnTo>
                  <a:lnTo>
                    <a:pt x="108" y="66"/>
                  </a:lnTo>
                  <a:lnTo>
                    <a:pt x="131" y="48"/>
                  </a:lnTo>
                  <a:lnTo>
                    <a:pt x="156" y="29"/>
                  </a:lnTo>
                  <a:lnTo>
                    <a:pt x="178" y="9"/>
                  </a:lnTo>
                  <a:lnTo>
                    <a:pt x="178" y="9"/>
                  </a:lnTo>
                  <a:lnTo>
                    <a:pt x="179" y="8"/>
                  </a:lnTo>
                  <a:lnTo>
                    <a:pt x="181" y="5"/>
                  </a:lnTo>
                  <a:lnTo>
                    <a:pt x="178" y="1"/>
                  </a:lnTo>
                  <a:lnTo>
                    <a:pt x="174" y="0"/>
                  </a:lnTo>
                  <a:lnTo>
                    <a:pt x="173" y="0"/>
                  </a:lnTo>
                  <a:lnTo>
                    <a:pt x="170" y="1"/>
                  </a:lnTo>
                  <a:lnTo>
                    <a:pt x="170"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300"/>
            <p:cNvSpPr/>
            <p:nvPr/>
          </p:nvSpPr>
          <p:spPr bwMode="auto">
            <a:xfrm>
              <a:off x="4237039" y="1466851"/>
              <a:ext cx="109538" cy="92075"/>
            </a:xfrm>
            <a:custGeom>
              <a:avLst/>
              <a:gdLst/>
              <a:ahLst/>
              <a:cxnLst>
                <a:cxn ang="0">
                  <a:pos x="268" y="1"/>
                </a:cxn>
                <a:cxn ang="0">
                  <a:pos x="268" y="1"/>
                </a:cxn>
                <a:cxn ang="0">
                  <a:pos x="251" y="13"/>
                </a:cxn>
                <a:cxn ang="0">
                  <a:pos x="233" y="26"/>
                </a:cxn>
                <a:cxn ang="0">
                  <a:pos x="200" y="55"/>
                </a:cxn>
                <a:cxn ang="0">
                  <a:pos x="168" y="82"/>
                </a:cxn>
                <a:cxn ang="0">
                  <a:pos x="151" y="97"/>
                </a:cxn>
                <a:cxn ang="0">
                  <a:pos x="134" y="108"/>
                </a:cxn>
                <a:cxn ang="0">
                  <a:pos x="134" y="108"/>
                </a:cxn>
                <a:cxn ang="0">
                  <a:pos x="98" y="134"/>
                </a:cxn>
                <a:cxn ang="0">
                  <a:pos x="64" y="161"/>
                </a:cxn>
                <a:cxn ang="0">
                  <a:pos x="33" y="189"/>
                </a:cxn>
                <a:cxn ang="0">
                  <a:pos x="2" y="221"/>
                </a:cxn>
                <a:cxn ang="0">
                  <a:pos x="2" y="221"/>
                </a:cxn>
                <a:cxn ang="0">
                  <a:pos x="0" y="223"/>
                </a:cxn>
                <a:cxn ang="0">
                  <a:pos x="0" y="226"/>
                </a:cxn>
                <a:cxn ang="0">
                  <a:pos x="3" y="230"/>
                </a:cxn>
                <a:cxn ang="0">
                  <a:pos x="6" y="231"/>
                </a:cxn>
                <a:cxn ang="0">
                  <a:pos x="8" y="231"/>
                </a:cxn>
                <a:cxn ang="0">
                  <a:pos x="11" y="230"/>
                </a:cxn>
                <a:cxn ang="0">
                  <a:pos x="11" y="230"/>
                </a:cxn>
                <a:cxn ang="0">
                  <a:pos x="25" y="213"/>
                </a:cxn>
                <a:cxn ang="0">
                  <a:pos x="42" y="197"/>
                </a:cxn>
                <a:cxn ang="0">
                  <a:pos x="75" y="167"/>
                </a:cxn>
                <a:cxn ang="0">
                  <a:pos x="110" y="140"/>
                </a:cxn>
                <a:cxn ang="0">
                  <a:pos x="147" y="114"/>
                </a:cxn>
                <a:cxn ang="0">
                  <a:pos x="147" y="114"/>
                </a:cxn>
                <a:cxn ang="0">
                  <a:pos x="161" y="103"/>
                </a:cxn>
                <a:cxn ang="0">
                  <a:pos x="174" y="91"/>
                </a:cxn>
                <a:cxn ang="0">
                  <a:pos x="199" y="68"/>
                </a:cxn>
                <a:cxn ang="0">
                  <a:pos x="199" y="68"/>
                </a:cxn>
                <a:cxn ang="0">
                  <a:pos x="216" y="52"/>
                </a:cxn>
                <a:cxn ang="0">
                  <a:pos x="236" y="38"/>
                </a:cxn>
                <a:cxn ang="0">
                  <a:pos x="255" y="23"/>
                </a:cxn>
                <a:cxn ang="0">
                  <a:pos x="275" y="10"/>
                </a:cxn>
                <a:cxn ang="0">
                  <a:pos x="275" y="10"/>
                </a:cxn>
                <a:cxn ang="0">
                  <a:pos x="276" y="9"/>
                </a:cxn>
                <a:cxn ang="0">
                  <a:pos x="278" y="6"/>
                </a:cxn>
                <a:cxn ang="0">
                  <a:pos x="276" y="2"/>
                </a:cxn>
                <a:cxn ang="0">
                  <a:pos x="274" y="0"/>
                </a:cxn>
                <a:cxn ang="0">
                  <a:pos x="271" y="0"/>
                </a:cxn>
                <a:cxn ang="0">
                  <a:pos x="268" y="1"/>
                </a:cxn>
                <a:cxn ang="0">
                  <a:pos x="268" y="1"/>
                </a:cxn>
              </a:cxnLst>
              <a:rect l="0" t="0" r="r" b="b"/>
              <a:pathLst>
                <a:path w="278" h="231">
                  <a:moveTo>
                    <a:pt x="268" y="1"/>
                  </a:moveTo>
                  <a:lnTo>
                    <a:pt x="268" y="1"/>
                  </a:lnTo>
                  <a:lnTo>
                    <a:pt x="251" y="13"/>
                  </a:lnTo>
                  <a:lnTo>
                    <a:pt x="233" y="26"/>
                  </a:lnTo>
                  <a:lnTo>
                    <a:pt x="200" y="55"/>
                  </a:lnTo>
                  <a:lnTo>
                    <a:pt x="168" y="82"/>
                  </a:lnTo>
                  <a:lnTo>
                    <a:pt x="151" y="97"/>
                  </a:lnTo>
                  <a:lnTo>
                    <a:pt x="134" y="108"/>
                  </a:lnTo>
                  <a:lnTo>
                    <a:pt x="134" y="108"/>
                  </a:lnTo>
                  <a:lnTo>
                    <a:pt x="98" y="134"/>
                  </a:lnTo>
                  <a:lnTo>
                    <a:pt x="64" y="161"/>
                  </a:lnTo>
                  <a:lnTo>
                    <a:pt x="33" y="189"/>
                  </a:lnTo>
                  <a:lnTo>
                    <a:pt x="2" y="221"/>
                  </a:lnTo>
                  <a:lnTo>
                    <a:pt x="2" y="221"/>
                  </a:lnTo>
                  <a:lnTo>
                    <a:pt x="0" y="223"/>
                  </a:lnTo>
                  <a:lnTo>
                    <a:pt x="0" y="226"/>
                  </a:lnTo>
                  <a:lnTo>
                    <a:pt x="3" y="230"/>
                  </a:lnTo>
                  <a:lnTo>
                    <a:pt x="6" y="231"/>
                  </a:lnTo>
                  <a:lnTo>
                    <a:pt x="8" y="231"/>
                  </a:lnTo>
                  <a:lnTo>
                    <a:pt x="11" y="230"/>
                  </a:lnTo>
                  <a:lnTo>
                    <a:pt x="11" y="230"/>
                  </a:lnTo>
                  <a:lnTo>
                    <a:pt x="25" y="213"/>
                  </a:lnTo>
                  <a:lnTo>
                    <a:pt x="42" y="197"/>
                  </a:lnTo>
                  <a:lnTo>
                    <a:pt x="75" y="167"/>
                  </a:lnTo>
                  <a:lnTo>
                    <a:pt x="110" y="140"/>
                  </a:lnTo>
                  <a:lnTo>
                    <a:pt x="147" y="114"/>
                  </a:lnTo>
                  <a:lnTo>
                    <a:pt x="147" y="114"/>
                  </a:lnTo>
                  <a:lnTo>
                    <a:pt x="161" y="103"/>
                  </a:lnTo>
                  <a:lnTo>
                    <a:pt x="174" y="91"/>
                  </a:lnTo>
                  <a:lnTo>
                    <a:pt x="199" y="68"/>
                  </a:lnTo>
                  <a:lnTo>
                    <a:pt x="199" y="68"/>
                  </a:lnTo>
                  <a:lnTo>
                    <a:pt x="216" y="52"/>
                  </a:lnTo>
                  <a:lnTo>
                    <a:pt x="236" y="38"/>
                  </a:lnTo>
                  <a:lnTo>
                    <a:pt x="255" y="23"/>
                  </a:lnTo>
                  <a:lnTo>
                    <a:pt x="275" y="10"/>
                  </a:lnTo>
                  <a:lnTo>
                    <a:pt x="275" y="10"/>
                  </a:lnTo>
                  <a:lnTo>
                    <a:pt x="276" y="9"/>
                  </a:lnTo>
                  <a:lnTo>
                    <a:pt x="278" y="6"/>
                  </a:lnTo>
                  <a:lnTo>
                    <a:pt x="276" y="2"/>
                  </a:lnTo>
                  <a:lnTo>
                    <a:pt x="274" y="0"/>
                  </a:lnTo>
                  <a:lnTo>
                    <a:pt x="271" y="0"/>
                  </a:lnTo>
                  <a:lnTo>
                    <a:pt x="268" y="1"/>
                  </a:lnTo>
                  <a:lnTo>
                    <a:pt x="268"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301"/>
            <p:cNvSpPr/>
            <p:nvPr/>
          </p:nvSpPr>
          <p:spPr bwMode="auto">
            <a:xfrm>
              <a:off x="4238626" y="1539876"/>
              <a:ext cx="68263" cy="52388"/>
            </a:xfrm>
            <a:custGeom>
              <a:avLst/>
              <a:gdLst/>
              <a:ahLst/>
              <a:cxnLst>
                <a:cxn ang="0">
                  <a:pos x="165" y="1"/>
                </a:cxn>
                <a:cxn ang="0">
                  <a:pos x="165" y="1"/>
                </a:cxn>
                <a:cxn ang="0">
                  <a:pos x="156" y="10"/>
                </a:cxn>
                <a:cxn ang="0">
                  <a:pos x="145" y="19"/>
                </a:cxn>
                <a:cxn ang="0">
                  <a:pos x="123" y="36"/>
                </a:cxn>
                <a:cxn ang="0">
                  <a:pos x="99" y="52"/>
                </a:cxn>
                <a:cxn ang="0">
                  <a:pos x="76" y="68"/>
                </a:cxn>
                <a:cxn ang="0">
                  <a:pos x="76" y="68"/>
                </a:cxn>
                <a:cxn ang="0">
                  <a:pos x="60" y="78"/>
                </a:cxn>
                <a:cxn ang="0">
                  <a:pos x="51" y="84"/>
                </a:cxn>
                <a:cxn ang="0">
                  <a:pos x="44" y="90"/>
                </a:cxn>
                <a:cxn ang="0">
                  <a:pos x="44" y="90"/>
                </a:cxn>
                <a:cxn ang="0">
                  <a:pos x="29" y="106"/>
                </a:cxn>
                <a:cxn ang="0">
                  <a:pos x="18" y="114"/>
                </a:cxn>
                <a:cxn ang="0">
                  <a:pos x="9" y="120"/>
                </a:cxn>
                <a:cxn ang="0">
                  <a:pos x="9" y="120"/>
                </a:cxn>
                <a:cxn ang="0">
                  <a:pos x="6" y="120"/>
                </a:cxn>
                <a:cxn ang="0">
                  <a:pos x="4" y="120"/>
                </a:cxn>
                <a:cxn ang="0">
                  <a:pos x="1" y="121"/>
                </a:cxn>
                <a:cxn ang="0">
                  <a:pos x="0" y="125"/>
                </a:cxn>
                <a:cxn ang="0">
                  <a:pos x="0" y="128"/>
                </a:cxn>
                <a:cxn ang="0">
                  <a:pos x="0" y="128"/>
                </a:cxn>
                <a:cxn ang="0">
                  <a:pos x="1" y="131"/>
                </a:cxn>
                <a:cxn ang="0">
                  <a:pos x="3" y="132"/>
                </a:cxn>
                <a:cxn ang="0">
                  <a:pos x="5" y="133"/>
                </a:cxn>
                <a:cxn ang="0">
                  <a:pos x="8" y="133"/>
                </a:cxn>
                <a:cxn ang="0">
                  <a:pos x="8" y="133"/>
                </a:cxn>
                <a:cxn ang="0">
                  <a:pos x="16" y="131"/>
                </a:cxn>
                <a:cxn ang="0">
                  <a:pos x="21" y="125"/>
                </a:cxn>
                <a:cxn ang="0">
                  <a:pos x="33" y="115"/>
                </a:cxn>
                <a:cxn ang="0">
                  <a:pos x="33" y="115"/>
                </a:cxn>
                <a:cxn ang="0">
                  <a:pos x="44" y="104"/>
                </a:cxn>
                <a:cxn ang="0">
                  <a:pos x="56" y="95"/>
                </a:cxn>
                <a:cxn ang="0">
                  <a:pos x="82" y="78"/>
                </a:cxn>
                <a:cxn ang="0">
                  <a:pos x="82" y="78"/>
                </a:cxn>
                <a:cxn ang="0">
                  <a:pos x="105" y="63"/>
                </a:cxn>
                <a:cxn ang="0">
                  <a:pos x="129" y="46"/>
                </a:cxn>
                <a:cxn ang="0">
                  <a:pos x="153" y="29"/>
                </a:cxn>
                <a:cxn ang="0">
                  <a:pos x="163" y="19"/>
                </a:cxn>
                <a:cxn ang="0">
                  <a:pos x="173" y="9"/>
                </a:cxn>
                <a:cxn ang="0">
                  <a:pos x="173" y="9"/>
                </a:cxn>
                <a:cxn ang="0">
                  <a:pos x="174" y="6"/>
                </a:cxn>
                <a:cxn ang="0">
                  <a:pos x="174" y="5"/>
                </a:cxn>
                <a:cxn ang="0">
                  <a:pos x="173" y="1"/>
                </a:cxn>
                <a:cxn ang="0">
                  <a:pos x="170" y="0"/>
                </a:cxn>
                <a:cxn ang="0">
                  <a:pos x="169" y="0"/>
                </a:cxn>
                <a:cxn ang="0">
                  <a:pos x="166" y="0"/>
                </a:cxn>
                <a:cxn ang="0">
                  <a:pos x="165" y="1"/>
                </a:cxn>
                <a:cxn ang="0">
                  <a:pos x="165" y="1"/>
                </a:cxn>
              </a:cxnLst>
              <a:rect l="0" t="0" r="r" b="b"/>
              <a:pathLst>
                <a:path w="174" h="133">
                  <a:moveTo>
                    <a:pt x="165" y="1"/>
                  </a:moveTo>
                  <a:lnTo>
                    <a:pt x="165" y="1"/>
                  </a:lnTo>
                  <a:lnTo>
                    <a:pt x="156" y="10"/>
                  </a:lnTo>
                  <a:lnTo>
                    <a:pt x="145" y="19"/>
                  </a:lnTo>
                  <a:lnTo>
                    <a:pt x="123" y="36"/>
                  </a:lnTo>
                  <a:lnTo>
                    <a:pt x="99" y="52"/>
                  </a:lnTo>
                  <a:lnTo>
                    <a:pt x="76" y="68"/>
                  </a:lnTo>
                  <a:lnTo>
                    <a:pt x="76" y="68"/>
                  </a:lnTo>
                  <a:lnTo>
                    <a:pt x="60" y="78"/>
                  </a:lnTo>
                  <a:lnTo>
                    <a:pt x="51" y="84"/>
                  </a:lnTo>
                  <a:lnTo>
                    <a:pt x="44" y="90"/>
                  </a:lnTo>
                  <a:lnTo>
                    <a:pt x="44" y="90"/>
                  </a:lnTo>
                  <a:lnTo>
                    <a:pt x="29" y="106"/>
                  </a:lnTo>
                  <a:lnTo>
                    <a:pt x="18" y="114"/>
                  </a:lnTo>
                  <a:lnTo>
                    <a:pt x="9" y="120"/>
                  </a:lnTo>
                  <a:lnTo>
                    <a:pt x="9" y="120"/>
                  </a:lnTo>
                  <a:lnTo>
                    <a:pt x="6" y="120"/>
                  </a:lnTo>
                  <a:lnTo>
                    <a:pt x="4" y="120"/>
                  </a:lnTo>
                  <a:lnTo>
                    <a:pt x="1" y="121"/>
                  </a:lnTo>
                  <a:lnTo>
                    <a:pt x="0" y="125"/>
                  </a:lnTo>
                  <a:lnTo>
                    <a:pt x="0" y="128"/>
                  </a:lnTo>
                  <a:lnTo>
                    <a:pt x="0" y="128"/>
                  </a:lnTo>
                  <a:lnTo>
                    <a:pt x="1" y="131"/>
                  </a:lnTo>
                  <a:lnTo>
                    <a:pt x="3" y="132"/>
                  </a:lnTo>
                  <a:lnTo>
                    <a:pt x="5" y="133"/>
                  </a:lnTo>
                  <a:lnTo>
                    <a:pt x="8" y="133"/>
                  </a:lnTo>
                  <a:lnTo>
                    <a:pt x="8" y="133"/>
                  </a:lnTo>
                  <a:lnTo>
                    <a:pt x="16" y="131"/>
                  </a:lnTo>
                  <a:lnTo>
                    <a:pt x="21" y="125"/>
                  </a:lnTo>
                  <a:lnTo>
                    <a:pt x="33" y="115"/>
                  </a:lnTo>
                  <a:lnTo>
                    <a:pt x="33" y="115"/>
                  </a:lnTo>
                  <a:lnTo>
                    <a:pt x="44" y="104"/>
                  </a:lnTo>
                  <a:lnTo>
                    <a:pt x="56" y="95"/>
                  </a:lnTo>
                  <a:lnTo>
                    <a:pt x="82" y="78"/>
                  </a:lnTo>
                  <a:lnTo>
                    <a:pt x="82" y="78"/>
                  </a:lnTo>
                  <a:lnTo>
                    <a:pt x="105" y="63"/>
                  </a:lnTo>
                  <a:lnTo>
                    <a:pt x="129" y="46"/>
                  </a:lnTo>
                  <a:lnTo>
                    <a:pt x="153" y="29"/>
                  </a:lnTo>
                  <a:lnTo>
                    <a:pt x="163" y="19"/>
                  </a:lnTo>
                  <a:lnTo>
                    <a:pt x="173" y="9"/>
                  </a:lnTo>
                  <a:lnTo>
                    <a:pt x="173" y="9"/>
                  </a:lnTo>
                  <a:lnTo>
                    <a:pt x="174" y="6"/>
                  </a:lnTo>
                  <a:lnTo>
                    <a:pt x="174" y="5"/>
                  </a:lnTo>
                  <a:lnTo>
                    <a:pt x="173" y="1"/>
                  </a:lnTo>
                  <a:lnTo>
                    <a:pt x="170" y="0"/>
                  </a:lnTo>
                  <a:lnTo>
                    <a:pt x="169" y="0"/>
                  </a:lnTo>
                  <a:lnTo>
                    <a:pt x="166" y="0"/>
                  </a:lnTo>
                  <a:lnTo>
                    <a:pt x="165" y="1"/>
                  </a:lnTo>
                  <a:lnTo>
                    <a:pt x="16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302"/>
            <p:cNvSpPr/>
            <p:nvPr/>
          </p:nvSpPr>
          <p:spPr bwMode="auto">
            <a:xfrm>
              <a:off x="4330701" y="1477963"/>
              <a:ext cx="58738" cy="42863"/>
            </a:xfrm>
            <a:custGeom>
              <a:avLst/>
              <a:gdLst/>
              <a:ahLst/>
              <a:cxnLst>
                <a:cxn ang="0">
                  <a:pos x="139" y="1"/>
                </a:cxn>
                <a:cxn ang="0">
                  <a:pos x="139" y="1"/>
                </a:cxn>
                <a:cxn ang="0">
                  <a:pos x="122" y="14"/>
                </a:cxn>
                <a:cxn ang="0">
                  <a:pos x="104" y="28"/>
                </a:cxn>
                <a:cxn ang="0">
                  <a:pos x="66" y="52"/>
                </a:cxn>
                <a:cxn ang="0">
                  <a:pos x="66" y="52"/>
                </a:cxn>
                <a:cxn ang="0">
                  <a:pos x="51" y="61"/>
                </a:cxn>
                <a:cxn ang="0">
                  <a:pos x="37" y="71"/>
                </a:cxn>
                <a:cxn ang="0">
                  <a:pos x="37" y="71"/>
                </a:cxn>
                <a:cxn ang="0">
                  <a:pos x="21" y="83"/>
                </a:cxn>
                <a:cxn ang="0">
                  <a:pos x="12" y="90"/>
                </a:cxn>
                <a:cxn ang="0">
                  <a:pos x="4" y="94"/>
                </a:cxn>
                <a:cxn ang="0">
                  <a:pos x="4" y="94"/>
                </a:cxn>
                <a:cxn ang="0">
                  <a:pos x="3" y="95"/>
                </a:cxn>
                <a:cxn ang="0">
                  <a:pos x="2" y="96"/>
                </a:cxn>
                <a:cxn ang="0">
                  <a:pos x="0" y="100"/>
                </a:cxn>
                <a:cxn ang="0">
                  <a:pos x="3" y="104"/>
                </a:cxn>
                <a:cxn ang="0">
                  <a:pos x="6" y="105"/>
                </a:cxn>
                <a:cxn ang="0">
                  <a:pos x="8" y="104"/>
                </a:cxn>
                <a:cxn ang="0">
                  <a:pos x="8" y="104"/>
                </a:cxn>
                <a:cxn ang="0">
                  <a:pos x="12" y="103"/>
                </a:cxn>
                <a:cxn ang="0">
                  <a:pos x="17" y="100"/>
                </a:cxn>
                <a:cxn ang="0">
                  <a:pos x="25" y="94"/>
                </a:cxn>
                <a:cxn ang="0">
                  <a:pos x="25" y="94"/>
                </a:cxn>
                <a:cxn ang="0">
                  <a:pos x="37" y="85"/>
                </a:cxn>
                <a:cxn ang="0">
                  <a:pos x="49" y="77"/>
                </a:cxn>
                <a:cxn ang="0">
                  <a:pos x="61" y="69"/>
                </a:cxn>
                <a:cxn ang="0">
                  <a:pos x="72" y="61"/>
                </a:cxn>
                <a:cxn ang="0">
                  <a:pos x="72" y="61"/>
                </a:cxn>
                <a:cxn ang="0">
                  <a:pos x="91" y="48"/>
                </a:cxn>
                <a:cxn ang="0">
                  <a:pos x="110" y="36"/>
                </a:cxn>
                <a:cxn ang="0">
                  <a:pos x="129" y="23"/>
                </a:cxn>
                <a:cxn ang="0">
                  <a:pos x="147" y="9"/>
                </a:cxn>
                <a:cxn ang="0">
                  <a:pos x="147" y="9"/>
                </a:cxn>
                <a:cxn ang="0">
                  <a:pos x="148" y="7"/>
                </a:cxn>
                <a:cxn ang="0">
                  <a:pos x="150" y="5"/>
                </a:cxn>
                <a:cxn ang="0">
                  <a:pos x="148" y="3"/>
                </a:cxn>
                <a:cxn ang="0">
                  <a:pos x="147" y="1"/>
                </a:cxn>
                <a:cxn ang="0">
                  <a:pos x="143" y="0"/>
                </a:cxn>
                <a:cxn ang="0">
                  <a:pos x="142" y="0"/>
                </a:cxn>
                <a:cxn ang="0">
                  <a:pos x="139" y="1"/>
                </a:cxn>
                <a:cxn ang="0">
                  <a:pos x="139" y="1"/>
                </a:cxn>
              </a:cxnLst>
              <a:rect l="0" t="0" r="r" b="b"/>
              <a:pathLst>
                <a:path w="150" h="105">
                  <a:moveTo>
                    <a:pt x="139" y="1"/>
                  </a:moveTo>
                  <a:lnTo>
                    <a:pt x="139" y="1"/>
                  </a:lnTo>
                  <a:lnTo>
                    <a:pt x="122" y="14"/>
                  </a:lnTo>
                  <a:lnTo>
                    <a:pt x="104" y="28"/>
                  </a:lnTo>
                  <a:lnTo>
                    <a:pt x="66" y="52"/>
                  </a:lnTo>
                  <a:lnTo>
                    <a:pt x="66" y="52"/>
                  </a:lnTo>
                  <a:lnTo>
                    <a:pt x="51" y="61"/>
                  </a:lnTo>
                  <a:lnTo>
                    <a:pt x="37" y="71"/>
                  </a:lnTo>
                  <a:lnTo>
                    <a:pt x="37" y="71"/>
                  </a:lnTo>
                  <a:lnTo>
                    <a:pt x="21" y="83"/>
                  </a:lnTo>
                  <a:lnTo>
                    <a:pt x="12" y="90"/>
                  </a:lnTo>
                  <a:lnTo>
                    <a:pt x="4" y="94"/>
                  </a:lnTo>
                  <a:lnTo>
                    <a:pt x="4" y="94"/>
                  </a:lnTo>
                  <a:lnTo>
                    <a:pt x="3" y="95"/>
                  </a:lnTo>
                  <a:lnTo>
                    <a:pt x="2" y="96"/>
                  </a:lnTo>
                  <a:lnTo>
                    <a:pt x="0" y="100"/>
                  </a:lnTo>
                  <a:lnTo>
                    <a:pt x="3" y="104"/>
                  </a:lnTo>
                  <a:lnTo>
                    <a:pt x="6" y="105"/>
                  </a:lnTo>
                  <a:lnTo>
                    <a:pt x="8" y="104"/>
                  </a:lnTo>
                  <a:lnTo>
                    <a:pt x="8" y="104"/>
                  </a:lnTo>
                  <a:lnTo>
                    <a:pt x="12" y="103"/>
                  </a:lnTo>
                  <a:lnTo>
                    <a:pt x="17" y="100"/>
                  </a:lnTo>
                  <a:lnTo>
                    <a:pt x="25" y="94"/>
                  </a:lnTo>
                  <a:lnTo>
                    <a:pt x="25" y="94"/>
                  </a:lnTo>
                  <a:lnTo>
                    <a:pt x="37" y="85"/>
                  </a:lnTo>
                  <a:lnTo>
                    <a:pt x="49" y="77"/>
                  </a:lnTo>
                  <a:lnTo>
                    <a:pt x="61" y="69"/>
                  </a:lnTo>
                  <a:lnTo>
                    <a:pt x="72" y="61"/>
                  </a:lnTo>
                  <a:lnTo>
                    <a:pt x="72" y="61"/>
                  </a:lnTo>
                  <a:lnTo>
                    <a:pt x="91" y="48"/>
                  </a:lnTo>
                  <a:lnTo>
                    <a:pt x="110" y="36"/>
                  </a:lnTo>
                  <a:lnTo>
                    <a:pt x="129" y="23"/>
                  </a:lnTo>
                  <a:lnTo>
                    <a:pt x="147" y="9"/>
                  </a:lnTo>
                  <a:lnTo>
                    <a:pt x="147" y="9"/>
                  </a:lnTo>
                  <a:lnTo>
                    <a:pt x="148" y="7"/>
                  </a:lnTo>
                  <a:lnTo>
                    <a:pt x="150" y="5"/>
                  </a:lnTo>
                  <a:lnTo>
                    <a:pt x="148" y="3"/>
                  </a:lnTo>
                  <a:lnTo>
                    <a:pt x="147" y="1"/>
                  </a:lnTo>
                  <a:lnTo>
                    <a:pt x="143" y="0"/>
                  </a:lnTo>
                  <a:lnTo>
                    <a:pt x="142" y="0"/>
                  </a:lnTo>
                  <a:lnTo>
                    <a:pt x="139" y="1"/>
                  </a:lnTo>
                  <a:lnTo>
                    <a:pt x="139"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303"/>
            <p:cNvSpPr/>
            <p:nvPr/>
          </p:nvSpPr>
          <p:spPr bwMode="auto">
            <a:xfrm>
              <a:off x="4383089" y="1444626"/>
              <a:ext cx="104775" cy="74613"/>
            </a:xfrm>
            <a:custGeom>
              <a:avLst/>
              <a:gdLst/>
              <a:ahLst/>
              <a:cxnLst>
                <a:cxn ang="0">
                  <a:pos x="257" y="2"/>
                </a:cxn>
                <a:cxn ang="0">
                  <a:pos x="257" y="2"/>
                </a:cxn>
                <a:cxn ang="0">
                  <a:pos x="224" y="24"/>
                </a:cxn>
                <a:cxn ang="0">
                  <a:pos x="191" y="47"/>
                </a:cxn>
                <a:cxn ang="0">
                  <a:pos x="158" y="71"/>
                </a:cxn>
                <a:cxn ang="0">
                  <a:pos x="126" y="93"/>
                </a:cxn>
                <a:cxn ang="0">
                  <a:pos x="126" y="93"/>
                </a:cxn>
                <a:cxn ang="0">
                  <a:pos x="89" y="114"/>
                </a:cxn>
                <a:cxn ang="0">
                  <a:pos x="72" y="124"/>
                </a:cxn>
                <a:cxn ang="0">
                  <a:pos x="54" y="135"/>
                </a:cxn>
                <a:cxn ang="0">
                  <a:pos x="54" y="135"/>
                </a:cxn>
                <a:cxn ang="0">
                  <a:pos x="32" y="153"/>
                </a:cxn>
                <a:cxn ang="0">
                  <a:pos x="32" y="153"/>
                </a:cxn>
                <a:cxn ang="0">
                  <a:pos x="18" y="166"/>
                </a:cxn>
                <a:cxn ang="0">
                  <a:pos x="12" y="173"/>
                </a:cxn>
                <a:cxn ang="0">
                  <a:pos x="8" y="175"/>
                </a:cxn>
                <a:cxn ang="0">
                  <a:pos x="4" y="178"/>
                </a:cxn>
                <a:cxn ang="0">
                  <a:pos x="4" y="178"/>
                </a:cxn>
                <a:cxn ang="0">
                  <a:pos x="1" y="179"/>
                </a:cxn>
                <a:cxn ang="0">
                  <a:pos x="0" y="181"/>
                </a:cxn>
                <a:cxn ang="0">
                  <a:pos x="0" y="185"/>
                </a:cxn>
                <a:cxn ang="0">
                  <a:pos x="3" y="189"/>
                </a:cxn>
                <a:cxn ang="0">
                  <a:pos x="4" y="189"/>
                </a:cxn>
                <a:cxn ang="0">
                  <a:pos x="7" y="189"/>
                </a:cxn>
                <a:cxn ang="0">
                  <a:pos x="7" y="189"/>
                </a:cxn>
                <a:cxn ang="0">
                  <a:pos x="12" y="186"/>
                </a:cxn>
                <a:cxn ang="0">
                  <a:pos x="17" y="183"/>
                </a:cxn>
                <a:cxn ang="0">
                  <a:pos x="28" y="174"/>
                </a:cxn>
                <a:cxn ang="0">
                  <a:pos x="37" y="165"/>
                </a:cxn>
                <a:cxn ang="0">
                  <a:pos x="46" y="156"/>
                </a:cxn>
                <a:cxn ang="0">
                  <a:pos x="46" y="156"/>
                </a:cxn>
                <a:cxn ang="0">
                  <a:pos x="64" y="143"/>
                </a:cxn>
                <a:cxn ang="0">
                  <a:pos x="84" y="130"/>
                </a:cxn>
                <a:cxn ang="0">
                  <a:pos x="123" y="107"/>
                </a:cxn>
                <a:cxn ang="0">
                  <a:pos x="123" y="107"/>
                </a:cxn>
                <a:cxn ang="0">
                  <a:pos x="141" y="97"/>
                </a:cxn>
                <a:cxn ang="0">
                  <a:pos x="158" y="85"/>
                </a:cxn>
                <a:cxn ang="0">
                  <a:pos x="194" y="60"/>
                </a:cxn>
                <a:cxn ang="0">
                  <a:pos x="228" y="36"/>
                </a:cxn>
                <a:cxn ang="0">
                  <a:pos x="262" y="12"/>
                </a:cxn>
                <a:cxn ang="0">
                  <a:pos x="262" y="12"/>
                </a:cxn>
                <a:cxn ang="0">
                  <a:pos x="264" y="9"/>
                </a:cxn>
                <a:cxn ang="0">
                  <a:pos x="264" y="8"/>
                </a:cxn>
                <a:cxn ang="0">
                  <a:pos x="264" y="3"/>
                </a:cxn>
                <a:cxn ang="0">
                  <a:pos x="260" y="0"/>
                </a:cxn>
                <a:cxn ang="0">
                  <a:pos x="259" y="0"/>
                </a:cxn>
                <a:cxn ang="0">
                  <a:pos x="257" y="2"/>
                </a:cxn>
                <a:cxn ang="0">
                  <a:pos x="257" y="2"/>
                </a:cxn>
              </a:cxnLst>
              <a:rect l="0" t="0" r="r" b="b"/>
              <a:pathLst>
                <a:path w="264" h="189">
                  <a:moveTo>
                    <a:pt x="257" y="2"/>
                  </a:moveTo>
                  <a:lnTo>
                    <a:pt x="257" y="2"/>
                  </a:lnTo>
                  <a:lnTo>
                    <a:pt x="224" y="24"/>
                  </a:lnTo>
                  <a:lnTo>
                    <a:pt x="191" y="47"/>
                  </a:lnTo>
                  <a:lnTo>
                    <a:pt x="158" y="71"/>
                  </a:lnTo>
                  <a:lnTo>
                    <a:pt x="126" y="93"/>
                  </a:lnTo>
                  <a:lnTo>
                    <a:pt x="126" y="93"/>
                  </a:lnTo>
                  <a:lnTo>
                    <a:pt x="89" y="114"/>
                  </a:lnTo>
                  <a:lnTo>
                    <a:pt x="72" y="124"/>
                  </a:lnTo>
                  <a:lnTo>
                    <a:pt x="54" y="135"/>
                  </a:lnTo>
                  <a:lnTo>
                    <a:pt x="54" y="135"/>
                  </a:lnTo>
                  <a:lnTo>
                    <a:pt x="32" y="153"/>
                  </a:lnTo>
                  <a:lnTo>
                    <a:pt x="32" y="153"/>
                  </a:lnTo>
                  <a:lnTo>
                    <a:pt x="18" y="166"/>
                  </a:lnTo>
                  <a:lnTo>
                    <a:pt x="12" y="173"/>
                  </a:lnTo>
                  <a:lnTo>
                    <a:pt x="8" y="175"/>
                  </a:lnTo>
                  <a:lnTo>
                    <a:pt x="4" y="178"/>
                  </a:lnTo>
                  <a:lnTo>
                    <a:pt x="4" y="178"/>
                  </a:lnTo>
                  <a:lnTo>
                    <a:pt x="1" y="179"/>
                  </a:lnTo>
                  <a:lnTo>
                    <a:pt x="0" y="181"/>
                  </a:lnTo>
                  <a:lnTo>
                    <a:pt x="0" y="185"/>
                  </a:lnTo>
                  <a:lnTo>
                    <a:pt x="3" y="189"/>
                  </a:lnTo>
                  <a:lnTo>
                    <a:pt x="4" y="189"/>
                  </a:lnTo>
                  <a:lnTo>
                    <a:pt x="7" y="189"/>
                  </a:lnTo>
                  <a:lnTo>
                    <a:pt x="7" y="189"/>
                  </a:lnTo>
                  <a:lnTo>
                    <a:pt x="12" y="186"/>
                  </a:lnTo>
                  <a:lnTo>
                    <a:pt x="17" y="183"/>
                  </a:lnTo>
                  <a:lnTo>
                    <a:pt x="28" y="174"/>
                  </a:lnTo>
                  <a:lnTo>
                    <a:pt x="37" y="165"/>
                  </a:lnTo>
                  <a:lnTo>
                    <a:pt x="46" y="156"/>
                  </a:lnTo>
                  <a:lnTo>
                    <a:pt x="46" y="156"/>
                  </a:lnTo>
                  <a:lnTo>
                    <a:pt x="64" y="143"/>
                  </a:lnTo>
                  <a:lnTo>
                    <a:pt x="84" y="130"/>
                  </a:lnTo>
                  <a:lnTo>
                    <a:pt x="123" y="107"/>
                  </a:lnTo>
                  <a:lnTo>
                    <a:pt x="123" y="107"/>
                  </a:lnTo>
                  <a:lnTo>
                    <a:pt x="141" y="97"/>
                  </a:lnTo>
                  <a:lnTo>
                    <a:pt x="158" y="85"/>
                  </a:lnTo>
                  <a:lnTo>
                    <a:pt x="194" y="60"/>
                  </a:lnTo>
                  <a:lnTo>
                    <a:pt x="228" y="36"/>
                  </a:lnTo>
                  <a:lnTo>
                    <a:pt x="262" y="12"/>
                  </a:lnTo>
                  <a:lnTo>
                    <a:pt x="262" y="12"/>
                  </a:lnTo>
                  <a:lnTo>
                    <a:pt x="264" y="9"/>
                  </a:lnTo>
                  <a:lnTo>
                    <a:pt x="264" y="8"/>
                  </a:lnTo>
                  <a:lnTo>
                    <a:pt x="264" y="3"/>
                  </a:lnTo>
                  <a:lnTo>
                    <a:pt x="260" y="0"/>
                  </a:lnTo>
                  <a:lnTo>
                    <a:pt x="259" y="0"/>
                  </a:lnTo>
                  <a:lnTo>
                    <a:pt x="257" y="2"/>
                  </a:lnTo>
                  <a:lnTo>
                    <a:pt x="257"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304"/>
            <p:cNvSpPr/>
            <p:nvPr/>
          </p:nvSpPr>
          <p:spPr bwMode="auto">
            <a:xfrm>
              <a:off x="4419601" y="1466851"/>
              <a:ext cx="95250" cy="60325"/>
            </a:xfrm>
            <a:custGeom>
              <a:avLst/>
              <a:gdLst/>
              <a:ahLst/>
              <a:cxnLst>
                <a:cxn ang="0">
                  <a:pos x="232" y="1"/>
                </a:cxn>
                <a:cxn ang="0">
                  <a:pos x="232" y="1"/>
                </a:cxn>
                <a:cxn ang="0">
                  <a:pos x="206" y="18"/>
                </a:cxn>
                <a:cxn ang="0">
                  <a:pos x="180" y="35"/>
                </a:cxn>
                <a:cxn ang="0">
                  <a:pos x="152" y="51"/>
                </a:cxn>
                <a:cxn ang="0">
                  <a:pos x="123" y="65"/>
                </a:cxn>
                <a:cxn ang="0">
                  <a:pos x="123" y="65"/>
                </a:cxn>
                <a:cxn ang="0">
                  <a:pos x="108" y="73"/>
                </a:cxn>
                <a:cxn ang="0">
                  <a:pos x="93" y="82"/>
                </a:cxn>
                <a:cxn ang="0">
                  <a:pos x="63" y="102"/>
                </a:cxn>
                <a:cxn ang="0">
                  <a:pos x="34" y="123"/>
                </a:cxn>
                <a:cxn ang="0">
                  <a:pos x="19" y="132"/>
                </a:cxn>
                <a:cxn ang="0">
                  <a:pos x="4" y="141"/>
                </a:cxn>
                <a:cxn ang="0">
                  <a:pos x="4" y="141"/>
                </a:cxn>
                <a:cxn ang="0">
                  <a:pos x="2" y="142"/>
                </a:cxn>
                <a:cxn ang="0">
                  <a:pos x="0" y="144"/>
                </a:cxn>
                <a:cxn ang="0">
                  <a:pos x="2" y="148"/>
                </a:cxn>
                <a:cxn ang="0">
                  <a:pos x="4" y="150"/>
                </a:cxn>
                <a:cxn ang="0">
                  <a:pos x="7" y="151"/>
                </a:cxn>
                <a:cxn ang="0">
                  <a:pos x="10" y="150"/>
                </a:cxn>
                <a:cxn ang="0">
                  <a:pos x="10" y="150"/>
                </a:cxn>
                <a:cxn ang="0">
                  <a:pos x="25" y="141"/>
                </a:cxn>
                <a:cxn ang="0">
                  <a:pos x="40" y="132"/>
                </a:cxn>
                <a:cxn ang="0">
                  <a:pos x="70" y="112"/>
                </a:cxn>
                <a:cxn ang="0">
                  <a:pos x="99" y="93"/>
                </a:cxn>
                <a:cxn ang="0">
                  <a:pos x="130" y="74"/>
                </a:cxn>
                <a:cxn ang="0">
                  <a:pos x="130" y="74"/>
                </a:cxn>
                <a:cxn ang="0">
                  <a:pos x="185" y="44"/>
                </a:cxn>
                <a:cxn ang="0">
                  <a:pos x="211" y="27"/>
                </a:cxn>
                <a:cxn ang="0">
                  <a:pos x="238" y="10"/>
                </a:cxn>
                <a:cxn ang="0">
                  <a:pos x="238" y="10"/>
                </a:cxn>
                <a:cxn ang="0">
                  <a:pos x="240" y="9"/>
                </a:cxn>
                <a:cxn ang="0">
                  <a:pos x="240" y="6"/>
                </a:cxn>
                <a:cxn ang="0">
                  <a:pos x="240" y="2"/>
                </a:cxn>
                <a:cxn ang="0">
                  <a:pos x="238" y="1"/>
                </a:cxn>
                <a:cxn ang="0">
                  <a:pos x="236" y="0"/>
                </a:cxn>
                <a:cxn ang="0">
                  <a:pos x="235" y="0"/>
                </a:cxn>
                <a:cxn ang="0">
                  <a:pos x="232" y="1"/>
                </a:cxn>
                <a:cxn ang="0">
                  <a:pos x="232" y="1"/>
                </a:cxn>
              </a:cxnLst>
              <a:rect l="0" t="0" r="r" b="b"/>
              <a:pathLst>
                <a:path w="240" h="151">
                  <a:moveTo>
                    <a:pt x="232" y="1"/>
                  </a:moveTo>
                  <a:lnTo>
                    <a:pt x="232" y="1"/>
                  </a:lnTo>
                  <a:lnTo>
                    <a:pt x="206" y="18"/>
                  </a:lnTo>
                  <a:lnTo>
                    <a:pt x="180" y="35"/>
                  </a:lnTo>
                  <a:lnTo>
                    <a:pt x="152" y="51"/>
                  </a:lnTo>
                  <a:lnTo>
                    <a:pt x="123" y="65"/>
                  </a:lnTo>
                  <a:lnTo>
                    <a:pt x="123" y="65"/>
                  </a:lnTo>
                  <a:lnTo>
                    <a:pt x="108" y="73"/>
                  </a:lnTo>
                  <a:lnTo>
                    <a:pt x="93" y="82"/>
                  </a:lnTo>
                  <a:lnTo>
                    <a:pt x="63" y="102"/>
                  </a:lnTo>
                  <a:lnTo>
                    <a:pt x="34" y="123"/>
                  </a:lnTo>
                  <a:lnTo>
                    <a:pt x="19" y="132"/>
                  </a:lnTo>
                  <a:lnTo>
                    <a:pt x="4" y="141"/>
                  </a:lnTo>
                  <a:lnTo>
                    <a:pt x="4" y="141"/>
                  </a:lnTo>
                  <a:lnTo>
                    <a:pt x="2" y="142"/>
                  </a:lnTo>
                  <a:lnTo>
                    <a:pt x="0" y="144"/>
                  </a:lnTo>
                  <a:lnTo>
                    <a:pt x="2" y="148"/>
                  </a:lnTo>
                  <a:lnTo>
                    <a:pt x="4" y="150"/>
                  </a:lnTo>
                  <a:lnTo>
                    <a:pt x="7" y="151"/>
                  </a:lnTo>
                  <a:lnTo>
                    <a:pt x="10" y="150"/>
                  </a:lnTo>
                  <a:lnTo>
                    <a:pt x="10" y="150"/>
                  </a:lnTo>
                  <a:lnTo>
                    <a:pt x="25" y="141"/>
                  </a:lnTo>
                  <a:lnTo>
                    <a:pt x="40" y="132"/>
                  </a:lnTo>
                  <a:lnTo>
                    <a:pt x="70" y="112"/>
                  </a:lnTo>
                  <a:lnTo>
                    <a:pt x="99" y="93"/>
                  </a:lnTo>
                  <a:lnTo>
                    <a:pt x="130" y="74"/>
                  </a:lnTo>
                  <a:lnTo>
                    <a:pt x="130" y="74"/>
                  </a:lnTo>
                  <a:lnTo>
                    <a:pt x="185" y="44"/>
                  </a:lnTo>
                  <a:lnTo>
                    <a:pt x="211" y="27"/>
                  </a:lnTo>
                  <a:lnTo>
                    <a:pt x="238" y="10"/>
                  </a:lnTo>
                  <a:lnTo>
                    <a:pt x="238" y="10"/>
                  </a:lnTo>
                  <a:lnTo>
                    <a:pt x="240" y="9"/>
                  </a:lnTo>
                  <a:lnTo>
                    <a:pt x="240" y="6"/>
                  </a:lnTo>
                  <a:lnTo>
                    <a:pt x="240" y="2"/>
                  </a:lnTo>
                  <a:lnTo>
                    <a:pt x="238" y="1"/>
                  </a:lnTo>
                  <a:lnTo>
                    <a:pt x="236" y="0"/>
                  </a:lnTo>
                  <a:lnTo>
                    <a:pt x="235" y="0"/>
                  </a:lnTo>
                  <a:lnTo>
                    <a:pt x="232" y="1"/>
                  </a:lnTo>
                  <a:lnTo>
                    <a:pt x="232"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305"/>
            <p:cNvSpPr/>
            <p:nvPr/>
          </p:nvSpPr>
          <p:spPr bwMode="auto">
            <a:xfrm>
              <a:off x="4440239" y="1401763"/>
              <a:ext cx="50800" cy="34925"/>
            </a:xfrm>
            <a:custGeom>
              <a:avLst/>
              <a:gdLst/>
              <a:ahLst/>
              <a:cxnLst>
                <a:cxn ang="0">
                  <a:pos x="117" y="1"/>
                </a:cxn>
                <a:cxn ang="0">
                  <a:pos x="117" y="1"/>
                </a:cxn>
                <a:cxn ang="0">
                  <a:pos x="104" y="10"/>
                </a:cxn>
                <a:cxn ang="0">
                  <a:pos x="89" y="19"/>
                </a:cxn>
                <a:cxn ang="0">
                  <a:pos x="73" y="27"/>
                </a:cxn>
                <a:cxn ang="0">
                  <a:pos x="57" y="35"/>
                </a:cxn>
                <a:cxn ang="0">
                  <a:pos x="57" y="35"/>
                </a:cxn>
                <a:cxn ang="0">
                  <a:pos x="42" y="43"/>
                </a:cxn>
                <a:cxn ang="0">
                  <a:pos x="27" y="52"/>
                </a:cxn>
                <a:cxn ang="0">
                  <a:pos x="14" y="62"/>
                </a:cxn>
                <a:cxn ang="0">
                  <a:pos x="1" y="75"/>
                </a:cxn>
                <a:cxn ang="0">
                  <a:pos x="1" y="75"/>
                </a:cxn>
                <a:cxn ang="0">
                  <a:pos x="0" y="77"/>
                </a:cxn>
                <a:cxn ang="0">
                  <a:pos x="0" y="79"/>
                </a:cxn>
                <a:cxn ang="0">
                  <a:pos x="1" y="83"/>
                </a:cxn>
                <a:cxn ang="0">
                  <a:pos x="5" y="85"/>
                </a:cxn>
                <a:cxn ang="0">
                  <a:pos x="8" y="85"/>
                </a:cxn>
                <a:cxn ang="0">
                  <a:pos x="9" y="83"/>
                </a:cxn>
                <a:cxn ang="0">
                  <a:pos x="9" y="83"/>
                </a:cxn>
                <a:cxn ang="0">
                  <a:pos x="22" y="72"/>
                </a:cxn>
                <a:cxn ang="0">
                  <a:pos x="36" y="61"/>
                </a:cxn>
                <a:cxn ang="0">
                  <a:pos x="51" y="52"/>
                </a:cxn>
                <a:cxn ang="0">
                  <a:pos x="66" y="44"/>
                </a:cxn>
                <a:cxn ang="0">
                  <a:pos x="98" y="28"/>
                </a:cxn>
                <a:cxn ang="0">
                  <a:pos x="112" y="19"/>
                </a:cxn>
                <a:cxn ang="0">
                  <a:pos x="127" y="9"/>
                </a:cxn>
                <a:cxn ang="0">
                  <a:pos x="127" y="9"/>
                </a:cxn>
                <a:cxn ang="0">
                  <a:pos x="128" y="7"/>
                </a:cxn>
                <a:cxn ang="0">
                  <a:pos x="128" y="5"/>
                </a:cxn>
                <a:cxn ang="0">
                  <a:pos x="128" y="4"/>
                </a:cxn>
                <a:cxn ang="0">
                  <a:pos x="127" y="1"/>
                </a:cxn>
                <a:cxn ang="0">
                  <a:pos x="123" y="0"/>
                </a:cxn>
                <a:cxn ang="0">
                  <a:pos x="120" y="0"/>
                </a:cxn>
                <a:cxn ang="0">
                  <a:pos x="117" y="1"/>
                </a:cxn>
                <a:cxn ang="0">
                  <a:pos x="117" y="1"/>
                </a:cxn>
              </a:cxnLst>
              <a:rect l="0" t="0" r="r" b="b"/>
              <a:pathLst>
                <a:path w="128" h="85">
                  <a:moveTo>
                    <a:pt x="117" y="1"/>
                  </a:moveTo>
                  <a:lnTo>
                    <a:pt x="117" y="1"/>
                  </a:lnTo>
                  <a:lnTo>
                    <a:pt x="104" y="10"/>
                  </a:lnTo>
                  <a:lnTo>
                    <a:pt x="89" y="19"/>
                  </a:lnTo>
                  <a:lnTo>
                    <a:pt x="73" y="27"/>
                  </a:lnTo>
                  <a:lnTo>
                    <a:pt x="57" y="35"/>
                  </a:lnTo>
                  <a:lnTo>
                    <a:pt x="57" y="35"/>
                  </a:lnTo>
                  <a:lnTo>
                    <a:pt x="42" y="43"/>
                  </a:lnTo>
                  <a:lnTo>
                    <a:pt x="27" y="52"/>
                  </a:lnTo>
                  <a:lnTo>
                    <a:pt x="14" y="62"/>
                  </a:lnTo>
                  <a:lnTo>
                    <a:pt x="1" y="75"/>
                  </a:lnTo>
                  <a:lnTo>
                    <a:pt x="1" y="75"/>
                  </a:lnTo>
                  <a:lnTo>
                    <a:pt x="0" y="77"/>
                  </a:lnTo>
                  <a:lnTo>
                    <a:pt x="0" y="79"/>
                  </a:lnTo>
                  <a:lnTo>
                    <a:pt x="1" y="83"/>
                  </a:lnTo>
                  <a:lnTo>
                    <a:pt x="5" y="85"/>
                  </a:lnTo>
                  <a:lnTo>
                    <a:pt x="8" y="85"/>
                  </a:lnTo>
                  <a:lnTo>
                    <a:pt x="9" y="83"/>
                  </a:lnTo>
                  <a:lnTo>
                    <a:pt x="9" y="83"/>
                  </a:lnTo>
                  <a:lnTo>
                    <a:pt x="22" y="72"/>
                  </a:lnTo>
                  <a:lnTo>
                    <a:pt x="36" y="61"/>
                  </a:lnTo>
                  <a:lnTo>
                    <a:pt x="51" y="52"/>
                  </a:lnTo>
                  <a:lnTo>
                    <a:pt x="66" y="44"/>
                  </a:lnTo>
                  <a:lnTo>
                    <a:pt x="98" y="28"/>
                  </a:lnTo>
                  <a:lnTo>
                    <a:pt x="112" y="19"/>
                  </a:lnTo>
                  <a:lnTo>
                    <a:pt x="127" y="9"/>
                  </a:lnTo>
                  <a:lnTo>
                    <a:pt x="127" y="9"/>
                  </a:lnTo>
                  <a:lnTo>
                    <a:pt x="128" y="7"/>
                  </a:lnTo>
                  <a:lnTo>
                    <a:pt x="128" y="5"/>
                  </a:lnTo>
                  <a:lnTo>
                    <a:pt x="128" y="4"/>
                  </a:lnTo>
                  <a:lnTo>
                    <a:pt x="127" y="1"/>
                  </a:lnTo>
                  <a:lnTo>
                    <a:pt x="123" y="0"/>
                  </a:lnTo>
                  <a:lnTo>
                    <a:pt x="120" y="0"/>
                  </a:lnTo>
                  <a:lnTo>
                    <a:pt x="117" y="1"/>
                  </a:lnTo>
                  <a:lnTo>
                    <a:pt x="117"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306"/>
            <p:cNvSpPr/>
            <p:nvPr/>
          </p:nvSpPr>
          <p:spPr bwMode="auto">
            <a:xfrm>
              <a:off x="4240214" y="1582738"/>
              <a:ext cx="63500" cy="41275"/>
            </a:xfrm>
            <a:custGeom>
              <a:avLst/>
              <a:gdLst/>
              <a:ahLst/>
              <a:cxnLst>
                <a:cxn ang="0">
                  <a:pos x="151" y="0"/>
                </a:cxn>
                <a:cxn ang="0">
                  <a:pos x="151" y="0"/>
                </a:cxn>
                <a:cxn ang="0">
                  <a:pos x="109" y="25"/>
                </a:cxn>
                <a:cxn ang="0">
                  <a:pos x="88" y="37"/>
                </a:cxn>
                <a:cxn ang="0">
                  <a:pos x="66" y="49"/>
                </a:cxn>
                <a:cxn ang="0">
                  <a:pos x="66" y="49"/>
                </a:cxn>
                <a:cxn ang="0">
                  <a:pos x="49" y="58"/>
                </a:cxn>
                <a:cxn ang="0">
                  <a:pos x="31" y="70"/>
                </a:cxn>
                <a:cxn ang="0">
                  <a:pos x="14" y="83"/>
                </a:cxn>
                <a:cxn ang="0">
                  <a:pos x="6" y="89"/>
                </a:cxn>
                <a:cxn ang="0">
                  <a:pos x="0" y="97"/>
                </a:cxn>
                <a:cxn ang="0">
                  <a:pos x="0" y="97"/>
                </a:cxn>
                <a:cxn ang="0">
                  <a:pos x="0" y="100"/>
                </a:cxn>
                <a:cxn ang="0">
                  <a:pos x="0" y="101"/>
                </a:cxn>
                <a:cxn ang="0">
                  <a:pos x="3" y="105"/>
                </a:cxn>
                <a:cxn ang="0">
                  <a:pos x="7" y="105"/>
                </a:cxn>
                <a:cxn ang="0">
                  <a:pos x="8" y="105"/>
                </a:cxn>
                <a:cxn ang="0">
                  <a:pos x="11" y="102"/>
                </a:cxn>
                <a:cxn ang="0">
                  <a:pos x="11" y="102"/>
                </a:cxn>
                <a:cxn ang="0">
                  <a:pos x="17" y="95"/>
                </a:cxn>
                <a:cxn ang="0">
                  <a:pos x="27" y="88"/>
                </a:cxn>
                <a:cxn ang="0">
                  <a:pos x="46" y="76"/>
                </a:cxn>
                <a:cxn ang="0">
                  <a:pos x="46" y="76"/>
                </a:cxn>
                <a:cxn ang="0">
                  <a:pos x="67" y="63"/>
                </a:cxn>
                <a:cxn ang="0">
                  <a:pos x="88" y="50"/>
                </a:cxn>
                <a:cxn ang="0">
                  <a:pos x="88" y="50"/>
                </a:cxn>
                <a:cxn ang="0">
                  <a:pos x="106" y="41"/>
                </a:cxn>
                <a:cxn ang="0">
                  <a:pos x="123" y="30"/>
                </a:cxn>
                <a:cxn ang="0">
                  <a:pos x="157" y="11"/>
                </a:cxn>
                <a:cxn ang="0">
                  <a:pos x="157" y="11"/>
                </a:cxn>
                <a:cxn ang="0">
                  <a:pos x="159" y="8"/>
                </a:cxn>
                <a:cxn ang="0">
                  <a:pos x="160" y="7"/>
                </a:cxn>
                <a:cxn ang="0">
                  <a:pos x="159" y="3"/>
                </a:cxn>
                <a:cxn ang="0">
                  <a:pos x="156" y="0"/>
                </a:cxn>
                <a:cxn ang="0">
                  <a:pos x="153" y="0"/>
                </a:cxn>
                <a:cxn ang="0">
                  <a:pos x="151" y="0"/>
                </a:cxn>
                <a:cxn ang="0">
                  <a:pos x="151" y="0"/>
                </a:cxn>
              </a:cxnLst>
              <a:rect l="0" t="0" r="r" b="b"/>
              <a:pathLst>
                <a:path w="160" h="105">
                  <a:moveTo>
                    <a:pt x="151" y="0"/>
                  </a:moveTo>
                  <a:lnTo>
                    <a:pt x="151" y="0"/>
                  </a:lnTo>
                  <a:lnTo>
                    <a:pt x="109" y="25"/>
                  </a:lnTo>
                  <a:lnTo>
                    <a:pt x="88" y="37"/>
                  </a:lnTo>
                  <a:lnTo>
                    <a:pt x="66" y="49"/>
                  </a:lnTo>
                  <a:lnTo>
                    <a:pt x="66" y="49"/>
                  </a:lnTo>
                  <a:lnTo>
                    <a:pt x="49" y="58"/>
                  </a:lnTo>
                  <a:lnTo>
                    <a:pt x="31" y="70"/>
                  </a:lnTo>
                  <a:lnTo>
                    <a:pt x="14" y="83"/>
                  </a:lnTo>
                  <a:lnTo>
                    <a:pt x="6" y="89"/>
                  </a:lnTo>
                  <a:lnTo>
                    <a:pt x="0" y="97"/>
                  </a:lnTo>
                  <a:lnTo>
                    <a:pt x="0" y="97"/>
                  </a:lnTo>
                  <a:lnTo>
                    <a:pt x="0" y="100"/>
                  </a:lnTo>
                  <a:lnTo>
                    <a:pt x="0" y="101"/>
                  </a:lnTo>
                  <a:lnTo>
                    <a:pt x="3" y="105"/>
                  </a:lnTo>
                  <a:lnTo>
                    <a:pt x="7" y="105"/>
                  </a:lnTo>
                  <a:lnTo>
                    <a:pt x="8" y="105"/>
                  </a:lnTo>
                  <a:lnTo>
                    <a:pt x="11" y="102"/>
                  </a:lnTo>
                  <a:lnTo>
                    <a:pt x="11" y="102"/>
                  </a:lnTo>
                  <a:lnTo>
                    <a:pt x="17" y="95"/>
                  </a:lnTo>
                  <a:lnTo>
                    <a:pt x="27" y="88"/>
                  </a:lnTo>
                  <a:lnTo>
                    <a:pt x="46" y="76"/>
                  </a:lnTo>
                  <a:lnTo>
                    <a:pt x="46" y="76"/>
                  </a:lnTo>
                  <a:lnTo>
                    <a:pt x="67" y="63"/>
                  </a:lnTo>
                  <a:lnTo>
                    <a:pt x="88" y="50"/>
                  </a:lnTo>
                  <a:lnTo>
                    <a:pt x="88" y="50"/>
                  </a:lnTo>
                  <a:lnTo>
                    <a:pt x="106" y="41"/>
                  </a:lnTo>
                  <a:lnTo>
                    <a:pt x="123" y="30"/>
                  </a:lnTo>
                  <a:lnTo>
                    <a:pt x="157" y="11"/>
                  </a:lnTo>
                  <a:lnTo>
                    <a:pt x="157" y="11"/>
                  </a:lnTo>
                  <a:lnTo>
                    <a:pt x="159" y="8"/>
                  </a:lnTo>
                  <a:lnTo>
                    <a:pt x="160" y="7"/>
                  </a:lnTo>
                  <a:lnTo>
                    <a:pt x="159" y="3"/>
                  </a:lnTo>
                  <a:lnTo>
                    <a:pt x="156" y="0"/>
                  </a:lnTo>
                  <a:lnTo>
                    <a:pt x="153" y="0"/>
                  </a:lnTo>
                  <a:lnTo>
                    <a:pt x="151" y="0"/>
                  </a:lnTo>
                  <a:lnTo>
                    <a:pt x="151"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307"/>
            <p:cNvSpPr/>
            <p:nvPr/>
          </p:nvSpPr>
          <p:spPr bwMode="auto">
            <a:xfrm>
              <a:off x="4257676" y="1597026"/>
              <a:ext cx="92075" cy="60325"/>
            </a:xfrm>
            <a:custGeom>
              <a:avLst/>
              <a:gdLst/>
              <a:ahLst/>
              <a:cxnLst>
                <a:cxn ang="0">
                  <a:pos x="225" y="1"/>
                </a:cxn>
                <a:cxn ang="0">
                  <a:pos x="225" y="1"/>
                </a:cxn>
                <a:cxn ang="0">
                  <a:pos x="212" y="8"/>
                </a:cxn>
                <a:cxn ang="0">
                  <a:pos x="197" y="16"/>
                </a:cxn>
                <a:cxn ang="0">
                  <a:pos x="184" y="22"/>
                </a:cxn>
                <a:cxn ang="0">
                  <a:pos x="171" y="30"/>
                </a:cxn>
                <a:cxn ang="0">
                  <a:pos x="171" y="30"/>
                </a:cxn>
                <a:cxn ang="0">
                  <a:pos x="141" y="52"/>
                </a:cxn>
                <a:cxn ang="0">
                  <a:pos x="125" y="63"/>
                </a:cxn>
                <a:cxn ang="0">
                  <a:pos x="109" y="73"/>
                </a:cxn>
                <a:cxn ang="0">
                  <a:pos x="109" y="73"/>
                </a:cxn>
                <a:cxn ang="0">
                  <a:pos x="82" y="90"/>
                </a:cxn>
                <a:cxn ang="0">
                  <a:pos x="55" y="107"/>
                </a:cxn>
                <a:cxn ang="0">
                  <a:pos x="55" y="107"/>
                </a:cxn>
                <a:cxn ang="0">
                  <a:pos x="30" y="126"/>
                </a:cxn>
                <a:cxn ang="0">
                  <a:pos x="17" y="133"/>
                </a:cxn>
                <a:cxn ang="0">
                  <a:pos x="10" y="137"/>
                </a:cxn>
                <a:cxn ang="0">
                  <a:pos x="4" y="140"/>
                </a:cxn>
                <a:cxn ang="0">
                  <a:pos x="4" y="140"/>
                </a:cxn>
                <a:cxn ang="0">
                  <a:pos x="1" y="141"/>
                </a:cxn>
                <a:cxn ang="0">
                  <a:pos x="0" y="143"/>
                </a:cxn>
                <a:cxn ang="0">
                  <a:pos x="0" y="148"/>
                </a:cxn>
                <a:cxn ang="0">
                  <a:pos x="1" y="150"/>
                </a:cxn>
                <a:cxn ang="0">
                  <a:pos x="4" y="152"/>
                </a:cxn>
                <a:cxn ang="0">
                  <a:pos x="6" y="150"/>
                </a:cxn>
                <a:cxn ang="0">
                  <a:pos x="6" y="150"/>
                </a:cxn>
                <a:cxn ang="0">
                  <a:pos x="17" y="146"/>
                </a:cxn>
                <a:cxn ang="0">
                  <a:pos x="26" y="140"/>
                </a:cxn>
                <a:cxn ang="0">
                  <a:pos x="44" y="127"/>
                </a:cxn>
                <a:cxn ang="0">
                  <a:pos x="44" y="127"/>
                </a:cxn>
                <a:cxn ang="0">
                  <a:pos x="75" y="107"/>
                </a:cxn>
                <a:cxn ang="0">
                  <a:pos x="108" y="88"/>
                </a:cxn>
                <a:cxn ang="0">
                  <a:pos x="108" y="88"/>
                </a:cxn>
                <a:cxn ang="0">
                  <a:pos x="124" y="78"/>
                </a:cxn>
                <a:cxn ang="0">
                  <a:pos x="140" y="67"/>
                </a:cxn>
                <a:cxn ang="0">
                  <a:pos x="168" y="46"/>
                </a:cxn>
                <a:cxn ang="0">
                  <a:pos x="168" y="46"/>
                </a:cxn>
                <a:cxn ang="0">
                  <a:pos x="184" y="35"/>
                </a:cxn>
                <a:cxn ang="0">
                  <a:pos x="200" y="27"/>
                </a:cxn>
                <a:cxn ang="0">
                  <a:pos x="215" y="20"/>
                </a:cxn>
                <a:cxn ang="0">
                  <a:pos x="230" y="10"/>
                </a:cxn>
                <a:cxn ang="0">
                  <a:pos x="230" y="10"/>
                </a:cxn>
                <a:cxn ang="0">
                  <a:pos x="231" y="9"/>
                </a:cxn>
                <a:cxn ang="0">
                  <a:pos x="232" y="7"/>
                </a:cxn>
                <a:cxn ang="0">
                  <a:pos x="231" y="3"/>
                </a:cxn>
                <a:cxn ang="0">
                  <a:pos x="229" y="0"/>
                </a:cxn>
                <a:cxn ang="0">
                  <a:pos x="226" y="0"/>
                </a:cxn>
                <a:cxn ang="0">
                  <a:pos x="225" y="1"/>
                </a:cxn>
                <a:cxn ang="0">
                  <a:pos x="225" y="1"/>
                </a:cxn>
              </a:cxnLst>
              <a:rect l="0" t="0" r="r" b="b"/>
              <a:pathLst>
                <a:path w="232" h="152">
                  <a:moveTo>
                    <a:pt x="225" y="1"/>
                  </a:moveTo>
                  <a:lnTo>
                    <a:pt x="225" y="1"/>
                  </a:lnTo>
                  <a:lnTo>
                    <a:pt x="212" y="8"/>
                  </a:lnTo>
                  <a:lnTo>
                    <a:pt x="197" y="16"/>
                  </a:lnTo>
                  <a:lnTo>
                    <a:pt x="184" y="22"/>
                  </a:lnTo>
                  <a:lnTo>
                    <a:pt x="171" y="30"/>
                  </a:lnTo>
                  <a:lnTo>
                    <a:pt x="171" y="30"/>
                  </a:lnTo>
                  <a:lnTo>
                    <a:pt x="141" y="52"/>
                  </a:lnTo>
                  <a:lnTo>
                    <a:pt x="125" y="63"/>
                  </a:lnTo>
                  <a:lnTo>
                    <a:pt x="109" y="73"/>
                  </a:lnTo>
                  <a:lnTo>
                    <a:pt x="109" y="73"/>
                  </a:lnTo>
                  <a:lnTo>
                    <a:pt x="82" y="90"/>
                  </a:lnTo>
                  <a:lnTo>
                    <a:pt x="55" y="107"/>
                  </a:lnTo>
                  <a:lnTo>
                    <a:pt x="55" y="107"/>
                  </a:lnTo>
                  <a:lnTo>
                    <a:pt x="30" y="126"/>
                  </a:lnTo>
                  <a:lnTo>
                    <a:pt x="17" y="133"/>
                  </a:lnTo>
                  <a:lnTo>
                    <a:pt x="10" y="137"/>
                  </a:lnTo>
                  <a:lnTo>
                    <a:pt x="4" y="140"/>
                  </a:lnTo>
                  <a:lnTo>
                    <a:pt x="4" y="140"/>
                  </a:lnTo>
                  <a:lnTo>
                    <a:pt x="1" y="141"/>
                  </a:lnTo>
                  <a:lnTo>
                    <a:pt x="0" y="143"/>
                  </a:lnTo>
                  <a:lnTo>
                    <a:pt x="0" y="148"/>
                  </a:lnTo>
                  <a:lnTo>
                    <a:pt x="1" y="150"/>
                  </a:lnTo>
                  <a:lnTo>
                    <a:pt x="4" y="152"/>
                  </a:lnTo>
                  <a:lnTo>
                    <a:pt x="6" y="150"/>
                  </a:lnTo>
                  <a:lnTo>
                    <a:pt x="6" y="150"/>
                  </a:lnTo>
                  <a:lnTo>
                    <a:pt x="17" y="146"/>
                  </a:lnTo>
                  <a:lnTo>
                    <a:pt x="26" y="140"/>
                  </a:lnTo>
                  <a:lnTo>
                    <a:pt x="44" y="127"/>
                  </a:lnTo>
                  <a:lnTo>
                    <a:pt x="44" y="127"/>
                  </a:lnTo>
                  <a:lnTo>
                    <a:pt x="75" y="107"/>
                  </a:lnTo>
                  <a:lnTo>
                    <a:pt x="108" y="88"/>
                  </a:lnTo>
                  <a:lnTo>
                    <a:pt x="108" y="88"/>
                  </a:lnTo>
                  <a:lnTo>
                    <a:pt x="124" y="78"/>
                  </a:lnTo>
                  <a:lnTo>
                    <a:pt x="140" y="67"/>
                  </a:lnTo>
                  <a:lnTo>
                    <a:pt x="168" y="46"/>
                  </a:lnTo>
                  <a:lnTo>
                    <a:pt x="168" y="46"/>
                  </a:lnTo>
                  <a:lnTo>
                    <a:pt x="184" y="35"/>
                  </a:lnTo>
                  <a:lnTo>
                    <a:pt x="200" y="27"/>
                  </a:lnTo>
                  <a:lnTo>
                    <a:pt x="215" y="20"/>
                  </a:lnTo>
                  <a:lnTo>
                    <a:pt x="230" y="10"/>
                  </a:lnTo>
                  <a:lnTo>
                    <a:pt x="230" y="10"/>
                  </a:lnTo>
                  <a:lnTo>
                    <a:pt x="231" y="9"/>
                  </a:lnTo>
                  <a:lnTo>
                    <a:pt x="232" y="7"/>
                  </a:lnTo>
                  <a:lnTo>
                    <a:pt x="231" y="3"/>
                  </a:lnTo>
                  <a:lnTo>
                    <a:pt x="229" y="0"/>
                  </a:lnTo>
                  <a:lnTo>
                    <a:pt x="226" y="0"/>
                  </a:lnTo>
                  <a:lnTo>
                    <a:pt x="225" y="1"/>
                  </a:lnTo>
                  <a:lnTo>
                    <a:pt x="225" y="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308"/>
            <p:cNvSpPr>
              <a:spLocks noEditPoints="1"/>
            </p:cNvSpPr>
            <p:nvPr/>
          </p:nvSpPr>
          <p:spPr bwMode="auto">
            <a:xfrm>
              <a:off x="4219576" y="1004888"/>
              <a:ext cx="655638" cy="687388"/>
            </a:xfrm>
            <a:custGeom>
              <a:avLst/>
              <a:gdLst/>
              <a:ahLst/>
              <a:cxnLst>
                <a:cxn ang="0">
                  <a:pos x="516" y="1727"/>
                </a:cxn>
                <a:cxn ang="0">
                  <a:pos x="222" y="1701"/>
                </a:cxn>
                <a:cxn ang="0">
                  <a:pos x="54" y="1637"/>
                </a:cxn>
                <a:cxn ang="0">
                  <a:pos x="15" y="1577"/>
                </a:cxn>
                <a:cxn ang="0">
                  <a:pos x="12" y="1510"/>
                </a:cxn>
                <a:cxn ang="0">
                  <a:pos x="17" y="1363"/>
                </a:cxn>
                <a:cxn ang="0">
                  <a:pos x="8" y="1187"/>
                </a:cxn>
                <a:cxn ang="0">
                  <a:pos x="7" y="803"/>
                </a:cxn>
                <a:cxn ang="0">
                  <a:pos x="20" y="187"/>
                </a:cxn>
                <a:cxn ang="0">
                  <a:pos x="89" y="39"/>
                </a:cxn>
                <a:cxn ang="0">
                  <a:pos x="168" y="9"/>
                </a:cxn>
                <a:cxn ang="0">
                  <a:pos x="274" y="8"/>
                </a:cxn>
                <a:cxn ang="0">
                  <a:pos x="879" y="0"/>
                </a:cxn>
                <a:cxn ang="0">
                  <a:pos x="1429" y="17"/>
                </a:cxn>
                <a:cxn ang="0">
                  <a:pos x="1570" y="53"/>
                </a:cxn>
                <a:cxn ang="0">
                  <a:pos x="1612" y="120"/>
                </a:cxn>
                <a:cxn ang="0">
                  <a:pos x="1627" y="203"/>
                </a:cxn>
                <a:cxn ang="0">
                  <a:pos x="1633" y="230"/>
                </a:cxn>
                <a:cxn ang="0">
                  <a:pos x="1622" y="580"/>
                </a:cxn>
                <a:cxn ang="0">
                  <a:pos x="1651" y="825"/>
                </a:cxn>
                <a:cxn ang="0">
                  <a:pos x="1648" y="979"/>
                </a:cxn>
                <a:cxn ang="0">
                  <a:pos x="1647" y="1178"/>
                </a:cxn>
                <a:cxn ang="0">
                  <a:pos x="1639" y="1351"/>
                </a:cxn>
                <a:cxn ang="0">
                  <a:pos x="1643" y="1455"/>
                </a:cxn>
                <a:cxn ang="0">
                  <a:pos x="1630" y="1595"/>
                </a:cxn>
                <a:cxn ang="0">
                  <a:pos x="1589" y="1653"/>
                </a:cxn>
                <a:cxn ang="0">
                  <a:pos x="1448" y="1716"/>
                </a:cxn>
                <a:cxn ang="0">
                  <a:pos x="1133" y="1730"/>
                </a:cxn>
                <a:cxn ang="0">
                  <a:pos x="1269" y="1682"/>
                </a:cxn>
                <a:cxn ang="0">
                  <a:pos x="1421" y="1672"/>
                </a:cxn>
                <a:cxn ang="0">
                  <a:pos x="1533" y="1637"/>
                </a:cxn>
                <a:cxn ang="0">
                  <a:pos x="1586" y="1570"/>
                </a:cxn>
                <a:cxn ang="0">
                  <a:pos x="1595" y="1450"/>
                </a:cxn>
                <a:cxn ang="0">
                  <a:pos x="1597" y="1157"/>
                </a:cxn>
                <a:cxn ang="0">
                  <a:pos x="1604" y="856"/>
                </a:cxn>
                <a:cxn ang="0">
                  <a:pos x="1583" y="645"/>
                </a:cxn>
                <a:cxn ang="0">
                  <a:pos x="1578" y="426"/>
                </a:cxn>
                <a:cxn ang="0">
                  <a:pos x="1578" y="208"/>
                </a:cxn>
                <a:cxn ang="0">
                  <a:pos x="1558" y="111"/>
                </a:cxn>
                <a:cxn ang="0">
                  <a:pos x="1485" y="74"/>
                </a:cxn>
                <a:cxn ang="0">
                  <a:pos x="1329" y="56"/>
                </a:cxn>
                <a:cxn ang="0">
                  <a:pos x="754" y="50"/>
                </a:cxn>
                <a:cxn ang="0">
                  <a:pos x="344" y="55"/>
                </a:cxn>
                <a:cxn ang="0">
                  <a:pos x="195" y="57"/>
                </a:cxn>
                <a:cxn ang="0">
                  <a:pos x="106" y="98"/>
                </a:cxn>
                <a:cxn ang="0">
                  <a:pos x="68" y="186"/>
                </a:cxn>
                <a:cxn ang="0">
                  <a:pos x="58" y="567"/>
                </a:cxn>
                <a:cxn ang="0">
                  <a:pos x="51" y="890"/>
                </a:cxn>
                <a:cxn ang="0">
                  <a:pos x="58" y="1202"/>
                </a:cxn>
                <a:cxn ang="0">
                  <a:pos x="66" y="1344"/>
                </a:cxn>
                <a:cxn ang="0">
                  <a:pos x="64" y="1522"/>
                </a:cxn>
                <a:cxn ang="0">
                  <a:pos x="80" y="1598"/>
                </a:cxn>
                <a:cxn ang="0">
                  <a:pos x="153" y="1638"/>
                </a:cxn>
                <a:cxn ang="0">
                  <a:pos x="369" y="1675"/>
                </a:cxn>
                <a:cxn ang="0">
                  <a:pos x="557" y="1680"/>
                </a:cxn>
              </a:cxnLst>
              <a:rect l="0" t="0" r="r" b="b"/>
              <a:pathLst>
                <a:path w="1651" h="1730">
                  <a:moveTo>
                    <a:pt x="1133" y="1730"/>
                  </a:moveTo>
                  <a:lnTo>
                    <a:pt x="1133" y="1730"/>
                  </a:lnTo>
                  <a:lnTo>
                    <a:pt x="973" y="1729"/>
                  </a:lnTo>
                  <a:lnTo>
                    <a:pt x="973" y="1729"/>
                  </a:lnTo>
                  <a:lnTo>
                    <a:pt x="835" y="1727"/>
                  </a:lnTo>
                  <a:lnTo>
                    <a:pt x="516" y="1727"/>
                  </a:lnTo>
                  <a:lnTo>
                    <a:pt x="516" y="1727"/>
                  </a:lnTo>
                  <a:lnTo>
                    <a:pt x="480" y="1726"/>
                  </a:lnTo>
                  <a:lnTo>
                    <a:pt x="446" y="1725"/>
                  </a:lnTo>
                  <a:lnTo>
                    <a:pt x="377" y="1720"/>
                  </a:lnTo>
                  <a:lnTo>
                    <a:pt x="309" y="1712"/>
                  </a:lnTo>
                  <a:lnTo>
                    <a:pt x="239" y="1704"/>
                  </a:lnTo>
                  <a:lnTo>
                    <a:pt x="222" y="1701"/>
                  </a:lnTo>
                  <a:lnTo>
                    <a:pt x="222" y="1701"/>
                  </a:lnTo>
                  <a:lnTo>
                    <a:pt x="192" y="1696"/>
                  </a:lnTo>
                  <a:lnTo>
                    <a:pt x="165" y="1691"/>
                  </a:lnTo>
                  <a:lnTo>
                    <a:pt x="139" y="1683"/>
                  </a:lnTo>
                  <a:lnTo>
                    <a:pt x="115" y="1674"/>
                  </a:lnTo>
                  <a:lnTo>
                    <a:pt x="93" y="1663"/>
                  </a:lnTo>
                  <a:lnTo>
                    <a:pt x="72" y="1652"/>
                  </a:lnTo>
                  <a:lnTo>
                    <a:pt x="54" y="1637"/>
                  </a:lnTo>
                  <a:lnTo>
                    <a:pt x="37" y="1623"/>
                  </a:lnTo>
                  <a:lnTo>
                    <a:pt x="37" y="1623"/>
                  </a:lnTo>
                  <a:lnTo>
                    <a:pt x="30" y="1615"/>
                  </a:lnTo>
                  <a:lnTo>
                    <a:pt x="25" y="1606"/>
                  </a:lnTo>
                  <a:lnTo>
                    <a:pt x="20" y="1597"/>
                  </a:lnTo>
                  <a:lnTo>
                    <a:pt x="17" y="1586"/>
                  </a:lnTo>
                  <a:lnTo>
                    <a:pt x="15" y="1577"/>
                  </a:lnTo>
                  <a:lnTo>
                    <a:pt x="13" y="1567"/>
                  </a:lnTo>
                  <a:lnTo>
                    <a:pt x="13" y="1557"/>
                  </a:lnTo>
                  <a:lnTo>
                    <a:pt x="15" y="1548"/>
                  </a:lnTo>
                  <a:lnTo>
                    <a:pt x="15" y="1548"/>
                  </a:lnTo>
                  <a:lnTo>
                    <a:pt x="15" y="1538"/>
                  </a:lnTo>
                  <a:lnTo>
                    <a:pt x="15" y="1529"/>
                  </a:lnTo>
                  <a:lnTo>
                    <a:pt x="12" y="1510"/>
                  </a:lnTo>
                  <a:lnTo>
                    <a:pt x="12" y="1510"/>
                  </a:lnTo>
                  <a:lnTo>
                    <a:pt x="12" y="1492"/>
                  </a:lnTo>
                  <a:lnTo>
                    <a:pt x="13" y="1458"/>
                  </a:lnTo>
                  <a:lnTo>
                    <a:pt x="17" y="1393"/>
                  </a:lnTo>
                  <a:lnTo>
                    <a:pt x="17" y="1393"/>
                  </a:lnTo>
                  <a:lnTo>
                    <a:pt x="17" y="1363"/>
                  </a:lnTo>
                  <a:lnTo>
                    <a:pt x="17" y="1363"/>
                  </a:lnTo>
                  <a:lnTo>
                    <a:pt x="16" y="1327"/>
                  </a:lnTo>
                  <a:lnTo>
                    <a:pt x="13" y="1292"/>
                  </a:lnTo>
                  <a:lnTo>
                    <a:pt x="13" y="1292"/>
                  </a:lnTo>
                  <a:lnTo>
                    <a:pt x="11" y="1258"/>
                  </a:lnTo>
                  <a:lnTo>
                    <a:pt x="9" y="1224"/>
                  </a:lnTo>
                  <a:lnTo>
                    <a:pt x="9" y="1224"/>
                  </a:lnTo>
                  <a:lnTo>
                    <a:pt x="8" y="1187"/>
                  </a:lnTo>
                  <a:lnTo>
                    <a:pt x="7" y="1151"/>
                  </a:lnTo>
                  <a:lnTo>
                    <a:pt x="0" y="1080"/>
                  </a:lnTo>
                  <a:lnTo>
                    <a:pt x="0" y="1080"/>
                  </a:lnTo>
                  <a:lnTo>
                    <a:pt x="0" y="1050"/>
                  </a:lnTo>
                  <a:lnTo>
                    <a:pt x="0" y="1008"/>
                  </a:lnTo>
                  <a:lnTo>
                    <a:pt x="3" y="904"/>
                  </a:lnTo>
                  <a:lnTo>
                    <a:pt x="7" y="803"/>
                  </a:lnTo>
                  <a:lnTo>
                    <a:pt x="9" y="747"/>
                  </a:lnTo>
                  <a:lnTo>
                    <a:pt x="9" y="747"/>
                  </a:lnTo>
                  <a:lnTo>
                    <a:pt x="13" y="503"/>
                  </a:lnTo>
                  <a:lnTo>
                    <a:pt x="16" y="323"/>
                  </a:lnTo>
                  <a:lnTo>
                    <a:pt x="18" y="212"/>
                  </a:lnTo>
                  <a:lnTo>
                    <a:pt x="18" y="212"/>
                  </a:lnTo>
                  <a:lnTo>
                    <a:pt x="20" y="187"/>
                  </a:lnTo>
                  <a:lnTo>
                    <a:pt x="24" y="163"/>
                  </a:lnTo>
                  <a:lnTo>
                    <a:pt x="30" y="141"/>
                  </a:lnTo>
                  <a:lnTo>
                    <a:pt x="38" y="118"/>
                  </a:lnTo>
                  <a:lnTo>
                    <a:pt x="49" y="97"/>
                  </a:lnTo>
                  <a:lnTo>
                    <a:pt x="60" y="76"/>
                  </a:lnTo>
                  <a:lnTo>
                    <a:pt x="73" y="56"/>
                  </a:lnTo>
                  <a:lnTo>
                    <a:pt x="89" y="39"/>
                  </a:lnTo>
                  <a:lnTo>
                    <a:pt x="89" y="39"/>
                  </a:lnTo>
                  <a:lnTo>
                    <a:pt x="94" y="34"/>
                  </a:lnTo>
                  <a:lnTo>
                    <a:pt x="100" y="29"/>
                  </a:lnTo>
                  <a:lnTo>
                    <a:pt x="114" y="22"/>
                  </a:lnTo>
                  <a:lnTo>
                    <a:pt x="131" y="17"/>
                  </a:lnTo>
                  <a:lnTo>
                    <a:pt x="148" y="13"/>
                  </a:lnTo>
                  <a:lnTo>
                    <a:pt x="168" y="9"/>
                  </a:lnTo>
                  <a:lnTo>
                    <a:pt x="186" y="8"/>
                  </a:lnTo>
                  <a:lnTo>
                    <a:pt x="222" y="8"/>
                  </a:lnTo>
                  <a:lnTo>
                    <a:pt x="222" y="8"/>
                  </a:lnTo>
                  <a:lnTo>
                    <a:pt x="253" y="8"/>
                  </a:lnTo>
                  <a:lnTo>
                    <a:pt x="253" y="8"/>
                  </a:lnTo>
                  <a:lnTo>
                    <a:pt x="274" y="8"/>
                  </a:lnTo>
                  <a:lnTo>
                    <a:pt x="274" y="8"/>
                  </a:lnTo>
                  <a:lnTo>
                    <a:pt x="423" y="6"/>
                  </a:lnTo>
                  <a:lnTo>
                    <a:pt x="570" y="4"/>
                  </a:lnTo>
                  <a:lnTo>
                    <a:pt x="570" y="4"/>
                  </a:lnTo>
                  <a:lnTo>
                    <a:pt x="720" y="1"/>
                  </a:lnTo>
                  <a:lnTo>
                    <a:pt x="869" y="0"/>
                  </a:lnTo>
                  <a:lnTo>
                    <a:pt x="879" y="0"/>
                  </a:lnTo>
                  <a:lnTo>
                    <a:pt x="879" y="0"/>
                  </a:lnTo>
                  <a:lnTo>
                    <a:pt x="1015" y="0"/>
                  </a:lnTo>
                  <a:lnTo>
                    <a:pt x="1153" y="2"/>
                  </a:lnTo>
                  <a:lnTo>
                    <a:pt x="1222" y="4"/>
                  </a:lnTo>
                  <a:lnTo>
                    <a:pt x="1290" y="6"/>
                  </a:lnTo>
                  <a:lnTo>
                    <a:pt x="1359" y="12"/>
                  </a:lnTo>
                  <a:lnTo>
                    <a:pt x="1429" y="17"/>
                  </a:lnTo>
                  <a:lnTo>
                    <a:pt x="1429" y="17"/>
                  </a:lnTo>
                  <a:lnTo>
                    <a:pt x="1464" y="21"/>
                  </a:lnTo>
                  <a:lnTo>
                    <a:pt x="1483" y="23"/>
                  </a:lnTo>
                  <a:lnTo>
                    <a:pt x="1504" y="27"/>
                  </a:lnTo>
                  <a:lnTo>
                    <a:pt x="1525" y="33"/>
                  </a:lnTo>
                  <a:lnTo>
                    <a:pt x="1545" y="40"/>
                  </a:lnTo>
                  <a:lnTo>
                    <a:pt x="1562" y="50"/>
                  </a:lnTo>
                  <a:lnTo>
                    <a:pt x="1570" y="53"/>
                  </a:lnTo>
                  <a:lnTo>
                    <a:pt x="1576" y="60"/>
                  </a:lnTo>
                  <a:lnTo>
                    <a:pt x="1576" y="60"/>
                  </a:lnTo>
                  <a:lnTo>
                    <a:pt x="1587" y="72"/>
                  </a:lnTo>
                  <a:lnTo>
                    <a:pt x="1596" y="84"/>
                  </a:lnTo>
                  <a:lnTo>
                    <a:pt x="1603" y="95"/>
                  </a:lnTo>
                  <a:lnTo>
                    <a:pt x="1608" y="107"/>
                  </a:lnTo>
                  <a:lnTo>
                    <a:pt x="1612" y="120"/>
                  </a:lnTo>
                  <a:lnTo>
                    <a:pt x="1616" y="133"/>
                  </a:lnTo>
                  <a:lnTo>
                    <a:pt x="1620" y="161"/>
                  </a:lnTo>
                  <a:lnTo>
                    <a:pt x="1620" y="161"/>
                  </a:lnTo>
                  <a:lnTo>
                    <a:pt x="1622" y="180"/>
                  </a:lnTo>
                  <a:lnTo>
                    <a:pt x="1626" y="200"/>
                  </a:lnTo>
                  <a:lnTo>
                    <a:pt x="1627" y="201"/>
                  </a:lnTo>
                  <a:lnTo>
                    <a:pt x="1627" y="203"/>
                  </a:lnTo>
                  <a:lnTo>
                    <a:pt x="1627" y="203"/>
                  </a:lnTo>
                  <a:lnTo>
                    <a:pt x="1631" y="209"/>
                  </a:lnTo>
                  <a:lnTo>
                    <a:pt x="1633" y="217"/>
                  </a:lnTo>
                  <a:lnTo>
                    <a:pt x="1633" y="222"/>
                  </a:lnTo>
                  <a:lnTo>
                    <a:pt x="1633" y="222"/>
                  </a:lnTo>
                  <a:lnTo>
                    <a:pt x="1633" y="230"/>
                  </a:lnTo>
                  <a:lnTo>
                    <a:pt x="1633" y="230"/>
                  </a:lnTo>
                  <a:lnTo>
                    <a:pt x="1630" y="311"/>
                  </a:lnTo>
                  <a:lnTo>
                    <a:pt x="1626" y="391"/>
                  </a:lnTo>
                  <a:lnTo>
                    <a:pt x="1626" y="391"/>
                  </a:lnTo>
                  <a:lnTo>
                    <a:pt x="1623" y="465"/>
                  </a:lnTo>
                  <a:lnTo>
                    <a:pt x="1621" y="540"/>
                  </a:lnTo>
                  <a:lnTo>
                    <a:pt x="1621" y="540"/>
                  </a:lnTo>
                  <a:lnTo>
                    <a:pt x="1622" y="580"/>
                  </a:lnTo>
                  <a:lnTo>
                    <a:pt x="1626" y="621"/>
                  </a:lnTo>
                  <a:lnTo>
                    <a:pt x="1630" y="662"/>
                  </a:lnTo>
                  <a:lnTo>
                    <a:pt x="1637" y="702"/>
                  </a:lnTo>
                  <a:lnTo>
                    <a:pt x="1637" y="702"/>
                  </a:lnTo>
                  <a:lnTo>
                    <a:pt x="1644" y="764"/>
                  </a:lnTo>
                  <a:lnTo>
                    <a:pt x="1648" y="794"/>
                  </a:lnTo>
                  <a:lnTo>
                    <a:pt x="1651" y="825"/>
                  </a:lnTo>
                  <a:lnTo>
                    <a:pt x="1651" y="825"/>
                  </a:lnTo>
                  <a:lnTo>
                    <a:pt x="1651" y="849"/>
                  </a:lnTo>
                  <a:lnTo>
                    <a:pt x="1651" y="872"/>
                  </a:lnTo>
                  <a:lnTo>
                    <a:pt x="1650" y="919"/>
                  </a:lnTo>
                  <a:lnTo>
                    <a:pt x="1650" y="919"/>
                  </a:lnTo>
                  <a:lnTo>
                    <a:pt x="1648" y="979"/>
                  </a:lnTo>
                  <a:lnTo>
                    <a:pt x="1648" y="979"/>
                  </a:lnTo>
                  <a:lnTo>
                    <a:pt x="1650" y="1038"/>
                  </a:lnTo>
                  <a:lnTo>
                    <a:pt x="1650" y="1038"/>
                  </a:lnTo>
                  <a:lnTo>
                    <a:pt x="1651" y="1097"/>
                  </a:lnTo>
                  <a:lnTo>
                    <a:pt x="1650" y="1127"/>
                  </a:lnTo>
                  <a:lnTo>
                    <a:pt x="1648" y="1156"/>
                  </a:lnTo>
                  <a:lnTo>
                    <a:pt x="1648" y="1156"/>
                  </a:lnTo>
                  <a:lnTo>
                    <a:pt x="1647" y="1178"/>
                  </a:lnTo>
                  <a:lnTo>
                    <a:pt x="1643" y="1199"/>
                  </a:lnTo>
                  <a:lnTo>
                    <a:pt x="1643" y="1199"/>
                  </a:lnTo>
                  <a:lnTo>
                    <a:pt x="1639" y="1232"/>
                  </a:lnTo>
                  <a:lnTo>
                    <a:pt x="1638" y="1249"/>
                  </a:lnTo>
                  <a:lnTo>
                    <a:pt x="1638" y="1266"/>
                  </a:lnTo>
                  <a:lnTo>
                    <a:pt x="1638" y="1266"/>
                  </a:lnTo>
                  <a:lnTo>
                    <a:pt x="1639" y="1351"/>
                  </a:lnTo>
                  <a:lnTo>
                    <a:pt x="1640" y="1403"/>
                  </a:lnTo>
                  <a:lnTo>
                    <a:pt x="1642" y="1440"/>
                  </a:lnTo>
                  <a:lnTo>
                    <a:pt x="1642" y="1440"/>
                  </a:lnTo>
                  <a:lnTo>
                    <a:pt x="1643" y="1446"/>
                  </a:lnTo>
                  <a:lnTo>
                    <a:pt x="1643" y="1446"/>
                  </a:lnTo>
                  <a:lnTo>
                    <a:pt x="1643" y="1451"/>
                  </a:lnTo>
                  <a:lnTo>
                    <a:pt x="1643" y="1455"/>
                  </a:lnTo>
                  <a:lnTo>
                    <a:pt x="1643" y="1466"/>
                  </a:lnTo>
                  <a:lnTo>
                    <a:pt x="1643" y="1466"/>
                  </a:lnTo>
                  <a:lnTo>
                    <a:pt x="1643" y="1514"/>
                  </a:lnTo>
                  <a:lnTo>
                    <a:pt x="1642" y="1538"/>
                  </a:lnTo>
                  <a:lnTo>
                    <a:pt x="1639" y="1561"/>
                  </a:lnTo>
                  <a:lnTo>
                    <a:pt x="1634" y="1584"/>
                  </a:lnTo>
                  <a:lnTo>
                    <a:pt x="1630" y="1595"/>
                  </a:lnTo>
                  <a:lnTo>
                    <a:pt x="1626" y="1606"/>
                  </a:lnTo>
                  <a:lnTo>
                    <a:pt x="1621" y="1616"/>
                  </a:lnTo>
                  <a:lnTo>
                    <a:pt x="1616" y="1625"/>
                  </a:lnTo>
                  <a:lnTo>
                    <a:pt x="1608" y="1635"/>
                  </a:lnTo>
                  <a:lnTo>
                    <a:pt x="1600" y="1644"/>
                  </a:lnTo>
                  <a:lnTo>
                    <a:pt x="1600" y="1644"/>
                  </a:lnTo>
                  <a:lnTo>
                    <a:pt x="1589" y="1653"/>
                  </a:lnTo>
                  <a:lnTo>
                    <a:pt x="1579" y="1662"/>
                  </a:lnTo>
                  <a:lnTo>
                    <a:pt x="1558" y="1676"/>
                  </a:lnTo>
                  <a:lnTo>
                    <a:pt x="1536" y="1688"/>
                  </a:lnTo>
                  <a:lnTo>
                    <a:pt x="1512" y="1699"/>
                  </a:lnTo>
                  <a:lnTo>
                    <a:pt x="1490" y="1706"/>
                  </a:lnTo>
                  <a:lnTo>
                    <a:pt x="1469" y="1712"/>
                  </a:lnTo>
                  <a:lnTo>
                    <a:pt x="1448" y="1716"/>
                  </a:lnTo>
                  <a:lnTo>
                    <a:pt x="1430" y="1718"/>
                  </a:lnTo>
                  <a:lnTo>
                    <a:pt x="1430" y="1718"/>
                  </a:lnTo>
                  <a:lnTo>
                    <a:pt x="1391" y="1721"/>
                  </a:lnTo>
                  <a:lnTo>
                    <a:pt x="1351" y="1723"/>
                  </a:lnTo>
                  <a:lnTo>
                    <a:pt x="1273" y="1727"/>
                  </a:lnTo>
                  <a:lnTo>
                    <a:pt x="1198" y="1729"/>
                  </a:lnTo>
                  <a:lnTo>
                    <a:pt x="1133" y="1730"/>
                  </a:lnTo>
                  <a:lnTo>
                    <a:pt x="1133" y="1730"/>
                  </a:lnTo>
                  <a:close/>
                  <a:moveTo>
                    <a:pt x="1168" y="1679"/>
                  </a:moveTo>
                  <a:lnTo>
                    <a:pt x="1168" y="1679"/>
                  </a:lnTo>
                  <a:lnTo>
                    <a:pt x="1202" y="1679"/>
                  </a:lnTo>
                  <a:lnTo>
                    <a:pt x="1235" y="1680"/>
                  </a:lnTo>
                  <a:lnTo>
                    <a:pt x="1235" y="1680"/>
                  </a:lnTo>
                  <a:lnTo>
                    <a:pt x="1269" y="1682"/>
                  </a:lnTo>
                  <a:lnTo>
                    <a:pt x="1303" y="1683"/>
                  </a:lnTo>
                  <a:lnTo>
                    <a:pt x="1303" y="1683"/>
                  </a:lnTo>
                  <a:lnTo>
                    <a:pt x="1338" y="1682"/>
                  </a:lnTo>
                  <a:lnTo>
                    <a:pt x="1370" y="1679"/>
                  </a:lnTo>
                  <a:lnTo>
                    <a:pt x="1381" y="1678"/>
                  </a:lnTo>
                  <a:lnTo>
                    <a:pt x="1381" y="1678"/>
                  </a:lnTo>
                  <a:lnTo>
                    <a:pt x="1421" y="1672"/>
                  </a:lnTo>
                  <a:lnTo>
                    <a:pt x="1440" y="1669"/>
                  </a:lnTo>
                  <a:lnTo>
                    <a:pt x="1461" y="1665"/>
                  </a:lnTo>
                  <a:lnTo>
                    <a:pt x="1481" y="1659"/>
                  </a:lnTo>
                  <a:lnTo>
                    <a:pt x="1499" y="1654"/>
                  </a:lnTo>
                  <a:lnTo>
                    <a:pt x="1517" y="1646"/>
                  </a:lnTo>
                  <a:lnTo>
                    <a:pt x="1533" y="1637"/>
                  </a:lnTo>
                  <a:lnTo>
                    <a:pt x="1533" y="1637"/>
                  </a:lnTo>
                  <a:lnTo>
                    <a:pt x="1545" y="1629"/>
                  </a:lnTo>
                  <a:lnTo>
                    <a:pt x="1554" y="1620"/>
                  </a:lnTo>
                  <a:lnTo>
                    <a:pt x="1563" y="1611"/>
                  </a:lnTo>
                  <a:lnTo>
                    <a:pt x="1570" y="1602"/>
                  </a:lnTo>
                  <a:lnTo>
                    <a:pt x="1576" y="1591"/>
                  </a:lnTo>
                  <a:lnTo>
                    <a:pt x="1582" y="1581"/>
                  </a:lnTo>
                  <a:lnTo>
                    <a:pt x="1586" y="1570"/>
                  </a:lnTo>
                  <a:lnTo>
                    <a:pt x="1588" y="1559"/>
                  </a:lnTo>
                  <a:lnTo>
                    <a:pt x="1592" y="1536"/>
                  </a:lnTo>
                  <a:lnTo>
                    <a:pt x="1595" y="1513"/>
                  </a:lnTo>
                  <a:lnTo>
                    <a:pt x="1595" y="1488"/>
                  </a:lnTo>
                  <a:lnTo>
                    <a:pt x="1595" y="1465"/>
                  </a:lnTo>
                  <a:lnTo>
                    <a:pt x="1595" y="1450"/>
                  </a:lnTo>
                  <a:lnTo>
                    <a:pt x="1595" y="1450"/>
                  </a:lnTo>
                  <a:lnTo>
                    <a:pt x="1592" y="1425"/>
                  </a:lnTo>
                  <a:lnTo>
                    <a:pt x="1591" y="1393"/>
                  </a:lnTo>
                  <a:lnTo>
                    <a:pt x="1589" y="1321"/>
                  </a:lnTo>
                  <a:lnTo>
                    <a:pt x="1591" y="1251"/>
                  </a:lnTo>
                  <a:lnTo>
                    <a:pt x="1593" y="1202"/>
                  </a:lnTo>
                  <a:lnTo>
                    <a:pt x="1593" y="1202"/>
                  </a:lnTo>
                  <a:lnTo>
                    <a:pt x="1597" y="1157"/>
                  </a:lnTo>
                  <a:lnTo>
                    <a:pt x="1600" y="1113"/>
                  </a:lnTo>
                  <a:lnTo>
                    <a:pt x="1603" y="1068"/>
                  </a:lnTo>
                  <a:lnTo>
                    <a:pt x="1604" y="1024"/>
                  </a:lnTo>
                  <a:lnTo>
                    <a:pt x="1605" y="941"/>
                  </a:lnTo>
                  <a:lnTo>
                    <a:pt x="1604" y="866"/>
                  </a:lnTo>
                  <a:lnTo>
                    <a:pt x="1604" y="856"/>
                  </a:lnTo>
                  <a:lnTo>
                    <a:pt x="1604" y="856"/>
                  </a:lnTo>
                  <a:lnTo>
                    <a:pt x="1603" y="812"/>
                  </a:lnTo>
                  <a:lnTo>
                    <a:pt x="1601" y="766"/>
                  </a:lnTo>
                  <a:lnTo>
                    <a:pt x="1597" y="722"/>
                  </a:lnTo>
                  <a:lnTo>
                    <a:pt x="1593" y="699"/>
                  </a:lnTo>
                  <a:lnTo>
                    <a:pt x="1589" y="677"/>
                  </a:lnTo>
                  <a:lnTo>
                    <a:pt x="1589" y="677"/>
                  </a:lnTo>
                  <a:lnTo>
                    <a:pt x="1583" y="645"/>
                  </a:lnTo>
                  <a:lnTo>
                    <a:pt x="1578" y="612"/>
                  </a:lnTo>
                  <a:lnTo>
                    <a:pt x="1574" y="577"/>
                  </a:lnTo>
                  <a:lnTo>
                    <a:pt x="1572" y="558"/>
                  </a:lnTo>
                  <a:lnTo>
                    <a:pt x="1572" y="540"/>
                  </a:lnTo>
                  <a:lnTo>
                    <a:pt x="1572" y="540"/>
                  </a:lnTo>
                  <a:lnTo>
                    <a:pt x="1578" y="426"/>
                  </a:lnTo>
                  <a:lnTo>
                    <a:pt x="1578" y="426"/>
                  </a:lnTo>
                  <a:lnTo>
                    <a:pt x="1582" y="328"/>
                  </a:lnTo>
                  <a:lnTo>
                    <a:pt x="1583" y="278"/>
                  </a:lnTo>
                  <a:lnTo>
                    <a:pt x="1584" y="229"/>
                  </a:lnTo>
                  <a:lnTo>
                    <a:pt x="1584" y="227"/>
                  </a:lnTo>
                  <a:lnTo>
                    <a:pt x="1584" y="227"/>
                  </a:lnTo>
                  <a:lnTo>
                    <a:pt x="1584" y="227"/>
                  </a:lnTo>
                  <a:lnTo>
                    <a:pt x="1578" y="208"/>
                  </a:lnTo>
                  <a:lnTo>
                    <a:pt x="1574" y="187"/>
                  </a:lnTo>
                  <a:lnTo>
                    <a:pt x="1570" y="166"/>
                  </a:lnTo>
                  <a:lnTo>
                    <a:pt x="1569" y="144"/>
                  </a:lnTo>
                  <a:lnTo>
                    <a:pt x="1569" y="144"/>
                  </a:lnTo>
                  <a:lnTo>
                    <a:pt x="1567" y="131"/>
                  </a:lnTo>
                  <a:lnTo>
                    <a:pt x="1563" y="120"/>
                  </a:lnTo>
                  <a:lnTo>
                    <a:pt x="1558" y="111"/>
                  </a:lnTo>
                  <a:lnTo>
                    <a:pt x="1550" y="104"/>
                  </a:lnTo>
                  <a:lnTo>
                    <a:pt x="1542" y="98"/>
                  </a:lnTo>
                  <a:lnTo>
                    <a:pt x="1533" y="93"/>
                  </a:lnTo>
                  <a:lnTo>
                    <a:pt x="1514" y="85"/>
                  </a:lnTo>
                  <a:lnTo>
                    <a:pt x="1507" y="81"/>
                  </a:lnTo>
                  <a:lnTo>
                    <a:pt x="1507" y="81"/>
                  </a:lnTo>
                  <a:lnTo>
                    <a:pt x="1485" y="74"/>
                  </a:lnTo>
                  <a:lnTo>
                    <a:pt x="1463" y="68"/>
                  </a:lnTo>
                  <a:lnTo>
                    <a:pt x="1438" y="64"/>
                  </a:lnTo>
                  <a:lnTo>
                    <a:pt x="1414" y="60"/>
                  </a:lnTo>
                  <a:lnTo>
                    <a:pt x="1389" y="59"/>
                  </a:lnTo>
                  <a:lnTo>
                    <a:pt x="1367" y="57"/>
                  </a:lnTo>
                  <a:lnTo>
                    <a:pt x="1329" y="56"/>
                  </a:lnTo>
                  <a:lnTo>
                    <a:pt x="1329" y="56"/>
                  </a:lnTo>
                  <a:lnTo>
                    <a:pt x="1214" y="55"/>
                  </a:lnTo>
                  <a:lnTo>
                    <a:pt x="1099" y="52"/>
                  </a:lnTo>
                  <a:lnTo>
                    <a:pt x="1099" y="52"/>
                  </a:lnTo>
                  <a:lnTo>
                    <a:pt x="984" y="50"/>
                  </a:lnTo>
                  <a:lnTo>
                    <a:pt x="869" y="48"/>
                  </a:lnTo>
                  <a:lnTo>
                    <a:pt x="869" y="48"/>
                  </a:lnTo>
                  <a:lnTo>
                    <a:pt x="754" y="50"/>
                  </a:lnTo>
                  <a:lnTo>
                    <a:pt x="640" y="52"/>
                  </a:lnTo>
                  <a:lnTo>
                    <a:pt x="640" y="52"/>
                  </a:lnTo>
                  <a:lnTo>
                    <a:pt x="526" y="55"/>
                  </a:lnTo>
                  <a:lnTo>
                    <a:pt x="411" y="56"/>
                  </a:lnTo>
                  <a:lnTo>
                    <a:pt x="411" y="56"/>
                  </a:lnTo>
                  <a:lnTo>
                    <a:pt x="378" y="55"/>
                  </a:lnTo>
                  <a:lnTo>
                    <a:pt x="344" y="55"/>
                  </a:lnTo>
                  <a:lnTo>
                    <a:pt x="344" y="55"/>
                  </a:lnTo>
                  <a:lnTo>
                    <a:pt x="309" y="53"/>
                  </a:lnTo>
                  <a:lnTo>
                    <a:pt x="274" y="52"/>
                  </a:lnTo>
                  <a:lnTo>
                    <a:pt x="274" y="52"/>
                  </a:lnTo>
                  <a:lnTo>
                    <a:pt x="245" y="53"/>
                  </a:lnTo>
                  <a:lnTo>
                    <a:pt x="219" y="55"/>
                  </a:lnTo>
                  <a:lnTo>
                    <a:pt x="195" y="57"/>
                  </a:lnTo>
                  <a:lnTo>
                    <a:pt x="173" y="61"/>
                  </a:lnTo>
                  <a:lnTo>
                    <a:pt x="173" y="61"/>
                  </a:lnTo>
                  <a:lnTo>
                    <a:pt x="156" y="65"/>
                  </a:lnTo>
                  <a:lnTo>
                    <a:pt x="141" y="72"/>
                  </a:lnTo>
                  <a:lnTo>
                    <a:pt x="128" y="80"/>
                  </a:lnTo>
                  <a:lnTo>
                    <a:pt x="117" y="87"/>
                  </a:lnTo>
                  <a:lnTo>
                    <a:pt x="106" y="98"/>
                  </a:lnTo>
                  <a:lnTo>
                    <a:pt x="97" y="108"/>
                  </a:lnTo>
                  <a:lnTo>
                    <a:pt x="89" y="120"/>
                  </a:lnTo>
                  <a:lnTo>
                    <a:pt x="84" y="133"/>
                  </a:lnTo>
                  <a:lnTo>
                    <a:pt x="79" y="146"/>
                  </a:lnTo>
                  <a:lnTo>
                    <a:pt x="73" y="159"/>
                  </a:lnTo>
                  <a:lnTo>
                    <a:pt x="71" y="172"/>
                  </a:lnTo>
                  <a:lnTo>
                    <a:pt x="68" y="186"/>
                  </a:lnTo>
                  <a:lnTo>
                    <a:pt x="66" y="210"/>
                  </a:lnTo>
                  <a:lnTo>
                    <a:pt x="66" y="233"/>
                  </a:lnTo>
                  <a:lnTo>
                    <a:pt x="66" y="233"/>
                  </a:lnTo>
                  <a:lnTo>
                    <a:pt x="66" y="264"/>
                  </a:lnTo>
                  <a:lnTo>
                    <a:pt x="66" y="311"/>
                  </a:lnTo>
                  <a:lnTo>
                    <a:pt x="63" y="424"/>
                  </a:lnTo>
                  <a:lnTo>
                    <a:pt x="58" y="567"/>
                  </a:lnTo>
                  <a:lnTo>
                    <a:pt x="58" y="567"/>
                  </a:lnTo>
                  <a:lnTo>
                    <a:pt x="58" y="628"/>
                  </a:lnTo>
                  <a:lnTo>
                    <a:pt x="58" y="628"/>
                  </a:lnTo>
                  <a:lnTo>
                    <a:pt x="58" y="686"/>
                  </a:lnTo>
                  <a:lnTo>
                    <a:pt x="58" y="747"/>
                  </a:lnTo>
                  <a:lnTo>
                    <a:pt x="58" y="747"/>
                  </a:lnTo>
                  <a:lnTo>
                    <a:pt x="51" y="890"/>
                  </a:lnTo>
                  <a:lnTo>
                    <a:pt x="49" y="991"/>
                  </a:lnTo>
                  <a:lnTo>
                    <a:pt x="49" y="1032"/>
                  </a:lnTo>
                  <a:lnTo>
                    <a:pt x="50" y="1060"/>
                  </a:lnTo>
                  <a:lnTo>
                    <a:pt x="50" y="1060"/>
                  </a:lnTo>
                  <a:lnTo>
                    <a:pt x="55" y="1131"/>
                  </a:lnTo>
                  <a:lnTo>
                    <a:pt x="56" y="1166"/>
                  </a:lnTo>
                  <a:lnTo>
                    <a:pt x="58" y="1202"/>
                  </a:lnTo>
                  <a:lnTo>
                    <a:pt x="58" y="1202"/>
                  </a:lnTo>
                  <a:lnTo>
                    <a:pt x="59" y="1238"/>
                  </a:lnTo>
                  <a:lnTo>
                    <a:pt x="62" y="1272"/>
                  </a:lnTo>
                  <a:lnTo>
                    <a:pt x="62" y="1272"/>
                  </a:lnTo>
                  <a:lnTo>
                    <a:pt x="64" y="1308"/>
                  </a:lnTo>
                  <a:lnTo>
                    <a:pt x="66" y="1344"/>
                  </a:lnTo>
                  <a:lnTo>
                    <a:pt x="66" y="1344"/>
                  </a:lnTo>
                  <a:lnTo>
                    <a:pt x="64" y="1378"/>
                  </a:lnTo>
                  <a:lnTo>
                    <a:pt x="64" y="1378"/>
                  </a:lnTo>
                  <a:lnTo>
                    <a:pt x="64" y="1408"/>
                  </a:lnTo>
                  <a:lnTo>
                    <a:pt x="64" y="1440"/>
                  </a:lnTo>
                  <a:lnTo>
                    <a:pt x="64" y="1500"/>
                  </a:lnTo>
                  <a:lnTo>
                    <a:pt x="64" y="1500"/>
                  </a:lnTo>
                  <a:lnTo>
                    <a:pt x="64" y="1522"/>
                  </a:lnTo>
                  <a:lnTo>
                    <a:pt x="63" y="1544"/>
                  </a:lnTo>
                  <a:lnTo>
                    <a:pt x="63" y="1564"/>
                  </a:lnTo>
                  <a:lnTo>
                    <a:pt x="63" y="1570"/>
                  </a:lnTo>
                  <a:lnTo>
                    <a:pt x="64" y="1577"/>
                  </a:lnTo>
                  <a:lnTo>
                    <a:pt x="64" y="1577"/>
                  </a:lnTo>
                  <a:lnTo>
                    <a:pt x="71" y="1587"/>
                  </a:lnTo>
                  <a:lnTo>
                    <a:pt x="80" y="1598"/>
                  </a:lnTo>
                  <a:lnTo>
                    <a:pt x="90" y="1607"/>
                  </a:lnTo>
                  <a:lnTo>
                    <a:pt x="102" y="1615"/>
                  </a:lnTo>
                  <a:lnTo>
                    <a:pt x="115" y="1623"/>
                  </a:lnTo>
                  <a:lnTo>
                    <a:pt x="130" y="1629"/>
                  </a:lnTo>
                  <a:lnTo>
                    <a:pt x="141" y="1635"/>
                  </a:lnTo>
                  <a:lnTo>
                    <a:pt x="153" y="1638"/>
                  </a:lnTo>
                  <a:lnTo>
                    <a:pt x="153" y="1638"/>
                  </a:lnTo>
                  <a:lnTo>
                    <a:pt x="192" y="1648"/>
                  </a:lnTo>
                  <a:lnTo>
                    <a:pt x="233" y="1655"/>
                  </a:lnTo>
                  <a:lnTo>
                    <a:pt x="275" y="1662"/>
                  </a:lnTo>
                  <a:lnTo>
                    <a:pt x="315" y="1667"/>
                  </a:lnTo>
                  <a:lnTo>
                    <a:pt x="315" y="1667"/>
                  </a:lnTo>
                  <a:lnTo>
                    <a:pt x="369" y="1675"/>
                  </a:lnTo>
                  <a:lnTo>
                    <a:pt x="369" y="1675"/>
                  </a:lnTo>
                  <a:lnTo>
                    <a:pt x="394" y="1678"/>
                  </a:lnTo>
                  <a:lnTo>
                    <a:pt x="421" y="1680"/>
                  </a:lnTo>
                  <a:lnTo>
                    <a:pt x="450" y="1682"/>
                  </a:lnTo>
                  <a:lnTo>
                    <a:pt x="483" y="1682"/>
                  </a:lnTo>
                  <a:lnTo>
                    <a:pt x="483" y="1682"/>
                  </a:lnTo>
                  <a:lnTo>
                    <a:pt x="557" y="1680"/>
                  </a:lnTo>
                  <a:lnTo>
                    <a:pt x="557" y="1680"/>
                  </a:lnTo>
                  <a:lnTo>
                    <a:pt x="629" y="1679"/>
                  </a:lnTo>
                  <a:lnTo>
                    <a:pt x="1168" y="1679"/>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309"/>
            <p:cNvSpPr>
              <a:spLocks noEditPoints="1"/>
            </p:cNvSpPr>
            <p:nvPr/>
          </p:nvSpPr>
          <p:spPr bwMode="auto">
            <a:xfrm>
              <a:off x="4292601" y="1087438"/>
              <a:ext cx="493713" cy="136525"/>
            </a:xfrm>
            <a:custGeom>
              <a:avLst/>
              <a:gdLst/>
              <a:ahLst/>
              <a:cxnLst>
                <a:cxn ang="0">
                  <a:pos x="1095" y="344"/>
                </a:cxn>
                <a:cxn ang="0">
                  <a:pos x="922" y="342"/>
                </a:cxn>
                <a:cxn ang="0">
                  <a:pos x="631" y="339"/>
                </a:cxn>
                <a:cxn ang="0">
                  <a:pos x="301" y="337"/>
                </a:cxn>
                <a:cxn ang="0">
                  <a:pos x="196" y="340"/>
                </a:cxn>
                <a:cxn ang="0">
                  <a:pos x="115" y="339"/>
                </a:cxn>
                <a:cxn ang="0">
                  <a:pos x="62" y="327"/>
                </a:cxn>
                <a:cxn ang="0">
                  <a:pos x="22" y="289"/>
                </a:cxn>
                <a:cxn ang="0">
                  <a:pos x="9" y="241"/>
                </a:cxn>
                <a:cxn ang="0">
                  <a:pos x="0" y="135"/>
                </a:cxn>
                <a:cxn ang="0">
                  <a:pos x="8" y="67"/>
                </a:cxn>
                <a:cxn ang="0">
                  <a:pos x="34" y="31"/>
                </a:cxn>
                <a:cxn ang="0">
                  <a:pos x="39" y="24"/>
                </a:cxn>
                <a:cxn ang="0">
                  <a:pos x="58" y="16"/>
                </a:cxn>
                <a:cxn ang="0">
                  <a:pos x="505" y="14"/>
                </a:cxn>
                <a:cxn ang="0">
                  <a:pos x="925" y="8"/>
                </a:cxn>
                <a:cxn ang="0">
                  <a:pos x="1036" y="0"/>
                </a:cxn>
                <a:cxn ang="0">
                  <a:pos x="1106" y="2"/>
                </a:cxn>
                <a:cxn ang="0">
                  <a:pos x="1178" y="21"/>
                </a:cxn>
                <a:cxn ang="0">
                  <a:pos x="1213" y="46"/>
                </a:cxn>
                <a:cxn ang="0">
                  <a:pos x="1236" y="104"/>
                </a:cxn>
                <a:cxn ang="0">
                  <a:pos x="1243" y="156"/>
                </a:cxn>
                <a:cxn ang="0">
                  <a:pos x="1238" y="238"/>
                </a:cxn>
                <a:cxn ang="0">
                  <a:pos x="1232" y="306"/>
                </a:cxn>
                <a:cxn ang="0">
                  <a:pos x="1232" y="312"/>
                </a:cxn>
                <a:cxn ang="0">
                  <a:pos x="1221" y="333"/>
                </a:cxn>
                <a:cxn ang="0">
                  <a:pos x="1171" y="346"/>
                </a:cxn>
                <a:cxn ang="0">
                  <a:pos x="297" y="287"/>
                </a:cxn>
                <a:cxn ang="0">
                  <a:pos x="510" y="288"/>
                </a:cxn>
                <a:cxn ang="0">
                  <a:pos x="883" y="293"/>
                </a:cxn>
                <a:cxn ang="0">
                  <a:pos x="1147" y="295"/>
                </a:cxn>
                <a:cxn ang="0">
                  <a:pos x="1184" y="295"/>
                </a:cxn>
                <a:cxn ang="0">
                  <a:pos x="1191" y="248"/>
                </a:cxn>
                <a:cxn ang="0">
                  <a:pos x="1196" y="173"/>
                </a:cxn>
                <a:cxn ang="0">
                  <a:pos x="1185" y="109"/>
                </a:cxn>
                <a:cxn ang="0">
                  <a:pos x="1174" y="78"/>
                </a:cxn>
                <a:cxn ang="0">
                  <a:pos x="1134" y="55"/>
                </a:cxn>
                <a:cxn ang="0">
                  <a:pos x="1078" y="53"/>
                </a:cxn>
                <a:cxn ang="0">
                  <a:pos x="980" y="54"/>
                </a:cxn>
                <a:cxn ang="0">
                  <a:pos x="729" y="59"/>
                </a:cxn>
                <a:cxn ang="0">
                  <a:pos x="111" y="65"/>
                </a:cxn>
                <a:cxn ang="0">
                  <a:pos x="94" y="71"/>
                </a:cxn>
                <a:cxn ang="0">
                  <a:pos x="70" y="68"/>
                </a:cxn>
                <a:cxn ang="0">
                  <a:pos x="56" y="74"/>
                </a:cxn>
                <a:cxn ang="0">
                  <a:pos x="50" y="95"/>
                </a:cxn>
                <a:cxn ang="0">
                  <a:pos x="50" y="136"/>
                </a:cxn>
                <a:cxn ang="0">
                  <a:pos x="56" y="229"/>
                </a:cxn>
                <a:cxn ang="0">
                  <a:pos x="60" y="257"/>
                </a:cxn>
                <a:cxn ang="0">
                  <a:pos x="74" y="276"/>
                </a:cxn>
                <a:cxn ang="0">
                  <a:pos x="106" y="289"/>
                </a:cxn>
                <a:cxn ang="0">
                  <a:pos x="144" y="289"/>
                </a:cxn>
                <a:cxn ang="0">
                  <a:pos x="297" y="287"/>
                </a:cxn>
              </a:cxnLst>
              <a:rect l="0" t="0" r="r" b="b"/>
              <a:pathLst>
                <a:path w="1244" h="347">
                  <a:moveTo>
                    <a:pt x="1149" y="347"/>
                  </a:moveTo>
                  <a:lnTo>
                    <a:pt x="1149" y="347"/>
                  </a:lnTo>
                  <a:lnTo>
                    <a:pt x="1123" y="346"/>
                  </a:lnTo>
                  <a:lnTo>
                    <a:pt x="1095" y="344"/>
                  </a:lnTo>
                  <a:lnTo>
                    <a:pt x="1095" y="344"/>
                  </a:lnTo>
                  <a:lnTo>
                    <a:pt x="1073" y="343"/>
                  </a:lnTo>
                  <a:lnTo>
                    <a:pt x="1052" y="342"/>
                  </a:lnTo>
                  <a:lnTo>
                    <a:pt x="922" y="342"/>
                  </a:lnTo>
                  <a:lnTo>
                    <a:pt x="922" y="342"/>
                  </a:lnTo>
                  <a:lnTo>
                    <a:pt x="813" y="342"/>
                  </a:lnTo>
                  <a:lnTo>
                    <a:pt x="813" y="342"/>
                  </a:lnTo>
                  <a:lnTo>
                    <a:pt x="631" y="339"/>
                  </a:lnTo>
                  <a:lnTo>
                    <a:pt x="631" y="339"/>
                  </a:lnTo>
                  <a:lnTo>
                    <a:pt x="466" y="337"/>
                  </a:lnTo>
                  <a:lnTo>
                    <a:pt x="301" y="337"/>
                  </a:lnTo>
                  <a:lnTo>
                    <a:pt x="301" y="337"/>
                  </a:lnTo>
                  <a:lnTo>
                    <a:pt x="268" y="337"/>
                  </a:lnTo>
                  <a:lnTo>
                    <a:pt x="233" y="339"/>
                  </a:lnTo>
                  <a:lnTo>
                    <a:pt x="233" y="339"/>
                  </a:lnTo>
                  <a:lnTo>
                    <a:pt x="196" y="340"/>
                  </a:lnTo>
                  <a:lnTo>
                    <a:pt x="160" y="342"/>
                  </a:lnTo>
                  <a:lnTo>
                    <a:pt x="160" y="342"/>
                  </a:lnTo>
                  <a:lnTo>
                    <a:pt x="136" y="340"/>
                  </a:lnTo>
                  <a:lnTo>
                    <a:pt x="115" y="339"/>
                  </a:lnTo>
                  <a:lnTo>
                    <a:pt x="96" y="337"/>
                  </a:lnTo>
                  <a:lnTo>
                    <a:pt x="79" y="333"/>
                  </a:lnTo>
                  <a:lnTo>
                    <a:pt x="79" y="333"/>
                  </a:lnTo>
                  <a:lnTo>
                    <a:pt x="62" y="327"/>
                  </a:lnTo>
                  <a:lnTo>
                    <a:pt x="47" y="321"/>
                  </a:lnTo>
                  <a:lnTo>
                    <a:pt x="37" y="312"/>
                  </a:lnTo>
                  <a:lnTo>
                    <a:pt x="29" y="303"/>
                  </a:lnTo>
                  <a:lnTo>
                    <a:pt x="22" y="289"/>
                  </a:lnTo>
                  <a:lnTo>
                    <a:pt x="17" y="275"/>
                  </a:lnTo>
                  <a:lnTo>
                    <a:pt x="13" y="259"/>
                  </a:lnTo>
                  <a:lnTo>
                    <a:pt x="9" y="241"/>
                  </a:lnTo>
                  <a:lnTo>
                    <a:pt x="9" y="241"/>
                  </a:lnTo>
                  <a:lnTo>
                    <a:pt x="4" y="202"/>
                  </a:lnTo>
                  <a:lnTo>
                    <a:pt x="2" y="181"/>
                  </a:lnTo>
                  <a:lnTo>
                    <a:pt x="0" y="157"/>
                  </a:lnTo>
                  <a:lnTo>
                    <a:pt x="0" y="135"/>
                  </a:lnTo>
                  <a:lnTo>
                    <a:pt x="2" y="112"/>
                  </a:lnTo>
                  <a:lnTo>
                    <a:pt x="3" y="89"/>
                  </a:lnTo>
                  <a:lnTo>
                    <a:pt x="8" y="67"/>
                  </a:lnTo>
                  <a:lnTo>
                    <a:pt x="8" y="67"/>
                  </a:lnTo>
                  <a:lnTo>
                    <a:pt x="12" y="55"/>
                  </a:lnTo>
                  <a:lnTo>
                    <a:pt x="17" y="45"/>
                  </a:lnTo>
                  <a:lnTo>
                    <a:pt x="25" y="37"/>
                  </a:lnTo>
                  <a:lnTo>
                    <a:pt x="34" y="31"/>
                  </a:lnTo>
                  <a:lnTo>
                    <a:pt x="37" y="31"/>
                  </a:lnTo>
                  <a:lnTo>
                    <a:pt x="37" y="28"/>
                  </a:lnTo>
                  <a:lnTo>
                    <a:pt x="37" y="28"/>
                  </a:lnTo>
                  <a:lnTo>
                    <a:pt x="39" y="24"/>
                  </a:lnTo>
                  <a:lnTo>
                    <a:pt x="43" y="20"/>
                  </a:lnTo>
                  <a:lnTo>
                    <a:pt x="50" y="17"/>
                  </a:lnTo>
                  <a:lnTo>
                    <a:pt x="58" y="16"/>
                  </a:lnTo>
                  <a:lnTo>
                    <a:pt x="58" y="16"/>
                  </a:lnTo>
                  <a:lnTo>
                    <a:pt x="169" y="15"/>
                  </a:lnTo>
                  <a:lnTo>
                    <a:pt x="283" y="14"/>
                  </a:lnTo>
                  <a:lnTo>
                    <a:pt x="505" y="14"/>
                  </a:lnTo>
                  <a:lnTo>
                    <a:pt x="505" y="14"/>
                  </a:lnTo>
                  <a:lnTo>
                    <a:pt x="696" y="12"/>
                  </a:lnTo>
                  <a:lnTo>
                    <a:pt x="888" y="11"/>
                  </a:lnTo>
                  <a:lnTo>
                    <a:pt x="888" y="11"/>
                  </a:lnTo>
                  <a:lnTo>
                    <a:pt x="925" y="8"/>
                  </a:lnTo>
                  <a:lnTo>
                    <a:pt x="964" y="6"/>
                  </a:lnTo>
                  <a:lnTo>
                    <a:pt x="964" y="6"/>
                  </a:lnTo>
                  <a:lnTo>
                    <a:pt x="1013" y="2"/>
                  </a:lnTo>
                  <a:lnTo>
                    <a:pt x="1036" y="0"/>
                  </a:lnTo>
                  <a:lnTo>
                    <a:pt x="1061" y="0"/>
                  </a:lnTo>
                  <a:lnTo>
                    <a:pt x="1061" y="0"/>
                  </a:lnTo>
                  <a:lnTo>
                    <a:pt x="1085" y="0"/>
                  </a:lnTo>
                  <a:lnTo>
                    <a:pt x="1106" y="2"/>
                  </a:lnTo>
                  <a:lnTo>
                    <a:pt x="1127" y="6"/>
                  </a:lnTo>
                  <a:lnTo>
                    <a:pt x="1145" y="10"/>
                  </a:lnTo>
                  <a:lnTo>
                    <a:pt x="1162" y="15"/>
                  </a:lnTo>
                  <a:lnTo>
                    <a:pt x="1178" y="21"/>
                  </a:lnTo>
                  <a:lnTo>
                    <a:pt x="1192" y="29"/>
                  </a:lnTo>
                  <a:lnTo>
                    <a:pt x="1205" y="38"/>
                  </a:lnTo>
                  <a:lnTo>
                    <a:pt x="1205" y="38"/>
                  </a:lnTo>
                  <a:lnTo>
                    <a:pt x="1213" y="46"/>
                  </a:lnTo>
                  <a:lnTo>
                    <a:pt x="1221" y="58"/>
                  </a:lnTo>
                  <a:lnTo>
                    <a:pt x="1226" y="71"/>
                  </a:lnTo>
                  <a:lnTo>
                    <a:pt x="1231" y="87"/>
                  </a:lnTo>
                  <a:lnTo>
                    <a:pt x="1236" y="104"/>
                  </a:lnTo>
                  <a:lnTo>
                    <a:pt x="1239" y="121"/>
                  </a:lnTo>
                  <a:lnTo>
                    <a:pt x="1242" y="138"/>
                  </a:lnTo>
                  <a:lnTo>
                    <a:pt x="1243" y="156"/>
                  </a:lnTo>
                  <a:lnTo>
                    <a:pt x="1243" y="156"/>
                  </a:lnTo>
                  <a:lnTo>
                    <a:pt x="1244" y="177"/>
                  </a:lnTo>
                  <a:lnTo>
                    <a:pt x="1243" y="198"/>
                  </a:lnTo>
                  <a:lnTo>
                    <a:pt x="1238" y="238"/>
                  </a:lnTo>
                  <a:lnTo>
                    <a:pt x="1238" y="238"/>
                  </a:lnTo>
                  <a:lnTo>
                    <a:pt x="1234" y="272"/>
                  </a:lnTo>
                  <a:lnTo>
                    <a:pt x="1232" y="288"/>
                  </a:lnTo>
                  <a:lnTo>
                    <a:pt x="1232" y="306"/>
                  </a:lnTo>
                  <a:lnTo>
                    <a:pt x="1232" y="306"/>
                  </a:lnTo>
                  <a:lnTo>
                    <a:pt x="1232" y="310"/>
                  </a:lnTo>
                  <a:lnTo>
                    <a:pt x="1232" y="310"/>
                  </a:lnTo>
                  <a:lnTo>
                    <a:pt x="1232" y="312"/>
                  </a:lnTo>
                  <a:lnTo>
                    <a:pt x="1232" y="312"/>
                  </a:lnTo>
                  <a:lnTo>
                    <a:pt x="1232" y="316"/>
                  </a:lnTo>
                  <a:lnTo>
                    <a:pt x="1231" y="322"/>
                  </a:lnTo>
                  <a:lnTo>
                    <a:pt x="1227" y="327"/>
                  </a:lnTo>
                  <a:lnTo>
                    <a:pt x="1221" y="333"/>
                  </a:lnTo>
                  <a:lnTo>
                    <a:pt x="1221" y="333"/>
                  </a:lnTo>
                  <a:lnTo>
                    <a:pt x="1206" y="339"/>
                  </a:lnTo>
                  <a:lnTo>
                    <a:pt x="1191" y="343"/>
                  </a:lnTo>
                  <a:lnTo>
                    <a:pt x="1171" y="346"/>
                  </a:lnTo>
                  <a:lnTo>
                    <a:pt x="1149" y="347"/>
                  </a:lnTo>
                  <a:lnTo>
                    <a:pt x="1149" y="347"/>
                  </a:lnTo>
                  <a:close/>
                  <a:moveTo>
                    <a:pt x="297" y="287"/>
                  </a:moveTo>
                  <a:lnTo>
                    <a:pt x="297" y="287"/>
                  </a:lnTo>
                  <a:lnTo>
                    <a:pt x="380" y="287"/>
                  </a:lnTo>
                  <a:lnTo>
                    <a:pt x="462" y="288"/>
                  </a:lnTo>
                  <a:lnTo>
                    <a:pt x="510" y="288"/>
                  </a:lnTo>
                  <a:lnTo>
                    <a:pt x="510" y="288"/>
                  </a:lnTo>
                  <a:lnTo>
                    <a:pt x="631" y="291"/>
                  </a:lnTo>
                  <a:lnTo>
                    <a:pt x="631" y="291"/>
                  </a:lnTo>
                  <a:lnTo>
                    <a:pt x="756" y="293"/>
                  </a:lnTo>
                  <a:lnTo>
                    <a:pt x="883" y="293"/>
                  </a:lnTo>
                  <a:lnTo>
                    <a:pt x="1133" y="293"/>
                  </a:lnTo>
                  <a:lnTo>
                    <a:pt x="1133" y="293"/>
                  </a:lnTo>
                  <a:lnTo>
                    <a:pt x="1147" y="295"/>
                  </a:lnTo>
                  <a:lnTo>
                    <a:pt x="1147" y="295"/>
                  </a:lnTo>
                  <a:lnTo>
                    <a:pt x="1170" y="296"/>
                  </a:lnTo>
                  <a:lnTo>
                    <a:pt x="1170" y="296"/>
                  </a:lnTo>
                  <a:lnTo>
                    <a:pt x="1179" y="296"/>
                  </a:lnTo>
                  <a:lnTo>
                    <a:pt x="1184" y="295"/>
                  </a:lnTo>
                  <a:lnTo>
                    <a:pt x="1185" y="289"/>
                  </a:lnTo>
                  <a:lnTo>
                    <a:pt x="1185" y="289"/>
                  </a:lnTo>
                  <a:lnTo>
                    <a:pt x="1187" y="269"/>
                  </a:lnTo>
                  <a:lnTo>
                    <a:pt x="1191" y="248"/>
                  </a:lnTo>
                  <a:lnTo>
                    <a:pt x="1191" y="248"/>
                  </a:lnTo>
                  <a:lnTo>
                    <a:pt x="1196" y="211"/>
                  </a:lnTo>
                  <a:lnTo>
                    <a:pt x="1197" y="191"/>
                  </a:lnTo>
                  <a:lnTo>
                    <a:pt x="1196" y="173"/>
                  </a:lnTo>
                  <a:lnTo>
                    <a:pt x="1196" y="173"/>
                  </a:lnTo>
                  <a:lnTo>
                    <a:pt x="1195" y="152"/>
                  </a:lnTo>
                  <a:lnTo>
                    <a:pt x="1191" y="130"/>
                  </a:lnTo>
                  <a:lnTo>
                    <a:pt x="1185" y="109"/>
                  </a:lnTo>
                  <a:lnTo>
                    <a:pt x="1179" y="89"/>
                  </a:lnTo>
                  <a:lnTo>
                    <a:pt x="1179" y="89"/>
                  </a:lnTo>
                  <a:lnTo>
                    <a:pt x="1176" y="83"/>
                  </a:lnTo>
                  <a:lnTo>
                    <a:pt x="1174" y="78"/>
                  </a:lnTo>
                  <a:lnTo>
                    <a:pt x="1166" y="70"/>
                  </a:lnTo>
                  <a:lnTo>
                    <a:pt x="1157" y="63"/>
                  </a:lnTo>
                  <a:lnTo>
                    <a:pt x="1146" y="58"/>
                  </a:lnTo>
                  <a:lnTo>
                    <a:pt x="1134" y="55"/>
                  </a:lnTo>
                  <a:lnTo>
                    <a:pt x="1121" y="53"/>
                  </a:lnTo>
                  <a:lnTo>
                    <a:pt x="1098" y="53"/>
                  </a:lnTo>
                  <a:lnTo>
                    <a:pt x="1098" y="53"/>
                  </a:lnTo>
                  <a:lnTo>
                    <a:pt x="1078" y="53"/>
                  </a:lnTo>
                  <a:lnTo>
                    <a:pt x="1078" y="53"/>
                  </a:lnTo>
                  <a:lnTo>
                    <a:pt x="1064" y="53"/>
                  </a:lnTo>
                  <a:lnTo>
                    <a:pt x="1064" y="53"/>
                  </a:lnTo>
                  <a:lnTo>
                    <a:pt x="980" y="54"/>
                  </a:lnTo>
                  <a:lnTo>
                    <a:pt x="896" y="55"/>
                  </a:lnTo>
                  <a:lnTo>
                    <a:pt x="896" y="55"/>
                  </a:lnTo>
                  <a:lnTo>
                    <a:pt x="813" y="58"/>
                  </a:lnTo>
                  <a:lnTo>
                    <a:pt x="729" y="59"/>
                  </a:lnTo>
                  <a:lnTo>
                    <a:pt x="729" y="59"/>
                  </a:lnTo>
                  <a:lnTo>
                    <a:pt x="399" y="61"/>
                  </a:lnTo>
                  <a:lnTo>
                    <a:pt x="113" y="63"/>
                  </a:lnTo>
                  <a:lnTo>
                    <a:pt x="111" y="65"/>
                  </a:lnTo>
                  <a:lnTo>
                    <a:pt x="109" y="66"/>
                  </a:lnTo>
                  <a:lnTo>
                    <a:pt x="109" y="66"/>
                  </a:lnTo>
                  <a:lnTo>
                    <a:pt x="102" y="70"/>
                  </a:lnTo>
                  <a:lnTo>
                    <a:pt x="94" y="71"/>
                  </a:lnTo>
                  <a:lnTo>
                    <a:pt x="94" y="71"/>
                  </a:lnTo>
                  <a:lnTo>
                    <a:pt x="81" y="70"/>
                  </a:lnTo>
                  <a:lnTo>
                    <a:pt x="81" y="70"/>
                  </a:lnTo>
                  <a:lnTo>
                    <a:pt x="70" y="68"/>
                  </a:lnTo>
                  <a:lnTo>
                    <a:pt x="70" y="68"/>
                  </a:lnTo>
                  <a:lnTo>
                    <a:pt x="63" y="70"/>
                  </a:lnTo>
                  <a:lnTo>
                    <a:pt x="60" y="71"/>
                  </a:lnTo>
                  <a:lnTo>
                    <a:pt x="56" y="74"/>
                  </a:lnTo>
                  <a:lnTo>
                    <a:pt x="56" y="74"/>
                  </a:lnTo>
                  <a:lnTo>
                    <a:pt x="54" y="79"/>
                  </a:lnTo>
                  <a:lnTo>
                    <a:pt x="51" y="85"/>
                  </a:lnTo>
                  <a:lnTo>
                    <a:pt x="50" y="95"/>
                  </a:lnTo>
                  <a:lnTo>
                    <a:pt x="50" y="106"/>
                  </a:lnTo>
                  <a:lnTo>
                    <a:pt x="50" y="106"/>
                  </a:lnTo>
                  <a:lnTo>
                    <a:pt x="50" y="136"/>
                  </a:lnTo>
                  <a:lnTo>
                    <a:pt x="50" y="136"/>
                  </a:lnTo>
                  <a:lnTo>
                    <a:pt x="51" y="178"/>
                  </a:lnTo>
                  <a:lnTo>
                    <a:pt x="51" y="178"/>
                  </a:lnTo>
                  <a:lnTo>
                    <a:pt x="54" y="204"/>
                  </a:lnTo>
                  <a:lnTo>
                    <a:pt x="56" y="229"/>
                  </a:lnTo>
                  <a:lnTo>
                    <a:pt x="56" y="229"/>
                  </a:lnTo>
                  <a:lnTo>
                    <a:pt x="59" y="249"/>
                  </a:lnTo>
                  <a:lnTo>
                    <a:pt x="59" y="249"/>
                  </a:lnTo>
                  <a:lnTo>
                    <a:pt x="60" y="257"/>
                  </a:lnTo>
                  <a:lnTo>
                    <a:pt x="63" y="263"/>
                  </a:lnTo>
                  <a:lnTo>
                    <a:pt x="66" y="269"/>
                  </a:lnTo>
                  <a:lnTo>
                    <a:pt x="70" y="272"/>
                  </a:lnTo>
                  <a:lnTo>
                    <a:pt x="74" y="276"/>
                  </a:lnTo>
                  <a:lnTo>
                    <a:pt x="77" y="280"/>
                  </a:lnTo>
                  <a:lnTo>
                    <a:pt x="87" y="286"/>
                  </a:lnTo>
                  <a:lnTo>
                    <a:pt x="97" y="288"/>
                  </a:lnTo>
                  <a:lnTo>
                    <a:pt x="106" y="289"/>
                  </a:lnTo>
                  <a:lnTo>
                    <a:pt x="122" y="291"/>
                  </a:lnTo>
                  <a:lnTo>
                    <a:pt x="122" y="291"/>
                  </a:lnTo>
                  <a:lnTo>
                    <a:pt x="144" y="289"/>
                  </a:lnTo>
                  <a:lnTo>
                    <a:pt x="144" y="289"/>
                  </a:lnTo>
                  <a:lnTo>
                    <a:pt x="155" y="288"/>
                  </a:lnTo>
                  <a:lnTo>
                    <a:pt x="155" y="288"/>
                  </a:lnTo>
                  <a:lnTo>
                    <a:pt x="223" y="287"/>
                  </a:lnTo>
                  <a:lnTo>
                    <a:pt x="297" y="287"/>
                  </a:lnTo>
                  <a:lnTo>
                    <a:pt x="297" y="28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310"/>
            <p:cNvSpPr>
              <a:spLocks noEditPoints="1"/>
            </p:cNvSpPr>
            <p:nvPr/>
          </p:nvSpPr>
          <p:spPr bwMode="auto">
            <a:xfrm>
              <a:off x="4297364" y="1265238"/>
              <a:ext cx="152400" cy="96838"/>
            </a:xfrm>
            <a:custGeom>
              <a:avLst/>
              <a:gdLst/>
              <a:ahLst/>
              <a:cxnLst>
                <a:cxn ang="0">
                  <a:pos x="292" y="245"/>
                </a:cxn>
                <a:cxn ang="0">
                  <a:pos x="283" y="243"/>
                </a:cxn>
                <a:cxn ang="0">
                  <a:pos x="165" y="241"/>
                </a:cxn>
                <a:cxn ang="0">
                  <a:pos x="131" y="241"/>
                </a:cxn>
                <a:cxn ang="0">
                  <a:pos x="101" y="239"/>
                </a:cxn>
                <a:cxn ang="0">
                  <a:pos x="64" y="233"/>
                </a:cxn>
                <a:cxn ang="0">
                  <a:pos x="38" y="220"/>
                </a:cxn>
                <a:cxn ang="0">
                  <a:pos x="23" y="204"/>
                </a:cxn>
                <a:cxn ang="0">
                  <a:pos x="8" y="170"/>
                </a:cxn>
                <a:cxn ang="0">
                  <a:pos x="2" y="119"/>
                </a:cxn>
                <a:cxn ang="0">
                  <a:pos x="0" y="103"/>
                </a:cxn>
                <a:cxn ang="0">
                  <a:pos x="4" y="71"/>
                </a:cxn>
                <a:cxn ang="0">
                  <a:pos x="15" y="43"/>
                </a:cxn>
                <a:cxn ang="0">
                  <a:pos x="32" y="22"/>
                </a:cxn>
                <a:cxn ang="0">
                  <a:pos x="54" y="8"/>
                </a:cxn>
                <a:cxn ang="0">
                  <a:pos x="83" y="0"/>
                </a:cxn>
                <a:cxn ang="0">
                  <a:pos x="96" y="0"/>
                </a:cxn>
                <a:cxn ang="0">
                  <a:pos x="101" y="0"/>
                </a:cxn>
                <a:cxn ang="0">
                  <a:pos x="194" y="4"/>
                </a:cxn>
                <a:cxn ang="0">
                  <a:pos x="299" y="8"/>
                </a:cxn>
                <a:cxn ang="0">
                  <a:pos x="310" y="10"/>
                </a:cxn>
                <a:cxn ang="0">
                  <a:pos x="327" y="16"/>
                </a:cxn>
                <a:cxn ang="0">
                  <a:pos x="355" y="34"/>
                </a:cxn>
                <a:cxn ang="0">
                  <a:pos x="378" y="79"/>
                </a:cxn>
                <a:cxn ang="0">
                  <a:pos x="385" y="120"/>
                </a:cxn>
                <a:cxn ang="0">
                  <a:pos x="377" y="179"/>
                </a:cxn>
                <a:cxn ang="0">
                  <a:pos x="364" y="205"/>
                </a:cxn>
                <a:cxn ang="0">
                  <a:pos x="343" y="226"/>
                </a:cxn>
                <a:cxn ang="0">
                  <a:pos x="314" y="241"/>
                </a:cxn>
                <a:cxn ang="0">
                  <a:pos x="299" y="245"/>
                </a:cxn>
                <a:cxn ang="0">
                  <a:pos x="81" y="186"/>
                </a:cxn>
                <a:cxn ang="0">
                  <a:pos x="101" y="186"/>
                </a:cxn>
                <a:cxn ang="0">
                  <a:pos x="231" y="188"/>
                </a:cxn>
                <a:cxn ang="0">
                  <a:pos x="292" y="190"/>
                </a:cxn>
                <a:cxn ang="0">
                  <a:pos x="305" y="188"/>
                </a:cxn>
                <a:cxn ang="0">
                  <a:pos x="329" y="170"/>
                </a:cxn>
                <a:cxn ang="0">
                  <a:pos x="339" y="140"/>
                </a:cxn>
                <a:cxn ang="0">
                  <a:pos x="339" y="115"/>
                </a:cxn>
                <a:cxn ang="0">
                  <a:pos x="329" y="80"/>
                </a:cxn>
                <a:cxn ang="0">
                  <a:pos x="304" y="58"/>
                </a:cxn>
                <a:cxn ang="0">
                  <a:pos x="292" y="56"/>
                </a:cxn>
                <a:cxn ang="0">
                  <a:pos x="242" y="54"/>
                </a:cxn>
                <a:cxn ang="0">
                  <a:pos x="144" y="50"/>
                </a:cxn>
                <a:cxn ang="0">
                  <a:pos x="80" y="48"/>
                </a:cxn>
                <a:cxn ang="0">
                  <a:pos x="66" y="52"/>
                </a:cxn>
                <a:cxn ang="0">
                  <a:pos x="55" y="64"/>
                </a:cxn>
                <a:cxn ang="0">
                  <a:pos x="49" y="86"/>
                </a:cxn>
                <a:cxn ang="0">
                  <a:pos x="50" y="115"/>
                </a:cxn>
                <a:cxn ang="0">
                  <a:pos x="50" y="123"/>
                </a:cxn>
                <a:cxn ang="0">
                  <a:pos x="54" y="164"/>
                </a:cxn>
                <a:cxn ang="0">
                  <a:pos x="67" y="182"/>
                </a:cxn>
                <a:cxn ang="0">
                  <a:pos x="78" y="186"/>
                </a:cxn>
                <a:cxn ang="0">
                  <a:pos x="81" y="186"/>
                </a:cxn>
                <a:cxn ang="0">
                  <a:pos x="81" y="186"/>
                </a:cxn>
              </a:cxnLst>
              <a:rect l="0" t="0" r="r" b="b"/>
              <a:pathLst>
                <a:path w="385" h="245">
                  <a:moveTo>
                    <a:pt x="295" y="245"/>
                  </a:moveTo>
                  <a:lnTo>
                    <a:pt x="295" y="245"/>
                  </a:lnTo>
                  <a:lnTo>
                    <a:pt x="292" y="245"/>
                  </a:lnTo>
                  <a:lnTo>
                    <a:pt x="289" y="245"/>
                  </a:lnTo>
                  <a:lnTo>
                    <a:pt x="289" y="245"/>
                  </a:lnTo>
                  <a:lnTo>
                    <a:pt x="283" y="243"/>
                  </a:lnTo>
                  <a:lnTo>
                    <a:pt x="283" y="243"/>
                  </a:lnTo>
                  <a:lnTo>
                    <a:pt x="236" y="241"/>
                  </a:lnTo>
                  <a:lnTo>
                    <a:pt x="165" y="241"/>
                  </a:lnTo>
                  <a:lnTo>
                    <a:pt x="165" y="241"/>
                  </a:lnTo>
                  <a:lnTo>
                    <a:pt x="131" y="241"/>
                  </a:lnTo>
                  <a:lnTo>
                    <a:pt x="131" y="241"/>
                  </a:lnTo>
                  <a:lnTo>
                    <a:pt x="114" y="241"/>
                  </a:lnTo>
                  <a:lnTo>
                    <a:pt x="114" y="241"/>
                  </a:lnTo>
                  <a:lnTo>
                    <a:pt x="101" y="239"/>
                  </a:lnTo>
                  <a:lnTo>
                    <a:pt x="88" y="238"/>
                  </a:lnTo>
                  <a:lnTo>
                    <a:pt x="75" y="235"/>
                  </a:lnTo>
                  <a:lnTo>
                    <a:pt x="64" y="233"/>
                  </a:lnTo>
                  <a:lnTo>
                    <a:pt x="54" y="229"/>
                  </a:lnTo>
                  <a:lnTo>
                    <a:pt x="46" y="225"/>
                  </a:lnTo>
                  <a:lnTo>
                    <a:pt x="38" y="220"/>
                  </a:lnTo>
                  <a:lnTo>
                    <a:pt x="32" y="215"/>
                  </a:lnTo>
                  <a:lnTo>
                    <a:pt x="32" y="215"/>
                  </a:lnTo>
                  <a:lnTo>
                    <a:pt x="23" y="204"/>
                  </a:lnTo>
                  <a:lnTo>
                    <a:pt x="16" y="194"/>
                  </a:lnTo>
                  <a:lnTo>
                    <a:pt x="12" y="182"/>
                  </a:lnTo>
                  <a:lnTo>
                    <a:pt x="8" y="170"/>
                  </a:lnTo>
                  <a:lnTo>
                    <a:pt x="6" y="158"/>
                  </a:lnTo>
                  <a:lnTo>
                    <a:pt x="4" y="145"/>
                  </a:lnTo>
                  <a:lnTo>
                    <a:pt x="2" y="119"/>
                  </a:lnTo>
                  <a:lnTo>
                    <a:pt x="2" y="115"/>
                  </a:lnTo>
                  <a:lnTo>
                    <a:pt x="2" y="115"/>
                  </a:lnTo>
                  <a:lnTo>
                    <a:pt x="0" y="103"/>
                  </a:lnTo>
                  <a:lnTo>
                    <a:pt x="2" y="92"/>
                  </a:lnTo>
                  <a:lnTo>
                    <a:pt x="3" y="81"/>
                  </a:lnTo>
                  <a:lnTo>
                    <a:pt x="4" y="71"/>
                  </a:lnTo>
                  <a:lnTo>
                    <a:pt x="7" y="62"/>
                  </a:lnTo>
                  <a:lnTo>
                    <a:pt x="11" y="52"/>
                  </a:lnTo>
                  <a:lnTo>
                    <a:pt x="15" y="43"/>
                  </a:lnTo>
                  <a:lnTo>
                    <a:pt x="20" y="35"/>
                  </a:lnTo>
                  <a:lnTo>
                    <a:pt x="25" y="29"/>
                  </a:lnTo>
                  <a:lnTo>
                    <a:pt x="32" y="22"/>
                  </a:lnTo>
                  <a:lnTo>
                    <a:pt x="38" y="17"/>
                  </a:lnTo>
                  <a:lnTo>
                    <a:pt x="46" y="12"/>
                  </a:lnTo>
                  <a:lnTo>
                    <a:pt x="54" y="8"/>
                  </a:lnTo>
                  <a:lnTo>
                    <a:pt x="63" y="5"/>
                  </a:lnTo>
                  <a:lnTo>
                    <a:pt x="72" y="3"/>
                  </a:lnTo>
                  <a:lnTo>
                    <a:pt x="83" y="0"/>
                  </a:lnTo>
                  <a:lnTo>
                    <a:pt x="83" y="0"/>
                  </a:lnTo>
                  <a:lnTo>
                    <a:pt x="91" y="0"/>
                  </a:lnTo>
                  <a:lnTo>
                    <a:pt x="96" y="0"/>
                  </a:lnTo>
                  <a:lnTo>
                    <a:pt x="98" y="0"/>
                  </a:lnTo>
                  <a:lnTo>
                    <a:pt x="101" y="0"/>
                  </a:lnTo>
                  <a:lnTo>
                    <a:pt x="101" y="0"/>
                  </a:lnTo>
                  <a:lnTo>
                    <a:pt x="148" y="1"/>
                  </a:lnTo>
                  <a:lnTo>
                    <a:pt x="194" y="4"/>
                  </a:lnTo>
                  <a:lnTo>
                    <a:pt x="194" y="4"/>
                  </a:lnTo>
                  <a:lnTo>
                    <a:pt x="246" y="7"/>
                  </a:lnTo>
                  <a:lnTo>
                    <a:pt x="299" y="8"/>
                  </a:lnTo>
                  <a:lnTo>
                    <a:pt x="299" y="8"/>
                  </a:lnTo>
                  <a:lnTo>
                    <a:pt x="305" y="8"/>
                  </a:lnTo>
                  <a:lnTo>
                    <a:pt x="310" y="10"/>
                  </a:lnTo>
                  <a:lnTo>
                    <a:pt x="310" y="10"/>
                  </a:lnTo>
                  <a:lnTo>
                    <a:pt x="312" y="10"/>
                  </a:lnTo>
                  <a:lnTo>
                    <a:pt x="312" y="10"/>
                  </a:lnTo>
                  <a:lnTo>
                    <a:pt x="327" y="16"/>
                  </a:lnTo>
                  <a:lnTo>
                    <a:pt x="342" y="24"/>
                  </a:lnTo>
                  <a:lnTo>
                    <a:pt x="348" y="29"/>
                  </a:lnTo>
                  <a:lnTo>
                    <a:pt x="355" y="34"/>
                  </a:lnTo>
                  <a:lnTo>
                    <a:pt x="364" y="46"/>
                  </a:lnTo>
                  <a:lnTo>
                    <a:pt x="372" y="62"/>
                  </a:lnTo>
                  <a:lnTo>
                    <a:pt x="378" y="79"/>
                  </a:lnTo>
                  <a:lnTo>
                    <a:pt x="382" y="98"/>
                  </a:lnTo>
                  <a:lnTo>
                    <a:pt x="385" y="120"/>
                  </a:lnTo>
                  <a:lnTo>
                    <a:pt x="385" y="120"/>
                  </a:lnTo>
                  <a:lnTo>
                    <a:pt x="385" y="140"/>
                  </a:lnTo>
                  <a:lnTo>
                    <a:pt x="382" y="160"/>
                  </a:lnTo>
                  <a:lnTo>
                    <a:pt x="377" y="179"/>
                  </a:lnTo>
                  <a:lnTo>
                    <a:pt x="373" y="188"/>
                  </a:lnTo>
                  <a:lnTo>
                    <a:pt x="369" y="198"/>
                  </a:lnTo>
                  <a:lnTo>
                    <a:pt x="364" y="205"/>
                  </a:lnTo>
                  <a:lnTo>
                    <a:pt x="357" y="213"/>
                  </a:lnTo>
                  <a:lnTo>
                    <a:pt x="351" y="220"/>
                  </a:lnTo>
                  <a:lnTo>
                    <a:pt x="343" y="226"/>
                  </a:lnTo>
                  <a:lnTo>
                    <a:pt x="335" y="232"/>
                  </a:lnTo>
                  <a:lnTo>
                    <a:pt x="325" y="237"/>
                  </a:lnTo>
                  <a:lnTo>
                    <a:pt x="314" y="241"/>
                  </a:lnTo>
                  <a:lnTo>
                    <a:pt x="304" y="243"/>
                  </a:lnTo>
                  <a:lnTo>
                    <a:pt x="304" y="243"/>
                  </a:lnTo>
                  <a:lnTo>
                    <a:pt x="299" y="245"/>
                  </a:lnTo>
                  <a:lnTo>
                    <a:pt x="295" y="245"/>
                  </a:lnTo>
                  <a:lnTo>
                    <a:pt x="295" y="245"/>
                  </a:lnTo>
                  <a:close/>
                  <a:moveTo>
                    <a:pt x="81" y="186"/>
                  </a:moveTo>
                  <a:lnTo>
                    <a:pt x="81" y="186"/>
                  </a:lnTo>
                  <a:lnTo>
                    <a:pt x="101" y="186"/>
                  </a:lnTo>
                  <a:lnTo>
                    <a:pt x="101" y="186"/>
                  </a:lnTo>
                  <a:lnTo>
                    <a:pt x="106" y="186"/>
                  </a:lnTo>
                  <a:lnTo>
                    <a:pt x="106" y="186"/>
                  </a:lnTo>
                  <a:lnTo>
                    <a:pt x="231" y="188"/>
                  </a:lnTo>
                  <a:lnTo>
                    <a:pt x="231" y="188"/>
                  </a:lnTo>
                  <a:lnTo>
                    <a:pt x="292" y="190"/>
                  </a:lnTo>
                  <a:lnTo>
                    <a:pt x="292" y="190"/>
                  </a:lnTo>
                  <a:lnTo>
                    <a:pt x="295" y="190"/>
                  </a:lnTo>
                  <a:lnTo>
                    <a:pt x="295" y="190"/>
                  </a:lnTo>
                  <a:lnTo>
                    <a:pt x="305" y="188"/>
                  </a:lnTo>
                  <a:lnTo>
                    <a:pt x="314" y="184"/>
                  </a:lnTo>
                  <a:lnTo>
                    <a:pt x="322" y="178"/>
                  </a:lnTo>
                  <a:lnTo>
                    <a:pt x="329" y="170"/>
                  </a:lnTo>
                  <a:lnTo>
                    <a:pt x="333" y="161"/>
                  </a:lnTo>
                  <a:lnTo>
                    <a:pt x="337" y="150"/>
                  </a:lnTo>
                  <a:lnTo>
                    <a:pt x="339" y="140"/>
                  </a:lnTo>
                  <a:lnTo>
                    <a:pt x="340" y="128"/>
                  </a:lnTo>
                  <a:lnTo>
                    <a:pt x="340" y="128"/>
                  </a:lnTo>
                  <a:lnTo>
                    <a:pt x="339" y="115"/>
                  </a:lnTo>
                  <a:lnTo>
                    <a:pt x="338" y="103"/>
                  </a:lnTo>
                  <a:lnTo>
                    <a:pt x="334" y="92"/>
                  </a:lnTo>
                  <a:lnTo>
                    <a:pt x="329" y="80"/>
                  </a:lnTo>
                  <a:lnTo>
                    <a:pt x="322" y="71"/>
                  </a:lnTo>
                  <a:lnTo>
                    <a:pt x="313" y="63"/>
                  </a:lnTo>
                  <a:lnTo>
                    <a:pt x="304" y="58"/>
                  </a:lnTo>
                  <a:lnTo>
                    <a:pt x="297" y="56"/>
                  </a:lnTo>
                  <a:lnTo>
                    <a:pt x="292" y="56"/>
                  </a:lnTo>
                  <a:lnTo>
                    <a:pt x="292" y="56"/>
                  </a:lnTo>
                  <a:lnTo>
                    <a:pt x="291" y="55"/>
                  </a:lnTo>
                  <a:lnTo>
                    <a:pt x="291" y="55"/>
                  </a:lnTo>
                  <a:lnTo>
                    <a:pt x="242" y="54"/>
                  </a:lnTo>
                  <a:lnTo>
                    <a:pt x="195" y="52"/>
                  </a:lnTo>
                  <a:lnTo>
                    <a:pt x="195" y="52"/>
                  </a:lnTo>
                  <a:lnTo>
                    <a:pt x="144" y="50"/>
                  </a:lnTo>
                  <a:lnTo>
                    <a:pt x="93" y="48"/>
                  </a:lnTo>
                  <a:lnTo>
                    <a:pt x="93" y="48"/>
                  </a:lnTo>
                  <a:lnTo>
                    <a:pt x="80" y="48"/>
                  </a:lnTo>
                  <a:lnTo>
                    <a:pt x="72" y="50"/>
                  </a:lnTo>
                  <a:lnTo>
                    <a:pt x="68" y="51"/>
                  </a:lnTo>
                  <a:lnTo>
                    <a:pt x="66" y="52"/>
                  </a:lnTo>
                  <a:lnTo>
                    <a:pt x="66" y="52"/>
                  </a:lnTo>
                  <a:lnTo>
                    <a:pt x="59" y="58"/>
                  </a:lnTo>
                  <a:lnTo>
                    <a:pt x="55" y="64"/>
                  </a:lnTo>
                  <a:lnTo>
                    <a:pt x="51" y="72"/>
                  </a:lnTo>
                  <a:lnTo>
                    <a:pt x="50" y="79"/>
                  </a:lnTo>
                  <a:lnTo>
                    <a:pt x="49" y="86"/>
                  </a:lnTo>
                  <a:lnTo>
                    <a:pt x="49" y="94"/>
                  </a:lnTo>
                  <a:lnTo>
                    <a:pt x="49" y="110"/>
                  </a:lnTo>
                  <a:lnTo>
                    <a:pt x="50" y="115"/>
                  </a:lnTo>
                  <a:lnTo>
                    <a:pt x="50" y="115"/>
                  </a:lnTo>
                  <a:lnTo>
                    <a:pt x="50" y="123"/>
                  </a:lnTo>
                  <a:lnTo>
                    <a:pt x="50" y="123"/>
                  </a:lnTo>
                  <a:lnTo>
                    <a:pt x="50" y="139"/>
                  </a:lnTo>
                  <a:lnTo>
                    <a:pt x="53" y="156"/>
                  </a:lnTo>
                  <a:lnTo>
                    <a:pt x="54" y="164"/>
                  </a:lnTo>
                  <a:lnTo>
                    <a:pt x="58" y="171"/>
                  </a:lnTo>
                  <a:lnTo>
                    <a:pt x="62" y="177"/>
                  </a:lnTo>
                  <a:lnTo>
                    <a:pt x="67" y="182"/>
                  </a:lnTo>
                  <a:lnTo>
                    <a:pt x="67" y="182"/>
                  </a:lnTo>
                  <a:lnTo>
                    <a:pt x="76" y="184"/>
                  </a:lnTo>
                  <a:lnTo>
                    <a:pt x="78" y="186"/>
                  </a:lnTo>
                  <a:lnTo>
                    <a:pt x="80" y="186"/>
                  </a:lnTo>
                  <a:lnTo>
                    <a:pt x="80" y="186"/>
                  </a:lnTo>
                  <a:lnTo>
                    <a:pt x="81" y="186"/>
                  </a:lnTo>
                  <a:lnTo>
                    <a:pt x="81" y="186"/>
                  </a:lnTo>
                  <a:lnTo>
                    <a:pt x="81" y="186"/>
                  </a:lnTo>
                  <a:lnTo>
                    <a:pt x="81"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311"/>
            <p:cNvSpPr>
              <a:spLocks noEditPoints="1"/>
            </p:cNvSpPr>
            <p:nvPr/>
          </p:nvSpPr>
          <p:spPr bwMode="auto">
            <a:xfrm>
              <a:off x="4297364" y="1387476"/>
              <a:ext cx="152400" cy="96838"/>
            </a:xfrm>
            <a:custGeom>
              <a:avLst/>
              <a:gdLst/>
              <a:ahLst/>
              <a:cxnLst>
                <a:cxn ang="0">
                  <a:pos x="292" y="244"/>
                </a:cxn>
                <a:cxn ang="0">
                  <a:pos x="283" y="244"/>
                </a:cxn>
                <a:cxn ang="0">
                  <a:pos x="165" y="240"/>
                </a:cxn>
                <a:cxn ang="0">
                  <a:pos x="131" y="240"/>
                </a:cxn>
                <a:cxn ang="0">
                  <a:pos x="101" y="240"/>
                </a:cxn>
                <a:cxn ang="0">
                  <a:pos x="64" y="232"/>
                </a:cxn>
                <a:cxn ang="0">
                  <a:pos x="38" y="219"/>
                </a:cxn>
                <a:cxn ang="0">
                  <a:pos x="23" y="204"/>
                </a:cxn>
                <a:cxn ang="0">
                  <a:pos x="8" y="170"/>
                </a:cxn>
                <a:cxn ang="0">
                  <a:pos x="2" y="120"/>
                </a:cxn>
                <a:cxn ang="0">
                  <a:pos x="0" y="103"/>
                </a:cxn>
                <a:cxn ang="0">
                  <a:pos x="4" y="70"/>
                </a:cxn>
                <a:cxn ang="0">
                  <a:pos x="15" y="44"/>
                </a:cxn>
                <a:cxn ang="0">
                  <a:pos x="32" y="22"/>
                </a:cxn>
                <a:cxn ang="0">
                  <a:pos x="54" y="8"/>
                </a:cxn>
                <a:cxn ang="0">
                  <a:pos x="83" y="1"/>
                </a:cxn>
                <a:cxn ang="0">
                  <a:pos x="96" y="0"/>
                </a:cxn>
                <a:cxn ang="0">
                  <a:pos x="101" y="0"/>
                </a:cxn>
                <a:cxn ang="0">
                  <a:pos x="194" y="4"/>
                </a:cxn>
                <a:cxn ang="0">
                  <a:pos x="299" y="8"/>
                </a:cxn>
                <a:cxn ang="0">
                  <a:pos x="310" y="10"/>
                </a:cxn>
                <a:cxn ang="0">
                  <a:pos x="327" y="15"/>
                </a:cxn>
                <a:cxn ang="0">
                  <a:pos x="355" y="34"/>
                </a:cxn>
                <a:cxn ang="0">
                  <a:pos x="378" y="78"/>
                </a:cxn>
                <a:cxn ang="0">
                  <a:pos x="385" y="120"/>
                </a:cxn>
                <a:cxn ang="0">
                  <a:pos x="377" y="179"/>
                </a:cxn>
                <a:cxn ang="0">
                  <a:pos x="364" y="205"/>
                </a:cxn>
                <a:cxn ang="0">
                  <a:pos x="343" y="226"/>
                </a:cxn>
                <a:cxn ang="0">
                  <a:pos x="314" y="240"/>
                </a:cxn>
                <a:cxn ang="0">
                  <a:pos x="299" y="244"/>
                </a:cxn>
                <a:cxn ang="0">
                  <a:pos x="81" y="185"/>
                </a:cxn>
                <a:cxn ang="0">
                  <a:pos x="101" y="187"/>
                </a:cxn>
                <a:cxn ang="0">
                  <a:pos x="231" y="188"/>
                </a:cxn>
                <a:cxn ang="0">
                  <a:pos x="292" y="189"/>
                </a:cxn>
                <a:cxn ang="0">
                  <a:pos x="305" y="188"/>
                </a:cxn>
                <a:cxn ang="0">
                  <a:pos x="329" y="171"/>
                </a:cxn>
                <a:cxn ang="0">
                  <a:pos x="339" y="140"/>
                </a:cxn>
                <a:cxn ang="0">
                  <a:pos x="339" y="116"/>
                </a:cxn>
                <a:cxn ang="0">
                  <a:pos x="329" y="81"/>
                </a:cxn>
                <a:cxn ang="0">
                  <a:pos x="304" y="59"/>
                </a:cxn>
                <a:cxn ang="0">
                  <a:pos x="292" y="56"/>
                </a:cxn>
                <a:cxn ang="0">
                  <a:pos x="242" y="55"/>
                </a:cxn>
                <a:cxn ang="0">
                  <a:pos x="144" y="49"/>
                </a:cxn>
                <a:cxn ang="0">
                  <a:pos x="80" y="48"/>
                </a:cxn>
                <a:cxn ang="0">
                  <a:pos x="66" y="53"/>
                </a:cxn>
                <a:cxn ang="0">
                  <a:pos x="55" y="65"/>
                </a:cxn>
                <a:cxn ang="0">
                  <a:pos x="49" y="87"/>
                </a:cxn>
                <a:cxn ang="0">
                  <a:pos x="50" y="116"/>
                </a:cxn>
                <a:cxn ang="0">
                  <a:pos x="50" y="123"/>
                </a:cxn>
                <a:cxn ang="0">
                  <a:pos x="54" y="164"/>
                </a:cxn>
                <a:cxn ang="0">
                  <a:pos x="67" y="181"/>
                </a:cxn>
                <a:cxn ang="0">
                  <a:pos x="78" y="185"/>
                </a:cxn>
                <a:cxn ang="0">
                  <a:pos x="81" y="185"/>
                </a:cxn>
                <a:cxn ang="0">
                  <a:pos x="81" y="185"/>
                </a:cxn>
              </a:cxnLst>
              <a:rect l="0" t="0" r="r" b="b"/>
              <a:pathLst>
                <a:path w="385" h="244">
                  <a:moveTo>
                    <a:pt x="295" y="244"/>
                  </a:moveTo>
                  <a:lnTo>
                    <a:pt x="295" y="244"/>
                  </a:lnTo>
                  <a:lnTo>
                    <a:pt x="292" y="244"/>
                  </a:lnTo>
                  <a:lnTo>
                    <a:pt x="289" y="244"/>
                  </a:lnTo>
                  <a:lnTo>
                    <a:pt x="289" y="244"/>
                  </a:lnTo>
                  <a:lnTo>
                    <a:pt x="283" y="244"/>
                  </a:lnTo>
                  <a:lnTo>
                    <a:pt x="283" y="244"/>
                  </a:lnTo>
                  <a:lnTo>
                    <a:pt x="236" y="242"/>
                  </a:lnTo>
                  <a:lnTo>
                    <a:pt x="165" y="240"/>
                  </a:lnTo>
                  <a:lnTo>
                    <a:pt x="165" y="240"/>
                  </a:lnTo>
                  <a:lnTo>
                    <a:pt x="131" y="240"/>
                  </a:lnTo>
                  <a:lnTo>
                    <a:pt x="131" y="240"/>
                  </a:lnTo>
                  <a:lnTo>
                    <a:pt x="114" y="240"/>
                  </a:lnTo>
                  <a:lnTo>
                    <a:pt x="114" y="240"/>
                  </a:lnTo>
                  <a:lnTo>
                    <a:pt x="101" y="240"/>
                  </a:lnTo>
                  <a:lnTo>
                    <a:pt x="88" y="238"/>
                  </a:lnTo>
                  <a:lnTo>
                    <a:pt x="75" y="236"/>
                  </a:lnTo>
                  <a:lnTo>
                    <a:pt x="64" y="232"/>
                  </a:lnTo>
                  <a:lnTo>
                    <a:pt x="54" y="230"/>
                  </a:lnTo>
                  <a:lnTo>
                    <a:pt x="46" y="225"/>
                  </a:lnTo>
                  <a:lnTo>
                    <a:pt x="38" y="219"/>
                  </a:lnTo>
                  <a:lnTo>
                    <a:pt x="32" y="214"/>
                  </a:lnTo>
                  <a:lnTo>
                    <a:pt x="32" y="214"/>
                  </a:lnTo>
                  <a:lnTo>
                    <a:pt x="23" y="204"/>
                  </a:lnTo>
                  <a:lnTo>
                    <a:pt x="16" y="193"/>
                  </a:lnTo>
                  <a:lnTo>
                    <a:pt x="12" y="183"/>
                  </a:lnTo>
                  <a:lnTo>
                    <a:pt x="8" y="170"/>
                  </a:lnTo>
                  <a:lnTo>
                    <a:pt x="6" y="158"/>
                  </a:lnTo>
                  <a:lnTo>
                    <a:pt x="4" y="145"/>
                  </a:lnTo>
                  <a:lnTo>
                    <a:pt x="2" y="120"/>
                  </a:lnTo>
                  <a:lnTo>
                    <a:pt x="2" y="115"/>
                  </a:lnTo>
                  <a:lnTo>
                    <a:pt x="2" y="115"/>
                  </a:lnTo>
                  <a:lnTo>
                    <a:pt x="0" y="103"/>
                  </a:lnTo>
                  <a:lnTo>
                    <a:pt x="2" y="91"/>
                  </a:lnTo>
                  <a:lnTo>
                    <a:pt x="3" y="81"/>
                  </a:lnTo>
                  <a:lnTo>
                    <a:pt x="4" y="70"/>
                  </a:lnTo>
                  <a:lnTo>
                    <a:pt x="7" y="61"/>
                  </a:lnTo>
                  <a:lnTo>
                    <a:pt x="11" y="52"/>
                  </a:lnTo>
                  <a:lnTo>
                    <a:pt x="15" y="44"/>
                  </a:lnTo>
                  <a:lnTo>
                    <a:pt x="20" y="36"/>
                  </a:lnTo>
                  <a:lnTo>
                    <a:pt x="25" y="28"/>
                  </a:lnTo>
                  <a:lnTo>
                    <a:pt x="32" y="22"/>
                  </a:lnTo>
                  <a:lnTo>
                    <a:pt x="38" y="17"/>
                  </a:lnTo>
                  <a:lnTo>
                    <a:pt x="46" y="11"/>
                  </a:lnTo>
                  <a:lnTo>
                    <a:pt x="54" y="8"/>
                  </a:lnTo>
                  <a:lnTo>
                    <a:pt x="63" y="5"/>
                  </a:lnTo>
                  <a:lnTo>
                    <a:pt x="72" y="2"/>
                  </a:lnTo>
                  <a:lnTo>
                    <a:pt x="83" y="1"/>
                  </a:lnTo>
                  <a:lnTo>
                    <a:pt x="83" y="1"/>
                  </a:lnTo>
                  <a:lnTo>
                    <a:pt x="91" y="0"/>
                  </a:lnTo>
                  <a:lnTo>
                    <a:pt x="96" y="0"/>
                  </a:lnTo>
                  <a:lnTo>
                    <a:pt x="98" y="0"/>
                  </a:lnTo>
                  <a:lnTo>
                    <a:pt x="101" y="0"/>
                  </a:lnTo>
                  <a:lnTo>
                    <a:pt x="101" y="0"/>
                  </a:lnTo>
                  <a:lnTo>
                    <a:pt x="148" y="1"/>
                  </a:lnTo>
                  <a:lnTo>
                    <a:pt x="194" y="4"/>
                  </a:lnTo>
                  <a:lnTo>
                    <a:pt x="194" y="4"/>
                  </a:lnTo>
                  <a:lnTo>
                    <a:pt x="246" y="6"/>
                  </a:lnTo>
                  <a:lnTo>
                    <a:pt x="299" y="8"/>
                  </a:lnTo>
                  <a:lnTo>
                    <a:pt x="299" y="8"/>
                  </a:lnTo>
                  <a:lnTo>
                    <a:pt x="305" y="9"/>
                  </a:lnTo>
                  <a:lnTo>
                    <a:pt x="310" y="10"/>
                  </a:lnTo>
                  <a:lnTo>
                    <a:pt x="310" y="10"/>
                  </a:lnTo>
                  <a:lnTo>
                    <a:pt x="312" y="10"/>
                  </a:lnTo>
                  <a:lnTo>
                    <a:pt x="312" y="10"/>
                  </a:lnTo>
                  <a:lnTo>
                    <a:pt x="327" y="15"/>
                  </a:lnTo>
                  <a:lnTo>
                    <a:pt x="342" y="23"/>
                  </a:lnTo>
                  <a:lnTo>
                    <a:pt x="348" y="28"/>
                  </a:lnTo>
                  <a:lnTo>
                    <a:pt x="355" y="34"/>
                  </a:lnTo>
                  <a:lnTo>
                    <a:pt x="364" y="45"/>
                  </a:lnTo>
                  <a:lnTo>
                    <a:pt x="372" y="61"/>
                  </a:lnTo>
                  <a:lnTo>
                    <a:pt x="378" y="78"/>
                  </a:lnTo>
                  <a:lnTo>
                    <a:pt x="382" y="98"/>
                  </a:lnTo>
                  <a:lnTo>
                    <a:pt x="385" y="120"/>
                  </a:lnTo>
                  <a:lnTo>
                    <a:pt x="385" y="120"/>
                  </a:lnTo>
                  <a:lnTo>
                    <a:pt x="385" y="140"/>
                  </a:lnTo>
                  <a:lnTo>
                    <a:pt x="382" y="159"/>
                  </a:lnTo>
                  <a:lnTo>
                    <a:pt x="377" y="179"/>
                  </a:lnTo>
                  <a:lnTo>
                    <a:pt x="373" y="188"/>
                  </a:lnTo>
                  <a:lnTo>
                    <a:pt x="369" y="197"/>
                  </a:lnTo>
                  <a:lnTo>
                    <a:pt x="364" y="205"/>
                  </a:lnTo>
                  <a:lnTo>
                    <a:pt x="357" y="213"/>
                  </a:lnTo>
                  <a:lnTo>
                    <a:pt x="351" y="219"/>
                  </a:lnTo>
                  <a:lnTo>
                    <a:pt x="343" y="226"/>
                  </a:lnTo>
                  <a:lnTo>
                    <a:pt x="335" y="232"/>
                  </a:lnTo>
                  <a:lnTo>
                    <a:pt x="325" y="236"/>
                  </a:lnTo>
                  <a:lnTo>
                    <a:pt x="314" y="240"/>
                  </a:lnTo>
                  <a:lnTo>
                    <a:pt x="304" y="243"/>
                  </a:lnTo>
                  <a:lnTo>
                    <a:pt x="304" y="243"/>
                  </a:lnTo>
                  <a:lnTo>
                    <a:pt x="299" y="244"/>
                  </a:lnTo>
                  <a:lnTo>
                    <a:pt x="295" y="244"/>
                  </a:lnTo>
                  <a:lnTo>
                    <a:pt x="295" y="244"/>
                  </a:lnTo>
                  <a:close/>
                  <a:moveTo>
                    <a:pt x="81" y="185"/>
                  </a:moveTo>
                  <a:lnTo>
                    <a:pt x="81" y="185"/>
                  </a:lnTo>
                  <a:lnTo>
                    <a:pt x="101" y="187"/>
                  </a:lnTo>
                  <a:lnTo>
                    <a:pt x="101" y="187"/>
                  </a:lnTo>
                  <a:lnTo>
                    <a:pt x="106" y="187"/>
                  </a:lnTo>
                  <a:lnTo>
                    <a:pt x="106" y="187"/>
                  </a:lnTo>
                  <a:lnTo>
                    <a:pt x="231" y="188"/>
                  </a:lnTo>
                  <a:lnTo>
                    <a:pt x="231" y="188"/>
                  </a:lnTo>
                  <a:lnTo>
                    <a:pt x="292" y="189"/>
                  </a:lnTo>
                  <a:lnTo>
                    <a:pt x="292" y="189"/>
                  </a:lnTo>
                  <a:lnTo>
                    <a:pt x="295" y="189"/>
                  </a:lnTo>
                  <a:lnTo>
                    <a:pt x="295" y="189"/>
                  </a:lnTo>
                  <a:lnTo>
                    <a:pt x="305" y="188"/>
                  </a:lnTo>
                  <a:lnTo>
                    <a:pt x="314" y="184"/>
                  </a:lnTo>
                  <a:lnTo>
                    <a:pt x="322" y="178"/>
                  </a:lnTo>
                  <a:lnTo>
                    <a:pt x="329" y="171"/>
                  </a:lnTo>
                  <a:lnTo>
                    <a:pt x="333" y="161"/>
                  </a:lnTo>
                  <a:lnTo>
                    <a:pt x="337" y="151"/>
                  </a:lnTo>
                  <a:lnTo>
                    <a:pt x="339" y="140"/>
                  </a:lnTo>
                  <a:lnTo>
                    <a:pt x="340" y="129"/>
                  </a:lnTo>
                  <a:lnTo>
                    <a:pt x="340" y="129"/>
                  </a:lnTo>
                  <a:lnTo>
                    <a:pt x="339" y="116"/>
                  </a:lnTo>
                  <a:lnTo>
                    <a:pt x="338" y="103"/>
                  </a:lnTo>
                  <a:lnTo>
                    <a:pt x="334" y="91"/>
                  </a:lnTo>
                  <a:lnTo>
                    <a:pt x="329" y="81"/>
                  </a:lnTo>
                  <a:lnTo>
                    <a:pt x="322" y="70"/>
                  </a:lnTo>
                  <a:lnTo>
                    <a:pt x="313" y="64"/>
                  </a:lnTo>
                  <a:lnTo>
                    <a:pt x="304" y="59"/>
                  </a:lnTo>
                  <a:lnTo>
                    <a:pt x="297" y="57"/>
                  </a:lnTo>
                  <a:lnTo>
                    <a:pt x="292" y="56"/>
                  </a:lnTo>
                  <a:lnTo>
                    <a:pt x="292" y="56"/>
                  </a:lnTo>
                  <a:lnTo>
                    <a:pt x="291" y="56"/>
                  </a:lnTo>
                  <a:lnTo>
                    <a:pt x="291" y="56"/>
                  </a:lnTo>
                  <a:lnTo>
                    <a:pt x="242" y="55"/>
                  </a:lnTo>
                  <a:lnTo>
                    <a:pt x="195" y="52"/>
                  </a:lnTo>
                  <a:lnTo>
                    <a:pt x="195" y="52"/>
                  </a:lnTo>
                  <a:lnTo>
                    <a:pt x="144" y="49"/>
                  </a:lnTo>
                  <a:lnTo>
                    <a:pt x="93" y="48"/>
                  </a:lnTo>
                  <a:lnTo>
                    <a:pt x="93" y="48"/>
                  </a:lnTo>
                  <a:lnTo>
                    <a:pt x="80" y="48"/>
                  </a:lnTo>
                  <a:lnTo>
                    <a:pt x="72" y="51"/>
                  </a:lnTo>
                  <a:lnTo>
                    <a:pt x="68" y="52"/>
                  </a:lnTo>
                  <a:lnTo>
                    <a:pt x="66" y="53"/>
                  </a:lnTo>
                  <a:lnTo>
                    <a:pt x="66" y="53"/>
                  </a:lnTo>
                  <a:lnTo>
                    <a:pt x="59" y="59"/>
                  </a:lnTo>
                  <a:lnTo>
                    <a:pt x="55" y="65"/>
                  </a:lnTo>
                  <a:lnTo>
                    <a:pt x="51" y="72"/>
                  </a:lnTo>
                  <a:lnTo>
                    <a:pt x="50" y="79"/>
                  </a:lnTo>
                  <a:lnTo>
                    <a:pt x="49" y="87"/>
                  </a:lnTo>
                  <a:lnTo>
                    <a:pt x="49" y="95"/>
                  </a:lnTo>
                  <a:lnTo>
                    <a:pt x="49" y="110"/>
                  </a:lnTo>
                  <a:lnTo>
                    <a:pt x="50" y="116"/>
                  </a:lnTo>
                  <a:lnTo>
                    <a:pt x="50" y="116"/>
                  </a:lnTo>
                  <a:lnTo>
                    <a:pt x="50" y="123"/>
                  </a:lnTo>
                  <a:lnTo>
                    <a:pt x="50" y="123"/>
                  </a:lnTo>
                  <a:lnTo>
                    <a:pt x="50" y="140"/>
                  </a:lnTo>
                  <a:lnTo>
                    <a:pt x="53" y="157"/>
                  </a:lnTo>
                  <a:lnTo>
                    <a:pt x="54" y="164"/>
                  </a:lnTo>
                  <a:lnTo>
                    <a:pt x="58" y="171"/>
                  </a:lnTo>
                  <a:lnTo>
                    <a:pt x="62" y="178"/>
                  </a:lnTo>
                  <a:lnTo>
                    <a:pt x="67" y="181"/>
                  </a:lnTo>
                  <a:lnTo>
                    <a:pt x="67" y="181"/>
                  </a:lnTo>
                  <a:lnTo>
                    <a:pt x="76" y="185"/>
                  </a:lnTo>
                  <a:lnTo>
                    <a:pt x="78" y="185"/>
                  </a:lnTo>
                  <a:lnTo>
                    <a:pt x="80" y="185"/>
                  </a:lnTo>
                  <a:lnTo>
                    <a:pt x="80" y="185"/>
                  </a:lnTo>
                  <a:lnTo>
                    <a:pt x="81" y="185"/>
                  </a:lnTo>
                  <a:lnTo>
                    <a:pt x="81" y="185"/>
                  </a:lnTo>
                  <a:lnTo>
                    <a:pt x="81" y="185"/>
                  </a:lnTo>
                  <a:lnTo>
                    <a:pt x="81" y="185"/>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312"/>
            <p:cNvSpPr>
              <a:spLocks noEditPoints="1"/>
            </p:cNvSpPr>
            <p:nvPr/>
          </p:nvSpPr>
          <p:spPr bwMode="auto">
            <a:xfrm>
              <a:off x="4297364" y="1508126"/>
              <a:ext cx="152400" cy="98425"/>
            </a:xfrm>
            <a:custGeom>
              <a:avLst/>
              <a:gdLst/>
              <a:ahLst/>
              <a:cxnLst>
                <a:cxn ang="0">
                  <a:pos x="292" y="246"/>
                </a:cxn>
                <a:cxn ang="0">
                  <a:pos x="283" y="245"/>
                </a:cxn>
                <a:cxn ang="0">
                  <a:pos x="165" y="242"/>
                </a:cxn>
                <a:cxn ang="0">
                  <a:pos x="131" y="242"/>
                </a:cxn>
                <a:cxn ang="0">
                  <a:pos x="101" y="241"/>
                </a:cxn>
                <a:cxn ang="0">
                  <a:pos x="64" y="234"/>
                </a:cxn>
                <a:cxn ang="0">
                  <a:pos x="38" y="221"/>
                </a:cxn>
                <a:cxn ang="0">
                  <a:pos x="23" y="206"/>
                </a:cxn>
                <a:cxn ang="0">
                  <a:pos x="8" y="172"/>
                </a:cxn>
                <a:cxn ang="0">
                  <a:pos x="2" y="121"/>
                </a:cxn>
                <a:cxn ang="0">
                  <a:pos x="0" y="105"/>
                </a:cxn>
                <a:cxn ang="0">
                  <a:pos x="4" y="72"/>
                </a:cxn>
                <a:cxn ang="0">
                  <a:pos x="15" y="45"/>
                </a:cxn>
                <a:cxn ang="0">
                  <a:pos x="32" y="24"/>
                </a:cxn>
                <a:cxn ang="0">
                  <a:pos x="54" y="10"/>
                </a:cxn>
                <a:cxn ang="0">
                  <a:pos x="83" y="2"/>
                </a:cxn>
                <a:cxn ang="0">
                  <a:pos x="96" y="0"/>
                </a:cxn>
                <a:cxn ang="0">
                  <a:pos x="101" y="2"/>
                </a:cxn>
                <a:cxn ang="0">
                  <a:pos x="194" y="4"/>
                </a:cxn>
                <a:cxn ang="0">
                  <a:pos x="299" y="8"/>
                </a:cxn>
                <a:cxn ang="0">
                  <a:pos x="310" y="12"/>
                </a:cxn>
                <a:cxn ang="0">
                  <a:pos x="327" y="17"/>
                </a:cxn>
                <a:cxn ang="0">
                  <a:pos x="355" y="34"/>
                </a:cxn>
                <a:cxn ang="0">
                  <a:pos x="378" y="80"/>
                </a:cxn>
                <a:cxn ang="0">
                  <a:pos x="385" y="122"/>
                </a:cxn>
                <a:cxn ang="0">
                  <a:pos x="377" y="181"/>
                </a:cxn>
                <a:cxn ang="0">
                  <a:pos x="364" y="207"/>
                </a:cxn>
                <a:cxn ang="0">
                  <a:pos x="343" y="228"/>
                </a:cxn>
                <a:cxn ang="0">
                  <a:pos x="314" y="242"/>
                </a:cxn>
                <a:cxn ang="0">
                  <a:pos x="299" y="246"/>
                </a:cxn>
                <a:cxn ang="0">
                  <a:pos x="81" y="186"/>
                </a:cxn>
                <a:cxn ang="0">
                  <a:pos x="101" y="187"/>
                </a:cxn>
                <a:cxn ang="0">
                  <a:pos x="231" y="190"/>
                </a:cxn>
                <a:cxn ang="0">
                  <a:pos x="292" y="190"/>
                </a:cxn>
                <a:cxn ang="0">
                  <a:pos x="305" y="189"/>
                </a:cxn>
                <a:cxn ang="0">
                  <a:pos x="329" y="172"/>
                </a:cxn>
                <a:cxn ang="0">
                  <a:pos x="339" y="142"/>
                </a:cxn>
                <a:cxn ang="0">
                  <a:pos x="339" y="117"/>
                </a:cxn>
                <a:cxn ang="0">
                  <a:pos x="329" y="81"/>
                </a:cxn>
                <a:cxn ang="0">
                  <a:pos x="304" y="59"/>
                </a:cxn>
                <a:cxn ang="0">
                  <a:pos x="292" y="57"/>
                </a:cxn>
                <a:cxn ang="0">
                  <a:pos x="242" y="55"/>
                </a:cxn>
                <a:cxn ang="0">
                  <a:pos x="144" y="50"/>
                </a:cxn>
                <a:cxn ang="0">
                  <a:pos x="80" y="50"/>
                </a:cxn>
                <a:cxn ang="0">
                  <a:pos x="66" y="54"/>
                </a:cxn>
                <a:cxn ang="0">
                  <a:pos x="55" y="66"/>
                </a:cxn>
                <a:cxn ang="0">
                  <a:pos x="49" y="88"/>
                </a:cxn>
                <a:cxn ang="0">
                  <a:pos x="50" y="117"/>
                </a:cxn>
                <a:cxn ang="0">
                  <a:pos x="50" y="125"/>
                </a:cxn>
                <a:cxn ang="0">
                  <a:pos x="54" y="165"/>
                </a:cxn>
                <a:cxn ang="0">
                  <a:pos x="67" y="182"/>
                </a:cxn>
                <a:cxn ang="0">
                  <a:pos x="78" y="187"/>
                </a:cxn>
                <a:cxn ang="0">
                  <a:pos x="81" y="186"/>
                </a:cxn>
                <a:cxn ang="0">
                  <a:pos x="81" y="186"/>
                </a:cxn>
              </a:cxnLst>
              <a:rect l="0" t="0" r="r" b="b"/>
              <a:pathLst>
                <a:path w="385" h="246">
                  <a:moveTo>
                    <a:pt x="295" y="246"/>
                  </a:moveTo>
                  <a:lnTo>
                    <a:pt x="295" y="246"/>
                  </a:lnTo>
                  <a:lnTo>
                    <a:pt x="292" y="246"/>
                  </a:lnTo>
                  <a:lnTo>
                    <a:pt x="289" y="246"/>
                  </a:lnTo>
                  <a:lnTo>
                    <a:pt x="289" y="246"/>
                  </a:lnTo>
                  <a:lnTo>
                    <a:pt x="283" y="245"/>
                  </a:lnTo>
                  <a:lnTo>
                    <a:pt x="283" y="245"/>
                  </a:lnTo>
                  <a:lnTo>
                    <a:pt x="236" y="242"/>
                  </a:lnTo>
                  <a:lnTo>
                    <a:pt x="165" y="242"/>
                  </a:lnTo>
                  <a:lnTo>
                    <a:pt x="165" y="242"/>
                  </a:lnTo>
                  <a:lnTo>
                    <a:pt x="131" y="242"/>
                  </a:lnTo>
                  <a:lnTo>
                    <a:pt x="131" y="242"/>
                  </a:lnTo>
                  <a:lnTo>
                    <a:pt x="114" y="242"/>
                  </a:lnTo>
                  <a:lnTo>
                    <a:pt x="114" y="242"/>
                  </a:lnTo>
                  <a:lnTo>
                    <a:pt x="101" y="241"/>
                  </a:lnTo>
                  <a:lnTo>
                    <a:pt x="88" y="240"/>
                  </a:lnTo>
                  <a:lnTo>
                    <a:pt x="75" y="237"/>
                  </a:lnTo>
                  <a:lnTo>
                    <a:pt x="64" y="234"/>
                  </a:lnTo>
                  <a:lnTo>
                    <a:pt x="54" y="231"/>
                  </a:lnTo>
                  <a:lnTo>
                    <a:pt x="46" y="227"/>
                  </a:lnTo>
                  <a:lnTo>
                    <a:pt x="38" y="221"/>
                  </a:lnTo>
                  <a:lnTo>
                    <a:pt x="32" y="215"/>
                  </a:lnTo>
                  <a:lnTo>
                    <a:pt x="32" y="215"/>
                  </a:lnTo>
                  <a:lnTo>
                    <a:pt x="23" y="206"/>
                  </a:lnTo>
                  <a:lnTo>
                    <a:pt x="16" y="195"/>
                  </a:lnTo>
                  <a:lnTo>
                    <a:pt x="12" y="183"/>
                  </a:lnTo>
                  <a:lnTo>
                    <a:pt x="8" y="172"/>
                  </a:lnTo>
                  <a:lnTo>
                    <a:pt x="6" y="159"/>
                  </a:lnTo>
                  <a:lnTo>
                    <a:pt x="4" y="147"/>
                  </a:lnTo>
                  <a:lnTo>
                    <a:pt x="2" y="121"/>
                  </a:lnTo>
                  <a:lnTo>
                    <a:pt x="2" y="117"/>
                  </a:lnTo>
                  <a:lnTo>
                    <a:pt x="2" y="117"/>
                  </a:lnTo>
                  <a:lnTo>
                    <a:pt x="0" y="105"/>
                  </a:lnTo>
                  <a:lnTo>
                    <a:pt x="2" y="93"/>
                  </a:lnTo>
                  <a:lnTo>
                    <a:pt x="3" y="83"/>
                  </a:lnTo>
                  <a:lnTo>
                    <a:pt x="4" y="72"/>
                  </a:lnTo>
                  <a:lnTo>
                    <a:pt x="7" y="62"/>
                  </a:lnTo>
                  <a:lnTo>
                    <a:pt x="11" y="53"/>
                  </a:lnTo>
                  <a:lnTo>
                    <a:pt x="15" y="45"/>
                  </a:lnTo>
                  <a:lnTo>
                    <a:pt x="20" y="37"/>
                  </a:lnTo>
                  <a:lnTo>
                    <a:pt x="25" y="30"/>
                  </a:lnTo>
                  <a:lnTo>
                    <a:pt x="32" y="24"/>
                  </a:lnTo>
                  <a:lnTo>
                    <a:pt x="38" y="19"/>
                  </a:lnTo>
                  <a:lnTo>
                    <a:pt x="46" y="13"/>
                  </a:lnTo>
                  <a:lnTo>
                    <a:pt x="54" y="10"/>
                  </a:lnTo>
                  <a:lnTo>
                    <a:pt x="63" y="6"/>
                  </a:lnTo>
                  <a:lnTo>
                    <a:pt x="72" y="3"/>
                  </a:lnTo>
                  <a:lnTo>
                    <a:pt x="83" y="2"/>
                  </a:lnTo>
                  <a:lnTo>
                    <a:pt x="83" y="2"/>
                  </a:lnTo>
                  <a:lnTo>
                    <a:pt x="91" y="0"/>
                  </a:lnTo>
                  <a:lnTo>
                    <a:pt x="96" y="0"/>
                  </a:lnTo>
                  <a:lnTo>
                    <a:pt x="98" y="0"/>
                  </a:lnTo>
                  <a:lnTo>
                    <a:pt x="101" y="2"/>
                  </a:lnTo>
                  <a:lnTo>
                    <a:pt x="101" y="2"/>
                  </a:lnTo>
                  <a:lnTo>
                    <a:pt x="148" y="3"/>
                  </a:lnTo>
                  <a:lnTo>
                    <a:pt x="194" y="4"/>
                  </a:lnTo>
                  <a:lnTo>
                    <a:pt x="194" y="4"/>
                  </a:lnTo>
                  <a:lnTo>
                    <a:pt x="246" y="7"/>
                  </a:lnTo>
                  <a:lnTo>
                    <a:pt x="299" y="8"/>
                  </a:lnTo>
                  <a:lnTo>
                    <a:pt x="299" y="8"/>
                  </a:lnTo>
                  <a:lnTo>
                    <a:pt x="305" y="10"/>
                  </a:lnTo>
                  <a:lnTo>
                    <a:pt x="310" y="12"/>
                  </a:lnTo>
                  <a:lnTo>
                    <a:pt x="310" y="12"/>
                  </a:lnTo>
                  <a:lnTo>
                    <a:pt x="312" y="12"/>
                  </a:lnTo>
                  <a:lnTo>
                    <a:pt x="312" y="12"/>
                  </a:lnTo>
                  <a:lnTo>
                    <a:pt x="327" y="17"/>
                  </a:lnTo>
                  <a:lnTo>
                    <a:pt x="342" y="25"/>
                  </a:lnTo>
                  <a:lnTo>
                    <a:pt x="348" y="29"/>
                  </a:lnTo>
                  <a:lnTo>
                    <a:pt x="355" y="34"/>
                  </a:lnTo>
                  <a:lnTo>
                    <a:pt x="364" y="47"/>
                  </a:lnTo>
                  <a:lnTo>
                    <a:pt x="372" y="62"/>
                  </a:lnTo>
                  <a:lnTo>
                    <a:pt x="378" y="80"/>
                  </a:lnTo>
                  <a:lnTo>
                    <a:pt x="382" y="100"/>
                  </a:lnTo>
                  <a:lnTo>
                    <a:pt x="385" y="122"/>
                  </a:lnTo>
                  <a:lnTo>
                    <a:pt x="385" y="122"/>
                  </a:lnTo>
                  <a:lnTo>
                    <a:pt x="385" y="142"/>
                  </a:lnTo>
                  <a:lnTo>
                    <a:pt x="382" y="161"/>
                  </a:lnTo>
                  <a:lnTo>
                    <a:pt x="377" y="181"/>
                  </a:lnTo>
                  <a:lnTo>
                    <a:pt x="373" y="190"/>
                  </a:lnTo>
                  <a:lnTo>
                    <a:pt x="369" y="198"/>
                  </a:lnTo>
                  <a:lnTo>
                    <a:pt x="364" y="207"/>
                  </a:lnTo>
                  <a:lnTo>
                    <a:pt x="357" y="215"/>
                  </a:lnTo>
                  <a:lnTo>
                    <a:pt x="351" y="221"/>
                  </a:lnTo>
                  <a:lnTo>
                    <a:pt x="343" y="228"/>
                  </a:lnTo>
                  <a:lnTo>
                    <a:pt x="335" y="233"/>
                  </a:lnTo>
                  <a:lnTo>
                    <a:pt x="325" y="238"/>
                  </a:lnTo>
                  <a:lnTo>
                    <a:pt x="314" y="242"/>
                  </a:lnTo>
                  <a:lnTo>
                    <a:pt x="304" y="245"/>
                  </a:lnTo>
                  <a:lnTo>
                    <a:pt x="304" y="245"/>
                  </a:lnTo>
                  <a:lnTo>
                    <a:pt x="299" y="246"/>
                  </a:lnTo>
                  <a:lnTo>
                    <a:pt x="295" y="246"/>
                  </a:lnTo>
                  <a:lnTo>
                    <a:pt x="295" y="246"/>
                  </a:lnTo>
                  <a:close/>
                  <a:moveTo>
                    <a:pt x="81" y="186"/>
                  </a:moveTo>
                  <a:lnTo>
                    <a:pt x="81" y="186"/>
                  </a:lnTo>
                  <a:lnTo>
                    <a:pt x="101" y="187"/>
                  </a:lnTo>
                  <a:lnTo>
                    <a:pt x="101" y="187"/>
                  </a:lnTo>
                  <a:lnTo>
                    <a:pt x="106" y="187"/>
                  </a:lnTo>
                  <a:lnTo>
                    <a:pt x="106" y="187"/>
                  </a:lnTo>
                  <a:lnTo>
                    <a:pt x="231" y="190"/>
                  </a:lnTo>
                  <a:lnTo>
                    <a:pt x="231" y="190"/>
                  </a:lnTo>
                  <a:lnTo>
                    <a:pt x="292" y="190"/>
                  </a:lnTo>
                  <a:lnTo>
                    <a:pt x="292" y="190"/>
                  </a:lnTo>
                  <a:lnTo>
                    <a:pt x="295" y="191"/>
                  </a:lnTo>
                  <a:lnTo>
                    <a:pt x="295" y="191"/>
                  </a:lnTo>
                  <a:lnTo>
                    <a:pt x="305" y="189"/>
                  </a:lnTo>
                  <a:lnTo>
                    <a:pt x="314" y="186"/>
                  </a:lnTo>
                  <a:lnTo>
                    <a:pt x="322" y="180"/>
                  </a:lnTo>
                  <a:lnTo>
                    <a:pt x="329" y="172"/>
                  </a:lnTo>
                  <a:lnTo>
                    <a:pt x="333" y="163"/>
                  </a:lnTo>
                  <a:lnTo>
                    <a:pt x="337" y="152"/>
                  </a:lnTo>
                  <a:lnTo>
                    <a:pt x="339" y="142"/>
                  </a:lnTo>
                  <a:lnTo>
                    <a:pt x="340" y="130"/>
                  </a:lnTo>
                  <a:lnTo>
                    <a:pt x="340" y="130"/>
                  </a:lnTo>
                  <a:lnTo>
                    <a:pt x="339" y="117"/>
                  </a:lnTo>
                  <a:lnTo>
                    <a:pt x="338" y="105"/>
                  </a:lnTo>
                  <a:lnTo>
                    <a:pt x="334" y="92"/>
                  </a:lnTo>
                  <a:lnTo>
                    <a:pt x="329" y="81"/>
                  </a:lnTo>
                  <a:lnTo>
                    <a:pt x="322" y="72"/>
                  </a:lnTo>
                  <a:lnTo>
                    <a:pt x="313" y="64"/>
                  </a:lnTo>
                  <a:lnTo>
                    <a:pt x="304" y="59"/>
                  </a:lnTo>
                  <a:lnTo>
                    <a:pt x="297" y="58"/>
                  </a:lnTo>
                  <a:lnTo>
                    <a:pt x="292" y="57"/>
                  </a:lnTo>
                  <a:lnTo>
                    <a:pt x="292" y="57"/>
                  </a:lnTo>
                  <a:lnTo>
                    <a:pt x="291" y="57"/>
                  </a:lnTo>
                  <a:lnTo>
                    <a:pt x="291" y="57"/>
                  </a:lnTo>
                  <a:lnTo>
                    <a:pt x="242" y="55"/>
                  </a:lnTo>
                  <a:lnTo>
                    <a:pt x="195" y="53"/>
                  </a:lnTo>
                  <a:lnTo>
                    <a:pt x="195" y="53"/>
                  </a:lnTo>
                  <a:lnTo>
                    <a:pt x="144" y="50"/>
                  </a:lnTo>
                  <a:lnTo>
                    <a:pt x="93" y="49"/>
                  </a:lnTo>
                  <a:lnTo>
                    <a:pt x="93" y="49"/>
                  </a:lnTo>
                  <a:lnTo>
                    <a:pt x="80" y="50"/>
                  </a:lnTo>
                  <a:lnTo>
                    <a:pt x="72" y="51"/>
                  </a:lnTo>
                  <a:lnTo>
                    <a:pt x="68" y="53"/>
                  </a:lnTo>
                  <a:lnTo>
                    <a:pt x="66" y="54"/>
                  </a:lnTo>
                  <a:lnTo>
                    <a:pt x="66" y="54"/>
                  </a:lnTo>
                  <a:lnTo>
                    <a:pt x="59" y="59"/>
                  </a:lnTo>
                  <a:lnTo>
                    <a:pt x="55" y="66"/>
                  </a:lnTo>
                  <a:lnTo>
                    <a:pt x="51" y="72"/>
                  </a:lnTo>
                  <a:lnTo>
                    <a:pt x="50" y="80"/>
                  </a:lnTo>
                  <a:lnTo>
                    <a:pt x="49" y="88"/>
                  </a:lnTo>
                  <a:lnTo>
                    <a:pt x="49" y="96"/>
                  </a:lnTo>
                  <a:lnTo>
                    <a:pt x="49" y="110"/>
                  </a:lnTo>
                  <a:lnTo>
                    <a:pt x="50" y="117"/>
                  </a:lnTo>
                  <a:lnTo>
                    <a:pt x="50" y="117"/>
                  </a:lnTo>
                  <a:lnTo>
                    <a:pt x="50" y="125"/>
                  </a:lnTo>
                  <a:lnTo>
                    <a:pt x="50" y="125"/>
                  </a:lnTo>
                  <a:lnTo>
                    <a:pt x="50" y="140"/>
                  </a:lnTo>
                  <a:lnTo>
                    <a:pt x="53" y="157"/>
                  </a:lnTo>
                  <a:lnTo>
                    <a:pt x="54" y="165"/>
                  </a:lnTo>
                  <a:lnTo>
                    <a:pt x="58" y="172"/>
                  </a:lnTo>
                  <a:lnTo>
                    <a:pt x="62" y="178"/>
                  </a:lnTo>
                  <a:lnTo>
                    <a:pt x="67" y="182"/>
                  </a:lnTo>
                  <a:lnTo>
                    <a:pt x="67" y="182"/>
                  </a:lnTo>
                  <a:lnTo>
                    <a:pt x="76" y="186"/>
                  </a:lnTo>
                  <a:lnTo>
                    <a:pt x="78" y="187"/>
                  </a:lnTo>
                  <a:lnTo>
                    <a:pt x="80" y="186"/>
                  </a:lnTo>
                  <a:lnTo>
                    <a:pt x="80" y="186"/>
                  </a:lnTo>
                  <a:lnTo>
                    <a:pt x="81" y="186"/>
                  </a:lnTo>
                  <a:lnTo>
                    <a:pt x="81" y="186"/>
                  </a:lnTo>
                  <a:lnTo>
                    <a:pt x="81" y="186"/>
                  </a:lnTo>
                  <a:lnTo>
                    <a:pt x="81"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313"/>
            <p:cNvSpPr>
              <a:spLocks noEditPoints="1"/>
            </p:cNvSpPr>
            <p:nvPr/>
          </p:nvSpPr>
          <p:spPr bwMode="auto">
            <a:xfrm>
              <a:off x="4484689" y="1265238"/>
              <a:ext cx="152400" cy="96838"/>
            </a:xfrm>
            <a:custGeom>
              <a:avLst/>
              <a:gdLst/>
              <a:ahLst/>
              <a:cxnLst>
                <a:cxn ang="0">
                  <a:pos x="291" y="245"/>
                </a:cxn>
                <a:cxn ang="0">
                  <a:pos x="281" y="243"/>
                </a:cxn>
                <a:cxn ang="0">
                  <a:pos x="165" y="241"/>
                </a:cxn>
                <a:cxn ang="0">
                  <a:pos x="131" y="241"/>
                </a:cxn>
                <a:cxn ang="0">
                  <a:pos x="100" y="239"/>
                </a:cxn>
                <a:cxn ang="0">
                  <a:pos x="63" y="233"/>
                </a:cxn>
                <a:cxn ang="0">
                  <a:pos x="37" y="220"/>
                </a:cxn>
                <a:cxn ang="0">
                  <a:pos x="22" y="204"/>
                </a:cxn>
                <a:cxn ang="0">
                  <a:pos x="7" y="170"/>
                </a:cxn>
                <a:cxn ang="0">
                  <a:pos x="0" y="119"/>
                </a:cxn>
                <a:cxn ang="0">
                  <a:pos x="0" y="103"/>
                </a:cxn>
                <a:cxn ang="0">
                  <a:pos x="3" y="71"/>
                </a:cxn>
                <a:cxn ang="0">
                  <a:pos x="13" y="43"/>
                </a:cxn>
                <a:cxn ang="0">
                  <a:pos x="30" y="22"/>
                </a:cxn>
                <a:cxn ang="0">
                  <a:pos x="54" y="8"/>
                </a:cxn>
                <a:cxn ang="0">
                  <a:pos x="81" y="0"/>
                </a:cxn>
                <a:cxn ang="0">
                  <a:pos x="94" y="0"/>
                </a:cxn>
                <a:cxn ang="0">
                  <a:pos x="100" y="0"/>
                </a:cxn>
                <a:cxn ang="0">
                  <a:pos x="194" y="4"/>
                </a:cxn>
                <a:cxn ang="0">
                  <a:pos x="298" y="8"/>
                </a:cxn>
                <a:cxn ang="0">
                  <a:pos x="310" y="10"/>
                </a:cxn>
                <a:cxn ang="0">
                  <a:pos x="327" y="16"/>
                </a:cxn>
                <a:cxn ang="0">
                  <a:pos x="353" y="34"/>
                </a:cxn>
                <a:cxn ang="0">
                  <a:pos x="377" y="79"/>
                </a:cxn>
                <a:cxn ang="0">
                  <a:pos x="384" y="120"/>
                </a:cxn>
                <a:cxn ang="0">
                  <a:pos x="376" y="179"/>
                </a:cxn>
                <a:cxn ang="0">
                  <a:pos x="363" y="205"/>
                </a:cxn>
                <a:cxn ang="0">
                  <a:pos x="342" y="226"/>
                </a:cxn>
                <a:cxn ang="0">
                  <a:pos x="314" y="241"/>
                </a:cxn>
                <a:cxn ang="0">
                  <a:pos x="297" y="245"/>
                </a:cxn>
                <a:cxn ang="0">
                  <a:pos x="80" y="186"/>
                </a:cxn>
                <a:cxn ang="0">
                  <a:pos x="100" y="186"/>
                </a:cxn>
                <a:cxn ang="0">
                  <a:pos x="230" y="188"/>
                </a:cxn>
                <a:cxn ang="0">
                  <a:pos x="291" y="190"/>
                </a:cxn>
                <a:cxn ang="0">
                  <a:pos x="304" y="188"/>
                </a:cxn>
                <a:cxn ang="0">
                  <a:pos x="327" y="170"/>
                </a:cxn>
                <a:cxn ang="0">
                  <a:pos x="338" y="140"/>
                </a:cxn>
                <a:cxn ang="0">
                  <a:pos x="339" y="115"/>
                </a:cxn>
                <a:cxn ang="0">
                  <a:pos x="329" y="80"/>
                </a:cxn>
                <a:cxn ang="0">
                  <a:pos x="302" y="58"/>
                </a:cxn>
                <a:cxn ang="0">
                  <a:pos x="291" y="56"/>
                </a:cxn>
                <a:cxn ang="0">
                  <a:pos x="241" y="54"/>
                </a:cxn>
                <a:cxn ang="0">
                  <a:pos x="144" y="50"/>
                </a:cxn>
                <a:cxn ang="0">
                  <a:pos x="80" y="48"/>
                </a:cxn>
                <a:cxn ang="0">
                  <a:pos x="66" y="52"/>
                </a:cxn>
                <a:cxn ang="0">
                  <a:pos x="54" y="64"/>
                </a:cxn>
                <a:cxn ang="0">
                  <a:pos x="49" y="86"/>
                </a:cxn>
                <a:cxn ang="0">
                  <a:pos x="49" y="115"/>
                </a:cxn>
                <a:cxn ang="0">
                  <a:pos x="49" y="123"/>
                </a:cxn>
                <a:cxn ang="0">
                  <a:pos x="54" y="164"/>
                </a:cxn>
                <a:cxn ang="0">
                  <a:pos x="67" y="182"/>
                </a:cxn>
                <a:cxn ang="0">
                  <a:pos x="77" y="186"/>
                </a:cxn>
                <a:cxn ang="0">
                  <a:pos x="80" y="186"/>
                </a:cxn>
                <a:cxn ang="0">
                  <a:pos x="80" y="186"/>
                </a:cxn>
              </a:cxnLst>
              <a:rect l="0" t="0" r="r" b="b"/>
              <a:pathLst>
                <a:path w="384" h="245">
                  <a:moveTo>
                    <a:pt x="293" y="245"/>
                  </a:moveTo>
                  <a:lnTo>
                    <a:pt x="293" y="245"/>
                  </a:lnTo>
                  <a:lnTo>
                    <a:pt x="291" y="245"/>
                  </a:lnTo>
                  <a:lnTo>
                    <a:pt x="288" y="245"/>
                  </a:lnTo>
                  <a:lnTo>
                    <a:pt x="288" y="245"/>
                  </a:lnTo>
                  <a:lnTo>
                    <a:pt x="281" y="243"/>
                  </a:lnTo>
                  <a:lnTo>
                    <a:pt x="281" y="243"/>
                  </a:lnTo>
                  <a:lnTo>
                    <a:pt x="234" y="241"/>
                  </a:lnTo>
                  <a:lnTo>
                    <a:pt x="165" y="241"/>
                  </a:lnTo>
                  <a:lnTo>
                    <a:pt x="165" y="241"/>
                  </a:lnTo>
                  <a:lnTo>
                    <a:pt x="131" y="241"/>
                  </a:lnTo>
                  <a:lnTo>
                    <a:pt x="131" y="241"/>
                  </a:lnTo>
                  <a:lnTo>
                    <a:pt x="114" y="241"/>
                  </a:lnTo>
                  <a:lnTo>
                    <a:pt x="114" y="241"/>
                  </a:lnTo>
                  <a:lnTo>
                    <a:pt x="100" y="239"/>
                  </a:lnTo>
                  <a:lnTo>
                    <a:pt x="87" y="238"/>
                  </a:lnTo>
                  <a:lnTo>
                    <a:pt x="75" y="235"/>
                  </a:lnTo>
                  <a:lnTo>
                    <a:pt x="63" y="233"/>
                  </a:lnTo>
                  <a:lnTo>
                    <a:pt x="54" y="229"/>
                  </a:lnTo>
                  <a:lnTo>
                    <a:pt x="45" y="225"/>
                  </a:lnTo>
                  <a:lnTo>
                    <a:pt x="37" y="220"/>
                  </a:lnTo>
                  <a:lnTo>
                    <a:pt x="30" y="215"/>
                  </a:lnTo>
                  <a:lnTo>
                    <a:pt x="30" y="215"/>
                  </a:lnTo>
                  <a:lnTo>
                    <a:pt x="22" y="204"/>
                  </a:lnTo>
                  <a:lnTo>
                    <a:pt x="16" y="194"/>
                  </a:lnTo>
                  <a:lnTo>
                    <a:pt x="11" y="182"/>
                  </a:lnTo>
                  <a:lnTo>
                    <a:pt x="7" y="170"/>
                  </a:lnTo>
                  <a:lnTo>
                    <a:pt x="4" y="158"/>
                  </a:lnTo>
                  <a:lnTo>
                    <a:pt x="3" y="145"/>
                  </a:lnTo>
                  <a:lnTo>
                    <a:pt x="0" y="119"/>
                  </a:lnTo>
                  <a:lnTo>
                    <a:pt x="0" y="115"/>
                  </a:lnTo>
                  <a:lnTo>
                    <a:pt x="0" y="115"/>
                  </a:lnTo>
                  <a:lnTo>
                    <a:pt x="0" y="103"/>
                  </a:lnTo>
                  <a:lnTo>
                    <a:pt x="0" y="92"/>
                  </a:lnTo>
                  <a:lnTo>
                    <a:pt x="2" y="81"/>
                  </a:lnTo>
                  <a:lnTo>
                    <a:pt x="3" y="71"/>
                  </a:lnTo>
                  <a:lnTo>
                    <a:pt x="5" y="62"/>
                  </a:lnTo>
                  <a:lnTo>
                    <a:pt x="9" y="52"/>
                  </a:lnTo>
                  <a:lnTo>
                    <a:pt x="13" y="43"/>
                  </a:lnTo>
                  <a:lnTo>
                    <a:pt x="19" y="35"/>
                  </a:lnTo>
                  <a:lnTo>
                    <a:pt x="24" y="29"/>
                  </a:lnTo>
                  <a:lnTo>
                    <a:pt x="30" y="22"/>
                  </a:lnTo>
                  <a:lnTo>
                    <a:pt x="37" y="17"/>
                  </a:lnTo>
                  <a:lnTo>
                    <a:pt x="45" y="12"/>
                  </a:lnTo>
                  <a:lnTo>
                    <a:pt x="54" y="8"/>
                  </a:lnTo>
                  <a:lnTo>
                    <a:pt x="62" y="5"/>
                  </a:lnTo>
                  <a:lnTo>
                    <a:pt x="72" y="3"/>
                  </a:lnTo>
                  <a:lnTo>
                    <a:pt x="81" y="0"/>
                  </a:lnTo>
                  <a:lnTo>
                    <a:pt x="81" y="0"/>
                  </a:lnTo>
                  <a:lnTo>
                    <a:pt x="89" y="0"/>
                  </a:lnTo>
                  <a:lnTo>
                    <a:pt x="94" y="0"/>
                  </a:lnTo>
                  <a:lnTo>
                    <a:pt x="97" y="0"/>
                  </a:lnTo>
                  <a:lnTo>
                    <a:pt x="100" y="0"/>
                  </a:lnTo>
                  <a:lnTo>
                    <a:pt x="100" y="0"/>
                  </a:lnTo>
                  <a:lnTo>
                    <a:pt x="147" y="1"/>
                  </a:lnTo>
                  <a:lnTo>
                    <a:pt x="194" y="4"/>
                  </a:lnTo>
                  <a:lnTo>
                    <a:pt x="194" y="4"/>
                  </a:lnTo>
                  <a:lnTo>
                    <a:pt x="246" y="7"/>
                  </a:lnTo>
                  <a:lnTo>
                    <a:pt x="298" y="8"/>
                  </a:lnTo>
                  <a:lnTo>
                    <a:pt x="298" y="8"/>
                  </a:lnTo>
                  <a:lnTo>
                    <a:pt x="304" y="8"/>
                  </a:lnTo>
                  <a:lnTo>
                    <a:pt x="309" y="10"/>
                  </a:lnTo>
                  <a:lnTo>
                    <a:pt x="310" y="10"/>
                  </a:lnTo>
                  <a:lnTo>
                    <a:pt x="310" y="10"/>
                  </a:lnTo>
                  <a:lnTo>
                    <a:pt x="310" y="10"/>
                  </a:lnTo>
                  <a:lnTo>
                    <a:pt x="327" y="16"/>
                  </a:lnTo>
                  <a:lnTo>
                    <a:pt x="342" y="24"/>
                  </a:lnTo>
                  <a:lnTo>
                    <a:pt x="348" y="29"/>
                  </a:lnTo>
                  <a:lnTo>
                    <a:pt x="353" y="34"/>
                  </a:lnTo>
                  <a:lnTo>
                    <a:pt x="364" y="46"/>
                  </a:lnTo>
                  <a:lnTo>
                    <a:pt x="372" y="62"/>
                  </a:lnTo>
                  <a:lnTo>
                    <a:pt x="377" y="79"/>
                  </a:lnTo>
                  <a:lnTo>
                    <a:pt x="382" y="98"/>
                  </a:lnTo>
                  <a:lnTo>
                    <a:pt x="384" y="120"/>
                  </a:lnTo>
                  <a:lnTo>
                    <a:pt x="384" y="120"/>
                  </a:lnTo>
                  <a:lnTo>
                    <a:pt x="384" y="140"/>
                  </a:lnTo>
                  <a:lnTo>
                    <a:pt x="381" y="160"/>
                  </a:lnTo>
                  <a:lnTo>
                    <a:pt x="376" y="179"/>
                  </a:lnTo>
                  <a:lnTo>
                    <a:pt x="372" y="188"/>
                  </a:lnTo>
                  <a:lnTo>
                    <a:pt x="368" y="198"/>
                  </a:lnTo>
                  <a:lnTo>
                    <a:pt x="363" y="205"/>
                  </a:lnTo>
                  <a:lnTo>
                    <a:pt x="357" y="213"/>
                  </a:lnTo>
                  <a:lnTo>
                    <a:pt x="350" y="220"/>
                  </a:lnTo>
                  <a:lnTo>
                    <a:pt x="342" y="226"/>
                  </a:lnTo>
                  <a:lnTo>
                    <a:pt x="334" y="232"/>
                  </a:lnTo>
                  <a:lnTo>
                    <a:pt x="325" y="237"/>
                  </a:lnTo>
                  <a:lnTo>
                    <a:pt x="314" y="241"/>
                  </a:lnTo>
                  <a:lnTo>
                    <a:pt x="302" y="243"/>
                  </a:lnTo>
                  <a:lnTo>
                    <a:pt x="302" y="243"/>
                  </a:lnTo>
                  <a:lnTo>
                    <a:pt x="297" y="245"/>
                  </a:lnTo>
                  <a:lnTo>
                    <a:pt x="293" y="245"/>
                  </a:lnTo>
                  <a:lnTo>
                    <a:pt x="293" y="245"/>
                  </a:lnTo>
                  <a:close/>
                  <a:moveTo>
                    <a:pt x="80" y="186"/>
                  </a:moveTo>
                  <a:lnTo>
                    <a:pt x="80" y="186"/>
                  </a:lnTo>
                  <a:lnTo>
                    <a:pt x="100" y="186"/>
                  </a:lnTo>
                  <a:lnTo>
                    <a:pt x="100" y="186"/>
                  </a:lnTo>
                  <a:lnTo>
                    <a:pt x="105" y="186"/>
                  </a:lnTo>
                  <a:lnTo>
                    <a:pt x="105" y="186"/>
                  </a:lnTo>
                  <a:lnTo>
                    <a:pt x="230" y="188"/>
                  </a:lnTo>
                  <a:lnTo>
                    <a:pt x="230" y="188"/>
                  </a:lnTo>
                  <a:lnTo>
                    <a:pt x="291" y="190"/>
                  </a:lnTo>
                  <a:lnTo>
                    <a:pt x="291" y="190"/>
                  </a:lnTo>
                  <a:lnTo>
                    <a:pt x="293" y="190"/>
                  </a:lnTo>
                  <a:lnTo>
                    <a:pt x="293" y="190"/>
                  </a:lnTo>
                  <a:lnTo>
                    <a:pt x="304" y="188"/>
                  </a:lnTo>
                  <a:lnTo>
                    <a:pt x="313" y="184"/>
                  </a:lnTo>
                  <a:lnTo>
                    <a:pt x="321" y="178"/>
                  </a:lnTo>
                  <a:lnTo>
                    <a:pt x="327" y="170"/>
                  </a:lnTo>
                  <a:lnTo>
                    <a:pt x="332" y="161"/>
                  </a:lnTo>
                  <a:lnTo>
                    <a:pt x="336" y="150"/>
                  </a:lnTo>
                  <a:lnTo>
                    <a:pt x="338" y="140"/>
                  </a:lnTo>
                  <a:lnTo>
                    <a:pt x="339" y="128"/>
                  </a:lnTo>
                  <a:lnTo>
                    <a:pt x="339" y="128"/>
                  </a:lnTo>
                  <a:lnTo>
                    <a:pt x="339" y="115"/>
                  </a:lnTo>
                  <a:lnTo>
                    <a:pt x="336" y="103"/>
                  </a:lnTo>
                  <a:lnTo>
                    <a:pt x="334" y="92"/>
                  </a:lnTo>
                  <a:lnTo>
                    <a:pt x="329" y="80"/>
                  </a:lnTo>
                  <a:lnTo>
                    <a:pt x="321" y="71"/>
                  </a:lnTo>
                  <a:lnTo>
                    <a:pt x="313" y="63"/>
                  </a:lnTo>
                  <a:lnTo>
                    <a:pt x="302" y="58"/>
                  </a:lnTo>
                  <a:lnTo>
                    <a:pt x="297" y="56"/>
                  </a:lnTo>
                  <a:lnTo>
                    <a:pt x="291" y="56"/>
                  </a:lnTo>
                  <a:lnTo>
                    <a:pt x="291" y="56"/>
                  </a:lnTo>
                  <a:lnTo>
                    <a:pt x="289" y="55"/>
                  </a:lnTo>
                  <a:lnTo>
                    <a:pt x="289" y="55"/>
                  </a:lnTo>
                  <a:lnTo>
                    <a:pt x="241" y="54"/>
                  </a:lnTo>
                  <a:lnTo>
                    <a:pt x="194" y="52"/>
                  </a:lnTo>
                  <a:lnTo>
                    <a:pt x="194" y="52"/>
                  </a:lnTo>
                  <a:lnTo>
                    <a:pt x="144" y="50"/>
                  </a:lnTo>
                  <a:lnTo>
                    <a:pt x="93" y="48"/>
                  </a:lnTo>
                  <a:lnTo>
                    <a:pt x="93" y="48"/>
                  </a:lnTo>
                  <a:lnTo>
                    <a:pt x="80" y="48"/>
                  </a:lnTo>
                  <a:lnTo>
                    <a:pt x="71" y="50"/>
                  </a:lnTo>
                  <a:lnTo>
                    <a:pt x="67" y="51"/>
                  </a:lnTo>
                  <a:lnTo>
                    <a:pt x="66" y="52"/>
                  </a:lnTo>
                  <a:lnTo>
                    <a:pt x="66" y="52"/>
                  </a:lnTo>
                  <a:lnTo>
                    <a:pt x="59" y="58"/>
                  </a:lnTo>
                  <a:lnTo>
                    <a:pt x="54" y="64"/>
                  </a:lnTo>
                  <a:lnTo>
                    <a:pt x="51" y="72"/>
                  </a:lnTo>
                  <a:lnTo>
                    <a:pt x="49" y="79"/>
                  </a:lnTo>
                  <a:lnTo>
                    <a:pt x="49" y="86"/>
                  </a:lnTo>
                  <a:lnTo>
                    <a:pt x="47" y="94"/>
                  </a:lnTo>
                  <a:lnTo>
                    <a:pt x="49" y="110"/>
                  </a:lnTo>
                  <a:lnTo>
                    <a:pt x="49" y="115"/>
                  </a:lnTo>
                  <a:lnTo>
                    <a:pt x="49" y="115"/>
                  </a:lnTo>
                  <a:lnTo>
                    <a:pt x="49" y="123"/>
                  </a:lnTo>
                  <a:lnTo>
                    <a:pt x="49" y="123"/>
                  </a:lnTo>
                  <a:lnTo>
                    <a:pt x="50" y="139"/>
                  </a:lnTo>
                  <a:lnTo>
                    <a:pt x="51" y="156"/>
                  </a:lnTo>
                  <a:lnTo>
                    <a:pt x="54" y="164"/>
                  </a:lnTo>
                  <a:lnTo>
                    <a:pt x="56" y="171"/>
                  </a:lnTo>
                  <a:lnTo>
                    <a:pt x="62" y="177"/>
                  </a:lnTo>
                  <a:lnTo>
                    <a:pt x="67" y="182"/>
                  </a:lnTo>
                  <a:lnTo>
                    <a:pt x="67" y="182"/>
                  </a:lnTo>
                  <a:lnTo>
                    <a:pt x="75" y="184"/>
                  </a:lnTo>
                  <a:lnTo>
                    <a:pt x="77" y="186"/>
                  </a:lnTo>
                  <a:lnTo>
                    <a:pt x="79" y="186"/>
                  </a:lnTo>
                  <a:lnTo>
                    <a:pt x="79" y="186"/>
                  </a:lnTo>
                  <a:lnTo>
                    <a:pt x="80" y="186"/>
                  </a:lnTo>
                  <a:lnTo>
                    <a:pt x="80" y="186"/>
                  </a:lnTo>
                  <a:lnTo>
                    <a:pt x="80" y="186"/>
                  </a:lnTo>
                  <a:lnTo>
                    <a:pt x="80"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314"/>
            <p:cNvSpPr>
              <a:spLocks noEditPoints="1"/>
            </p:cNvSpPr>
            <p:nvPr/>
          </p:nvSpPr>
          <p:spPr bwMode="auto">
            <a:xfrm>
              <a:off x="4484689" y="1387476"/>
              <a:ext cx="152400" cy="96838"/>
            </a:xfrm>
            <a:custGeom>
              <a:avLst/>
              <a:gdLst/>
              <a:ahLst/>
              <a:cxnLst>
                <a:cxn ang="0">
                  <a:pos x="291" y="244"/>
                </a:cxn>
                <a:cxn ang="0">
                  <a:pos x="281" y="244"/>
                </a:cxn>
                <a:cxn ang="0">
                  <a:pos x="165" y="240"/>
                </a:cxn>
                <a:cxn ang="0">
                  <a:pos x="131" y="240"/>
                </a:cxn>
                <a:cxn ang="0">
                  <a:pos x="100" y="240"/>
                </a:cxn>
                <a:cxn ang="0">
                  <a:pos x="63" y="232"/>
                </a:cxn>
                <a:cxn ang="0">
                  <a:pos x="37" y="219"/>
                </a:cxn>
                <a:cxn ang="0">
                  <a:pos x="22" y="204"/>
                </a:cxn>
                <a:cxn ang="0">
                  <a:pos x="7" y="170"/>
                </a:cxn>
                <a:cxn ang="0">
                  <a:pos x="0" y="120"/>
                </a:cxn>
                <a:cxn ang="0">
                  <a:pos x="0" y="103"/>
                </a:cxn>
                <a:cxn ang="0">
                  <a:pos x="3" y="70"/>
                </a:cxn>
                <a:cxn ang="0">
                  <a:pos x="13" y="44"/>
                </a:cxn>
                <a:cxn ang="0">
                  <a:pos x="30" y="22"/>
                </a:cxn>
                <a:cxn ang="0">
                  <a:pos x="54" y="8"/>
                </a:cxn>
                <a:cxn ang="0">
                  <a:pos x="81" y="1"/>
                </a:cxn>
                <a:cxn ang="0">
                  <a:pos x="94" y="0"/>
                </a:cxn>
                <a:cxn ang="0">
                  <a:pos x="100" y="0"/>
                </a:cxn>
                <a:cxn ang="0">
                  <a:pos x="194" y="4"/>
                </a:cxn>
                <a:cxn ang="0">
                  <a:pos x="298" y="8"/>
                </a:cxn>
                <a:cxn ang="0">
                  <a:pos x="310" y="10"/>
                </a:cxn>
                <a:cxn ang="0">
                  <a:pos x="327" y="15"/>
                </a:cxn>
                <a:cxn ang="0">
                  <a:pos x="353" y="34"/>
                </a:cxn>
                <a:cxn ang="0">
                  <a:pos x="377" y="78"/>
                </a:cxn>
                <a:cxn ang="0">
                  <a:pos x="384" y="120"/>
                </a:cxn>
                <a:cxn ang="0">
                  <a:pos x="376" y="179"/>
                </a:cxn>
                <a:cxn ang="0">
                  <a:pos x="363" y="205"/>
                </a:cxn>
                <a:cxn ang="0">
                  <a:pos x="342" y="226"/>
                </a:cxn>
                <a:cxn ang="0">
                  <a:pos x="314" y="240"/>
                </a:cxn>
                <a:cxn ang="0">
                  <a:pos x="297" y="244"/>
                </a:cxn>
                <a:cxn ang="0">
                  <a:pos x="80" y="185"/>
                </a:cxn>
                <a:cxn ang="0">
                  <a:pos x="100" y="187"/>
                </a:cxn>
                <a:cxn ang="0">
                  <a:pos x="230" y="188"/>
                </a:cxn>
                <a:cxn ang="0">
                  <a:pos x="291" y="189"/>
                </a:cxn>
                <a:cxn ang="0">
                  <a:pos x="304" y="188"/>
                </a:cxn>
                <a:cxn ang="0">
                  <a:pos x="327" y="171"/>
                </a:cxn>
                <a:cxn ang="0">
                  <a:pos x="338" y="140"/>
                </a:cxn>
                <a:cxn ang="0">
                  <a:pos x="339" y="116"/>
                </a:cxn>
                <a:cxn ang="0">
                  <a:pos x="329" y="81"/>
                </a:cxn>
                <a:cxn ang="0">
                  <a:pos x="302" y="59"/>
                </a:cxn>
                <a:cxn ang="0">
                  <a:pos x="291" y="56"/>
                </a:cxn>
                <a:cxn ang="0">
                  <a:pos x="241" y="55"/>
                </a:cxn>
                <a:cxn ang="0">
                  <a:pos x="144" y="49"/>
                </a:cxn>
                <a:cxn ang="0">
                  <a:pos x="80" y="48"/>
                </a:cxn>
                <a:cxn ang="0">
                  <a:pos x="66" y="53"/>
                </a:cxn>
                <a:cxn ang="0">
                  <a:pos x="54" y="65"/>
                </a:cxn>
                <a:cxn ang="0">
                  <a:pos x="49" y="87"/>
                </a:cxn>
                <a:cxn ang="0">
                  <a:pos x="49" y="116"/>
                </a:cxn>
                <a:cxn ang="0">
                  <a:pos x="49" y="123"/>
                </a:cxn>
                <a:cxn ang="0">
                  <a:pos x="54" y="164"/>
                </a:cxn>
                <a:cxn ang="0">
                  <a:pos x="67" y="181"/>
                </a:cxn>
                <a:cxn ang="0">
                  <a:pos x="77" y="185"/>
                </a:cxn>
                <a:cxn ang="0">
                  <a:pos x="80" y="185"/>
                </a:cxn>
                <a:cxn ang="0">
                  <a:pos x="80" y="185"/>
                </a:cxn>
              </a:cxnLst>
              <a:rect l="0" t="0" r="r" b="b"/>
              <a:pathLst>
                <a:path w="384" h="244">
                  <a:moveTo>
                    <a:pt x="293" y="244"/>
                  </a:moveTo>
                  <a:lnTo>
                    <a:pt x="293" y="244"/>
                  </a:lnTo>
                  <a:lnTo>
                    <a:pt x="291" y="244"/>
                  </a:lnTo>
                  <a:lnTo>
                    <a:pt x="288" y="244"/>
                  </a:lnTo>
                  <a:lnTo>
                    <a:pt x="288" y="244"/>
                  </a:lnTo>
                  <a:lnTo>
                    <a:pt x="281" y="244"/>
                  </a:lnTo>
                  <a:lnTo>
                    <a:pt x="281" y="244"/>
                  </a:lnTo>
                  <a:lnTo>
                    <a:pt x="234" y="242"/>
                  </a:lnTo>
                  <a:lnTo>
                    <a:pt x="165" y="240"/>
                  </a:lnTo>
                  <a:lnTo>
                    <a:pt x="165" y="240"/>
                  </a:lnTo>
                  <a:lnTo>
                    <a:pt x="131" y="240"/>
                  </a:lnTo>
                  <a:lnTo>
                    <a:pt x="131" y="240"/>
                  </a:lnTo>
                  <a:lnTo>
                    <a:pt x="114" y="240"/>
                  </a:lnTo>
                  <a:lnTo>
                    <a:pt x="114" y="240"/>
                  </a:lnTo>
                  <a:lnTo>
                    <a:pt x="100" y="240"/>
                  </a:lnTo>
                  <a:lnTo>
                    <a:pt x="87" y="238"/>
                  </a:lnTo>
                  <a:lnTo>
                    <a:pt x="75" y="236"/>
                  </a:lnTo>
                  <a:lnTo>
                    <a:pt x="63" y="232"/>
                  </a:lnTo>
                  <a:lnTo>
                    <a:pt x="54" y="230"/>
                  </a:lnTo>
                  <a:lnTo>
                    <a:pt x="45" y="225"/>
                  </a:lnTo>
                  <a:lnTo>
                    <a:pt x="37" y="219"/>
                  </a:lnTo>
                  <a:lnTo>
                    <a:pt x="30" y="214"/>
                  </a:lnTo>
                  <a:lnTo>
                    <a:pt x="30" y="214"/>
                  </a:lnTo>
                  <a:lnTo>
                    <a:pt x="22" y="204"/>
                  </a:lnTo>
                  <a:lnTo>
                    <a:pt x="16" y="193"/>
                  </a:lnTo>
                  <a:lnTo>
                    <a:pt x="11" y="183"/>
                  </a:lnTo>
                  <a:lnTo>
                    <a:pt x="7" y="170"/>
                  </a:lnTo>
                  <a:lnTo>
                    <a:pt x="4" y="158"/>
                  </a:lnTo>
                  <a:lnTo>
                    <a:pt x="3" y="145"/>
                  </a:lnTo>
                  <a:lnTo>
                    <a:pt x="0" y="120"/>
                  </a:lnTo>
                  <a:lnTo>
                    <a:pt x="0" y="115"/>
                  </a:lnTo>
                  <a:lnTo>
                    <a:pt x="0" y="115"/>
                  </a:lnTo>
                  <a:lnTo>
                    <a:pt x="0" y="103"/>
                  </a:lnTo>
                  <a:lnTo>
                    <a:pt x="0" y="91"/>
                  </a:lnTo>
                  <a:lnTo>
                    <a:pt x="2" y="81"/>
                  </a:lnTo>
                  <a:lnTo>
                    <a:pt x="3" y="70"/>
                  </a:lnTo>
                  <a:lnTo>
                    <a:pt x="5" y="61"/>
                  </a:lnTo>
                  <a:lnTo>
                    <a:pt x="9" y="52"/>
                  </a:lnTo>
                  <a:lnTo>
                    <a:pt x="13" y="44"/>
                  </a:lnTo>
                  <a:lnTo>
                    <a:pt x="19" y="36"/>
                  </a:lnTo>
                  <a:lnTo>
                    <a:pt x="24" y="28"/>
                  </a:lnTo>
                  <a:lnTo>
                    <a:pt x="30" y="22"/>
                  </a:lnTo>
                  <a:lnTo>
                    <a:pt x="37" y="17"/>
                  </a:lnTo>
                  <a:lnTo>
                    <a:pt x="45" y="11"/>
                  </a:lnTo>
                  <a:lnTo>
                    <a:pt x="54" y="8"/>
                  </a:lnTo>
                  <a:lnTo>
                    <a:pt x="62" y="5"/>
                  </a:lnTo>
                  <a:lnTo>
                    <a:pt x="72" y="2"/>
                  </a:lnTo>
                  <a:lnTo>
                    <a:pt x="81" y="1"/>
                  </a:lnTo>
                  <a:lnTo>
                    <a:pt x="81" y="1"/>
                  </a:lnTo>
                  <a:lnTo>
                    <a:pt x="89" y="0"/>
                  </a:lnTo>
                  <a:lnTo>
                    <a:pt x="94" y="0"/>
                  </a:lnTo>
                  <a:lnTo>
                    <a:pt x="97" y="0"/>
                  </a:lnTo>
                  <a:lnTo>
                    <a:pt x="100" y="0"/>
                  </a:lnTo>
                  <a:lnTo>
                    <a:pt x="100" y="0"/>
                  </a:lnTo>
                  <a:lnTo>
                    <a:pt x="147" y="1"/>
                  </a:lnTo>
                  <a:lnTo>
                    <a:pt x="194" y="4"/>
                  </a:lnTo>
                  <a:lnTo>
                    <a:pt x="194" y="4"/>
                  </a:lnTo>
                  <a:lnTo>
                    <a:pt x="246" y="6"/>
                  </a:lnTo>
                  <a:lnTo>
                    <a:pt x="298" y="8"/>
                  </a:lnTo>
                  <a:lnTo>
                    <a:pt x="298" y="8"/>
                  </a:lnTo>
                  <a:lnTo>
                    <a:pt x="304" y="9"/>
                  </a:lnTo>
                  <a:lnTo>
                    <a:pt x="309" y="10"/>
                  </a:lnTo>
                  <a:lnTo>
                    <a:pt x="310" y="10"/>
                  </a:lnTo>
                  <a:lnTo>
                    <a:pt x="310" y="10"/>
                  </a:lnTo>
                  <a:lnTo>
                    <a:pt x="310" y="10"/>
                  </a:lnTo>
                  <a:lnTo>
                    <a:pt x="327" y="15"/>
                  </a:lnTo>
                  <a:lnTo>
                    <a:pt x="342" y="23"/>
                  </a:lnTo>
                  <a:lnTo>
                    <a:pt x="348" y="28"/>
                  </a:lnTo>
                  <a:lnTo>
                    <a:pt x="353" y="34"/>
                  </a:lnTo>
                  <a:lnTo>
                    <a:pt x="364" y="45"/>
                  </a:lnTo>
                  <a:lnTo>
                    <a:pt x="372" y="61"/>
                  </a:lnTo>
                  <a:lnTo>
                    <a:pt x="377" y="78"/>
                  </a:lnTo>
                  <a:lnTo>
                    <a:pt x="382" y="98"/>
                  </a:lnTo>
                  <a:lnTo>
                    <a:pt x="384" y="120"/>
                  </a:lnTo>
                  <a:lnTo>
                    <a:pt x="384" y="120"/>
                  </a:lnTo>
                  <a:lnTo>
                    <a:pt x="384" y="140"/>
                  </a:lnTo>
                  <a:lnTo>
                    <a:pt x="381" y="159"/>
                  </a:lnTo>
                  <a:lnTo>
                    <a:pt x="376" y="179"/>
                  </a:lnTo>
                  <a:lnTo>
                    <a:pt x="372" y="188"/>
                  </a:lnTo>
                  <a:lnTo>
                    <a:pt x="368" y="197"/>
                  </a:lnTo>
                  <a:lnTo>
                    <a:pt x="363" y="205"/>
                  </a:lnTo>
                  <a:lnTo>
                    <a:pt x="357" y="213"/>
                  </a:lnTo>
                  <a:lnTo>
                    <a:pt x="350" y="219"/>
                  </a:lnTo>
                  <a:lnTo>
                    <a:pt x="342" y="226"/>
                  </a:lnTo>
                  <a:lnTo>
                    <a:pt x="334" y="232"/>
                  </a:lnTo>
                  <a:lnTo>
                    <a:pt x="325" y="236"/>
                  </a:lnTo>
                  <a:lnTo>
                    <a:pt x="314" y="240"/>
                  </a:lnTo>
                  <a:lnTo>
                    <a:pt x="302" y="243"/>
                  </a:lnTo>
                  <a:lnTo>
                    <a:pt x="302" y="243"/>
                  </a:lnTo>
                  <a:lnTo>
                    <a:pt x="297" y="244"/>
                  </a:lnTo>
                  <a:lnTo>
                    <a:pt x="293" y="244"/>
                  </a:lnTo>
                  <a:lnTo>
                    <a:pt x="293" y="244"/>
                  </a:lnTo>
                  <a:close/>
                  <a:moveTo>
                    <a:pt x="80" y="185"/>
                  </a:moveTo>
                  <a:lnTo>
                    <a:pt x="80" y="185"/>
                  </a:lnTo>
                  <a:lnTo>
                    <a:pt x="100" y="187"/>
                  </a:lnTo>
                  <a:lnTo>
                    <a:pt x="100" y="187"/>
                  </a:lnTo>
                  <a:lnTo>
                    <a:pt x="105" y="187"/>
                  </a:lnTo>
                  <a:lnTo>
                    <a:pt x="105" y="187"/>
                  </a:lnTo>
                  <a:lnTo>
                    <a:pt x="230" y="188"/>
                  </a:lnTo>
                  <a:lnTo>
                    <a:pt x="230" y="188"/>
                  </a:lnTo>
                  <a:lnTo>
                    <a:pt x="291" y="189"/>
                  </a:lnTo>
                  <a:lnTo>
                    <a:pt x="291" y="189"/>
                  </a:lnTo>
                  <a:lnTo>
                    <a:pt x="293" y="189"/>
                  </a:lnTo>
                  <a:lnTo>
                    <a:pt x="293" y="189"/>
                  </a:lnTo>
                  <a:lnTo>
                    <a:pt x="304" y="188"/>
                  </a:lnTo>
                  <a:lnTo>
                    <a:pt x="313" y="184"/>
                  </a:lnTo>
                  <a:lnTo>
                    <a:pt x="321" y="178"/>
                  </a:lnTo>
                  <a:lnTo>
                    <a:pt x="327" y="171"/>
                  </a:lnTo>
                  <a:lnTo>
                    <a:pt x="332" y="161"/>
                  </a:lnTo>
                  <a:lnTo>
                    <a:pt x="336" y="151"/>
                  </a:lnTo>
                  <a:lnTo>
                    <a:pt x="338" y="140"/>
                  </a:lnTo>
                  <a:lnTo>
                    <a:pt x="339" y="129"/>
                  </a:lnTo>
                  <a:lnTo>
                    <a:pt x="339" y="129"/>
                  </a:lnTo>
                  <a:lnTo>
                    <a:pt x="339" y="116"/>
                  </a:lnTo>
                  <a:lnTo>
                    <a:pt x="336" y="103"/>
                  </a:lnTo>
                  <a:lnTo>
                    <a:pt x="334" y="91"/>
                  </a:lnTo>
                  <a:lnTo>
                    <a:pt x="329" y="81"/>
                  </a:lnTo>
                  <a:lnTo>
                    <a:pt x="321" y="70"/>
                  </a:lnTo>
                  <a:lnTo>
                    <a:pt x="313" y="64"/>
                  </a:lnTo>
                  <a:lnTo>
                    <a:pt x="302" y="59"/>
                  </a:lnTo>
                  <a:lnTo>
                    <a:pt x="297" y="57"/>
                  </a:lnTo>
                  <a:lnTo>
                    <a:pt x="291" y="56"/>
                  </a:lnTo>
                  <a:lnTo>
                    <a:pt x="291" y="56"/>
                  </a:lnTo>
                  <a:lnTo>
                    <a:pt x="289" y="56"/>
                  </a:lnTo>
                  <a:lnTo>
                    <a:pt x="289" y="56"/>
                  </a:lnTo>
                  <a:lnTo>
                    <a:pt x="241" y="55"/>
                  </a:lnTo>
                  <a:lnTo>
                    <a:pt x="194" y="52"/>
                  </a:lnTo>
                  <a:lnTo>
                    <a:pt x="194" y="52"/>
                  </a:lnTo>
                  <a:lnTo>
                    <a:pt x="144" y="49"/>
                  </a:lnTo>
                  <a:lnTo>
                    <a:pt x="93" y="48"/>
                  </a:lnTo>
                  <a:lnTo>
                    <a:pt x="93" y="48"/>
                  </a:lnTo>
                  <a:lnTo>
                    <a:pt x="80" y="48"/>
                  </a:lnTo>
                  <a:lnTo>
                    <a:pt x="71" y="51"/>
                  </a:lnTo>
                  <a:lnTo>
                    <a:pt x="67" y="52"/>
                  </a:lnTo>
                  <a:lnTo>
                    <a:pt x="66" y="53"/>
                  </a:lnTo>
                  <a:lnTo>
                    <a:pt x="66" y="53"/>
                  </a:lnTo>
                  <a:lnTo>
                    <a:pt x="59" y="59"/>
                  </a:lnTo>
                  <a:lnTo>
                    <a:pt x="54" y="65"/>
                  </a:lnTo>
                  <a:lnTo>
                    <a:pt x="51" y="72"/>
                  </a:lnTo>
                  <a:lnTo>
                    <a:pt x="49" y="79"/>
                  </a:lnTo>
                  <a:lnTo>
                    <a:pt x="49" y="87"/>
                  </a:lnTo>
                  <a:lnTo>
                    <a:pt x="47" y="95"/>
                  </a:lnTo>
                  <a:lnTo>
                    <a:pt x="49" y="110"/>
                  </a:lnTo>
                  <a:lnTo>
                    <a:pt x="49" y="116"/>
                  </a:lnTo>
                  <a:lnTo>
                    <a:pt x="49" y="116"/>
                  </a:lnTo>
                  <a:lnTo>
                    <a:pt x="49" y="123"/>
                  </a:lnTo>
                  <a:lnTo>
                    <a:pt x="49" y="123"/>
                  </a:lnTo>
                  <a:lnTo>
                    <a:pt x="50" y="140"/>
                  </a:lnTo>
                  <a:lnTo>
                    <a:pt x="51" y="157"/>
                  </a:lnTo>
                  <a:lnTo>
                    <a:pt x="54" y="164"/>
                  </a:lnTo>
                  <a:lnTo>
                    <a:pt x="56" y="171"/>
                  </a:lnTo>
                  <a:lnTo>
                    <a:pt x="62" y="178"/>
                  </a:lnTo>
                  <a:lnTo>
                    <a:pt x="67" y="181"/>
                  </a:lnTo>
                  <a:lnTo>
                    <a:pt x="67" y="181"/>
                  </a:lnTo>
                  <a:lnTo>
                    <a:pt x="75" y="185"/>
                  </a:lnTo>
                  <a:lnTo>
                    <a:pt x="77" y="185"/>
                  </a:lnTo>
                  <a:lnTo>
                    <a:pt x="79" y="185"/>
                  </a:lnTo>
                  <a:lnTo>
                    <a:pt x="79" y="185"/>
                  </a:lnTo>
                  <a:lnTo>
                    <a:pt x="80" y="185"/>
                  </a:lnTo>
                  <a:lnTo>
                    <a:pt x="80" y="185"/>
                  </a:lnTo>
                  <a:lnTo>
                    <a:pt x="80" y="185"/>
                  </a:lnTo>
                  <a:lnTo>
                    <a:pt x="80" y="185"/>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315"/>
            <p:cNvSpPr>
              <a:spLocks noEditPoints="1"/>
            </p:cNvSpPr>
            <p:nvPr/>
          </p:nvSpPr>
          <p:spPr bwMode="auto">
            <a:xfrm>
              <a:off x="4662489" y="1265238"/>
              <a:ext cx="150813" cy="96838"/>
            </a:xfrm>
            <a:custGeom>
              <a:avLst/>
              <a:gdLst/>
              <a:ahLst/>
              <a:cxnLst>
                <a:cxn ang="0">
                  <a:pos x="291" y="245"/>
                </a:cxn>
                <a:cxn ang="0">
                  <a:pos x="282" y="243"/>
                </a:cxn>
                <a:cxn ang="0">
                  <a:pos x="165" y="241"/>
                </a:cxn>
                <a:cxn ang="0">
                  <a:pos x="131" y="241"/>
                </a:cxn>
                <a:cxn ang="0">
                  <a:pos x="100" y="239"/>
                </a:cxn>
                <a:cxn ang="0">
                  <a:pos x="63" y="233"/>
                </a:cxn>
                <a:cxn ang="0">
                  <a:pos x="37" y="220"/>
                </a:cxn>
                <a:cxn ang="0">
                  <a:pos x="23" y="204"/>
                </a:cxn>
                <a:cxn ang="0">
                  <a:pos x="7" y="170"/>
                </a:cxn>
                <a:cxn ang="0">
                  <a:pos x="0" y="119"/>
                </a:cxn>
                <a:cxn ang="0">
                  <a:pos x="0" y="103"/>
                </a:cxn>
                <a:cxn ang="0">
                  <a:pos x="3" y="71"/>
                </a:cxn>
                <a:cxn ang="0">
                  <a:pos x="13" y="43"/>
                </a:cxn>
                <a:cxn ang="0">
                  <a:pos x="30" y="22"/>
                </a:cxn>
                <a:cxn ang="0">
                  <a:pos x="54" y="8"/>
                </a:cxn>
                <a:cxn ang="0">
                  <a:pos x="81" y="0"/>
                </a:cxn>
                <a:cxn ang="0">
                  <a:pos x="94" y="0"/>
                </a:cxn>
                <a:cxn ang="0">
                  <a:pos x="100" y="0"/>
                </a:cxn>
                <a:cxn ang="0">
                  <a:pos x="194" y="4"/>
                </a:cxn>
                <a:cxn ang="0">
                  <a:pos x="299" y="8"/>
                </a:cxn>
                <a:cxn ang="0">
                  <a:pos x="310" y="10"/>
                </a:cxn>
                <a:cxn ang="0">
                  <a:pos x="327" y="16"/>
                </a:cxn>
                <a:cxn ang="0">
                  <a:pos x="353" y="34"/>
                </a:cxn>
                <a:cxn ang="0">
                  <a:pos x="377" y="79"/>
                </a:cxn>
                <a:cxn ang="0">
                  <a:pos x="384" y="120"/>
                </a:cxn>
                <a:cxn ang="0">
                  <a:pos x="376" y="179"/>
                </a:cxn>
                <a:cxn ang="0">
                  <a:pos x="363" y="205"/>
                </a:cxn>
                <a:cxn ang="0">
                  <a:pos x="342" y="226"/>
                </a:cxn>
                <a:cxn ang="0">
                  <a:pos x="314" y="241"/>
                </a:cxn>
                <a:cxn ang="0">
                  <a:pos x="297" y="245"/>
                </a:cxn>
                <a:cxn ang="0">
                  <a:pos x="80" y="186"/>
                </a:cxn>
                <a:cxn ang="0">
                  <a:pos x="100" y="186"/>
                </a:cxn>
                <a:cxn ang="0">
                  <a:pos x="231" y="188"/>
                </a:cxn>
                <a:cxn ang="0">
                  <a:pos x="291" y="190"/>
                </a:cxn>
                <a:cxn ang="0">
                  <a:pos x="304" y="188"/>
                </a:cxn>
                <a:cxn ang="0">
                  <a:pos x="327" y="170"/>
                </a:cxn>
                <a:cxn ang="0">
                  <a:pos x="338" y="140"/>
                </a:cxn>
                <a:cxn ang="0">
                  <a:pos x="339" y="115"/>
                </a:cxn>
                <a:cxn ang="0">
                  <a:pos x="327" y="80"/>
                </a:cxn>
                <a:cxn ang="0">
                  <a:pos x="302" y="58"/>
                </a:cxn>
                <a:cxn ang="0">
                  <a:pos x="291" y="56"/>
                </a:cxn>
                <a:cxn ang="0">
                  <a:pos x="241" y="54"/>
                </a:cxn>
                <a:cxn ang="0">
                  <a:pos x="144" y="50"/>
                </a:cxn>
                <a:cxn ang="0">
                  <a:pos x="80" y="48"/>
                </a:cxn>
                <a:cxn ang="0">
                  <a:pos x="66" y="52"/>
                </a:cxn>
                <a:cxn ang="0">
                  <a:pos x="54" y="64"/>
                </a:cxn>
                <a:cxn ang="0">
                  <a:pos x="49" y="86"/>
                </a:cxn>
                <a:cxn ang="0">
                  <a:pos x="49" y="115"/>
                </a:cxn>
                <a:cxn ang="0">
                  <a:pos x="49" y="123"/>
                </a:cxn>
                <a:cxn ang="0">
                  <a:pos x="54" y="164"/>
                </a:cxn>
                <a:cxn ang="0">
                  <a:pos x="67" y="182"/>
                </a:cxn>
                <a:cxn ang="0">
                  <a:pos x="77" y="186"/>
                </a:cxn>
                <a:cxn ang="0">
                  <a:pos x="80" y="186"/>
                </a:cxn>
                <a:cxn ang="0">
                  <a:pos x="80" y="186"/>
                </a:cxn>
              </a:cxnLst>
              <a:rect l="0" t="0" r="r" b="b"/>
              <a:pathLst>
                <a:path w="384" h="245">
                  <a:moveTo>
                    <a:pt x="293" y="245"/>
                  </a:moveTo>
                  <a:lnTo>
                    <a:pt x="293" y="245"/>
                  </a:lnTo>
                  <a:lnTo>
                    <a:pt x="291" y="245"/>
                  </a:lnTo>
                  <a:lnTo>
                    <a:pt x="288" y="245"/>
                  </a:lnTo>
                  <a:lnTo>
                    <a:pt x="288" y="245"/>
                  </a:lnTo>
                  <a:lnTo>
                    <a:pt x="282" y="243"/>
                  </a:lnTo>
                  <a:lnTo>
                    <a:pt x="282" y="243"/>
                  </a:lnTo>
                  <a:lnTo>
                    <a:pt x="234" y="241"/>
                  </a:lnTo>
                  <a:lnTo>
                    <a:pt x="165" y="241"/>
                  </a:lnTo>
                  <a:lnTo>
                    <a:pt x="165" y="241"/>
                  </a:lnTo>
                  <a:lnTo>
                    <a:pt x="131" y="241"/>
                  </a:lnTo>
                  <a:lnTo>
                    <a:pt x="131" y="241"/>
                  </a:lnTo>
                  <a:lnTo>
                    <a:pt x="114" y="241"/>
                  </a:lnTo>
                  <a:lnTo>
                    <a:pt x="114" y="241"/>
                  </a:lnTo>
                  <a:lnTo>
                    <a:pt x="100" y="239"/>
                  </a:lnTo>
                  <a:lnTo>
                    <a:pt x="87" y="238"/>
                  </a:lnTo>
                  <a:lnTo>
                    <a:pt x="75" y="235"/>
                  </a:lnTo>
                  <a:lnTo>
                    <a:pt x="63" y="233"/>
                  </a:lnTo>
                  <a:lnTo>
                    <a:pt x="54" y="229"/>
                  </a:lnTo>
                  <a:lnTo>
                    <a:pt x="45" y="225"/>
                  </a:lnTo>
                  <a:lnTo>
                    <a:pt x="37" y="220"/>
                  </a:lnTo>
                  <a:lnTo>
                    <a:pt x="30" y="215"/>
                  </a:lnTo>
                  <a:lnTo>
                    <a:pt x="30" y="215"/>
                  </a:lnTo>
                  <a:lnTo>
                    <a:pt x="23" y="204"/>
                  </a:lnTo>
                  <a:lnTo>
                    <a:pt x="16" y="194"/>
                  </a:lnTo>
                  <a:lnTo>
                    <a:pt x="11" y="182"/>
                  </a:lnTo>
                  <a:lnTo>
                    <a:pt x="7" y="170"/>
                  </a:lnTo>
                  <a:lnTo>
                    <a:pt x="4" y="158"/>
                  </a:lnTo>
                  <a:lnTo>
                    <a:pt x="3" y="145"/>
                  </a:lnTo>
                  <a:lnTo>
                    <a:pt x="0" y="119"/>
                  </a:lnTo>
                  <a:lnTo>
                    <a:pt x="0" y="115"/>
                  </a:lnTo>
                  <a:lnTo>
                    <a:pt x="0" y="115"/>
                  </a:lnTo>
                  <a:lnTo>
                    <a:pt x="0" y="103"/>
                  </a:lnTo>
                  <a:lnTo>
                    <a:pt x="0" y="92"/>
                  </a:lnTo>
                  <a:lnTo>
                    <a:pt x="2" y="81"/>
                  </a:lnTo>
                  <a:lnTo>
                    <a:pt x="3" y="71"/>
                  </a:lnTo>
                  <a:lnTo>
                    <a:pt x="6" y="62"/>
                  </a:lnTo>
                  <a:lnTo>
                    <a:pt x="9" y="52"/>
                  </a:lnTo>
                  <a:lnTo>
                    <a:pt x="13" y="43"/>
                  </a:lnTo>
                  <a:lnTo>
                    <a:pt x="19" y="35"/>
                  </a:lnTo>
                  <a:lnTo>
                    <a:pt x="24" y="29"/>
                  </a:lnTo>
                  <a:lnTo>
                    <a:pt x="30" y="22"/>
                  </a:lnTo>
                  <a:lnTo>
                    <a:pt x="37" y="17"/>
                  </a:lnTo>
                  <a:lnTo>
                    <a:pt x="45" y="12"/>
                  </a:lnTo>
                  <a:lnTo>
                    <a:pt x="54" y="8"/>
                  </a:lnTo>
                  <a:lnTo>
                    <a:pt x="62" y="5"/>
                  </a:lnTo>
                  <a:lnTo>
                    <a:pt x="72" y="3"/>
                  </a:lnTo>
                  <a:lnTo>
                    <a:pt x="81" y="0"/>
                  </a:lnTo>
                  <a:lnTo>
                    <a:pt x="81" y="0"/>
                  </a:lnTo>
                  <a:lnTo>
                    <a:pt x="89" y="0"/>
                  </a:lnTo>
                  <a:lnTo>
                    <a:pt x="94" y="0"/>
                  </a:lnTo>
                  <a:lnTo>
                    <a:pt x="97" y="0"/>
                  </a:lnTo>
                  <a:lnTo>
                    <a:pt x="100" y="0"/>
                  </a:lnTo>
                  <a:lnTo>
                    <a:pt x="100" y="0"/>
                  </a:lnTo>
                  <a:lnTo>
                    <a:pt x="147" y="1"/>
                  </a:lnTo>
                  <a:lnTo>
                    <a:pt x="194" y="4"/>
                  </a:lnTo>
                  <a:lnTo>
                    <a:pt x="194" y="4"/>
                  </a:lnTo>
                  <a:lnTo>
                    <a:pt x="246" y="7"/>
                  </a:lnTo>
                  <a:lnTo>
                    <a:pt x="299" y="8"/>
                  </a:lnTo>
                  <a:lnTo>
                    <a:pt x="299" y="8"/>
                  </a:lnTo>
                  <a:lnTo>
                    <a:pt x="304" y="8"/>
                  </a:lnTo>
                  <a:lnTo>
                    <a:pt x="309" y="10"/>
                  </a:lnTo>
                  <a:lnTo>
                    <a:pt x="310" y="10"/>
                  </a:lnTo>
                  <a:lnTo>
                    <a:pt x="310" y="10"/>
                  </a:lnTo>
                  <a:lnTo>
                    <a:pt x="310" y="10"/>
                  </a:lnTo>
                  <a:lnTo>
                    <a:pt x="327" y="16"/>
                  </a:lnTo>
                  <a:lnTo>
                    <a:pt x="342" y="24"/>
                  </a:lnTo>
                  <a:lnTo>
                    <a:pt x="348" y="29"/>
                  </a:lnTo>
                  <a:lnTo>
                    <a:pt x="353" y="34"/>
                  </a:lnTo>
                  <a:lnTo>
                    <a:pt x="364" y="46"/>
                  </a:lnTo>
                  <a:lnTo>
                    <a:pt x="372" y="62"/>
                  </a:lnTo>
                  <a:lnTo>
                    <a:pt x="377" y="79"/>
                  </a:lnTo>
                  <a:lnTo>
                    <a:pt x="382" y="98"/>
                  </a:lnTo>
                  <a:lnTo>
                    <a:pt x="384" y="120"/>
                  </a:lnTo>
                  <a:lnTo>
                    <a:pt x="384" y="120"/>
                  </a:lnTo>
                  <a:lnTo>
                    <a:pt x="384" y="140"/>
                  </a:lnTo>
                  <a:lnTo>
                    <a:pt x="381" y="160"/>
                  </a:lnTo>
                  <a:lnTo>
                    <a:pt x="376" y="179"/>
                  </a:lnTo>
                  <a:lnTo>
                    <a:pt x="372" y="188"/>
                  </a:lnTo>
                  <a:lnTo>
                    <a:pt x="368" y="198"/>
                  </a:lnTo>
                  <a:lnTo>
                    <a:pt x="363" y="205"/>
                  </a:lnTo>
                  <a:lnTo>
                    <a:pt x="356" y="213"/>
                  </a:lnTo>
                  <a:lnTo>
                    <a:pt x="350" y="220"/>
                  </a:lnTo>
                  <a:lnTo>
                    <a:pt x="342" y="226"/>
                  </a:lnTo>
                  <a:lnTo>
                    <a:pt x="334" y="232"/>
                  </a:lnTo>
                  <a:lnTo>
                    <a:pt x="325" y="237"/>
                  </a:lnTo>
                  <a:lnTo>
                    <a:pt x="314" y="241"/>
                  </a:lnTo>
                  <a:lnTo>
                    <a:pt x="302" y="243"/>
                  </a:lnTo>
                  <a:lnTo>
                    <a:pt x="302" y="243"/>
                  </a:lnTo>
                  <a:lnTo>
                    <a:pt x="297" y="245"/>
                  </a:lnTo>
                  <a:lnTo>
                    <a:pt x="293" y="245"/>
                  </a:lnTo>
                  <a:lnTo>
                    <a:pt x="293" y="245"/>
                  </a:lnTo>
                  <a:close/>
                  <a:moveTo>
                    <a:pt x="80" y="186"/>
                  </a:moveTo>
                  <a:lnTo>
                    <a:pt x="80" y="186"/>
                  </a:lnTo>
                  <a:lnTo>
                    <a:pt x="100" y="186"/>
                  </a:lnTo>
                  <a:lnTo>
                    <a:pt x="100" y="186"/>
                  </a:lnTo>
                  <a:lnTo>
                    <a:pt x="105" y="186"/>
                  </a:lnTo>
                  <a:lnTo>
                    <a:pt x="105" y="186"/>
                  </a:lnTo>
                  <a:lnTo>
                    <a:pt x="231" y="188"/>
                  </a:lnTo>
                  <a:lnTo>
                    <a:pt x="231" y="188"/>
                  </a:lnTo>
                  <a:lnTo>
                    <a:pt x="291" y="190"/>
                  </a:lnTo>
                  <a:lnTo>
                    <a:pt x="291" y="190"/>
                  </a:lnTo>
                  <a:lnTo>
                    <a:pt x="293" y="190"/>
                  </a:lnTo>
                  <a:lnTo>
                    <a:pt x="293" y="190"/>
                  </a:lnTo>
                  <a:lnTo>
                    <a:pt x="304" y="188"/>
                  </a:lnTo>
                  <a:lnTo>
                    <a:pt x="313" y="184"/>
                  </a:lnTo>
                  <a:lnTo>
                    <a:pt x="321" y="178"/>
                  </a:lnTo>
                  <a:lnTo>
                    <a:pt x="327" y="170"/>
                  </a:lnTo>
                  <a:lnTo>
                    <a:pt x="333" y="161"/>
                  </a:lnTo>
                  <a:lnTo>
                    <a:pt x="336" y="150"/>
                  </a:lnTo>
                  <a:lnTo>
                    <a:pt x="338" y="140"/>
                  </a:lnTo>
                  <a:lnTo>
                    <a:pt x="339" y="128"/>
                  </a:lnTo>
                  <a:lnTo>
                    <a:pt x="339" y="128"/>
                  </a:lnTo>
                  <a:lnTo>
                    <a:pt x="339" y="115"/>
                  </a:lnTo>
                  <a:lnTo>
                    <a:pt x="336" y="103"/>
                  </a:lnTo>
                  <a:lnTo>
                    <a:pt x="334" y="92"/>
                  </a:lnTo>
                  <a:lnTo>
                    <a:pt x="327" y="80"/>
                  </a:lnTo>
                  <a:lnTo>
                    <a:pt x="321" y="71"/>
                  </a:lnTo>
                  <a:lnTo>
                    <a:pt x="313" y="63"/>
                  </a:lnTo>
                  <a:lnTo>
                    <a:pt x="302" y="58"/>
                  </a:lnTo>
                  <a:lnTo>
                    <a:pt x="297" y="56"/>
                  </a:lnTo>
                  <a:lnTo>
                    <a:pt x="291" y="56"/>
                  </a:lnTo>
                  <a:lnTo>
                    <a:pt x="291" y="56"/>
                  </a:lnTo>
                  <a:lnTo>
                    <a:pt x="289" y="55"/>
                  </a:lnTo>
                  <a:lnTo>
                    <a:pt x="289" y="55"/>
                  </a:lnTo>
                  <a:lnTo>
                    <a:pt x="241" y="54"/>
                  </a:lnTo>
                  <a:lnTo>
                    <a:pt x="194" y="52"/>
                  </a:lnTo>
                  <a:lnTo>
                    <a:pt x="194" y="52"/>
                  </a:lnTo>
                  <a:lnTo>
                    <a:pt x="144" y="50"/>
                  </a:lnTo>
                  <a:lnTo>
                    <a:pt x="93" y="48"/>
                  </a:lnTo>
                  <a:lnTo>
                    <a:pt x="93" y="48"/>
                  </a:lnTo>
                  <a:lnTo>
                    <a:pt x="80" y="48"/>
                  </a:lnTo>
                  <a:lnTo>
                    <a:pt x="71" y="50"/>
                  </a:lnTo>
                  <a:lnTo>
                    <a:pt x="67" y="51"/>
                  </a:lnTo>
                  <a:lnTo>
                    <a:pt x="66" y="52"/>
                  </a:lnTo>
                  <a:lnTo>
                    <a:pt x="66" y="52"/>
                  </a:lnTo>
                  <a:lnTo>
                    <a:pt x="59" y="58"/>
                  </a:lnTo>
                  <a:lnTo>
                    <a:pt x="54" y="64"/>
                  </a:lnTo>
                  <a:lnTo>
                    <a:pt x="51" y="72"/>
                  </a:lnTo>
                  <a:lnTo>
                    <a:pt x="49" y="79"/>
                  </a:lnTo>
                  <a:lnTo>
                    <a:pt x="49" y="86"/>
                  </a:lnTo>
                  <a:lnTo>
                    <a:pt x="47" y="94"/>
                  </a:lnTo>
                  <a:lnTo>
                    <a:pt x="49" y="110"/>
                  </a:lnTo>
                  <a:lnTo>
                    <a:pt x="49" y="115"/>
                  </a:lnTo>
                  <a:lnTo>
                    <a:pt x="49" y="115"/>
                  </a:lnTo>
                  <a:lnTo>
                    <a:pt x="49" y="123"/>
                  </a:lnTo>
                  <a:lnTo>
                    <a:pt x="49" y="123"/>
                  </a:lnTo>
                  <a:lnTo>
                    <a:pt x="50" y="139"/>
                  </a:lnTo>
                  <a:lnTo>
                    <a:pt x="51" y="156"/>
                  </a:lnTo>
                  <a:lnTo>
                    <a:pt x="54" y="164"/>
                  </a:lnTo>
                  <a:lnTo>
                    <a:pt x="57" y="171"/>
                  </a:lnTo>
                  <a:lnTo>
                    <a:pt x="62" y="177"/>
                  </a:lnTo>
                  <a:lnTo>
                    <a:pt x="67" y="182"/>
                  </a:lnTo>
                  <a:lnTo>
                    <a:pt x="67" y="182"/>
                  </a:lnTo>
                  <a:lnTo>
                    <a:pt x="75" y="184"/>
                  </a:lnTo>
                  <a:lnTo>
                    <a:pt x="77" y="186"/>
                  </a:lnTo>
                  <a:lnTo>
                    <a:pt x="79" y="186"/>
                  </a:lnTo>
                  <a:lnTo>
                    <a:pt x="79" y="186"/>
                  </a:lnTo>
                  <a:lnTo>
                    <a:pt x="80" y="186"/>
                  </a:lnTo>
                  <a:lnTo>
                    <a:pt x="80" y="186"/>
                  </a:lnTo>
                  <a:lnTo>
                    <a:pt x="80" y="186"/>
                  </a:lnTo>
                  <a:lnTo>
                    <a:pt x="80"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316"/>
            <p:cNvSpPr>
              <a:spLocks noEditPoints="1"/>
            </p:cNvSpPr>
            <p:nvPr/>
          </p:nvSpPr>
          <p:spPr bwMode="auto">
            <a:xfrm>
              <a:off x="4484689" y="1508126"/>
              <a:ext cx="152400" cy="98425"/>
            </a:xfrm>
            <a:custGeom>
              <a:avLst/>
              <a:gdLst/>
              <a:ahLst/>
              <a:cxnLst>
                <a:cxn ang="0">
                  <a:pos x="291" y="246"/>
                </a:cxn>
                <a:cxn ang="0">
                  <a:pos x="281" y="245"/>
                </a:cxn>
                <a:cxn ang="0">
                  <a:pos x="165" y="242"/>
                </a:cxn>
                <a:cxn ang="0">
                  <a:pos x="131" y="242"/>
                </a:cxn>
                <a:cxn ang="0">
                  <a:pos x="100" y="241"/>
                </a:cxn>
                <a:cxn ang="0">
                  <a:pos x="63" y="234"/>
                </a:cxn>
                <a:cxn ang="0">
                  <a:pos x="37" y="221"/>
                </a:cxn>
                <a:cxn ang="0">
                  <a:pos x="22" y="206"/>
                </a:cxn>
                <a:cxn ang="0">
                  <a:pos x="7" y="172"/>
                </a:cxn>
                <a:cxn ang="0">
                  <a:pos x="0" y="121"/>
                </a:cxn>
                <a:cxn ang="0">
                  <a:pos x="0" y="105"/>
                </a:cxn>
                <a:cxn ang="0">
                  <a:pos x="3" y="72"/>
                </a:cxn>
                <a:cxn ang="0">
                  <a:pos x="13" y="45"/>
                </a:cxn>
                <a:cxn ang="0">
                  <a:pos x="30" y="24"/>
                </a:cxn>
                <a:cxn ang="0">
                  <a:pos x="54" y="10"/>
                </a:cxn>
                <a:cxn ang="0">
                  <a:pos x="81" y="2"/>
                </a:cxn>
                <a:cxn ang="0">
                  <a:pos x="94" y="0"/>
                </a:cxn>
                <a:cxn ang="0">
                  <a:pos x="100" y="2"/>
                </a:cxn>
                <a:cxn ang="0">
                  <a:pos x="194" y="4"/>
                </a:cxn>
                <a:cxn ang="0">
                  <a:pos x="298" y="8"/>
                </a:cxn>
                <a:cxn ang="0">
                  <a:pos x="310" y="12"/>
                </a:cxn>
                <a:cxn ang="0">
                  <a:pos x="327" y="17"/>
                </a:cxn>
                <a:cxn ang="0">
                  <a:pos x="353" y="34"/>
                </a:cxn>
                <a:cxn ang="0">
                  <a:pos x="377" y="80"/>
                </a:cxn>
                <a:cxn ang="0">
                  <a:pos x="384" y="122"/>
                </a:cxn>
                <a:cxn ang="0">
                  <a:pos x="376" y="181"/>
                </a:cxn>
                <a:cxn ang="0">
                  <a:pos x="363" y="207"/>
                </a:cxn>
                <a:cxn ang="0">
                  <a:pos x="342" y="228"/>
                </a:cxn>
                <a:cxn ang="0">
                  <a:pos x="314" y="242"/>
                </a:cxn>
                <a:cxn ang="0">
                  <a:pos x="297" y="246"/>
                </a:cxn>
                <a:cxn ang="0">
                  <a:pos x="80" y="186"/>
                </a:cxn>
                <a:cxn ang="0">
                  <a:pos x="100" y="187"/>
                </a:cxn>
                <a:cxn ang="0">
                  <a:pos x="230" y="190"/>
                </a:cxn>
                <a:cxn ang="0">
                  <a:pos x="291" y="190"/>
                </a:cxn>
                <a:cxn ang="0">
                  <a:pos x="304" y="189"/>
                </a:cxn>
                <a:cxn ang="0">
                  <a:pos x="327" y="172"/>
                </a:cxn>
                <a:cxn ang="0">
                  <a:pos x="338" y="142"/>
                </a:cxn>
                <a:cxn ang="0">
                  <a:pos x="339" y="117"/>
                </a:cxn>
                <a:cxn ang="0">
                  <a:pos x="329" y="81"/>
                </a:cxn>
                <a:cxn ang="0">
                  <a:pos x="302" y="59"/>
                </a:cxn>
                <a:cxn ang="0">
                  <a:pos x="291" y="57"/>
                </a:cxn>
                <a:cxn ang="0">
                  <a:pos x="241" y="55"/>
                </a:cxn>
                <a:cxn ang="0">
                  <a:pos x="144" y="50"/>
                </a:cxn>
                <a:cxn ang="0">
                  <a:pos x="80" y="50"/>
                </a:cxn>
                <a:cxn ang="0">
                  <a:pos x="66" y="54"/>
                </a:cxn>
                <a:cxn ang="0">
                  <a:pos x="54" y="66"/>
                </a:cxn>
                <a:cxn ang="0">
                  <a:pos x="49" y="88"/>
                </a:cxn>
                <a:cxn ang="0">
                  <a:pos x="49" y="117"/>
                </a:cxn>
                <a:cxn ang="0">
                  <a:pos x="49" y="125"/>
                </a:cxn>
                <a:cxn ang="0">
                  <a:pos x="54" y="165"/>
                </a:cxn>
                <a:cxn ang="0">
                  <a:pos x="67" y="182"/>
                </a:cxn>
                <a:cxn ang="0">
                  <a:pos x="77" y="187"/>
                </a:cxn>
                <a:cxn ang="0">
                  <a:pos x="80" y="186"/>
                </a:cxn>
                <a:cxn ang="0">
                  <a:pos x="80" y="186"/>
                </a:cxn>
              </a:cxnLst>
              <a:rect l="0" t="0" r="r" b="b"/>
              <a:pathLst>
                <a:path w="384" h="246">
                  <a:moveTo>
                    <a:pt x="293" y="246"/>
                  </a:moveTo>
                  <a:lnTo>
                    <a:pt x="293" y="246"/>
                  </a:lnTo>
                  <a:lnTo>
                    <a:pt x="291" y="246"/>
                  </a:lnTo>
                  <a:lnTo>
                    <a:pt x="288" y="246"/>
                  </a:lnTo>
                  <a:lnTo>
                    <a:pt x="288" y="246"/>
                  </a:lnTo>
                  <a:lnTo>
                    <a:pt x="281" y="245"/>
                  </a:lnTo>
                  <a:lnTo>
                    <a:pt x="281" y="245"/>
                  </a:lnTo>
                  <a:lnTo>
                    <a:pt x="234" y="242"/>
                  </a:lnTo>
                  <a:lnTo>
                    <a:pt x="165" y="242"/>
                  </a:lnTo>
                  <a:lnTo>
                    <a:pt x="165" y="242"/>
                  </a:lnTo>
                  <a:lnTo>
                    <a:pt x="131" y="242"/>
                  </a:lnTo>
                  <a:lnTo>
                    <a:pt x="131" y="242"/>
                  </a:lnTo>
                  <a:lnTo>
                    <a:pt x="114" y="242"/>
                  </a:lnTo>
                  <a:lnTo>
                    <a:pt x="114" y="242"/>
                  </a:lnTo>
                  <a:lnTo>
                    <a:pt x="100" y="241"/>
                  </a:lnTo>
                  <a:lnTo>
                    <a:pt x="87" y="240"/>
                  </a:lnTo>
                  <a:lnTo>
                    <a:pt x="75" y="237"/>
                  </a:lnTo>
                  <a:lnTo>
                    <a:pt x="63" y="234"/>
                  </a:lnTo>
                  <a:lnTo>
                    <a:pt x="54" y="231"/>
                  </a:lnTo>
                  <a:lnTo>
                    <a:pt x="45" y="227"/>
                  </a:lnTo>
                  <a:lnTo>
                    <a:pt x="37" y="221"/>
                  </a:lnTo>
                  <a:lnTo>
                    <a:pt x="30" y="215"/>
                  </a:lnTo>
                  <a:lnTo>
                    <a:pt x="30" y="215"/>
                  </a:lnTo>
                  <a:lnTo>
                    <a:pt x="22" y="206"/>
                  </a:lnTo>
                  <a:lnTo>
                    <a:pt x="16" y="195"/>
                  </a:lnTo>
                  <a:lnTo>
                    <a:pt x="11" y="183"/>
                  </a:lnTo>
                  <a:lnTo>
                    <a:pt x="7" y="172"/>
                  </a:lnTo>
                  <a:lnTo>
                    <a:pt x="4" y="159"/>
                  </a:lnTo>
                  <a:lnTo>
                    <a:pt x="3" y="147"/>
                  </a:lnTo>
                  <a:lnTo>
                    <a:pt x="0" y="121"/>
                  </a:lnTo>
                  <a:lnTo>
                    <a:pt x="0" y="117"/>
                  </a:lnTo>
                  <a:lnTo>
                    <a:pt x="0" y="117"/>
                  </a:lnTo>
                  <a:lnTo>
                    <a:pt x="0" y="105"/>
                  </a:lnTo>
                  <a:lnTo>
                    <a:pt x="0" y="93"/>
                  </a:lnTo>
                  <a:lnTo>
                    <a:pt x="2" y="83"/>
                  </a:lnTo>
                  <a:lnTo>
                    <a:pt x="3" y="72"/>
                  </a:lnTo>
                  <a:lnTo>
                    <a:pt x="5" y="62"/>
                  </a:lnTo>
                  <a:lnTo>
                    <a:pt x="9" y="53"/>
                  </a:lnTo>
                  <a:lnTo>
                    <a:pt x="13" y="45"/>
                  </a:lnTo>
                  <a:lnTo>
                    <a:pt x="19" y="37"/>
                  </a:lnTo>
                  <a:lnTo>
                    <a:pt x="24" y="30"/>
                  </a:lnTo>
                  <a:lnTo>
                    <a:pt x="30" y="24"/>
                  </a:lnTo>
                  <a:lnTo>
                    <a:pt x="37" y="19"/>
                  </a:lnTo>
                  <a:lnTo>
                    <a:pt x="45" y="13"/>
                  </a:lnTo>
                  <a:lnTo>
                    <a:pt x="54" y="10"/>
                  </a:lnTo>
                  <a:lnTo>
                    <a:pt x="62" y="6"/>
                  </a:lnTo>
                  <a:lnTo>
                    <a:pt x="72" y="3"/>
                  </a:lnTo>
                  <a:lnTo>
                    <a:pt x="81" y="2"/>
                  </a:lnTo>
                  <a:lnTo>
                    <a:pt x="81" y="2"/>
                  </a:lnTo>
                  <a:lnTo>
                    <a:pt x="89" y="0"/>
                  </a:lnTo>
                  <a:lnTo>
                    <a:pt x="94" y="0"/>
                  </a:lnTo>
                  <a:lnTo>
                    <a:pt x="97" y="0"/>
                  </a:lnTo>
                  <a:lnTo>
                    <a:pt x="100" y="2"/>
                  </a:lnTo>
                  <a:lnTo>
                    <a:pt x="100" y="2"/>
                  </a:lnTo>
                  <a:lnTo>
                    <a:pt x="147" y="3"/>
                  </a:lnTo>
                  <a:lnTo>
                    <a:pt x="194" y="4"/>
                  </a:lnTo>
                  <a:lnTo>
                    <a:pt x="194" y="4"/>
                  </a:lnTo>
                  <a:lnTo>
                    <a:pt x="246" y="7"/>
                  </a:lnTo>
                  <a:lnTo>
                    <a:pt x="298" y="8"/>
                  </a:lnTo>
                  <a:lnTo>
                    <a:pt x="298" y="8"/>
                  </a:lnTo>
                  <a:lnTo>
                    <a:pt x="304" y="10"/>
                  </a:lnTo>
                  <a:lnTo>
                    <a:pt x="309" y="12"/>
                  </a:lnTo>
                  <a:lnTo>
                    <a:pt x="310" y="12"/>
                  </a:lnTo>
                  <a:lnTo>
                    <a:pt x="310" y="12"/>
                  </a:lnTo>
                  <a:lnTo>
                    <a:pt x="310" y="12"/>
                  </a:lnTo>
                  <a:lnTo>
                    <a:pt x="327" y="17"/>
                  </a:lnTo>
                  <a:lnTo>
                    <a:pt x="342" y="25"/>
                  </a:lnTo>
                  <a:lnTo>
                    <a:pt x="348" y="29"/>
                  </a:lnTo>
                  <a:lnTo>
                    <a:pt x="353" y="34"/>
                  </a:lnTo>
                  <a:lnTo>
                    <a:pt x="364" y="47"/>
                  </a:lnTo>
                  <a:lnTo>
                    <a:pt x="372" y="62"/>
                  </a:lnTo>
                  <a:lnTo>
                    <a:pt x="377" y="80"/>
                  </a:lnTo>
                  <a:lnTo>
                    <a:pt x="382" y="100"/>
                  </a:lnTo>
                  <a:lnTo>
                    <a:pt x="384" y="122"/>
                  </a:lnTo>
                  <a:lnTo>
                    <a:pt x="384" y="122"/>
                  </a:lnTo>
                  <a:lnTo>
                    <a:pt x="384" y="142"/>
                  </a:lnTo>
                  <a:lnTo>
                    <a:pt x="381" y="161"/>
                  </a:lnTo>
                  <a:lnTo>
                    <a:pt x="376" y="181"/>
                  </a:lnTo>
                  <a:lnTo>
                    <a:pt x="372" y="190"/>
                  </a:lnTo>
                  <a:lnTo>
                    <a:pt x="368" y="198"/>
                  </a:lnTo>
                  <a:lnTo>
                    <a:pt x="363" y="207"/>
                  </a:lnTo>
                  <a:lnTo>
                    <a:pt x="357" y="215"/>
                  </a:lnTo>
                  <a:lnTo>
                    <a:pt x="350" y="221"/>
                  </a:lnTo>
                  <a:lnTo>
                    <a:pt x="342" y="228"/>
                  </a:lnTo>
                  <a:lnTo>
                    <a:pt x="334" y="233"/>
                  </a:lnTo>
                  <a:lnTo>
                    <a:pt x="325" y="238"/>
                  </a:lnTo>
                  <a:lnTo>
                    <a:pt x="314" y="242"/>
                  </a:lnTo>
                  <a:lnTo>
                    <a:pt x="302" y="245"/>
                  </a:lnTo>
                  <a:lnTo>
                    <a:pt x="302" y="245"/>
                  </a:lnTo>
                  <a:lnTo>
                    <a:pt x="297" y="246"/>
                  </a:lnTo>
                  <a:lnTo>
                    <a:pt x="293" y="246"/>
                  </a:lnTo>
                  <a:lnTo>
                    <a:pt x="293" y="246"/>
                  </a:lnTo>
                  <a:close/>
                  <a:moveTo>
                    <a:pt x="80" y="186"/>
                  </a:moveTo>
                  <a:lnTo>
                    <a:pt x="80" y="186"/>
                  </a:lnTo>
                  <a:lnTo>
                    <a:pt x="100" y="187"/>
                  </a:lnTo>
                  <a:lnTo>
                    <a:pt x="100" y="187"/>
                  </a:lnTo>
                  <a:lnTo>
                    <a:pt x="105" y="187"/>
                  </a:lnTo>
                  <a:lnTo>
                    <a:pt x="105" y="187"/>
                  </a:lnTo>
                  <a:lnTo>
                    <a:pt x="230" y="190"/>
                  </a:lnTo>
                  <a:lnTo>
                    <a:pt x="230" y="190"/>
                  </a:lnTo>
                  <a:lnTo>
                    <a:pt x="291" y="190"/>
                  </a:lnTo>
                  <a:lnTo>
                    <a:pt x="291" y="190"/>
                  </a:lnTo>
                  <a:lnTo>
                    <a:pt x="293" y="191"/>
                  </a:lnTo>
                  <a:lnTo>
                    <a:pt x="293" y="191"/>
                  </a:lnTo>
                  <a:lnTo>
                    <a:pt x="304" y="189"/>
                  </a:lnTo>
                  <a:lnTo>
                    <a:pt x="313" y="186"/>
                  </a:lnTo>
                  <a:lnTo>
                    <a:pt x="321" y="180"/>
                  </a:lnTo>
                  <a:lnTo>
                    <a:pt x="327" y="172"/>
                  </a:lnTo>
                  <a:lnTo>
                    <a:pt x="332" y="163"/>
                  </a:lnTo>
                  <a:lnTo>
                    <a:pt x="336" y="152"/>
                  </a:lnTo>
                  <a:lnTo>
                    <a:pt x="338" y="142"/>
                  </a:lnTo>
                  <a:lnTo>
                    <a:pt x="339" y="130"/>
                  </a:lnTo>
                  <a:lnTo>
                    <a:pt x="339" y="130"/>
                  </a:lnTo>
                  <a:lnTo>
                    <a:pt x="339" y="117"/>
                  </a:lnTo>
                  <a:lnTo>
                    <a:pt x="336" y="105"/>
                  </a:lnTo>
                  <a:lnTo>
                    <a:pt x="334" y="92"/>
                  </a:lnTo>
                  <a:lnTo>
                    <a:pt x="329" y="81"/>
                  </a:lnTo>
                  <a:lnTo>
                    <a:pt x="321" y="72"/>
                  </a:lnTo>
                  <a:lnTo>
                    <a:pt x="313" y="64"/>
                  </a:lnTo>
                  <a:lnTo>
                    <a:pt x="302" y="59"/>
                  </a:lnTo>
                  <a:lnTo>
                    <a:pt x="297" y="58"/>
                  </a:lnTo>
                  <a:lnTo>
                    <a:pt x="291" y="57"/>
                  </a:lnTo>
                  <a:lnTo>
                    <a:pt x="291" y="57"/>
                  </a:lnTo>
                  <a:lnTo>
                    <a:pt x="289" y="57"/>
                  </a:lnTo>
                  <a:lnTo>
                    <a:pt x="289" y="57"/>
                  </a:lnTo>
                  <a:lnTo>
                    <a:pt x="241" y="55"/>
                  </a:lnTo>
                  <a:lnTo>
                    <a:pt x="194" y="53"/>
                  </a:lnTo>
                  <a:lnTo>
                    <a:pt x="194" y="53"/>
                  </a:lnTo>
                  <a:lnTo>
                    <a:pt x="144" y="50"/>
                  </a:lnTo>
                  <a:lnTo>
                    <a:pt x="93" y="49"/>
                  </a:lnTo>
                  <a:lnTo>
                    <a:pt x="93" y="49"/>
                  </a:lnTo>
                  <a:lnTo>
                    <a:pt x="80" y="50"/>
                  </a:lnTo>
                  <a:lnTo>
                    <a:pt x="71" y="51"/>
                  </a:lnTo>
                  <a:lnTo>
                    <a:pt x="67" y="53"/>
                  </a:lnTo>
                  <a:lnTo>
                    <a:pt x="66" y="54"/>
                  </a:lnTo>
                  <a:lnTo>
                    <a:pt x="66" y="54"/>
                  </a:lnTo>
                  <a:lnTo>
                    <a:pt x="59" y="59"/>
                  </a:lnTo>
                  <a:lnTo>
                    <a:pt x="54" y="66"/>
                  </a:lnTo>
                  <a:lnTo>
                    <a:pt x="51" y="72"/>
                  </a:lnTo>
                  <a:lnTo>
                    <a:pt x="49" y="80"/>
                  </a:lnTo>
                  <a:lnTo>
                    <a:pt x="49" y="88"/>
                  </a:lnTo>
                  <a:lnTo>
                    <a:pt x="47" y="96"/>
                  </a:lnTo>
                  <a:lnTo>
                    <a:pt x="49" y="110"/>
                  </a:lnTo>
                  <a:lnTo>
                    <a:pt x="49" y="117"/>
                  </a:lnTo>
                  <a:lnTo>
                    <a:pt x="49" y="117"/>
                  </a:lnTo>
                  <a:lnTo>
                    <a:pt x="49" y="125"/>
                  </a:lnTo>
                  <a:lnTo>
                    <a:pt x="49" y="125"/>
                  </a:lnTo>
                  <a:lnTo>
                    <a:pt x="50" y="140"/>
                  </a:lnTo>
                  <a:lnTo>
                    <a:pt x="51" y="157"/>
                  </a:lnTo>
                  <a:lnTo>
                    <a:pt x="54" y="165"/>
                  </a:lnTo>
                  <a:lnTo>
                    <a:pt x="56" y="172"/>
                  </a:lnTo>
                  <a:lnTo>
                    <a:pt x="62" y="178"/>
                  </a:lnTo>
                  <a:lnTo>
                    <a:pt x="67" y="182"/>
                  </a:lnTo>
                  <a:lnTo>
                    <a:pt x="67" y="182"/>
                  </a:lnTo>
                  <a:lnTo>
                    <a:pt x="75" y="186"/>
                  </a:lnTo>
                  <a:lnTo>
                    <a:pt x="77" y="187"/>
                  </a:lnTo>
                  <a:lnTo>
                    <a:pt x="79" y="186"/>
                  </a:lnTo>
                  <a:lnTo>
                    <a:pt x="79" y="186"/>
                  </a:lnTo>
                  <a:lnTo>
                    <a:pt x="80" y="186"/>
                  </a:lnTo>
                  <a:lnTo>
                    <a:pt x="80" y="186"/>
                  </a:lnTo>
                  <a:lnTo>
                    <a:pt x="80" y="186"/>
                  </a:lnTo>
                  <a:lnTo>
                    <a:pt x="80" y="18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317"/>
            <p:cNvSpPr>
              <a:spLocks noEditPoints="1"/>
            </p:cNvSpPr>
            <p:nvPr/>
          </p:nvSpPr>
          <p:spPr bwMode="auto">
            <a:xfrm>
              <a:off x="4670426" y="1393826"/>
              <a:ext cx="133350" cy="211138"/>
            </a:xfrm>
            <a:custGeom>
              <a:avLst/>
              <a:gdLst/>
              <a:ahLst/>
              <a:cxnLst>
                <a:cxn ang="0">
                  <a:pos x="107" y="531"/>
                </a:cxn>
                <a:cxn ang="0">
                  <a:pos x="55" y="521"/>
                </a:cxn>
                <a:cxn ang="0">
                  <a:pos x="17" y="492"/>
                </a:cxn>
                <a:cxn ang="0">
                  <a:pos x="2" y="438"/>
                </a:cxn>
                <a:cxn ang="0">
                  <a:pos x="3" y="426"/>
                </a:cxn>
                <a:cxn ang="0">
                  <a:pos x="2" y="357"/>
                </a:cxn>
                <a:cxn ang="0">
                  <a:pos x="2" y="148"/>
                </a:cxn>
                <a:cxn ang="0">
                  <a:pos x="0" y="69"/>
                </a:cxn>
                <a:cxn ang="0">
                  <a:pos x="16" y="26"/>
                </a:cxn>
                <a:cxn ang="0">
                  <a:pos x="50" y="7"/>
                </a:cxn>
                <a:cxn ang="0">
                  <a:pos x="106" y="0"/>
                </a:cxn>
                <a:cxn ang="0">
                  <a:pos x="168" y="3"/>
                </a:cxn>
                <a:cxn ang="0">
                  <a:pos x="249" y="7"/>
                </a:cxn>
                <a:cxn ang="0">
                  <a:pos x="304" y="24"/>
                </a:cxn>
                <a:cxn ang="0">
                  <a:pos x="331" y="56"/>
                </a:cxn>
                <a:cxn ang="0">
                  <a:pos x="338" y="98"/>
                </a:cxn>
                <a:cxn ang="0">
                  <a:pos x="335" y="109"/>
                </a:cxn>
                <a:cxn ang="0">
                  <a:pos x="331" y="124"/>
                </a:cxn>
                <a:cxn ang="0">
                  <a:pos x="331" y="139"/>
                </a:cxn>
                <a:cxn ang="0">
                  <a:pos x="335" y="182"/>
                </a:cxn>
                <a:cxn ang="0">
                  <a:pos x="338" y="268"/>
                </a:cxn>
                <a:cxn ang="0">
                  <a:pos x="335" y="426"/>
                </a:cxn>
                <a:cxn ang="0">
                  <a:pos x="334" y="436"/>
                </a:cxn>
                <a:cxn ang="0">
                  <a:pos x="330" y="467"/>
                </a:cxn>
                <a:cxn ang="0">
                  <a:pos x="310" y="506"/>
                </a:cxn>
                <a:cxn ang="0">
                  <a:pos x="274" y="526"/>
                </a:cxn>
                <a:cxn ang="0">
                  <a:pos x="196" y="532"/>
                </a:cxn>
                <a:cxn ang="0">
                  <a:pos x="87" y="51"/>
                </a:cxn>
                <a:cxn ang="0">
                  <a:pos x="58" y="59"/>
                </a:cxn>
                <a:cxn ang="0">
                  <a:pos x="49" y="79"/>
                </a:cxn>
                <a:cxn ang="0">
                  <a:pos x="49" y="97"/>
                </a:cxn>
                <a:cxn ang="0">
                  <a:pos x="49" y="99"/>
                </a:cxn>
                <a:cxn ang="0">
                  <a:pos x="50" y="296"/>
                </a:cxn>
                <a:cxn ang="0">
                  <a:pos x="49" y="428"/>
                </a:cxn>
                <a:cxn ang="0">
                  <a:pos x="50" y="438"/>
                </a:cxn>
                <a:cxn ang="0">
                  <a:pos x="56" y="460"/>
                </a:cxn>
                <a:cxn ang="0">
                  <a:pos x="87" y="480"/>
                </a:cxn>
                <a:cxn ang="0">
                  <a:pos x="139" y="485"/>
                </a:cxn>
                <a:cxn ang="0">
                  <a:pos x="172" y="485"/>
                </a:cxn>
                <a:cxn ang="0">
                  <a:pos x="207" y="484"/>
                </a:cxn>
                <a:cxn ang="0">
                  <a:pos x="246" y="484"/>
                </a:cxn>
                <a:cxn ang="0">
                  <a:pos x="279" y="463"/>
                </a:cxn>
                <a:cxn ang="0">
                  <a:pos x="285" y="438"/>
                </a:cxn>
                <a:cxn ang="0">
                  <a:pos x="288" y="425"/>
                </a:cxn>
                <a:cxn ang="0">
                  <a:pos x="292" y="238"/>
                </a:cxn>
                <a:cxn ang="0">
                  <a:pos x="281" y="169"/>
                </a:cxn>
                <a:cxn ang="0">
                  <a:pos x="284" y="106"/>
                </a:cxn>
                <a:cxn ang="0">
                  <a:pos x="289" y="92"/>
                </a:cxn>
                <a:cxn ang="0">
                  <a:pos x="278" y="71"/>
                </a:cxn>
                <a:cxn ang="0">
                  <a:pos x="238" y="55"/>
                </a:cxn>
                <a:cxn ang="0">
                  <a:pos x="193" y="51"/>
                </a:cxn>
                <a:cxn ang="0">
                  <a:pos x="155" y="52"/>
                </a:cxn>
                <a:cxn ang="0">
                  <a:pos x="105" y="51"/>
                </a:cxn>
              </a:cxnLst>
              <a:rect l="0" t="0" r="r" b="b"/>
              <a:pathLst>
                <a:path w="338" h="532">
                  <a:moveTo>
                    <a:pt x="166" y="532"/>
                  </a:moveTo>
                  <a:lnTo>
                    <a:pt x="166" y="532"/>
                  </a:lnTo>
                  <a:lnTo>
                    <a:pt x="136" y="532"/>
                  </a:lnTo>
                  <a:lnTo>
                    <a:pt x="107" y="531"/>
                  </a:lnTo>
                  <a:lnTo>
                    <a:pt x="93" y="530"/>
                  </a:lnTo>
                  <a:lnTo>
                    <a:pt x="80" y="527"/>
                  </a:lnTo>
                  <a:lnTo>
                    <a:pt x="67" y="524"/>
                  </a:lnTo>
                  <a:lnTo>
                    <a:pt x="55" y="521"/>
                  </a:lnTo>
                  <a:lnTo>
                    <a:pt x="45" y="515"/>
                  </a:lnTo>
                  <a:lnTo>
                    <a:pt x="34" y="509"/>
                  </a:lnTo>
                  <a:lnTo>
                    <a:pt x="25" y="501"/>
                  </a:lnTo>
                  <a:lnTo>
                    <a:pt x="17" y="492"/>
                  </a:lnTo>
                  <a:lnTo>
                    <a:pt x="11" y="481"/>
                  </a:lnTo>
                  <a:lnTo>
                    <a:pt x="7" y="470"/>
                  </a:lnTo>
                  <a:lnTo>
                    <a:pt x="3" y="454"/>
                  </a:lnTo>
                  <a:lnTo>
                    <a:pt x="2" y="438"/>
                  </a:lnTo>
                  <a:lnTo>
                    <a:pt x="2" y="438"/>
                  </a:lnTo>
                  <a:lnTo>
                    <a:pt x="3" y="430"/>
                  </a:lnTo>
                  <a:lnTo>
                    <a:pt x="4" y="428"/>
                  </a:lnTo>
                  <a:lnTo>
                    <a:pt x="3" y="426"/>
                  </a:lnTo>
                  <a:lnTo>
                    <a:pt x="3" y="426"/>
                  </a:lnTo>
                  <a:lnTo>
                    <a:pt x="2" y="420"/>
                  </a:lnTo>
                  <a:lnTo>
                    <a:pt x="2" y="420"/>
                  </a:lnTo>
                  <a:lnTo>
                    <a:pt x="2" y="357"/>
                  </a:lnTo>
                  <a:lnTo>
                    <a:pt x="3" y="296"/>
                  </a:lnTo>
                  <a:lnTo>
                    <a:pt x="3" y="296"/>
                  </a:lnTo>
                  <a:lnTo>
                    <a:pt x="3" y="198"/>
                  </a:lnTo>
                  <a:lnTo>
                    <a:pt x="2" y="148"/>
                  </a:lnTo>
                  <a:lnTo>
                    <a:pt x="0" y="98"/>
                  </a:lnTo>
                  <a:lnTo>
                    <a:pt x="0" y="97"/>
                  </a:lnTo>
                  <a:lnTo>
                    <a:pt x="0" y="97"/>
                  </a:lnTo>
                  <a:lnTo>
                    <a:pt x="0" y="69"/>
                  </a:lnTo>
                  <a:lnTo>
                    <a:pt x="2" y="56"/>
                  </a:lnTo>
                  <a:lnTo>
                    <a:pt x="5" y="46"/>
                  </a:lnTo>
                  <a:lnTo>
                    <a:pt x="9" y="35"/>
                  </a:lnTo>
                  <a:lnTo>
                    <a:pt x="16" y="26"/>
                  </a:lnTo>
                  <a:lnTo>
                    <a:pt x="25" y="18"/>
                  </a:lnTo>
                  <a:lnTo>
                    <a:pt x="37" y="12"/>
                  </a:lnTo>
                  <a:lnTo>
                    <a:pt x="37" y="12"/>
                  </a:lnTo>
                  <a:lnTo>
                    <a:pt x="50" y="7"/>
                  </a:lnTo>
                  <a:lnTo>
                    <a:pt x="66" y="3"/>
                  </a:lnTo>
                  <a:lnTo>
                    <a:pt x="84" y="1"/>
                  </a:lnTo>
                  <a:lnTo>
                    <a:pt x="106" y="0"/>
                  </a:lnTo>
                  <a:lnTo>
                    <a:pt x="106" y="0"/>
                  </a:lnTo>
                  <a:lnTo>
                    <a:pt x="131" y="1"/>
                  </a:lnTo>
                  <a:lnTo>
                    <a:pt x="155" y="3"/>
                  </a:lnTo>
                  <a:lnTo>
                    <a:pt x="168" y="3"/>
                  </a:lnTo>
                  <a:lnTo>
                    <a:pt x="168" y="3"/>
                  </a:lnTo>
                  <a:lnTo>
                    <a:pt x="195" y="4"/>
                  </a:lnTo>
                  <a:lnTo>
                    <a:pt x="195" y="4"/>
                  </a:lnTo>
                  <a:lnTo>
                    <a:pt x="223" y="5"/>
                  </a:lnTo>
                  <a:lnTo>
                    <a:pt x="249" y="7"/>
                  </a:lnTo>
                  <a:lnTo>
                    <a:pt x="274" y="12"/>
                  </a:lnTo>
                  <a:lnTo>
                    <a:pt x="284" y="14"/>
                  </a:lnTo>
                  <a:lnTo>
                    <a:pt x="295" y="18"/>
                  </a:lnTo>
                  <a:lnTo>
                    <a:pt x="304" y="24"/>
                  </a:lnTo>
                  <a:lnTo>
                    <a:pt x="313" y="30"/>
                  </a:lnTo>
                  <a:lnTo>
                    <a:pt x="321" y="37"/>
                  </a:lnTo>
                  <a:lnTo>
                    <a:pt x="326" y="46"/>
                  </a:lnTo>
                  <a:lnTo>
                    <a:pt x="331" y="56"/>
                  </a:lnTo>
                  <a:lnTo>
                    <a:pt x="335" y="68"/>
                  </a:lnTo>
                  <a:lnTo>
                    <a:pt x="338" y="82"/>
                  </a:lnTo>
                  <a:lnTo>
                    <a:pt x="338" y="98"/>
                  </a:lnTo>
                  <a:lnTo>
                    <a:pt x="338" y="98"/>
                  </a:lnTo>
                  <a:lnTo>
                    <a:pt x="338" y="103"/>
                  </a:lnTo>
                  <a:lnTo>
                    <a:pt x="335" y="107"/>
                  </a:lnTo>
                  <a:lnTo>
                    <a:pt x="335" y="109"/>
                  </a:lnTo>
                  <a:lnTo>
                    <a:pt x="335" y="109"/>
                  </a:lnTo>
                  <a:lnTo>
                    <a:pt x="335" y="109"/>
                  </a:lnTo>
                  <a:lnTo>
                    <a:pt x="332" y="115"/>
                  </a:lnTo>
                  <a:lnTo>
                    <a:pt x="329" y="122"/>
                  </a:lnTo>
                  <a:lnTo>
                    <a:pt x="331" y="124"/>
                  </a:lnTo>
                  <a:lnTo>
                    <a:pt x="331" y="124"/>
                  </a:lnTo>
                  <a:lnTo>
                    <a:pt x="331" y="131"/>
                  </a:lnTo>
                  <a:lnTo>
                    <a:pt x="331" y="139"/>
                  </a:lnTo>
                  <a:lnTo>
                    <a:pt x="331" y="139"/>
                  </a:lnTo>
                  <a:lnTo>
                    <a:pt x="332" y="153"/>
                  </a:lnTo>
                  <a:lnTo>
                    <a:pt x="334" y="167"/>
                  </a:lnTo>
                  <a:lnTo>
                    <a:pt x="334" y="167"/>
                  </a:lnTo>
                  <a:lnTo>
                    <a:pt x="335" y="182"/>
                  </a:lnTo>
                  <a:lnTo>
                    <a:pt x="335" y="182"/>
                  </a:lnTo>
                  <a:lnTo>
                    <a:pt x="338" y="204"/>
                  </a:lnTo>
                  <a:lnTo>
                    <a:pt x="338" y="225"/>
                  </a:lnTo>
                  <a:lnTo>
                    <a:pt x="338" y="268"/>
                  </a:lnTo>
                  <a:lnTo>
                    <a:pt x="338" y="289"/>
                  </a:lnTo>
                  <a:lnTo>
                    <a:pt x="338" y="289"/>
                  </a:lnTo>
                  <a:lnTo>
                    <a:pt x="336" y="357"/>
                  </a:lnTo>
                  <a:lnTo>
                    <a:pt x="335" y="426"/>
                  </a:lnTo>
                  <a:lnTo>
                    <a:pt x="335" y="426"/>
                  </a:lnTo>
                  <a:lnTo>
                    <a:pt x="335" y="430"/>
                  </a:lnTo>
                  <a:lnTo>
                    <a:pt x="334" y="434"/>
                  </a:lnTo>
                  <a:lnTo>
                    <a:pt x="334" y="436"/>
                  </a:lnTo>
                  <a:lnTo>
                    <a:pt x="334" y="437"/>
                  </a:lnTo>
                  <a:lnTo>
                    <a:pt x="334" y="437"/>
                  </a:lnTo>
                  <a:lnTo>
                    <a:pt x="332" y="453"/>
                  </a:lnTo>
                  <a:lnTo>
                    <a:pt x="330" y="467"/>
                  </a:lnTo>
                  <a:lnTo>
                    <a:pt x="327" y="479"/>
                  </a:lnTo>
                  <a:lnTo>
                    <a:pt x="322" y="489"/>
                  </a:lnTo>
                  <a:lnTo>
                    <a:pt x="317" y="498"/>
                  </a:lnTo>
                  <a:lnTo>
                    <a:pt x="310" y="506"/>
                  </a:lnTo>
                  <a:lnTo>
                    <a:pt x="302" y="513"/>
                  </a:lnTo>
                  <a:lnTo>
                    <a:pt x="293" y="518"/>
                  </a:lnTo>
                  <a:lnTo>
                    <a:pt x="284" y="522"/>
                  </a:lnTo>
                  <a:lnTo>
                    <a:pt x="274" y="526"/>
                  </a:lnTo>
                  <a:lnTo>
                    <a:pt x="262" y="528"/>
                  </a:lnTo>
                  <a:lnTo>
                    <a:pt x="250" y="530"/>
                  </a:lnTo>
                  <a:lnTo>
                    <a:pt x="224" y="532"/>
                  </a:lnTo>
                  <a:lnTo>
                    <a:pt x="196" y="532"/>
                  </a:lnTo>
                  <a:lnTo>
                    <a:pt x="166" y="532"/>
                  </a:lnTo>
                  <a:close/>
                  <a:moveTo>
                    <a:pt x="105" y="51"/>
                  </a:moveTo>
                  <a:lnTo>
                    <a:pt x="105" y="51"/>
                  </a:lnTo>
                  <a:lnTo>
                    <a:pt x="87" y="51"/>
                  </a:lnTo>
                  <a:lnTo>
                    <a:pt x="72" y="54"/>
                  </a:lnTo>
                  <a:lnTo>
                    <a:pt x="72" y="54"/>
                  </a:lnTo>
                  <a:lnTo>
                    <a:pt x="63" y="55"/>
                  </a:lnTo>
                  <a:lnTo>
                    <a:pt x="58" y="59"/>
                  </a:lnTo>
                  <a:lnTo>
                    <a:pt x="53" y="63"/>
                  </a:lnTo>
                  <a:lnTo>
                    <a:pt x="50" y="68"/>
                  </a:lnTo>
                  <a:lnTo>
                    <a:pt x="49" y="73"/>
                  </a:lnTo>
                  <a:lnTo>
                    <a:pt x="49" y="79"/>
                  </a:lnTo>
                  <a:lnTo>
                    <a:pt x="49" y="90"/>
                  </a:lnTo>
                  <a:lnTo>
                    <a:pt x="49" y="90"/>
                  </a:lnTo>
                  <a:lnTo>
                    <a:pt x="49" y="97"/>
                  </a:lnTo>
                  <a:lnTo>
                    <a:pt x="49" y="97"/>
                  </a:lnTo>
                  <a:lnTo>
                    <a:pt x="49" y="98"/>
                  </a:lnTo>
                  <a:lnTo>
                    <a:pt x="49" y="98"/>
                  </a:lnTo>
                  <a:lnTo>
                    <a:pt x="49" y="99"/>
                  </a:lnTo>
                  <a:lnTo>
                    <a:pt x="49" y="99"/>
                  </a:lnTo>
                  <a:lnTo>
                    <a:pt x="50" y="148"/>
                  </a:lnTo>
                  <a:lnTo>
                    <a:pt x="51" y="198"/>
                  </a:lnTo>
                  <a:lnTo>
                    <a:pt x="50" y="296"/>
                  </a:lnTo>
                  <a:lnTo>
                    <a:pt x="50" y="296"/>
                  </a:lnTo>
                  <a:lnTo>
                    <a:pt x="50" y="357"/>
                  </a:lnTo>
                  <a:lnTo>
                    <a:pt x="50" y="420"/>
                  </a:lnTo>
                  <a:lnTo>
                    <a:pt x="50" y="420"/>
                  </a:lnTo>
                  <a:lnTo>
                    <a:pt x="49" y="428"/>
                  </a:lnTo>
                  <a:lnTo>
                    <a:pt x="49" y="429"/>
                  </a:lnTo>
                  <a:lnTo>
                    <a:pt x="49" y="432"/>
                  </a:lnTo>
                  <a:lnTo>
                    <a:pt x="49" y="432"/>
                  </a:lnTo>
                  <a:lnTo>
                    <a:pt x="50" y="438"/>
                  </a:lnTo>
                  <a:lnTo>
                    <a:pt x="50" y="438"/>
                  </a:lnTo>
                  <a:lnTo>
                    <a:pt x="51" y="446"/>
                  </a:lnTo>
                  <a:lnTo>
                    <a:pt x="54" y="454"/>
                  </a:lnTo>
                  <a:lnTo>
                    <a:pt x="56" y="460"/>
                  </a:lnTo>
                  <a:lnTo>
                    <a:pt x="62" y="466"/>
                  </a:lnTo>
                  <a:lnTo>
                    <a:pt x="67" y="470"/>
                  </a:lnTo>
                  <a:lnTo>
                    <a:pt x="73" y="473"/>
                  </a:lnTo>
                  <a:lnTo>
                    <a:pt x="87" y="480"/>
                  </a:lnTo>
                  <a:lnTo>
                    <a:pt x="101" y="483"/>
                  </a:lnTo>
                  <a:lnTo>
                    <a:pt x="117" y="485"/>
                  </a:lnTo>
                  <a:lnTo>
                    <a:pt x="139" y="485"/>
                  </a:lnTo>
                  <a:lnTo>
                    <a:pt x="139" y="485"/>
                  </a:lnTo>
                  <a:lnTo>
                    <a:pt x="139" y="485"/>
                  </a:lnTo>
                  <a:lnTo>
                    <a:pt x="139" y="485"/>
                  </a:lnTo>
                  <a:lnTo>
                    <a:pt x="172" y="485"/>
                  </a:lnTo>
                  <a:lnTo>
                    <a:pt x="172" y="485"/>
                  </a:lnTo>
                  <a:lnTo>
                    <a:pt x="189" y="484"/>
                  </a:lnTo>
                  <a:lnTo>
                    <a:pt x="189" y="484"/>
                  </a:lnTo>
                  <a:lnTo>
                    <a:pt x="207" y="484"/>
                  </a:lnTo>
                  <a:lnTo>
                    <a:pt x="207" y="484"/>
                  </a:lnTo>
                  <a:lnTo>
                    <a:pt x="225" y="485"/>
                  </a:lnTo>
                  <a:lnTo>
                    <a:pt x="225" y="485"/>
                  </a:lnTo>
                  <a:lnTo>
                    <a:pt x="236" y="485"/>
                  </a:lnTo>
                  <a:lnTo>
                    <a:pt x="246" y="484"/>
                  </a:lnTo>
                  <a:lnTo>
                    <a:pt x="257" y="481"/>
                  </a:lnTo>
                  <a:lnTo>
                    <a:pt x="266" y="477"/>
                  </a:lnTo>
                  <a:lnTo>
                    <a:pt x="274" y="471"/>
                  </a:lnTo>
                  <a:lnTo>
                    <a:pt x="279" y="463"/>
                  </a:lnTo>
                  <a:lnTo>
                    <a:pt x="281" y="458"/>
                  </a:lnTo>
                  <a:lnTo>
                    <a:pt x="284" y="453"/>
                  </a:lnTo>
                  <a:lnTo>
                    <a:pt x="285" y="438"/>
                  </a:lnTo>
                  <a:lnTo>
                    <a:pt x="285" y="438"/>
                  </a:lnTo>
                  <a:lnTo>
                    <a:pt x="287" y="429"/>
                  </a:lnTo>
                  <a:lnTo>
                    <a:pt x="288" y="428"/>
                  </a:lnTo>
                  <a:lnTo>
                    <a:pt x="288" y="425"/>
                  </a:lnTo>
                  <a:lnTo>
                    <a:pt x="288" y="425"/>
                  </a:lnTo>
                  <a:lnTo>
                    <a:pt x="288" y="336"/>
                  </a:lnTo>
                  <a:lnTo>
                    <a:pt x="292" y="250"/>
                  </a:lnTo>
                  <a:lnTo>
                    <a:pt x="292" y="250"/>
                  </a:lnTo>
                  <a:lnTo>
                    <a:pt x="292" y="238"/>
                  </a:lnTo>
                  <a:lnTo>
                    <a:pt x="291" y="225"/>
                  </a:lnTo>
                  <a:lnTo>
                    <a:pt x="285" y="196"/>
                  </a:lnTo>
                  <a:lnTo>
                    <a:pt x="285" y="196"/>
                  </a:lnTo>
                  <a:lnTo>
                    <a:pt x="281" y="169"/>
                  </a:lnTo>
                  <a:lnTo>
                    <a:pt x="280" y="141"/>
                  </a:lnTo>
                  <a:lnTo>
                    <a:pt x="280" y="130"/>
                  </a:lnTo>
                  <a:lnTo>
                    <a:pt x="281" y="116"/>
                  </a:lnTo>
                  <a:lnTo>
                    <a:pt x="284" y="106"/>
                  </a:lnTo>
                  <a:lnTo>
                    <a:pt x="288" y="96"/>
                  </a:lnTo>
                  <a:lnTo>
                    <a:pt x="289" y="94"/>
                  </a:lnTo>
                  <a:lnTo>
                    <a:pt x="289" y="92"/>
                  </a:lnTo>
                  <a:lnTo>
                    <a:pt x="289" y="92"/>
                  </a:lnTo>
                  <a:lnTo>
                    <a:pt x="287" y="86"/>
                  </a:lnTo>
                  <a:lnTo>
                    <a:pt x="285" y="80"/>
                  </a:lnTo>
                  <a:lnTo>
                    <a:pt x="281" y="75"/>
                  </a:lnTo>
                  <a:lnTo>
                    <a:pt x="278" y="71"/>
                  </a:lnTo>
                  <a:lnTo>
                    <a:pt x="272" y="67"/>
                  </a:lnTo>
                  <a:lnTo>
                    <a:pt x="266" y="63"/>
                  </a:lnTo>
                  <a:lnTo>
                    <a:pt x="254" y="58"/>
                  </a:lnTo>
                  <a:lnTo>
                    <a:pt x="238" y="55"/>
                  </a:lnTo>
                  <a:lnTo>
                    <a:pt x="224" y="52"/>
                  </a:lnTo>
                  <a:lnTo>
                    <a:pt x="208" y="51"/>
                  </a:lnTo>
                  <a:lnTo>
                    <a:pt x="193" y="51"/>
                  </a:lnTo>
                  <a:lnTo>
                    <a:pt x="193" y="51"/>
                  </a:lnTo>
                  <a:lnTo>
                    <a:pt x="169" y="52"/>
                  </a:lnTo>
                  <a:lnTo>
                    <a:pt x="169" y="52"/>
                  </a:lnTo>
                  <a:lnTo>
                    <a:pt x="155" y="52"/>
                  </a:lnTo>
                  <a:lnTo>
                    <a:pt x="155" y="52"/>
                  </a:lnTo>
                  <a:lnTo>
                    <a:pt x="131" y="51"/>
                  </a:lnTo>
                  <a:lnTo>
                    <a:pt x="131" y="51"/>
                  </a:lnTo>
                  <a:lnTo>
                    <a:pt x="105" y="51"/>
                  </a:lnTo>
                  <a:lnTo>
                    <a:pt x="105" y="51"/>
                  </a:lnTo>
                  <a:close/>
                </a:path>
              </a:pathLst>
            </a:custGeom>
            <a:grpFill/>
            <a:ln w="9525">
              <a:noFill/>
              <a:round/>
            </a:ln>
          </p:spPr>
          <p:txBody>
            <a:bodyPr vert="horz" wrap="square" lIns="91440" tIns="45720" rIns="91440" bIns="45720" numCol="1" anchor="t" anchorCtr="0" compatLnSpc="1"/>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n-ea"/>
                <a:ea typeface="+mn-ea"/>
              </a:rPr>
              <a:t>基本简介</a:t>
            </a:r>
          </a:p>
        </p:txBody>
      </p:sp>
      <p:sp>
        <p:nvSpPr>
          <p:cNvPr id="4" name="文本框 3"/>
          <p:cNvSpPr txBox="1"/>
          <p:nvPr/>
        </p:nvSpPr>
        <p:spPr>
          <a:xfrm>
            <a:off x="1461135" y="2144395"/>
            <a:ext cx="9269730" cy="2861310"/>
          </a:xfrm>
          <a:prstGeom prst="rect">
            <a:avLst/>
          </a:prstGeom>
          <a:noFill/>
        </p:spPr>
        <p:txBody>
          <a:bodyPr wrap="square" rtlCol="0">
            <a:spAutoFit/>
          </a:bodyPr>
          <a:lstStyle/>
          <a:p>
            <a:pPr>
              <a:lnSpc>
                <a:spcPct val="150000"/>
              </a:lnSpc>
              <a:buNone/>
            </a:pPr>
            <a:r>
              <a:rPr lang="zh-CN" altLang="en-US" dirty="0">
                <a:sym typeface="+mn-ea"/>
              </a:rPr>
              <a:t> 两个显著的优点：</a:t>
            </a:r>
            <a:endParaRPr lang="zh-CN" altLang="en-US" dirty="0"/>
          </a:p>
          <a:p>
            <a:pPr lvl="1">
              <a:lnSpc>
                <a:spcPct val="150000"/>
              </a:lnSpc>
              <a:buNone/>
            </a:pPr>
            <a:r>
              <a:rPr lang="en-US" altLang="zh-CN" dirty="0">
                <a:sym typeface="+mn-ea"/>
              </a:rPr>
              <a:t>① </a:t>
            </a:r>
            <a:r>
              <a:rPr lang="zh-CN" altLang="en-US" dirty="0">
                <a:sym typeface="+mn-ea"/>
              </a:rPr>
              <a:t>黑盒测试</a:t>
            </a:r>
            <a:r>
              <a:rPr lang="zh-CN" altLang="en-US" dirty="0">
                <a:solidFill>
                  <a:srgbClr val="D0CC1E"/>
                </a:solidFill>
                <a:sym typeface="+mn-ea"/>
              </a:rPr>
              <a:t>与软件具体实现无关</a:t>
            </a:r>
            <a:r>
              <a:rPr lang="zh-CN" altLang="en-US" dirty="0">
                <a:sym typeface="+mn-ea"/>
              </a:rPr>
              <a:t>，所以如果软件实现发生了</a:t>
            </a:r>
          </a:p>
          <a:p>
            <a:pPr lvl="1">
              <a:lnSpc>
                <a:spcPct val="150000"/>
              </a:lnSpc>
              <a:buNone/>
            </a:pPr>
            <a:r>
              <a:rPr lang="zh-CN" altLang="en-US" dirty="0">
                <a:sym typeface="+mn-ea"/>
              </a:rPr>
              <a:t>     变化，测试用例仍然可以使用；</a:t>
            </a:r>
            <a:endParaRPr lang="zh-CN" altLang="en-US" dirty="0"/>
          </a:p>
          <a:p>
            <a:pPr lvl="1">
              <a:lnSpc>
                <a:spcPct val="150000"/>
              </a:lnSpc>
              <a:buNone/>
            </a:pPr>
            <a:r>
              <a:rPr lang="en-US" altLang="zh-CN" dirty="0">
                <a:sym typeface="+mn-ea"/>
              </a:rPr>
              <a:t>② </a:t>
            </a:r>
            <a:r>
              <a:rPr lang="zh-CN" altLang="en-US" dirty="0">
                <a:sym typeface="+mn-ea"/>
              </a:rPr>
              <a:t>设计黑盒测试用例可以和软件实现同时进行，因此</a:t>
            </a:r>
            <a:r>
              <a:rPr lang="zh-CN" altLang="en-US" dirty="0">
                <a:solidFill>
                  <a:srgbClr val="D0CC1E"/>
                </a:solidFill>
                <a:sym typeface="+mn-ea"/>
              </a:rPr>
              <a:t>可以压</a:t>
            </a:r>
          </a:p>
          <a:p>
            <a:pPr lvl="1">
              <a:lnSpc>
                <a:spcPct val="150000"/>
              </a:lnSpc>
              <a:buNone/>
            </a:pPr>
            <a:r>
              <a:rPr lang="zh-CN" altLang="en-US" dirty="0">
                <a:solidFill>
                  <a:srgbClr val="D0CC1E"/>
                </a:solidFill>
                <a:sym typeface="+mn-ea"/>
              </a:rPr>
              <a:t>     缩项目总的开发时间</a:t>
            </a:r>
            <a:r>
              <a:rPr lang="zh-CN" altLang="en-US" dirty="0">
                <a:sym typeface="+mn-ea"/>
              </a:rPr>
              <a:t>。</a:t>
            </a:r>
            <a:endParaRPr lang="zh-CN" altLang="en-US"/>
          </a:p>
        </p:txBody>
      </p:sp>
      <p:grpSp>
        <p:nvGrpSpPr>
          <p:cNvPr id="12" name="组合 11"/>
          <p:cNvGrpSpPr/>
          <p:nvPr/>
        </p:nvGrpSpPr>
        <p:grpSpPr>
          <a:xfrm flipH="1">
            <a:off x="9681041" y="676553"/>
            <a:ext cx="960060" cy="981083"/>
            <a:chOff x="5268913" y="4124325"/>
            <a:chExt cx="652463" cy="666751"/>
          </a:xfrm>
          <a:solidFill>
            <a:schemeClr val="tx1"/>
          </a:solidFill>
        </p:grpSpPr>
        <p:sp>
          <p:nvSpPr>
            <p:cNvPr id="13" name="Freeform 719"/>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720"/>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721"/>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722"/>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723"/>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724"/>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725"/>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726"/>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Freeform 727"/>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Freeform 728"/>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Freeform 729"/>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Freeform 730"/>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Freeform 731"/>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Freeform 732"/>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Freeform 733"/>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734"/>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735"/>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736"/>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737"/>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738"/>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ln>
          </p:spPr>
          <p:txBody>
            <a:bodyPr vert="horz" wrap="square" lIns="121920" tIns="60960" rIns="121920" bIns="60960" numCol="1" anchor="t" anchorCtr="0" compatLnSpc="1"/>
            <a:lstStyle/>
            <a:p>
              <a:endParaRPr lang="zh-CN" altLang="en-US" sz="2400"/>
            </a:p>
          </p:txBody>
        </p:sp>
      </p:grpSp>
      <p:sp>
        <p:nvSpPr>
          <p:cNvPr id="70" name="Freeform 27"/>
          <p:cNvSpPr>
            <a:spLocks noEditPoints="1" noChangeArrowheads="1"/>
          </p:cNvSpPr>
          <p:nvPr/>
        </p:nvSpPr>
        <p:spPr bwMode="auto">
          <a:xfrm>
            <a:off x="9941966" y="2046268"/>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65" name="任意多边形 64"/>
          <p:cNvSpPr/>
          <p:nvPr/>
        </p:nvSpPr>
        <p:spPr>
          <a:xfrm>
            <a:off x="8862574" y="2257753"/>
            <a:ext cx="2650331" cy="400066"/>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测试特点</a:t>
            </a:r>
          </a:p>
        </p:txBody>
      </p:sp>
      <p:sp>
        <p:nvSpPr>
          <p:cNvPr id="3" name="文本占位符 2"/>
          <p:cNvSpPr>
            <a:spLocks noGrp="1"/>
          </p:cNvSpPr>
          <p:nvPr>
            <p:ph type="body" idx="1"/>
          </p:nvPr>
        </p:nvSpPr>
        <p:spPr/>
        <p:txBody>
          <a:bodyPr/>
          <a:lstStyle/>
          <a:p>
            <a:r>
              <a:rPr lang="zh-CN" altLang="en-US"/>
              <a:t>第二部分</a:t>
            </a:r>
            <a:endParaRPr lang="zh-CN" altLang="en-US" dirty="0"/>
          </a:p>
        </p:txBody>
      </p:sp>
    </p:spTree>
  </p:cSld>
  <p:clrMapOvr>
    <a:masterClrMapping/>
  </p:clrMapOvr>
</p:sld>
</file>

<file path=ppt/theme/theme1.xml><?xml version="1.0" encoding="utf-8"?>
<a:theme xmlns:a="http://schemas.openxmlformats.org/drawingml/2006/main" name="A000120141119A01PPBG">
  <a:themeElements>
    <a:clrScheme name="自定义 16">
      <a:dk1>
        <a:srgbClr val="FFFFFF"/>
      </a:dk1>
      <a:lt1>
        <a:srgbClr val="2C2C2C"/>
      </a:lt1>
      <a:dk2>
        <a:srgbClr val="FFFFFF"/>
      </a:dk2>
      <a:lt2>
        <a:srgbClr val="2C2C2C"/>
      </a:lt2>
      <a:accent1>
        <a:srgbClr val="FFFFFF"/>
      </a:accent1>
      <a:accent2>
        <a:srgbClr val="A89B6C"/>
      </a:accent2>
      <a:accent3>
        <a:srgbClr val="8FA8A5"/>
      </a:accent3>
      <a:accent4>
        <a:srgbClr val="BAB54A"/>
      </a:accent4>
      <a:accent5>
        <a:srgbClr val="D175A3"/>
      </a:accent5>
      <a:accent6>
        <a:srgbClr val="B64926"/>
      </a:accent6>
      <a:hlink>
        <a:srgbClr val="CC9900"/>
      </a:hlink>
      <a:folHlink>
        <a:srgbClr val="00B0F0"/>
      </a:folHlink>
    </a:clrScheme>
    <a:fontScheme name="自定义 2">
      <a:majorFont>
        <a:latin typeface="等线 Light"/>
        <a:ea typeface="微软雅黑"/>
        <a:cs typeface=""/>
      </a:majorFont>
      <a:minorFont>
        <a:latin typeface="等线"/>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超酷动画欧美商务模板</Template>
  <TotalTime>69</TotalTime>
  <Words>2621</Words>
  <Application>Microsoft Office PowerPoint</Application>
  <PresentationFormat>宽屏</PresentationFormat>
  <Paragraphs>277</Paragraphs>
  <Slides>39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等线</vt:lpstr>
      <vt:lpstr>等线 Light</vt:lpstr>
      <vt:lpstr>方正静蕾简体</vt:lpstr>
      <vt:lpstr>华文行楷</vt:lpstr>
      <vt:lpstr>宋体</vt:lpstr>
      <vt:lpstr>微软雅黑</vt:lpstr>
      <vt:lpstr>微软雅黑 Light</vt:lpstr>
      <vt:lpstr>幼圆</vt:lpstr>
      <vt:lpstr>Arial</vt:lpstr>
      <vt:lpstr>Calibri</vt:lpstr>
      <vt:lpstr>Times New Roman</vt:lpstr>
      <vt:lpstr>Wingdings</vt:lpstr>
      <vt:lpstr>A000120141119A01PPBG</vt:lpstr>
      <vt:lpstr>软件工程导论 第七章  实现</vt:lpstr>
      <vt:lpstr>第七章   实现</vt:lpstr>
      <vt:lpstr>主要内容</vt:lpstr>
      <vt:lpstr>PowerPoint 演示文稿</vt:lpstr>
      <vt:lpstr>基本简介</vt:lpstr>
      <vt:lpstr>基本简介</vt:lpstr>
      <vt:lpstr>基本简介</vt:lpstr>
      <vt:lpstr>基本简介</vt:lpstr>
      <vt:lpstr>测试特点</vt:lpstr>
      <vt:lpstr>测试特点</vt:lpstr>
      <vt:lpstr>设计与应用</vt:lpstr>
      <vt:lpstr>黑盒测试技术设计与应用</vt:lpstr>
      <vt:lpstr>测试方法</vt:lpstr>
      <vt:lpstr>PowerPoint 演示文稿</vt:lpstr>
      <vt:lpstr>part1 等价划分</vt:lpstr>
      <vt:lpstr>part1 等价划分</vt:lpstr>
      <vt:lpstr>part1 等价划分--启发式规则</vt:lpstr>
      <vt:lpstr>part1 等价划分--启发式规则</vt:lpstr>
      <vt:lpstr>part1 等价划分--启发式规则</vt:lpstr>
      <vt:lpstr>part1 等价划分</vt:lpstr>
      <vt:lpstr>part2  边界值分析</vt:lpstr>
      <vt:lpstr>part2  边界值分析</vt:lpstr>
      <vt:lpstr>part2 选择测试用例原则</vt:lpstr>
      <vt:lpstr>part3  错误推测前言</vt:lpstr>
      <vt:lpstr>part3  错误推测</vt:lpstr>
      <vt:lpstr>part3  错误推测</vt:lpstr>
      <vt:lpstr>part3  错误推测</vt:lpstr>
      <vt:lpstr>part3  错误推测</vt:lpstr>
      <vt:lpstr>part3  错误推测优劣</vt:lpstr>
      <vt:lpstr>优点</vt:lpstr>
      <vt:lpstr>优点</vt:lpstr>
      <vt:lpstr>缺点</vt:lpstr>
      <vt:lpstr>缺点</vt:lpstr>
      <vt:lpstr>提问环节</vt:lpstr>
      <vt:lpstr>提问环节</vt:lpstr>
      <vt:lpstr>提问环节</vt:lpstr>
      <vt:lpstr>参考文献</vt:lpstr>
      <vt:lpstr>G15小组成员及分工（个人百分制）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 手绘风格模板</dc:title>
  <dc:creator/>
  <cp:lastModifiedBy>jiang liangru</cp:lastModifiedBy>
  <cp:revision>93</cp:revision>
  <dcterms:created xsi:type="dcterms:W3CDTF">2014-06-03T02:52:00Z</dcterms:created>
  <dcterms:modified xsi:type="dcterms:W3CDTF">2018-05-30T14:15:44Z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毕业答辩手绘灯泡模板.pptx</vt:lpwstr>
  </property>
  <property fmtid="{D5CDD505-2E9C-101B-9397-08002B2CF9AE}" pid="3" name="fileid">
    <vt:lpwstr>813451</vt:lpwstr>
  </property>
  <property fmtid="{D5CDD505-2E9C-101B-9397-08002B2CF9AE}" pid="4" name="KSOProductBuildVer">
    <vt:lpwstr>2052-10.1.0.7346</vt:lpwstr>
  </property>
</Properties>
</file>