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5C97-0D9F-44A8-896E-45C59F6390C5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29E4-2780-4673-9DF5-9D03184EE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484784"/>
            <a:ext cx="7200800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83968" y="2132856"/>
            <a:ext cx="3600400" cy="1872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47664" y="2132856"/>
            <a:ext cx="2304256" cy="194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2348880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Method Area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314096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7984" y="2348880"/>
            <a:ext cx="1584176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虚拟机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VM Stack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2348880"/>
            <a:ext cx="1584176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本地方法栈</a:t>
            </a:r>
            <a:r>
              <a:rPr lang="en-US" altLang="zh-CN" dirty="0" smtClean="0"/>
              <a:t>Native Method Stack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7984" y="3140968"/>
            <a:ext cx="3312368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程序计数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Program Counter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5696" y="162880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运行时数据区</a:t>
            </a:r>
          </a:p>
          <a:p>
            <a:endParaRPr lang="zh-CN" altLang="en-US" dirty="0"/>
          </a:p>
        </p:txBody>
      </p:sp>
      <p:sp>
        <p:nvSpPr>
          <p:cNvPr id="13" name="虚尾箭头 12"/>
          <p:cNvSpPr/>
          <p:nvPr/>
        </p:nvSpPr>
        <p:spPr>
          <a:xfrm rot="10800000">
            <a:off x="755576" y="2996952"/>
            <a:ext cx="792088" cy="36004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2636912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线程共享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>
            <a:off x="7884368" y="2924944"/>
            <a:ext cx="720080" cy="36004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32440" y="2564904"/>
            <a:ext cx="3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线程隔离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2051720" y="4149080"/>
            <a:ext cx="43204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644008" y="4149080"/>
            <a:ext cx="43204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2411760" y="4149080"/>
            <a:ext cx="43204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5004048" y="4149080"/>
            <a:ext cx="43204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91680" y="4869160"/>
            <a:ext cx="158417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执行引擎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4869160"/>
            <a:ext cx="158417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本地库接口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3347864" y="5085184"/>
            <a:ext cx="79208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868144" y="5085184"/>
            <a:ext cx="79208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042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本地方法库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836712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字节码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827584" y="2132856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方法内联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827584" y="2636912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常量传播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827584" y="3140968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其他优化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827584" y="4581128"/>
            <a:ext cx="122413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HIR</a:t>
            </a:r>
          </a:p>
          <a:p>
            <a:pPr algn="ctr"/>
            <a:r>
              <a:rPr lang="zh-CN" altLang="en-US" sz="1200" dirty="0" smtClean="0"/>
              <a:t>高级中间代码表示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51920" y="4581128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其他优化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51920" y="2420888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优化后的</a:t>
            </a:r>
            <a:r>
              <a:rPr lang="en-US" altLang="zh-CN" sz="1200" dirty="0" smtClean="0"/>
              <a:t>HIR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851920" y="4077072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范围检查消除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1920" y="3573016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空值检查消除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851920" y="836712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HIR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LLR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876256" y="836712"/>
            <a:ext cx="122413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LIR</a:t>
            </a:r>
          </a:p>
          <a:p>
            <a:pPr algn="ctr"/>
            <a:r>
              <a:rPr lang="zh-CN" altLang="en-US" sz="1200" dirty="0" smtClean="0"/>
              <a:t>低级中间代码表示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876256" y="2132856"/>
            <a:ext cx="1224136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寄存器分配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876256" y="2636912"/>
            <a:ext cx="1224136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窥孔优化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876256" y="3140968"/>
            <a:ext cx="1224136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机器码生成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876256" y="4509120"/>
            <a:ext cx="1224136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本地代码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2" idx="2"/>
            <a:endCxn id="3" idx="0"/>
          </p:cNvCxnSpPr>
          <p:nvPr/>
        </p:nvCxnSpPr>
        <p:spPr>
          <a:xfrm>
            <a:off x="1439652" y="126876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6" idx="0"/>
          </p:cNvCxnSpPr>
          <p:nvPr/>
        </p:nvCxnSpPr>
        <p:spPr>
          <a:xfrm>
            <a:off x="1439652" y="357301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3"/>
          </p:cNvCxnSpPr>
          <p:nvPr/>
        </p:nvCxnSpPr>
        <p:spPr>
          <a:xfrm>
            <a:off x="2051720" y="501317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8" idx="2"/>
          </p:cNvCxnSpPr>
          <p:nvPr/>
        </p:nvCxnSpPr>
        <p:spPr>
          <a:xfrm flipV="1">
            <a:off x="4463988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0"/>
            <a:endCxn id="11" idx="2"/>
          </p:cNvCxnSpPr>
          <p:nvPr/>
        </p:nvCxnSpPr>
        <p:spPr>
          <a:xfrm flipV="1">
            <a:off x="4463988" y="126876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</p:cNvCxnSpPr>
          <p:nvPr/>
        </p:nvCxnSpPr>
        <p:spPr>
          <a:xfrm>
            <a:off x="5076056" y="105273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3" idx="0"/>
          </p:cNvCxnSpPr>
          <p:nvPr/>
        </p:nvCxnSpPr>
        <p:spPr>
          <a:xfrm>
            <a:off x="7488324" y="17008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2"/>
            <a:endCxn id="16" idx="0"/>
          </p:cNvCxnSpPr>
          <p:nvPr/>
        </p:nvCxnSpPr>
        <p:spPr>
          <a:xfrm>
            <a:off x="7488324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86814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27584" y="170080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处理器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" name="圆角矩形 2"/>
          <p:cNvSpPr/>
          <p:nvPr/>
        </p:nvSpPr>
        <p:spPr>
          <a:xfrm>
            <a:off x="827584" y="242088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处理器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827584" y="314096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915816" y="170080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高速缓存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2915816" y="242088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高速缓存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915816" y="314096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5292080" y="1772816"/>
            <a:ext cx="504056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缓存一致性协议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6660232" y="1484784"/>
            <a:ext cx="1152128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主内存</a:t>
            </a:r>
            <a:endParaRPr lang="zh-CN" altLang="en-US" sz="1200" dirty="0"/>
          </a:p>
        </p:txBody>
      </p:sp>
      <p:sp>
        <p:nvSpPr>
          <p:cNvPr id="10" name="左右箭头 9"/>
          <p:cNvSpPr/>
          <p:nvPr/>
        </p:nvSpPr>
        <p:spPr>
          <a:xfrm>
            <a:off x="2483768" y="184482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2483768" y="256490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2483768" y="328498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4716016" y="184482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4716016" y="256490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716016" y="328498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6012160" y="256490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27584" y="170080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</a:t>
            </a:r>
            <a:r>
              <a:rPr lang="zh-CN" altLang="en-US" sz="1200" dirty="0" smtClean="0"/>
              <a:t>线程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" name="圆角矩形 2"/>
          <p:cNvSpPr/>
          <p:nvPr/>
        </p:nvSpPr>
        <p:spPr>
          <a:xfrm>
            <a:off x="827584" y="242088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</a:t>
            </a:r>
            <a:r>
              <a:rPr lang="zh-CN" altLang="en-US" sz="1200" dirty="0" smtClean="0"/>
              <a:t>线程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827584" y="314096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915816" y="170080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工作内存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2915816" y="242088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工作内存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915816" y="3140968"/>
            <a:ext cx="165618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5292080" y="1772816"/>
            <a:ext cx="576064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Save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load</a:t>
            </a:r>
            <a:r>
              <a:rPr lang="zh-CN" altLang="en-US" sz="1200" dirty="0" smtClean="0"/>
              <a:t>操作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6660232" y="1484784"/>
            <a:ext cx="1152128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主内存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(JVM</a:t>
            </a:r>
            <a:r>
              <a:rPr lang="zh-CN" altLang="en-US" sz="1200" dirty="0" smtClean="0"/>
              <a:t>内存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0" name="左右箭头 9"/>
          <p:cNvSpPr/>
          <p:nvPr/>
        </p:nvSpPr>
        <p:spPr>
          <a:xfrm>
            <a:off x="2483768" y="184482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2483768" y="256490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2483768" y="328498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4716016" y="184482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4716016" y="256490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716016" y="328498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6012160" y="2564904"/>
            <a:ext cx="432048" cy="7200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263691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15616" y="1268760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en-US" altLang="zh-CN" dirty="0" smtClean="0"/>
              <a:t>ew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5616" y="407707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waiting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300192" y="1268760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blocked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300192" y="263691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 waiting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300192" y="407707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terminated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059832" y="191683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059832" y="3284984"/>
            <a:ext cx="648072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652120" y="3284984"/>
            <a:ext cx="648072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1"/>
            <a:endCxn id="2" idx="3"/>
          </p:cNvCxnSpPr>
          <p:nvPr/>
        </p:nvCxnSpPr>
        <p:spPr>
          <a:xfrm flipH="1">
            <a:off x="5652120" y="296094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652120" y="1916832"/>
            <a:ext cx="64807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9872" y="1916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364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1916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371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613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419872" y="692696"/>
            <a:ext cx="5400600" cy="29523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635896" y="1412776"/>
            <a:ext cx="2520280" cy="17281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1600" y="1340768"/>
            <a:ext cx="1656184" cy="4680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3608" y="1484784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492896"/>
            <a:ext cx="1512168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本地变量表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861048"/>
            <a:ext cx="151216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对象引用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3928" y="1916832"/>
            <a:ext cx="194421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到对象实例数据的指针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3923928" y="2348880"/>
            <a:ext cx="194421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到对象类型数据的指针</a:t>
            </a:r>
          </a:p>
        </p:txBody>
      </p:sp>
      <p:sp>
        <p:nvSpPr>
          <p:cNvPr id="10" name="椭圆 9"/>
          <p:cNvSpPr/>
          <p:nvPr/>
        </p:nvSpPr>
        <p:spPr>
          <a:xfrm>
            <a:off x="6228184" y="1556792"/>
            <a:ext cx="2520280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对象实例数据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07904" y="4005064"/>
            <a:ext cx="4824536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499992" y="4509120"/>
            <a:ext cx="3168352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对象类型数据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实例池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908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句柄池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  <a:endCxn id="16" idx="2"/>
          </p:cNvCxnSpPr>
          <p:nvPr/>
        </p:nvCxnSpPr>
        <p:spPr>
          <a:xfrm flipV="1">
            <a:off x="2555776" y="2276872"/>
            <a:ext cx="1080120" cy="1980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>
            <a:off x="5868144" y="2132856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2" idx="0"/>
          </p:cNvCxnSpPr>
          <p:nvPr/>
        </p:nvCxnSpPr>
        <p:spPr>
          <a:xfrm>
            <a:off x="4896036" y="2780928"/>
            <a:ext cx="1188132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419872" y="692696"/>
            <a:ext cx="5400600" cy="29523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51920" y="1484784"/>
            <a:ext cx="4392488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对象实例数据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1600" y="1340768"/>
            <a:ext cx="1656184" cy="4680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3608" y="1484784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492896"/>
            <a:ext cx="1512168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本地变量表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861048"/>
            <a:ext cx="151216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对象引用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8064" y="2492896"/>
            <a:ext cx="194421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到对象类型数据的指针</a:t>
            </a:r>
          </a:p>
        </p:txBody>
      </p:sp>
      <p:sp>
        <p:nvSpPr>
          <p:cNvPr id="11" name="矩形 10"/>
          <p:cNvSpPr/>
          <p:nvPr/>
        </p:nvSpPr>
        <p:spPr>
          <a:xfrm>
            <a:off x="3707904" y="4005064"/>
            <a:ext cx="4824536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499992" y="4509120"/>
            <a:ext cx="3168352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对象类型数据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实例池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908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  <a:endCxn id="10" idx="2"/>
          </p:cNvCxnSpPr>
          <p:nvPr/>
        </p:nvCxnSpPr>
        <p:spPr>
          <a:xfrm flipV="1">
            <a:off x="2555776" y="2276872"/>
            <a:ext cx="1296144" cy="1980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2" idx="0"/>
          </p:cNvCxnSpPr>
          <p:nvPr/>
        </p:nvCxnSpPr>
        <p:spPr>
          <a:xfrm flipH="1">
            <a:off x="6084168" y="2924944"/>
            <a:ext cx="36004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840" y="1988840"/>
            <a:ext cx="446449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75856" y="2060848"/>
            <a:ext cx="4248472" cy="2520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Eden</a:t>
            </a:r>
          </a:p>
          <a:p>
            <a:pPr algn="ctr"/>
            <a:r>
              <a:rPr lang="en-US" altLang="zh-CN" dirty="0" smtClean="0"/>
              <a:t>80%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4725144"/>
            <a:ext cx="424847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Survivor1 10%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5157192"/>
            <a:ext cx="424847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Survivor2 10%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403648" y="2132856"/>
            <a:ext cx="4680520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420888"/>
            <a:ext cx="10446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加载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Loading</a:t>
            </a:r>
          </a:p>
        </p:txBody>
      </p:sp>
      <p:sp>
        <p:nvSpPr>
          <p:cNvPr id="3" name="右箭头 2"/>
          <p:cNvSpPr/>
          <p:nvPr/>
        </p:nvSpPr>
        <p:spPr>
          <a:xfrm>
            <a:off x="1224136" y="2708920"/>
            <a:ext cx="288032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4176" y="2420888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验证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Verification</a:t>
            </a:r>
            <a:endParaRPr lang="zh-CN" altLang="en-US" sz="1100" dirty="0">
              <a:latin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08312" y="2708920"/>
            <a:ext cx="288032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8352" y="2420888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准备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Preparation</a:t>
            </a:r>
            <a:endParaRPr lang="zh-CN" altLang="en-US" sz="1100" dirty="0">
              <a:latin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392488" y="2708920"/>
            <a:ext cx="288032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2528" y="2420888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解析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Resolution</a:t>
            </a:r>
            <a:endParaRPr lang="zh-CN" altLang="en-US" sz="1100" dirty="0"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976664" y="2708920"/>
            <a:ext cx="288032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2420888"/>
            <a:ext cx="118864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初始化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Initialization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632848" y="2708920"/>
            <a:ext cx="288032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2888" y="2420888"/>
            <a:ext cx="104360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使用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Using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8460432" y="3140968"/>
            <a:ext cx="144016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8384" y="3573016"/>
            <a:ext cx="100811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+mn-ea"/>
              </a:rPr>
              <a:t>卸载</a:t>
            </a:r>
            <a:endParaRPr lang="en-US" altLang="zh-CN" sz="1100" dirty="0" smtClean="0">
              <a:latin typeface="+mn-ea"/>
            </a:endParaRPr>
          </a:p>
          <a:p>
            <a:pPr algn="ctr"/>
            <a:r>
              <a:rPr lang="en-US" altLang="zh-CN" sz="1100" dirty="0" smtClean="0">
                <a:latin typeface="+mn-ea"/>
              </a:rPr>
              <a:t>Unloading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14127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Linking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840" y="1916832"/>
            <a:ext cx="316835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启动类加载器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840" y="2996952"/>
            <a:ext cx="316835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扩展类加载器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4077072"/>
            <a:ext cx="316835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应用程序类加载器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1840" y="5157192"/>
            <a:ext cx="316835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自定义类加载器</a:t>
            </a:r>
            <a:endParaRPr lang="zh-CN" altLang="en-US" dirty="0"/>
          </a:p>
        </p:txBody>
      </p:sp>
      <p:sp>
        <p:nvSpPr>
          <p:cNvPr id="6" name="上箭头 5"/>
          <p:cNvSpPr/>
          <p:nvPr/>
        </p:nvSpPr>
        <p:spPr>
          <a:xfrm>
            <a:off x="4644008" y="2636912"/>
            <a:ext cx="144016" cy="28803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4644008" y="4797152"/>
            <a:ext cx="144016" cy="28803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4644008" y="3717032"/>
            <a:ext cx="144016" cy="28803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44208" y="5157192"/>
            <a:ext cx="100811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6876256" y="4797152"/>
            <a:ext cx="144016" cy="28803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6336" y="5157192"/>
            <a:ext cx="100811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" name="上箭头 13"/>
          <p:cNvSpPr/>
          <p:nvPr/>
        </p:nvSpPr>
        <p:spPr>
          <a:xfrm>
            <a:off x="8028384" y="4797152"/>
            <a:ext cx="144016" cy="28803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620688"/>
            <a:ext cx="3384376" cy="5688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79912" y="1844824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局部变量表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9912" y="2708920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3573016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动态连接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79912" y="4509120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返回地址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07904" y="764704"/>
            <a:ext cx="2448272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当前栈帧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79912" y="5373216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260648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启动类加载器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3635896" y="764704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扩展类加载器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635896" y="1268760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应用程序类加载器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635896" y="1772816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Common</a:t>
            </a:r>
            <a:r>
              <a:rPr lang="zh-CN" altLang="en-US" sz="1200" dirty="0" smtClean="0"/>
              <a:t>类加载器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835696" y="2564904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Catalina</a:t>
            </a:r>
            <a:r>
              <a:rPr lang="zh-CN" altLang="en-US" sz="1200" dirty="0" smtClean="0"/>
              <a:t>类加载器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436096" y="2564904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Shared</a:t>
            </a:r>
            <a:r>
              <a:rPr lang="zh-CN" altLang="en-US" sz="1200" dirty="0" smtClean="0"/>
              <a:t>类加载器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436096" y="3212976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Webapp</a:t>
            </a:r>
            <a:r>
              <a:rPr lang="zh-CN" altLang="en-US" sz="1200" dirty="0" smtClean="0"/>
              <a:t>类加载器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436096" y="3861048"/>
            <a:ext cx="18002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Jsp</a:t>
            </a:r>
            <a:r>
              <a:rPr lang="zh-CN" altLang="en-US" sz="1200" dirty="0" smtClean="0"/>
              <a:t>类加载器</a:t>
            </a:r>
            <a:endParaRPr lang="zh-CN" altLang="en-US" sz="1200" dirty="0"/>
          </a:p>
        </p:txBody>
      </p:sp>
      <p:sp>
        <p:nvSpPr>
          <p:cNvPr id="12" name="上箭头 11"/>
          <p:cNvSpPr/>
          <p:nvPr/>
        </p:nvSpPr>
        <p:spPr>
          <a:xfrm>
            <a:off x="4499992" y="620688"/>
            <a:ext cx="72008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4499992" y="1124744"/>
            <a:ext cx="72008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4499992" y="1628800"/>
            <a:ext cx="72008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311886">
            <a:off x="2408827" y="2133349"/>
            <a:ext cx="1224136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2093407">
            <a:off x="5432970" y="2134165"/>
            <a:ext cx="1224136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300192" y="2996952"/>
            <a:ext cx="72008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6300192" y="3645024"/>
            <a:ext cx="72008" cy="144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{}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19672" y="2636912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解析与填充符号表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2636912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注解处理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264" y="263691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分析与字节码生成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043608" y="292494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851920" y="292494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372200" y="292494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262887" y="3033346"/>
            <a:ext cx="5463228" cy="1178169"/>
          </a:xfrm>
          <a:custGeom>
            <a:avLst/>
            <a:gdLst>
              <a:gd name="connsiteX0" fmla="*/ 5357721 w 5463228"/>
              <a:gd name="connsiteY0" fmla="*/ 0 h 1178169"/>
              <a:gd name="connsiteX1" fmla="*/ 5384098 w 5463228"/>
              <a:gd name="connsiteY1" fmla="*/ 17585 h 1178169"/>
              <a:gd name="connsiteX2" fmla="*/ 5436851 w 5463228"/>
              <a:gd name="connsiteY2" fmla="*/ 114300 h 1178169"/>
              <a:gd name="connsiteX3" fmla="*/ 5445644 w 5463228"/>
              <a:gd name="connsiteY3" fmla="*/ 149469 h 1178169"/>
              <a:gd name="connsiteX4" fmla="*/ 5463228 w 5463228"/>
              <a:gd name="connsiteY4" fmla="*/ 175846 h 1178169"/>
              <a:gd name="connsiteX5" fmla="*/ 5454436 w 5463228"/>
              <a:gd name="connsiteY5" fmla="*/ 509954 h 1178169"/>
              <a:gd name="connsiteX6" fmla="*/ 5445644 w 5463228"/>
              <a:gd name="connsiteY6" fmla="*/ 536331 h 1178169"/>
              <a:gd name="connsiteX7" fmla="*/ 5428059 w 5463228"/>
              <a:gd name="connsiteY7" fmla="*/ 562708 h 1178169"/>
              <a:gd name="connsiteX8" fmla="*/ 5401682 w 5463228"/>
              <a:gd name="connsiteY8" fmla="*/ 615462 h 1178169"/>
              <a:gd name="connsiteX9" fmla="*/ 5375305 w 5463228"/>
              <a:gd name="connsiteY9" fmla="*/ 668216 h 1178169"/>
              <a:gd name="connsiteX10" fmla="*/ 5331344 w 5463228"/>
              <a:gd name="connsiteY10" fmla="*/ 747346 h 1178169"/>
              <a:gd name="connsiteX11" fmla="*/ 5304967 w 5463228"/>
              <a:gd name="connsiteY11" fmla="*/ 756139 h 1178169"/>
              <a:gd name="connsiteX12" fmla="*/ 5269798 w 5463228"/>
              <a:gd name="connsiteY12" fmla="*/ 791308 h 1178169"/>
              <a:gd name="connsiteX13" fmla="*/ 5234628 w 5463228"/>
              <a:gd name="connsiteY13" fmla="*/ 817685 h 1178169"/>
              <a:gd name="connsiteX14" fmla="*/ 5155498 w 5463228"/>
              <a:gd name="connsiteY14" fmla="*/ 870439 h 1178169"/>
              <a:gd name="connsiteX15" fmla="*/ 5129121 w 5463228"/>
              <a:gd name="connsiteY15" fmla="*/ 888023 h 1178169"/>
              <a:gd name="connsiteX16" fmla="*/ 5102744 w 5463228"/>
              <a:gd name="connsiteY16" fmla="*/ 914400 h 1178169"/>
              <a:gd name="connsiteX17" fmla="*/ 5076367 w 5463228"/>
              <a:gd name="connsiteY17" fmla="*/ 923192 h 1178169"/>
              <a:gd name="connsiteX18" fmla="*/ 5023613 w 5463228"/>
              <a:gd name="connsiteY18" fmla="*/ 958362 h 1178169"/>
              <a:gd name="connsiteX19" fmla="*/ 4997236 w 5463228"/>
              <a:gd name="connsiteY19" fmla="*/ 967154 h 1178169"/>
              <a:gd name="connsiteX20" fmla="*/ 4962067 w 5463228"/>
              <a:gd name="connsiteY20" fmla="*/ 984739 h 1178169"/>
              <a:gd name="connsiteX21" fmla="*/ 4909313 w 5463228"/>
              <a:gd name="connsiteY21" fmla="*/ 1002323 h 1178169"/>
              <a:gd name="connsiteX22" fmla="*/ 4882936 w 5463228"/>
              <a:gd name="connsiteY22" fmla="*/ 1011116 h 1178169"/>
              <a:gd name="connsiteX23" fmla="*/ 4847767 w 5463228"/>
              <a:gd name="connsiteY23" fmla="*/ 1028700 h 1178169"/>
              <a:gd name="connsiteX24" fmla="*/ 4795013 w 5463228"/>
              <a:gd name="connsiteY24" fmla="*/ 1046285 h 1178169"/>
              <a:gd name="connsiteX25" fmla="*/ 4768636 w 5463228"/>
              <a:gd name="connsiteY25" fmla="*/ 1055077 h 1178169"/>
              <a:gd name="connsiteX26" fmla="*/ 4645544 w 5463228"/>
              <a:gd name="connsiteY26" fmla="*/ 1081454 h 1178169"/>
              <a:gd name="connsiteX27" fmla="*/ 4601582 w 5463228"/>
              <a:gd name="connsiteY27" fmla="*/ 1090246 h 1178169"/>
              <a:gd name="connsiteX28" fmla="*/ 4566413 w 5463228"/>
              <a:gd name="connsiteY28" fmla="*/ 1099039 h 1178169"/>
              <a:gd name="connsiteX29" fmla="*/ 4513659 w 5463228"/>
              <a:gd name="connsiteY29" fmla="*/ 1107831 h 1178169"/>
              <a:gd name="connsiteX30" fmla="*/ 4469698 w 5463228"/>
              <a:gd name="connsiteY30" fmla="*/ 1116623 h 1178169"/>
              <a:gd name="connsiteX31" fmla="*/ 4434528 w 5463228"/>
              <a:gd name="connsiteY31" fmla="*/ 1125416 h 1178169"/>
              <a:gd name="connsiteX32" fmla="*/ 4337813 w 5463228"/>
              <a:gd name="connsiteY32" fmla="*/ 1143000 h 1178169"/>
              <a:gd name="connsiteX33" fmla="*/ 4267475 w 5463228"/>
              <a:gd name="connsiteY33" fmla="*/ 1160585 h 1178169"/>
              <a:gd name="connsiteX34" fmla="*/ 4118005 w 5463228"/>
              <a:gd name="connsiteY34" fmla="*/ 1178169 h 1178169"/>
              <a:gd name="connsiteX35" fmla="*/ 1401182 w 5463228"/>
              <a:gd name="connsiteY35" fmla="*/ 1169377 h 1178169"/>
              <a:gd name="connsiteX36" fmla="*/ 1313259 w 5463228"/>
              <a:gd name="connsiteY36" fmla="*/ 1151792 h 1178169"/>
              <a:gd name="connsiteX37" fmla="*/ 1225336 w 5463228"/>
              <a:gd name="connsiteY37" fmla="*/ 1143000 h 1178169"/>
              <a:gd name="connsiteX38" fmla="*/ 1190167 w 5463228"/>
              <a:gd name="connsiteY38" fmla="*/ 1134208 h 1178169"/>
              <a:gd name="connsiteX39" fmla="*/ 1163790 w 5463228"/>
              <a:gd name="connsiteY39" fmla="*/ 1125416 h 1178169"/>
              <a:gd name="connsiteX40" fmla="*/ 935190 w 5463228"/>
              <a:gd name="connsiteY40" fmla="*/ 1116623 h 1178169"/>
              <a:gd name="connsiteX41" fmla="*/ 891228 w 5463228"/>
              <a:gd name="connsiteY41" fmla="*/ 1107831 h 1178169"/>
              <a:gd name="connsiteX42" fmla="*/ 829682 w 5463228"/>
              <a:gd name="connsiteY42" fmla="*/ 1099039 h 1178169"/>
              <a:gd name="connsiteX43" fmla="*/ 785721 w 5463228"/>
              <a:gd name="connsiteY43" fmla="*/ 1081454 h 1178169"/>
              <a:gd name="connsiteX44" fmla="*/ 741759 w 5463228"/>
              <a:gd name="connsiteY44" fmla="*/ 1072662 h 1178169"/>
              <a:gd name="connsiteX45" fmla="*/ 636251 w 5463228"/>
              <a:gd name="connsiteY45" fmla="*/ 1055077 h 1178169"/>
              <a:gd name="connsiteX46" fmla="*/ 565913 w 5463228"/>
              <a:gd name="connsiteY46" fmla="*/ 1037492 h 1178169"/>
              <a:gd name="connsiteX47" fmla="*/ 513159 w 5463228"/>
              <a:gd name="connsiteY47" fmla="*/ 1028700 h 1178169"/>
              <a:gd name="connsiteX48" fmla="*/ 469198 w 5463228"/>
              <a:gd name="connsiteY48" fmla="*/ 1019908 h 1178169"/>
              <a:gd name="connsiteX49" fmla="*/ 442821 w 5463228"/>
              <a:gd name="connsiteY49" fmla="*/ 1011116 h 1178169"/>
              <a:gd name="connsiteX50" fmla="*/ 372482 w 5463228"/>
              <a:gd name="connsiteY50" fmla="*/ 993531 h 1178169"/>
              <a:gd name="connsiteX51" fmla="*/ 319728 w 5463228"/>
              <a:gd name="connsiteY51" fmla="*/ 975946 h 1178169"/>
              <a:gd name="connsiteX52" fmla="*/ 293351 w 5463228"/>
              <a:gd name="connsiteY52" fmla="*/ 967154 h 1178169"/>
              <a:gd name="connsiteX53" fmla="*/ 231805 w 5463228"/>
              <a:gd name="connsiteY53" fmla="*/ 940777 h 1178169"/>
              <a:gd name="connsiteX54" fmla="*/ 152675 w 5463228"/>
              <a:gd name="connsiteY54" fmla="*/ 888023 h 1178169"/>
              <a:gd name="connsiteX55" fmla="*/ 99921 w 5463228"/>
              <a:gd name="connsiteY55" fmla="*/ 844062 h 1178169"/>
              <a:gd name="connsiteX56" fmla="*/ 64751 w 5463228"/>
              <a:gd name="connsiteY56" fmla="*/ 782516 h 1178169"/>
              <a:gd name="connsiteX57" fmla="*/ 55959 w 5463228"/>
              <a:gd name="connsiteY57" fmla="*/ 738554 h 1178169"/>
              <a:gd name="connsiteX58" fmla="*/ 47167 w 5463228"/>
              <a:gd name="connsiteY58" fmla="*/ 712177 h 1178169"/>
              <a:gd name="connsiteX59" fmla="*/ 29582 w 5463228"/>
              <a:gd name="connsiteY59" fmla="*/ 518746 h 1178169"/>
              <a:gd name="connsiteX60" fmla="*/ 47167 w 5463228"/>
              <a:gd name="connsiteY60" fmla="*/ 430823 h 1178169"/>
              <a:gd name="connsiteX61" fmla="*/ 64751 w 5463228"/>
              <a:gd name="connsiteY61" fmla="*/ 404446 h 1178169"/>
              <a:gd name="connsiteX62" fmla="*/ 73544 w 5463228"/>
              <a:gd name="connsiteY62" fmla="*/ 378069 h 1178169"/>
              <a:gd name="connsiteX63" fmla="*/ 91128 w 5463228"/>
              <a:gd name="connsiteY63" fmla="*/ 351692 h 1178169"/>
              <a:gd name="connsiteX64" fmla="*/ 99921 w 5463228"/>
              <a:gd name="connsiteY64" fmla="*/ 325316 h 1178169"/>
              <a:gd name="connsiteX65" fmla="*/ 152675 w 5463228"/>
              <a:gd name="connsiteY65" fmla="*/ 272562 h 1178169"/>
              <a:gd name="connsiteX66" fmla="*/ 170259 w 5463228"/>
              <a:gd name="connsiteY66" fmla="*/ 246185 h 1178169"/>
              <a:gd name="connsiteX67" fmla="*/ 223013 w 5463228"/>
              <a:gd name="connsiteY67" fmla="*/ 211016 h 1178169"/>
              <a:gd name="connsiteX68" fmla="*/ 240598 w 5463228"/>
              <a:gd name="connsiteY68" fmla="*/ 184639 h 1178169"/>
              <a:gd name="connsiteX69" fmla="*/ 293351 w 5463228"/>
              <a:gd name="connsiteY69" fmla="*/ 158262 h 1178169"/>
              <a:gd name="connsiteX70" fmla="*/ 11998 w 5463228"/>
              <a:gd name="connsiteY70" fmla="*/ 131885 h 1178169"/>
              <a:gd name="connsiteX71" fmla="*/ 47167 w 5463228"/>
              <a:gd name="connsiteY71" fmla="*/ 123092 h 1178169"/>
              <a:gd name="connsiteX72" fmla="*/ 135090 w 5463228"/>
              <a:gd name="connsiteY72" fmla="*/ 96716 h 1178169"/>
              <a:gd name="connsiteX73" fmla="*/ 249390 w 5463228"/>
              <a:gd name="connsiteY73" fmla="*/ 105508 h 1178169"/>
              <a:gd name="connsiteX74" fmla="*/ 275767 w 5463228"/>
              <a:gd name="connsiteY74" fmla="*/ 123092 h 1178169"/>
              <a:gd name="connsiteX75" fmla="*/ 302144 w 5463228"/>
              <a:gd name="connsiteY75" fmla="*/ 131885 h 1178169"/>
              <a:gd name="connsiteX76" fmla="*/ 337313 w 5463228"/>
              <a:gd name="connsiteY76" fmla="*/ 211016 h 1178169"/>
              <a:gd name="connsiteX77" fmla="*/ 363690 w 5463228"/>
              <a:gd name="connsiteY77" fmla="*/ 272562 h 1178169"/>
              <a:gd name="connsiteX78" fmla="*/ 354898 w 5463228"/>
              <a:gd name="connsiteY78" fmla="*/ 422031 h 1178169"/>
              <a:gd name="connsiteX79" fmla="*/ 328521 w 5463228"/>
              <a:gd name="connsiteY79" fmla="*/ 395654 h 1178169"/>
              <a:gd name="connsiteX80" fmla="*/ 319728 w 5463228"/>
              <a:gd name="connsiteY80" fmla="*/ 369277 h 1178169"/>
              <a:gd name="connsiteX81" fmla="*/ 328521 w 5463228"/>
              <a:gd name="connsiteY81" fmla="*/ 316523 h 1178169"/>
              <a:gd name="connsiteX82" fmla="*/ 337313 w 5463228"/>
              <a:gd name="connsiteY82" fmla="*/ 281354 h 1178169"/>
              <a:gd name="connsiteX83" fmla="*/ 319728 w 5463228"/>
              <a:gd name="connsiteY83" fmla="*/ 149469 h 1178169"/>
              <a:gd name="connsiteX84" fmla="*/ 302144 w 5463228"/>
              <a:gd name="connsiteY84" fmla="*/ 175846 h 1178169"/>
              <a:gd name="connsiteX85" fmla="*/ 310936 w 5463228"/>
              <a:gd name="connsiteY85" fmla="*/ 281354 h 1178169"/>
              <a:gd name="connsiteX86" fmla="*/ 328521 w 5463228"/>
              <a:gd name="connsiteY86" fmla="*/ 316523 h 1178169"/>
              <a:gd name="connsiteX87" fmla="*/ 346105 w 5463228"/>
              <a:gd name="connsiteY87" fmla="*/ 369277 h 1178169"/>
              <a:gd name="connsiteX88" fmla="*/ 337313 w 5463228"/>
              <a:gd name="connsiteY88" fmla="*/ 342900 h 1178169"/>
              <a:gd name="connsiteX89" fmla="*/ 328521 w 5463228"/>
              <a:gd name="connsiteY89" fmla="*/ 316523 h 1178169"/>
              <a:gd name="connsiteX90" fmla="*/ 319728 w 5463228"/>
              <a:gd name="connsiteY90" fmla="*/ 290146 h 1178169"/>
              <a:gd name="connsiteX91" fmla="*/ 310936 w 5463228"/>
              <a:gd name="connsiteY91" fmla="*/ 202223 h 1178169"/>
              <a:gd name="connsiteX92" fmla="*/ 284559 w 5463228"/>
              <a:gd name="connsiteY92" fmla="*/ 175846 h 1178169"/>
              <a:gd name="connsiteX93" fmla="*/ 223013 w 5463228"/>
              <a:gd name="connsiteY93" fmla="*/ 149469 h 1178169"/>
              <a:gd name="connsiteX94" fmla="*/ 126298 w 5463228"/>
              <a:gd name="connsiteY94" fmla="*/ 131885 h 1178169"/>
              <a:gd name="connsiteX95" fmla="*/ 99921 w 5463228"/>
              <a:gd name="connsiteY95" fmla="*/ 123092 h 1178169"/>
              <a:gd name="connsiteX96" fmla="*/ 47167 w 5463228"/>
              <a:gd name="connsiteY96" fmla="*/ 114300 h 1178169"/>
              <a:gd name="connsiteX97" fmla="*/ 73544 w 5463228"/>
              <a:gd name="connsiteY97" fmla="*/ 96716 h 1178169"/>
              <a:gd name="connsiteX98" fmla="*/ 135090 w 5463228"/>
              <a:gd name="connsiteY98" fmla="*/ 87923 h 1178169"/>
              <a:gd name="connsiteX99" fmla="*/ 179051 w 5463228"/>
              <a:gd name="connsiteY99" fmla="*/ 96716 h 1178169"/>
              <a:gd name="connsiteX100" fmla="*/ 240598 w 5463228"/>
              <a:gd name="connsiteY100" fmla="*/ 123092 h 1178169"/>
              <a:gd name="connsiteX101" fmla="*/ 266975 w 5463228"/>
              <a:gd name="connsiteY101" fmla="*/ 140677 h 117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463228" h="1178169">
                <a:moveTo>
                  <a:pt x="5357721" y="0"/>
                </a:moveTo>
                <a:cubicBezTo>
                  <a:pt x="5366513" y="5862"/>
                  <a:pt x="5376626" y="10113"/>
                  <a:pt x="5384098" y="17585"/>
                </a:cubicBezTo>
                <a:cubicBezTo>
                  <a:pt x="5400146" y="33634"/>
                  <a:pt x="5436836" y="114239"/>
                  <a:pt x="5436851" y="114300"/>
                </a:cubicBezTo>
                <a:cubicBezTo>
                  <a:pt x="5439782" y="126023"/>
                  <a:pt x="5440884" y="138362"/>
                  <a:pt x="5445644" y="149469"/>
                </a:cubicBezTo>
                <a:cubicBezTo>
                  <a:pt x="5449807" y="159182"/>
                  <a:pt x="5457367" y="167054"/>
                  <a:pt x="5463228" y="175846"/>
                </a:cubicBezTo>
                <a:cubicBezTo>
                  <a:pt x="5460297" y="287215"/>
                  <a:pt x="5459864" y="398678"/>
                  <a:pt x="5454436" y="509954"/>
                </a:cubicBezTo>
                <a:cubicBezTo>
                  <a:pt x="5453984" y="519211"/>
                  <a:pt x="5449789" y="528042"/>
                  <a:pt x="5445644" y="536331"/>
                </a:cubicBezTo>
                <a:cubicBezTo>
                  <a:pt x="5440918" y="545783"/>
                  <a:pt x="5433921" y="553916"/>
                  <a:pt x="5428059" y="562708"/>
                </a:cubicBezTo>
                <a:cubicBezTo>
                  <a:pt x="5405960" y="629007"/>
                  <a:pt x="5435770" y="547285"/>
                  <a:pt x="5401682" y="615462"/>
                </a:cubicBezTo>
                <a:cubicBezTo>
                  <a:pt x="5365280" y="688266"/>
                  <a:pt x="5425701" y="592623"/>
                  <a:pt x="5375305" y="668216"/>
                </a:cubicBezTo>
                <a:cubicBezTo>
                  <a:pt x="5367563" y="691441"/>
                  <a:pt x="5354018" y="739787"/>
                  <a:pt x="5331344" y="747346"/>
                </a:cubicBezTo>
                <a:lnTo>
                  <a:pt x="5304967" y="756139"/>
                </a:lnTo>
                <a:cubicBezTo>
                  <a:pt x="5293244" y="767862"/>
                  <a:pt x="5282275" y="780391"/>
                  <a:pt x="5269798" y="791308"/>
                </a:cubicBezTo>
                <a:cubicBezTo>
                  <a:pt x="5258770" y="800958"/>
                  <a:pt x="5246633" y="809281"/>
                  <a:pt x="5234628" y="817685"/>
                </a:cubicBezTo>
                <a:cubicBezTo>
                  <a:pt x="5208658" y="835864"/>
                  <a:pt x="5181875" y="852855"/>
                  <a:pt x="5155498" y="870439"/>
                </a:cubicBezTo>
                <a:cubicBezTo>
                  <a:pt x="5146706" y="876300"/>
                  <a:pt x="5136593" y="880551"/>
                  <a:pt x="5129121" y="888023"/>
                </a:cubicBezTo>
                <a:cubicBezTo>
                  <a:pt x="5120329" y="896815"/>
                  <a:pt x="5113090" y="907503"/>
                  <a:pt x="5102744" y="914400"/>
                </a:cubicBezTo>
                <a:cubicBezTo>
                  <a:pt x="5095033" y="919541"/>
                  <a:pt x="5085159" y="920261"/>
                  <a:pt x="5076367" y="923192"/>
                </a:cubicBezTo>
                <a:lnTo>
                  <a:pt x="5023613" y="958362"/>
                </a:lnTo>
                <a:cubicBezTo>
                  <a:pt x="5015902" y="963503"/>
                  <a:pt x="5005755" y="963503"/>
                  <a:pt x="4997236" y="967154"/>
                </a:cubicBezTo>
                <a:cubicBezTo>
                  <a:pt x="4985189" y="972317"/>
                  <a:pt x="4974236" y="979871"/>
                  <a:pt x="4962067" y="984739"/>
                </a:cubicBezTo>
                <a:cubicBezTo>
                  <a:pt x="4944857" y="991623"/>
                  <a:pt x="4926898" y="996461"/>
                  <a:pt x="4909313" y="1002323"/>
                </a:cubicBezTo>
                <a:cubicBezTo>
                  <a:pt x="4900521" y="1005254"/>
                  <a:pt x="4891226" y="1006971"/>
                  <a:pt x="4882936" y="1011116"/>
                </a:cubicBezTo>
                <a:cubicBezTo>
                  <a:pt x="4871213" y="1016977"/>
                  <a:pt x="4859936" y="1023832"/>
                  <a:pt x="4847767" y="1028700"/>
                </a:cubicBezTo>
                <a:cubicBezTo>
                  <a:pt x="4830557" y="1035584"/>
                  <a:pt x="4812598" y="1040423"/>
                  <a:pt x="4795013" y="1046285"/>
                </a:cubicBezTo>
                <a:lnTo>
                  <a:pt x="4768636" y="1055077"/>
                </a:lnTo>
                <a:cubicBezTo>
                  <a:pt x="4744577" y="1063096"/>
                  <a:pt x="4646119" y="1081339"/>
                  <a:pt x="4645544" y="1081454"/>
                </a:cubicBezTo>
                <a:cubicBezTo>
                  <a:pt x="4630890" y="1084385"/>
                  <a:pt x="4616080" y="1086621"/>
                  <a:pt x="4601582" y="1090246"/>
                </a:cubicBezTo>
                <a:cubicBezTo>
                  <a:pt x="4589859" y="1093177"/>
                  <a:pt x="4578262" y="1096669"/>
                  <a:pt x="4566413" y="1099039"/>
                </a:cubicBezTo>
                <a:cubicBezTo>
                  <a:pt x="4548932" y="1102535"/>
                  <a:pt x="4531199" y="1104642"/>
                  <a:pt x="4513659" y="1107831"/>
                </a:cubicBezTo>
                <a:cubicBezTo>
                  <a:pt x="4498956" y="1110504"/>
                  <a:pt x="4484286" y="1113381"/>
                  <a:pt x="4469698" y="1116623"/>
                </a:cubicBezTo>
                <a:cubicBezTo>
                  <a:pt x="4457902" y="1119244"/>
                  <a:pt x="4446377" y="1123046"/>
                  <a:pt x="4434528" y="1125416"/>
                </a:cubicBezTo>
                <a:cubicBezTo>
                  <a:pt x="4367217" y="1138878"/>
                  <a:pt x="4399102" y="1128856"/>
                  <a:pt x="4337813" y="1143000"/>
                </a:cubicBezTo>
                <a:cubicBezTo>
                  <a:pt x="4314264" y="1148434"/>
                  <a:pt x="4290921" y="1154723"/>
                  <a:pt x="4267475" y="1160585"/>
                </a:cubicBezTo>
                <a:cubicBezTo>
                  <a:pt x="4227153" y="1170666"/>
                  <a:pt x="4151918" y="1175086"/>
                  <a:pt x="4118005" y="1178169"/>
                </a:cubicBezTo>
                <a:lnTo>
                  <a:pt x="1401182" y="1169377"/>
                </a:lnTo>
                <a:cubicBezTo>
                  <a:pt x="1270648" y="1168551"/>
                  <a:pt x="1386046" y="1162990"/>
                  <a:pt x="1313259" y="1151792"/>
                </a:cubicBezTo>
                <a:cubicBezTo>
                  <a:pt x="1284148" y="1147313"/>
                  <a:pt x="1254644" y="1145931"/>
                  <a:pt x="1225336" y="1143000"/>
                </a:cubicBezTo>
                <a:cubicBezTo>
                  <a:pt x="1213613" y="1140069"/>
                  <a:pt x="1201786" y="1137528"/>
                  <a:pt x="1190167" y="1134208"/>
                </a:cubicBezTo>
                <a:cubicBezTo>
                  <a:pt x="1181256" y="1131662"/>
                  <a:pt x="1173036" y="1126054"/>
                  <a:pt x="1163790" y="1125416"/>
                </a:cubicBezTo>
                <a:cubicBezTo>
                  <a:pt x="1087714" y="1120169"/>
                  <a:pt x="1011390" y="1119554"/>
                  <a:pt x="935190" y="1116623"/>
                </a:cubicBezTo>
                <a:cubicBezTo>
                  <a:pt x="920536" y="1113692"/>
                  <a:pt x="905969" y="1110288"/>
                  <a:pt x="891228" y="1107831"/>
                </a:cubicBezTo>
                <a:cubicBezTo>
                  <a:pt x="870786" y="1104424"/>
                  <a:pt x="849787" y="1104065"/>
                  <a:pt x="829682" y="1099039"/>
                </a:cubicBezTo>
                <a:cubicBezTo>
                  <a:pt x="814371" y="1095211"/>
                  <a:pt x="800838" y="1085989"/>
                  <a:pt x="785721" y="1081454"/>
                </a:cubicBezTo>
                <a:cubicBezTo>
                  <a:pt x="771407" y="1077160"/>
                  <a:pt x="756476" y="1075259"/>
                  <a:pt x="741759" y="1072662"/>
                </a:cubicBezTo>
                <a:cubicBezTo>
                  <a:pt x="706647" y="1066466"/>
                  <a:pt x="670841" y="1063725"/>
                  <a:pt x="636251" y="1055077"/>
                </a:cubicBezTo>
                <a:lnTo>
                  <a:pt x="565913" y="1037492"/>
                </a:lnTo>
                <a:cubicBezTo>
                  <a:pt x="548618" y="1033168"/>
                  <a:pt x="530699" y="1031889"/>
                  <a:pt x="513159" y="1028700"/>
                </a:cubicBezTo>
                <a:cubicBezTo>
                  <a:pt x="498456" y="1026027"/>
                  <a:pt x="483696" y="1023532"/>
                  <a:pt x="469198" y="1019908"/>
                </a:cubicBezTo>
                <a:cubicBezTo>
                  <a:pt x="460207" y="1017660"/>
                  <a:pt x="451762" y="1013555"/>
                  <a:pt x="442821" y="1011116"/>
                </a:cubicBezTo>
                <a:cubicBezTo>
                  <a:pt x="419505" y="1004757"/>
                  <a:pt x="395928" y="999393"/>
                  <a:pt x="372482" y="993531"/>
                </a:cubicBezTo>
                <a:cubicBezTo>
                  <a:pt x="354500" y="989035"/>
                  <a:pt x="337313" y="981808"/>
                  <a:pt x="319728" y="975946"/>
                </a:cubicBezTo>
                <a:cubicBezTo>
                  <a:pt x="310936" y="973015"/>
                  <a:pt x="301640" y="971299"/>
                  <a:pt x="293351" y="967154"/>
                </a:cubicBezTo>
                <a:cubicBezTo>
                  <a:pt x="249893" y="945424"/>
                  <a:pt x="270616" y="953714"/>
                  <a:pt x="231805" y="940777"/>
                </a:cubicBezTo>
                <a:lnTo>
                  <a:pt x="152675" y="888023"/>
                </a:lnTo>
                <a:cubicBezTo>
                  <a:pt x="126737" y="870731"/>
                  <a:pt x="121079" y="869452"/>
                  <a:pt x="99921" y="844062"/>
                </a:cubicBezTo>
                <a:cubicBezTo>
                  <a:pt x="84386" y="825421"/>
                  <a:pt x="75501" y="804015"/>
                  <a:pt x="64751" y="782516"/>
                </a:cubicBezTo>
                <a:cubicBezTo>
                  <a:pt x="61820" y="767862"/>
                  <a:pt x="59583" y="753052"/>
                  <a:pt x="55959" y="738554"/>
                </a:cubicBezTo>
                <a:cubicBezTo>
                  <a:pt x="53711" y="729563"/>
                  <a:pt x="48006" y="721407"/>
                  <a:pt x="47167" y="712177"/>
                </a:cubicBezTo>
                <a:cubicBezTo>
                  <a:pt x="28609" y="508034"/>
                  <a:pt x="57552" y="602649"/>
                  <a:pt x="29582" y="518746"/>
                </a:cubicBezTo>
                <a:cubicBezTo>
                  <a:pt x="32822" y="496067"/>
                  <a:pt x="34891" y="455375"/>
                  <a:pt x="47167" y="430823"/>
                </a:cubicBezTo>
                <a:cubicBezTo>
                  <a:pt x="51893" y="421372"/>
                  <a:pt x="60025" y="413897"/>
                  <a:pt x="64751" y="404446"/>
                </a:cubicBezTo>
                <a:cubicBezTo>
                  <a:pt x="68896" y="396156"/>
                  <a:pt x="69399" y="386359"/>
                  <a:pt x="73544" y="378069"/>
                </a:cubicBezTo>
                <a:cubicBezTo>
                  <a:pt x="78270" y="368618"/>
                  <a:pt x="86402" y="361143"/>
                  <a:pt x="91128" y="351692"/>
                </a:cubicBezTo>
                <a:cubicBezTo>
                  <a:pt x="95273" y="343403"/>
                  <a:pt x="95776" y="333605"/>
                  <a:pt x="99921" y="325316"/>
                </a:cubicBezTo>
                <a:cubicBezTo>
                  <a:pt x="115350" y="294458"/>
                  <a:pt x="123312" y="294584"/>
                  <a:pt x="152675" y="272562"/>
                </a:cubicBezTo>
                <a:cubicBezTo>
                  <a:pt x="158536" y="263770"/>
                  <a:pt x="162307" y="253143"/>
                  <a:pt x="170259" y="246185"/>
                </a:cubicBezTo>
                <a:cubicBezTo>
                  <a:pt x="186164" y="232268"/>
                  <a:pt x="223013" y="211016"/>
                  <a:pt x="223013" y="211016"/>
                </a:cubicBezTo>
                <a:cubicBezTo>
                  <a:pt x="228875" y="202224"/>
                  <a:pt x="233126" y="192111"/>
                  <a:pt x="240598" y="184639"/>
                </a:cubicBezTo>
                <a:cubicBezTo>
                  <a:pt x="257643" y="167594"/>
                  <a:pt x="271898" y="165413"/>
                  <a:pt x="293351" y="158262"/>
                </a:cubicBezTo>
                <a:cubicBezTo>
                  <a:pt x="179278" y="120233"/>
                  <a:pt x="339421" y="171176"/>
                  <a:pt x="11998" y="131885"/>
                </a:cubicBezTo>
                <a:cubicBezTo>
                  <a:pt x="0" y="130445"/>
                  <a:pt x="35593" y="126564"/>
                  <a:pt x="47167" y="123092"/>
                </a:cubicBezTo>
                <a:cubicBezTo>
                  <a:pt x="154172" y="90990"/>
                  <a:pt x="54045" y="116977"/>
                  <a:pt x="135090" y="96716"/>
                </a:cubicBezTo>
                <a:cubicBezTo>
                  <a:pt x="173190" y="99647"/>
                  <a:pt x="211832" y="98466"/>
                  <a:pt x="249390" y="105508"/>
                </a:cubicBezTo>
                <a:cubicBezTo>
                  <a:pt x="259776" y="107455"/>
                  <a:pt x="266316" y="118366"/>
                  <a:pt x="275767" y="123092"/>
                </a:cubicBezTo>
                <a:cubicBezTo>
                  <a:pt x="284057" y="127237"/>
                  <a:pt x="293352" y="128954"/>
                  <a:pt x="302144" y="131885"/>
                </a:cubicBezTo>
                <a:cubicBezTo>
                  <a:pt x="353875" y="209484"/>
                  <a:pt x="274524" y="85441"/>
                  <a:pt x="337313" y="211016"/>
                </a:cubicBezTo>
                <a:cubicBezTo>
                  <a:pt x="359043" y="254474"/>
                  <a:pt x="350753" y="233751"/>
                  <a:pt x="363690" y="272562"/>
                </a:cubicBezTo>
                <a:cubicBezTo>
                  <a:pt x="360759" y="322385"/>
                  <a:pt x="368609" y="374042"/>
                  <a:pt x="354898" y="422031"/>
                </a:cubicBezTo>
                <a:cubicBezTo>
                  <a:pt x="351482" y="433987"/>
                  <a:pt x="335418" y="406000"/>
                  <a:pt x="328521" y="395654"/>
                </a:cubicBezTo>
                <a:cubicBezTo>
                  <a:pt x="323380" y="387943"/>
                  <a:pt x="322659" y="378069"/>
                  <a:pt x="319728" y="369277"/>
                </a:cubicBezTo>
                <a:cubicBezTo>
                  <a:pt x="322659" y="351692"/>
                  <a:pt x="325025" y="334004"/>
                  <a:pt x="328521" y="316523"/>
                </a:cubicBezTo>
                <a:cubicBezTo>
                  <a:pt x="330891" y="304674"/>
                  <a:pt x="337313" y="293438"/>
                  <a:pt x="337313" y="281354"/>
                </a:cubicBezTo>
                <a:cubicBezTo>
                  <a:pt x="337313" y="195293"/>
                  <a:pt x="337171" y="201793"/>
                  <a:pt x="319728" y="149469"/>
                </a:cubicBezTo>
                <a:cubicBezTo>
                  <a:pt x="313867" y="158261"/>
                  <a:pt x="302847" y="165302"/>
                  <a:pt x="302144" y="175846"/>
                </a:cubicBezTo>
                <a:cubicBezTo>
                  <a:pt x="299797" y="211059"/>
                  <a:pt x="304432" y="246667"/>
                  <a:pt x="310936" y="281354"/>
                </a:cubicBezTo>
                <a:cubicBezTo>
                  <a:pt x="313351" y="294236"/>
                  <a:pt x="323653" y="304354"/>
                  <a:pt x="328521" y="316523"/>
                </a:cubicBezTo>
                <a:cubicBezTo>
                  <a:pt x="335405" y="333733"/>
                  <a:pt x="340244" y="351692"/>
                  <a:pt x="346105" y="369277"/>
                </a:cubicBezTo>
                <a:lnTo>
                  <a:pt x="337313" y="342900"/>
                </a:lnTo>
                <a:lnTo>
                  <a:pt x="328521" y="316523"/>
                </a:lnTo>
                <a:lnTo>
                  <a:pt x="319728" y="290146"/>
                </a:lnTo>
                <a:cubicBezTo>
                  <a:pt x="316797" y="260838"/>
                  <a:pt x="319598" y="230374"/>
                  <a:pt x="310936" y="202223"/>
                </a:cubicBezTo>
                <a:cubicBezTo>
                  <a:pt x="307279" y="190339"/>
                  <a:pt x="294111" y="183806"/>
                  <a:pt x="284559" y="175846"/>
                </a:cubicBezTo>
                <a:cubicBezTo>
                  <a:pt x="256627" y="152570"/>
                  <a:pt x="258714" y="159669"/>
                  <a:pt x="223013" y="149469"/>
                </a:cubicBezTo>
                <a:cubicBezTo>
                  <a:pt x="159770" y="131399"/>
                  <a:pt x="242673" y="146431"/>
                  <a:pt x="126298" y="131885"/>
                </a:cubicBezTo>
                <a:cubicBezTo>
                  <a:pt x="117506" y="128954"/>
                  <a:pt x="108968" y="125103"/>
                  <a:pt x="99921" y="123092"/>
                </a:cubicBezTo>
                <a:cubicBezTo>
                  <a:pt x="82518" y="119225"/>
                  <a:pt x="59773" y="126905"/>
                  <a:pt x="47167" y="114300"/>
                </a:cubicBezTo>
                <a:cubicBezTo>
                  <a:pt x="39695" y="106828"/>
                  <a:pt x="63423" y="99752"/>
                  <a:pt x="73544" y="96716"/>
                </a:cubicBezTo>
                <a:cubicBezTo>
                  <a:pt x="93394" y="90761"/>
                  <a:pt x="114575" y="90854"/>
                  <a:pt x="135090" y="87923"/>
                </a:cubicBezTo>
                <a:cubicBezTo>
                  <a:pt x="149744" y="90854"/>
                  <a:pt x="164553" y="93091"/>
                  <a:pt x="179051" y="96716"/>
                </a:cubicBezTo>
                <a:cubicBezTo>
                  <a:pt x="200971" y="102196"/>
                  <a:pt x="221027" y="111909"/>
                  <a:pt x="240598" y="123092"/>
                </a:cubicBezTo>
                <a:cubicBezTo>
                  <a:pt x="249773" y="128335"/>
                  <a:pt x="266975" y="140677"/>
                  <a:pt x="266975" y="14067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448</Words>
  <Application>Microsoft Office PowerPoint</Application>
  <PresentationFormat>全屏显示(4:3)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56</cp:revision>
  <dcterms:created xsi:type="dcterms:W3CDTF">2018-09-11T10:31:25Z</dcterms:created>
  <dcterms:modified xsi:type="dcterms:W3CDTF">2018-09-14T02:03:41Z</dcterms:modified>
</cp:coreProperties>
</file>