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62"/>
  </p:normalViewPr>
  <p:slideViewPr>
    <p:cSldViewPr snapToGrid="0" snapToObjects="1">
      <p:cViewPr varScale="1">
        <p:scale>
          <a:sx n="183" d="100"/>
          <a:sy n="183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4756-0645-514D-8370-F327C8D6A2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3801-5CF7-AA40-A7DE-90BE2D1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2012" y="3015684"/>
            <a:ext cx="3773763" cy="10749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630" y="153035"/>
            <a:ext cx="8752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C4125"/>
                </a:solidFill>
                <a:ea typeface="Calibri"/>
                <a:cs typeface="Calibri"/>
                <a:sym typeface="Calibri"/>
              </a:rPr>
              <a:t>PISCES: A Programmable, Protocol-Independent Software Switch</a:t>
            </a:r>
          </a:p>
          <a:p>
            <a:pPr algn="ctr"/>
            <a:r>
              <a:rPr lang="en-US" sz="1200" b="1" dirty="0"/>
              <a:t>Muhammad Shahbaz, </a:t>
            </a:r>
            <a:r>
              <a:rPr lang="en-US" sz="1200" dirty="0"/>
              <a:t>Sean Choi,</a:t>
            </a:r>
            <a:r>
              <a:rPr lang="en-US" sz="1200" b="1" dirty="0"/>
              <a:t> </a:t>
            </a:r>
            <a:r>
              <a:rPr lang="en-US" sz="1200" dirty="0"/>
              <a:t>Ben Pfaff, </a:t>
            </a:r>
            <a:r>
              <a:rPr lang="en-US" sz="1200" dirty="0" err="1"/>
              <a:t>Changhoon</a:t>
            </a:r>
            <a:r>
              <a:rPr lang="en-US" sz="1200" dirty="0"/>
              <a:t> Kim, Nick </a:t>
            </a:r>
            <a:r>
              <a:rPr lang="en-US" sz="1200" dirty="0" err="1"/>
              <a:t>Feamster</a:t>
            </a:r>
            <a:r>
              <a:rPr lang="en-US" sz="1200" dirty="0"/>
              <a:t>, Nick </a:t>
            </a:r>
            <a:r>
              <a:rPr lang="en-US" sz="1200" dirty="0" err="1"/>
              <a:t>McKeown</a:t>
            </a:r>
            <a:r>
              <a:rPr lang="en-US" sz="1200" dirty="0"/>
              <a:t>, </a:t>
            </a:r>
            <a:r>
              <a:rPr lang="en-US" sz="1200"/>
              <a:t>and </a:t>
            </a:r>
            <a:r>
              <a:rPr lang="en-US" sz="1200" smtClean="0"/>
              <a:t>Jennifer </a:t>
            </a:r>
            <a:r>
              <a:rPr lang="en-US" sz="1200" dirty="0"/>
              <a:t>Rexford</a:t>
            </a:r>
            <a:endParaRPr lang="en-US" sz="1200" b="1" dirty="0"/>
          </a:p>
        </p:txBody>
      </p:sp>
      <p:pic>
        <p:nvPicPr>
          <p:cNvPr id="6" name="Picture 31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340" y="4818097"/>
            <a:ext cx="965760" cy="32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u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03" y="4816425"/>
            <a:ext cx="280855" cy="280855"/>
          </a:xfrm>
          <a:prstGeom prst="rect">
            <a:avLst/>
          </a:prstGeom>
        </p:spPr>
      </p:pic>
      <p:pic>
        <p:nvPicPr>
          <p:cNvPr id="8" name="Picture 7" descr="vmware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4815653"/>
            <a:ext cx="974908" cy="246039"/>
          </a:xfrm>
          <a:prstGeom prst="rect">
            <a:avLst/>
          </a:prstGeom>
        </p:spPr>
      </p:pic>
      <p:pic>
        <p:nvPicPr>
          <p:cNvPr id="9" name="Picture 8" descr="pu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49" y="4812463"/>
            <a:ext cx="220514" cy="2808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8040" y="3636867"/>
            <a:ext cx="587519" cy="3084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DPDK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267" y="3636867"/>
            <a:ext cx="775751" cy="3084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NetMAP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2726" y="3636867"/>
            <a:ext cx="783046" cy="3084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Kernel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2438" y="3637097"/>
            <a:ext cx="789500" cy="3084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NetDev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192" y="3157133"/>
            <a:ext cx="780983" cy="308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39488" y="3157133"/>
            <a:ext cx="2249960" cy="308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Match-Action Pipeline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5520" y="1525760"/>
            <a:ext cx="3773763" cy="533383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0192" y="1637407"/>
            <a:ext cx="780983" cy="308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9488" y="1637407"/>
            <a:ext cx="2249960" cy="308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Match-Action Pipeline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9017" y="2396854"/>
            <a:ext cx="979755" cy="308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Compiler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55988" y="2868844"/>
            <a:ext cx="4285814" cy="698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5988" y="2184532"/>
            <a:ext cx="4285814" cy="698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520" y="1225222"/>
            <a:ext cx="1462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High-Level Language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15520" y="4077868"/>
            <a:ext cx="119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Software Switch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6" idx="2"/>
            <a:endCxn id="31" idx="0"/>
          </p:cNvCxnSpPr>
          <p:nvPr/>
        </p:nvCxnSpPr>
        <p:spPr>
          <a:xfrm flipH="1">
            <a:off x="2498895" y="2059143"/>
            <a:ext cx="3507" cy="337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2"/>
            <a:endCxn id="17" idx="0"/>
          </p:cNvCxnSpPr>
          <p:nvPr/>
        </p:nvCxnSpPr>
        <p:spPr>
          <a:xfrm flipH="1">
            <a:off x="2498894" y="2705272"/>
            <a:ext cx="1" cy="310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11598" y="2382894"/>
            <a:ext cx="857927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PISCES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946498" y="1524060"/>
            <a:ext cx="780983" cy="53338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46498" y="3015684"/>
            <a:ext cx="780983" cy="107494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OVS</a:t>
            </a:r>
            <a:endParaRPr lang="en-US" b="1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328" y="35129177"/>
            <a:ext cx="13990234" cy="75547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23" y="1322511"/>
            <a:ext cx="2876506" cy="155331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232354" y="2966777"/>
            <a:ext cx="2705390" cy="117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PISCES programs are on average about </a:t>
            </a:r>
            <a:r>
              <a:rPr lang="en-US" b="1" dirty="0"/>
              <a:t>40 times shorter </a:t>
            </a:r>
            <a:r>
              <a:rPr lang="en-US" dirty="0"/>
              <a:t>than equivalent OVS programs and incur a </a:t>
            </a:r>
            <a:r>
              <a:rPr lang="en-US" dirty="0" smtClean="0"/>
              <a:t>forwarding performance </a:t>
            </a:r>
            <a:r>
              <a:rPr lang="en-US" b="1" dirty="0" smtClean="0"/>
              <a:t>overhead </a:t>
            </a:r>
            <a:r>
              <a:rPr lang="en-US" b="1" dirty="0"/>
              <a:t>of only about </a:t>
            </a:r>
            <a:r>
              <a:rPr lang="en-US" b="1" dirty="0" smtClean="0"/>
              <a:t>2%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2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13" grpId="0" animBg="1"/>
      <p:bldP spid="14" grpId="0" animBg="1"/>
      <p:bldP spid="15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6" grpId="0" animBg="1"/>
      <p:bldP spid="27" grpId="0" animBg="1"/>
      <p:bldP spid="28" grpId="0" animBg="1"/>
      <p:bldP spid="31" grpId="0" animBg="1"/>
      <p:bldP spid="36" grpId="0"/>
      <p:bldP spid="37" grpId="0"/>
      <p:bldP spid="47" grpId="0" animBg="1"/>
      <p:bldP spid="48" grpId="0" animBg="1"/>
      <p:bldP spid="49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71</Words>
  <Application>Microsoft Macintosh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Shahbaz</dc:creator>
  <cp:lastModifiedBy>Muhammad Shahbaz</cp:lastModifiedBy>
  <cp:revision>14</cp:revision>
  <cp:lastPrinted>2016-03-30T17:10:13Z</cp:lastPrinted>
  <dcterms:created xsi:type="dcterms:W3CDTF">2016-03-30T15:31:29Z</dcterms:created>
  <dcterms:modified xsi:type="dcterms:W3CDTF">2016-03-30T17:10:17Z</dcterms:modified>
</cp:coreProperties>
</file>