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9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96" autoAdjust="0"/>
  </p:normalViewPr>
  <p:slideViewPr>
    <p:cSldViewPr>
      <p:cViewPr varScale="1">
        <p:scale>
          <a:sx n="63" d="100"/>
          <a:sy n="63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1938A-9949-4B77-A8E7-EFDC6E8FB12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55D-7C55-4CCF-92B0-5936EE0ED5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，救火的故事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，工欲善其事，必先利其器。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，自动化的进步，手动档的乐趣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255D-7C55-4CCF-92B0-5936EE0ED53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255D-7C55-4CCF-92B0-5936EE0ED53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清政府对于火车的态度</a:t>
            </a:r>
            <a:endParaRPr lang="en-US" altLang="zh-CN" dirty="0" smtClean="0"/>
          </a:p>
          <a:p>
            <a:r>
              <a:rPr lang="zh-CN" altLang="en-US" dirty="0" smtClean="0"/>
              <a:t>起床晨运</a:t>
            </a:r>
            <a:endParaRPr lang="en-US" altLang="zh-CN" dirty="0" smtClean="0"/>
          </a:p>
          <a:p>
            <a:r>
              <a:rPr lang="zh-CN" altLang="en-US" dirty="0" smtClean="0"/>
              <a:t>懒得走路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汽车</a:t>
            </a:r>
            <a:r>
              <a:rPr lang="en-US" altLang="zh-CN" dirty="0" smtClean="0"/>
              <a:t>/</a:t>
            </a:r>
            <a:r>
              <a:rPr lang="zh-CN" altLang="en-US" dirty="0" smtClean="0"/>
              <a:t>懒得洗衣服</a:t>
            </a:r>
            <a:r>
              <a:rPr lang="en-US" altLang="zh-CN" dirty="0" smtClean="0"/>
              <a:t>-</a:t>
            </a:r>
            <a:r>
              <a:rPr lang="zh-CN" altLang="en-US" dirty="0" smtClean="0"/>
              <a:t>洗衣机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懒得记东西</a:t>
            </a:r>
            <a:r>
              <a:rPr lang="en-US" altLang="zh-CN" dirty="0" smtClean="0"/>
              <a:t>-</a:t>
            </a:r>
            <a:r>
              <a:rPr lang="zh-CN" altLang="en-US" dirty="0" smtClean="0"/>
              <a:t>电脑</a:t>
            </a:r>
            <a:r>
              <a:rPr lang="en-US" altLang="zh-CN" dirty="0" smtClean="0"/>
              <a:t>/</a:t>
            </a:r>
            <a:r>
              <a:rPr lang="zh-CN" altLang="en-US" dirty="0" smtClean="0"/>
              <a:t>懒得管理版本</a:t>
            </a:r>
            <a:r>
              <a:rPr lang="en-US" altLang="zh-CN" dirty="0" smtClean="0"/>
              <a:t>-GIT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255D-7C55-4CCF-92B0-5936EE0ED53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255D-7C55-4CCF-92B0-5936EE0ED53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当前已经修改，未</a:t>
            </a:r>
            <a:r>
              <a:rPr lang="en-US" altLang="zh-CN" dirty="0" smtClean="0"/>
              <a:t>add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当前已经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，未提交的</a:t>
            </a:r>
            <a:endParaRPr lang="en-US" altLang="zh-CN" dirty="0" smtClean="0"/>
          </a:p>
          <a:p>
            <a:r>
              <a:rPr lang="zh-CN" altLang="en-US" dirty="0" smtClean="0"/>
              <a:t>都保留当前的情况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255D-7C55-4CCF-92B0-5936EE0ED53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B042-A650-41CC-A342-68EC74D9285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0B91-5D7A-4CD4-8B87-4042E56A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Git</a:t>
            </a:r>
            <a:r>
              <a:rPr lang="zh-CN" altLang="en-US" smtClean="0"/>
              <a:t>版本管理入门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 开始使用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，简单控制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，回溯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tag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，先看看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status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，新加入文件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add [files]</a:t>
            </a:r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，删除文件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rm [files]</a:t>
            </a:r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，提交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commit –m [message]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啥叫分支？</a:t>
            </a:r>
            <a:endParaRPr lang="en-US" altLang="zh-CN" dirty="0" smtClean="0"/>
          </a:p>
          <a:p>
            <a:r>
              <a:rPr lang="zh-CN" altLang="en-US" dirty="0" smtClean="0"/>
              <a:t>干嘛用的？</a:t>
            </a:r>
            <a:endParaRPr lang="en-US" altLang="zh-CN" dirty="0" smtClean="0"/>
          </a:p>
          <a:p>
            <a:r>
              <a:rPr lang="zh-CN" altLang="en-US" dirty="0" smtClean="0"/>
              <a:t>怎么用？</a:t>
            </a:r>
            <a:endParaRPr lang="en-US" altLang="zh-CN" dirty="0" smtClean="0"/>
          </a:p>
          <a:p>
            <a:r>
              <a:rPr lang="zh-CN" altLang="en-US" dirty="0" smtClean="0"/>
              <a:t>怎么这么麻烦？</a:t>
            </a:r>
            <a:endParaRPr lang="en-US" altLang="zh-CN" dirty="0" smtClean="0"/>
          </a:p>
          <a:p>
            <a:r>
              <a:rPr lang="zh-CN" altLang="en-US" dirty="0" smtClean="0"/>
              <a:t>哦，说的是呢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 smtClean="0"/>
              <a:t>branch</a:t>
            </a:r>
          </a:p>
          <a:p>
            <a:r>
              <a:rPr lang="zh-CN" altLang="en-US" dirty="0" smtClean="0"/>
              <a:t>使用分支的场合：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，调研工作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，基于一套版本的多个产品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，并行开发的两套代码，最终需要合并在一起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，你想自己写点实验用的代码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，其他你想用的时候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，查看当前分支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branch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，切换到某个分支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checkout [branch name]</a:t>
            </a:r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，新建分支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在当前代码的基础上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branch [branch name]</a:t>
            </a:r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，删除分支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branch -d [branch name]</a:t>
            </a:r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不能删？用这个！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branch -D [branch name]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，以史为镜，可以</a:t>
            </a:r>
            <a:r>
              <a:rPr lang="en-US" altLang="zh-CN" dirty="0" smtClean="0"/>
              <a:t>……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gitk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哇！终于有图形了耶！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，糟了，我改错了。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reset ……</a:t>
            </a:r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没关系！不允许犯错怎么能进步捏！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回溯的细节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*  </a:t>
            </a:r>
            <a:r>
              <a:rPr lang="zh-CN" altLang="en-US" dirty="0" smtClean="0"/>
              <a:t>我当前改错了，不过还没有</a:t>
            </a:r>
            <a:r>
              <a:rPr lang="en-US" altLang="zh-CN" dirty="0" smtClean="0"/>
              <a:t>git add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  </a:t>
            </a:r>
            <a:r>
              <a:rPr lang="zh-CN" altLang="en-US" dirty="0" smtClean="0"/>
              <a:t>重新改就是了，要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干什么？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  </a:t>
            </a:r>
            <a:r>
              <a:rPr lang="zh-CN" altLang="en-US" dirty="0" smtClean="0"/>
              <a:t>什么？你不要的你工作了？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你确定哦！确定了是吧，那就这样吧：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reset -- hard</a:t>
            </a:r>
          </a:p>
          <a:p>
            <a:pPr>
              <a:buNone/>
            </a:pPr>
            <a:r>
              <a:rPr lang="zh-CN" altLang="en-US" dirty="0" smtClean="0"/>
              <a:t>注意！！这个是对当前版本的全回溯，不能指定某个文件的哦！</a:t>
            </a:r>
            <a:r>
              <a:rPr lang="zh-CN" altLang="en-US" dirty="0" smtClean="0">
                <a:solidFill>
                  <a:srgbClr val="FF0000"/>
                </a:solidFill>
              </a:rPr>
              <a:t>慎重，慎重！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回溯的细节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*  </a:t>
            </a:r>
            <a:r>
              <a:rPr lang="zh-CN" altLang="en-US" dirty="0" smtClean="0"/>
              <a:t>我改的不对，已经</a:t>
            </a:r>
            <a:r>
              <a:rPr lang="en-US" altLang="zh-CN" dirty="0" smtClean="0"/>
              <a:t>git add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接着改就是了，要恢复干什么？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什么？只是想恢复到</a:t>
            </a:r>
            <a:r>
              <a:rPr lang="en-US" altLang="zh-CN" dirty="0" smtClean="0"/>
              <a:t>git add</a:t>
            </a:r>
            <a:r>
              <a:rPr lang="zh-CN" altLang="en-US" dirty="0" smtClean="0"/>
              <a:t>之前？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这个好办，这么来：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reset -q [files]</a:t>
            </a:r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其实就是 </a:t>
            </a:r>
            <a:r>
              <a:rPr lang="en-US" altLang="zh-CN" dirty="0" smtClean="0"/>
              <a:t>git add </a:t>
            </a:r>
            <a:r>
              <a:rPr lang="zh-CN" altLang="en-US" dirty="0" smtClean="0"/>
              <a:t>的反向操作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回溯的细节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*  </a:t>
            </a:r>
            <a:r>
              <a:rPr lang="zh-CN" altLang="en-US" dirty="0" smtClean="0"/>
              <a:t>我改的不对，已经</a:t>
            </a:r>
            <a:r>
              <a:rPr lang="en-US" altLang="zh-CN" dirty="0" smtClean="0"/>
              <a:t>git commit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接着改就是了，要恢复干什么？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什么？只是想恢复到</a:t>
            </a:r>
            <a:r>
              <a:rPr lang="en-US" altLang="zh-CN" dirty="0" smtClean="0"/>
              <a:t>git commit</a:t>
            </a:r>
            <a:r>
              <a:rPr lang="zh-CN" altLang="en-US" dirty="0" smtClean="0"/>
              <a:t>之前？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这个好办，这么来：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reset --soft HEAD^</a:t>
            </a:r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其实就是 </a:t>
            </a:r>
            <a:r>
              <a:rPr lang="en-US" altLang="zh-CN" dirty="0" smtClean="0"/>
              <a:t>git commit </a:t>
            </a:r>
            <a:r>
              <a:rPr lang="zh-CN" altLang="en-US" dirty="0" smtClean="0"/>
              <a:t>的反向操作，是全版本的回溯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更多的回溯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情况复杂，不一一列举。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git help reset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为什么要做版本控制</a:t>
            </a:r>
            <a:endParaRPr lang="en-US" altLang="zh-CN" dirty="0" smtClean="0"/>
          </a:p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GIT</a:t>
            </a:r>
          </a:p>
          <a:p>
            <a:r>
              <a:rPr lang="zh-CN" altLang="en-US" dirty="0" smtClean="0"/>
              <a:t>为什么要问为什么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一起玩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合作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tag v1.0</a:t>
            </a:r>
          </a:p>
          <a:p>
            <a:r>
              <a:rPr lang="en-US" altLang="zh-CN" dirty="0" smtClean="0"/>
              <a:t>git tag -a </a:t>
            </a:r>
            <a:r>
              <a:rPr lang="en-US" altLang="zh-CN" dirty="0" err="1" smtClean="0"/>
              <a:t>inittag</a:t>
            </a:r>
            <a:r>
              <a:rPr lang="en-US" altLang="zh-CN" dirty="0" smtClean="0"/>
              <a:t> -m “just init tag”</a:t>
            </a:r>
          </a:p>
          <a:p>
            <a:r>
              <a:rPr lang="en-US" altLang="zh-CN" smtClean="0"/>
              <a:t>git tag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参考情景一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，张三在做一个项目。用</a:t>
            </a:r>
            <a:r>
              <a:rPr lang="en-US" altLang="zh-CN" dirty="0" smtClean="0"/>
              <a:t>git</a:t>
            </a:r>
            <a:r>
              <a:rPr lang="zh-CN" altLang="en-US" smtClean="0"/>
              <a:t>控制项目。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，李四花一周时间帮张三完成一个功能。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，在这一周内，张三自己也在工作。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，一周后，李四把工作成果给张三。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，张三把李四的工作合并到自己的项目中。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0-1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张三初始化项目的</a:t>
            </a:r>
            <a:r>
              <a:rPr lang="en-US" altLang="zh-CN" dirty="0" smtClean="0"/>
              <a:t>git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张三操作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</a:t>
            </a:r>
          </a:p>
          <a:p>
            <a:pPr>
              <a:buNone/>
            </a:pPr>
            <a:r>
              <a:rPr lang="en-US" altLang="zh-CN" dirty="0" smtClean="0"/>
              <a:t>&gt;&gt; git init</a:t>
            </a:r>
          </a:p>
          <a:p>
            <a:pPr>
              <a:buNone/>
            </a:pPr>
            <a:r>
              <a:rPr lang="en-US" altLang="zh-CN" dirty="0" smtClean="0"/>
              <a:t>&gt;&gt; git add file1.txt file2.txt</a:t>
            </a:r>
          </a:p>
          <a:p>
            <a:pPr>
              <a:buNone/>
            </a:pPr>
            <a:r>
              <a:rPr lang="en-US" altLang="zh-CN" dirty="0" smtClean="0"/>
              <a:t>&gt;&gt; git commit -m “init version”</a:t>
            </a:r>
          </a:p>
          <a:p>
            <a:pPr>
              <a:buNone/>
            </a:pPr>
            <a:r>
              <a:rPr lang="en-US" altLang="zh-CN" dirty="0" smtClean="0"/>
              <a:t>&gt;&gt; git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user.name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</a:t>
            </a:r>
          </a:p>
          <a:p>
            <a:pPr>
              <a:buNone/>
            </a:pPr>
            <a:r>
              <a:rPr lang="en-US" altLang="zh-CN" dirty="0" smtClean="0"/>
              <a:t>&gt;&gt; git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“zhangsan@gmail.com”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0-2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张三用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控制自己的项目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张三操作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</a:t>
            </a:r>
          </a:p>
          <a:p>
            <a:pPr>
              <a:buNone/>
            </a:pPr>
            <a:r>
              <a:rPr lang="en-US" altLang="zh-CN" dirty="0" smtClean="0"/>
              <a:t>&gt;&gt; [</a:t>
            </a:r>
            <a:r>
              <a:rPr lang="zh-CN" altLang="en-US" dirty="0" smtClean="0"/>
              <a:t>修改了</a:t>
            </a:r>
            <a:r>
              <a:rPr lang="en-US" altLang="zh-CN" dirty="0" smtClean="0"/>
              <a:t>file1.txt]</a:t>
            </a:r>
          </a:p>
          <a:p>
            <a:pPr>
              <a:buNone/>
            </a:pPr>
            <a:r>
              <a:rPr lang="en-US" altLang="zh-CN" dirty="0" smtClean="0"/>
              <a:t>&gt;&gt; git add file1.txt</a:t>
            </a:r>
          </a:p>
          <a:p>
            <a:pPr>
              <a:buNone/>
            </a:pPr>
            <a:r>
              <a:rPr lang="en-US" altLang="zh-CN" dirty="0" smtClean="0"/>
              <a:t>&gt;&gt; git commit -m “change 1”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0-3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李四拿到张三的代码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李四操作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李四的工作目录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clone git://zhangsan/zhangsanwork .</a:t>
            </a:r>
          </a:p>
          <a:p>
            <a:pPr>
              <a:buNone/>
            </a:pPr>
            <a:r>
              <a:rPr lang="en-US" altLang="zh-CN" dirty="0" smtClean="0"/>
              <a:t>&gt;&gt; git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user.name “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”</a:t>
            </a:r>
          </a:p>
          <a:p>
            <a:pPr>
              <a:buNone/>
            </a:pPr>
            <a:r>
              <a:rPr lang="en-US" altLang="zh-CN" dirty="0" smtClean="0"/>
              <a:t>&gt;&gt; git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“lisi@gmail.com”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&gt;&gt; git status(</a:t>
            </a:r>
            <a:r>
              <a:rPr lang="zh-CN" altLang="en-US" dirty="0" smtClean="0"/>
              <a:t>看看而已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branch </a:t>
            </a:r>
            <a:r>
              <a:rPr lang="en-US" altLang="zh-CN" dirty="0" err="1" smtClean="0"/>
              <a:t>lisimodify</a:t>
            </a:r>
            <a:r>
              <a:rPr lang="en-US" altLang="zh-CN" dirty="0" smtClean="0"/>
              <a:t> (</a:t>
            </a:r>
            <a:r>
              <a:rPr lang="zh-CN" altLang="en-US" dirty="0" smtClean="0"/>
              <a:t>新建自己的分支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0-4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李四修改了</a:t>
            </a:r>
            <a:r>
              <a:rPr lang="en-US" altLang="zh-CN" dirty="0" smtClean="0"/>
              <a:t>file1.txe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file2.txt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李四操作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李四的工作目录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[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file1.txe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file2.txt]</a:t>
            </a:r>
          </a:p>
          <a:p>
            <a:pPr>
              <a:buNone/>
            </a:pPr>
            <a:r>
              <a:rPr lang="en-US" altLang="zh-CN" dirty="0" smtClean="0"/>
              <a:t>&gt;&gt; git add file1.txt  file2.txt</a:t>
            </a:r>
          </a:p>
          <a:p>
            <a:pPr>
              <a:buNone/>
            </a:pPr>
            <a:r>
              <a:rPr lang="en-US" altLang="zh-CN" dirty="0" smtClean="0"/>
              <a:t>&gt;&gt; git commit -m “changed by lisi”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0-5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张三修改了</a:t>
            </a:r>
            <a:r>
              <a:rPr lang="en-US" altLang="zh-CN" dirty="0" smtClean="0"/>
              <a:t>file1.txe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file2.txt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张三操作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张三的工作目录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[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file1.txe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file2.txt]</a:t>
            </a:r>
          </a:p>
          <a:p>
            <a:pPr>
              <a:buNone/>
            </a:pPr>
            <a:r>
              <a:rPr lang="en-US" altLang="zh-CN" dirty="0" smtClean="0"/>
              <a:t>&gt;&gt; git add file1.txt  file2.txt</a:t>
            </a:r>
          </a:p>
          <a:p>
            <a:pPr>
              <a:buNone/>
            </a:pPr>
            <a:r>
              <a:rPr lang="en-US" altLang="zh-CN" dirty="0" smtClean="0"/>
              <a:t>&gt;&gt; git commit -m “zhangsan changed”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0-6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李四提交版本给张三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李四操作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李四的工作目录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push origin </a:t>
            </a:r>
            <a:r>
              <a:rPr lang="en-US" altLang="zh-CN" dirty="0" err="1" smtClean="0"/>
              <a:t>lisimodify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合并的工作交给张三啦，啦啦啦！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0-7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张三合并李四的工作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张三操作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张三的工作目录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branch (</a:t>
            </a:r>
            <a:r>
              <a:rPr lang="zh-CN" altLang="en-US" dirty="0" smtClean="0"/>
              <a:t>看看有没有</a:t>
            </a:r>
            <a:r>
              <a:rPr lang="en-US" altLang="zh-CN" dirty="0" err="1" smtClean="0"/>
              <a:t>lisimodify</a:t>
            </a:r>
            <a:r>
              <a:rPr lang="zh-CN" altLang="en-US" dirty="0" smtClean="0"/>
              <a:t>的分支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merge </a:t>
            </a:r>
            <a:r>
              <a:rPr lang="en-US" altLang="zh-CN" dirty="0" err="1" smtClean="0"/>
              <a:t>lisimodify</a:t>
            </a:r>
            <a:r>
              <a:rPr lang="en-US" altLang="zh-CN" dirty="0" smtClean="0"/>
              <a:t> (</a:t>
            </a:r>
            <a:r>
              <a:rPr lang="zh-CN" altLang="en-US" dirty="0" smtClean="0"/>
              <a:t>修改了同一行，所以有问题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vi file2.txt [</a:t>
            </a:r>
            <a:r>
              <a:rPr lang="zh-CN" altLang="en-US" dirty="0" smtClean="0"/>
              <a:t>处理冲突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&gt;&gt; git add file2.txt</a:t>
            </a:r>
          </a:p>
          <a:p>
            <a:pPr>
              <a:buNone/>
            </a:pPr>
            <a:r>
              <a:rPr lang="en-US" altLang="zh-CN" dirty="0" smtClean="0"/>
              <a:t>&gt;&gt; git commit -m “add 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 work”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为什么要做版本控制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防火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救火</a:t>
            </a:r>
            <a:endParaRPr lang="en-US" altLang="zh-CN" dirty="0" smtClean="0"/>
          </a:p>
          <a:p>
            <a:r>
              <a:rPr lang="zh-CN" altLang="en-US" dirty="0" smtClean="0"/>
              <a:t>手工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手动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</a:t>
            </a:r>
            <a:endParaRPr lang="en-US" altLang="zh-CN" dirty="0" smtClean="0"/>
          </a:p>
          <a:p>
            <a:r>
              <a:rPr lang="zh-CN" altLang="en-US" dirty="0" smtClean="0"/>
              <a:t>口说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证据</a:t>
            </a:r>
            <a:endParaRPr lang="en-US" altLang="zh-CN" dirty="0" smtClean="0"/>
          </a:p>
          <a:p>
            <a:r>
              <a:rPr lang="zh-CN" altLang="en-US" dirty="0" smtClean="0"/>
              <a:t>重写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恢复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参考情景二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，张三继续修改，又需要李四的帮忙。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，李四下载张三的最新代码。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，在这一周内，张三自己也在工作。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，张三没有时间合并代码，需要李四合并。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，李四再次下载张三最新代码，合并版本。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合并期间，张三停止修改代码。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，李四把合并后的代码提交给张三。张三直接切换到新的分支中。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1-1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张三修改了</a:t>
            </a:r>
            <a:r>
              <a:rPr lang="en-US" altLang="zh-CN" dirty="0" smtClean="0"/>
              <a:t>file1.txe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file2.txt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张三操作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张三的工作目录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[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file1.txe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file2.txt]</a:t>
            </a:r>
          </a:p>
          <a:p>
            <a:pPr>
              <a:buNone/>
            </a:pPr>
            <a:r>
              <a:rPr lang="en-US" altLang="zh-CN" dirty="0" smtClean="0"/>
              <a:t>&gt;&gt; git add file1.txt  file2.txt</a:t>
            </a:r>
          </a:p>
          <a:p>
            <a:pPr>
              <a:buNone/>
            </a:pPr>
            <a:r>
              <a:rPr lang="en-US" altLang="zh-CN" dirty="0" smtClean="0"/>
              <a:t>&gt;&gt; git commit -m “zhangsan changed”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1-2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李四下载张三当前版本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李四操作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李四的工作目录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pull [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&gt;&gt; git branch (</a:t>
            </a:r>
            <a:r>
              <a:rPr lang="zh-CN" altLang="en-US" dirty="0" smtClean="0"/>
              <a:t>看看在哪个分支上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1-3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李四修改代码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李四操作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李四的工作目录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[</a:t>
            </a:r>
            <a:r>
              <a:rPr lang="zh-CN" altLang="en-US" dirty="0" smtClean="0"/>
              <a:t>修改代码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&gt;&gt; git add file1.txt</a:t>
            </a:r>
          </a:p>
          <a:p>
            <a:pPr>
              <a:buNone/>
            </a:pPr>
            <a:r>
              <a:rPr lang="en-US" altLang="zh-CN" dirty="0" smtClean="0"/>
              <a:t>&gt;&gt; git commit -m “modify again by 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1-4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张三继续工作，修改了</a:t>
            </a:r>
            <a:r>
              <a:rPr lang="en-US" altLang="zh-CN" dirty="0" smtClean="0"/>
              <a:t>file1.txe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张三操作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张三的工作目录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[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file1.txe]</a:t>
            </a:r>
          </a:p>
          <a:p>
            <a:pPr>
              <a:buNone/>
            </a:pPr>
            <a:r>
              <a:rPr lang="en-US" altLang="zh-CN" dirty="0" smtClean="0"/>
              <a:t>&gt;&gt; git add file1.txt</a:t>
            </a:r>
          </a:p>
          <a:p>
            <a:pPr>
              <a:buNone/>
            </a:pPr>
            <a:r>
              <a:rPr lang="en-US" altLang="zh-CN" dirty="0" smtClean="0"/>
              <a:t>&gt;&gt; git commit -m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 changed again”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1-5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李四准备合并版本。新建分支并下载张三的最新代码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李四操作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李四的工作目录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branch newversion</a:t>
            </a:r>
          </a:p>
          <a:p>
            <a:pPr>
              <a:buNone/>
            </a:pPr>
            <a:r>
              <a:rPr lang="en-US" altLang="zh-CN" dirty="0" smtClean="0"/>
              <a:t>&gt;&gt; git checkout newversion</a:t>
            </a:r>
          </a:p>
          <a:p>
            <a:pPr>
              <a:buNone/>
            </a:pPr>
            <a:r>
              <a:rPr lang="en-US" altLang="zh-CN" dirty="0" smtClean="0"/>
              <a:t>&gt;&gt; git pull [</a:t>
            </a:r>
            <a:r>
              <a:rPr lang="en-US" altLang="zh-CN" dirty="0" err="1" smtClean="0"/>
              <a:t>zhagnsan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好像是</a:t>
            </a:r>
            <a:r>
              <a:rPr lang="zh-CN" altLang="en-US" smtClean="0"/>
              <a:t>自动合并了</a:t>
            </a:r>
            <a:r>
              <a:rPr lang="zh-CN" altLang="en-US" dirty="0" smtClean="0"/>
              <a:t>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1-6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李四提交版本给张三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李四操作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李四的工作目录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push origin newversion</a:t>
            </a:r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搞定啦，啦啦啦！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 步骤 </a:t>
            </a:r>
            <a:r>
              <a:rPr lang="en-US" altLang="zh-CN" dirty="0" smtClean="0"/>
              <a:t>1-7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张三切换到最新版本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张三操作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[work path] (</a:t>
            </a:r>
            <a:r>
              <a:rPr lang="zh-CN" altLang="en-US" dirty="0" smtClean="0"/>
              <a:t>张三的工作目录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 git checkout newversion</a:t>
            </a:r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看看</a:t>
            </a:r>
            <a:r>
              <a:rPr lang="en-US" altLang="zh-CN" dirty="0" smtClean="0"/>
              <a:t>file1.txt</a:t>
            </a:r>
            <a:r>
              <a:rPr lang="zh-CN" altLang="en-US" dirty="0" smtClean="0"/>
              <a:t>，是不是最新的</a:t>
            </a:r>
            <a:r>
              <a:rPr lang="en-US" altLang="zh-CN" smtClean="0"/>
              <a:t>~)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7200" smtClean="0"/>
              <a:t>谢谢</a:t>
            </a:r>
            <a:r>
              <a:rPr lang="zh-CN" altLang="en-US" sz="7200" dirty="0" smtClean="0"/>
              <a:t>！</a:t>
            </a:r>
            <a:endParaRPr lang="en-US" altLang="zh-CN" sz="7200" dirty="0" smtClean="0"/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323850" y="4437063"/>
            <a:ext cx="54721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+mn-ea"/>
                <a:cs typeface="Arial Unicode MS" pitchFamily="34" charset="-122"/>
              </a:rPr>
              <a:t>一辉课程</a:t>
            </a: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396875" y="5219700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+mn-ea"/>
                <a:sym typeface="Mistral" pitchFamily="66" charset="0"/>
              </a:rPr>
              <a:t>yihui823@163.com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 safe CVS SVN GIT</a:t>
            </a:r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，渊源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血脉相连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，大腕 </a:t>
            </a:r>
            <a:r>
              <a:rPr lang="en-US" altLang="zh-CN" dirty="0" smtClean="0"/>
              <a:t>– GOOGLE</a:t>
            </a:r>
            <a:r>
              <a:rPr lang="zh-CN" altLang="en-US" dirty="0" smtClean="0"/>
              <a:t>说：</a:t>
            </a:r>
            <a:r>
              <a:rPr lang="en-US" altLang="zh-CN" dirty="0" smtClean="0"/>
              <a:t>GIT</a:t>
            </a:r>
            <a:r>
              <a:rPr lang="zh-CN" altLang="en-US" dirty="0" smtClean="0"/>
              <a:t>，天天见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，方便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初始化，一句话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，扩展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分布式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，管理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可以用分支来强制</a:t>
            </a:r>
            <a:r>
              <a:rPr lang="en-US" altLang="zh-CN" dirty="0" smtClean="0"/>
              <a:t>Review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为什么要问为什么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要勇于接受新事物</a:t>
            </a:r>
            <a:endParaRPr lang="en-US" altLang="zh-CN" dirty="0" smtClean="0"/>
          </a:p>
          <a:p>
            <a:r>
              <a:rPr lang="zh-CN" altLang="en-US" dirty="0" smtClean="0"/>
              <a:t>突破旧的舒适度</a:t>
            </a:r>
            <a:endParaRPr lang="en-US" altLang="zh-CN" dirty="0" smtClean="0"/>
          </a:p>
          <a:p>
            <a:r>
              <a:rPr lang="zh-CN" altLang="en-US" dirty="0" smtClean="0"/>
              <a:t>社会因懒惰而进步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自己玩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单机版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 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安装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初始化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Ubuntu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git</a:t>
            </a:r>
          </a:p>
          <a:p>
            <a:r>
              <a:rPr lang="en-US" altLang="zh-CN" dirty="0" smtClean="0"/>
              <a:t>Windows</a:t>
            </a:r>
          </a:p>
          <a:p>
            <a:pPr>
              <a:buNone/>
            </a:pPr>
            <a:r>
              <a:rPr lang="en-US" altLang="zh-CN"/>
              <a:t>http://www.git-scm.com/download/win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把大象放进冰箱里有几步？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，把冰箱门打开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，把大象放进去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，把冰箱门关上</a:t>
            </a:r>
            <a:endParaRPr lang="en-US" altLang="zh-CN" dirty="0" smtClean="0"/>
          </a:p>
          <a:p>
            <a:r>
              <a:rPr lang="zh-CN" altLang="en-US" dirty="0" smtClean="0"/>
              <a:t>把一个目录用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进行管理要几步？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[</a:t>
            </a:r>
            <a:r>
              <a:rPr lang="zh-CN" altLang="en-US" dirty="0" smtClean="0"/>
              <a:t>该目录</a:t>
            </a:r>
            <a:r>
              <a:rPr lang="en-US" altLang="zh-CN" dirty="0" smtClean="0"/>
              <a:t>]</a:t>
            </a:r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，敲</a:t>
            </a:r>
            <a:r>
              <a:rPr lang="en-US" altLang="zh-CN" dirty="0" smtClean="0"/>
              <a:t>: git init</a:t>
            </a:r>
          </a:p>
          <a:p>
            <a:pPr lvl="1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，回车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652</TotalTime>
  <Words>1641</Words>
  <Application>Microsoft Office PowerPoint</Application>
  <PresentationFormat>全屏显示(4:3)</PresentationFormat>
  <Paragraphs>250</Paragraphs>
  <Slides>38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行云流水</vt:lpstr>
      <vt:lpstr>Git版本管理入门</vt:lpstr>
      <vt:lpstr>第一章 why</vt:lpstr>
      <vt:lpstr>为什么要做版本控制</vt:lpstr>
      <vt:lpstr>为什么要用GIT</vt:lpstr>
      <vt:lpstr>为什么要问为什么</vt:lpstr>
      <vt:lpstr>第二章 自己玩</vt:lpstr>
      <vt:lpstr>第1节 准备</vt:lpstr>
      <vt:lpstr>安装</vt:lpstr>
      <vt:lpstr>初始化</vt:lpstr>
      <vt:lpstr>第2节 开始使用</vt:lpstr>
      <vt:lpstr>简单控制</vt:lpstr>
      <vt:lpstr>分支</vt:lpstr>
      <vt:lpstr>分支的概念</vt:lpstr>
      <vt:lpstr>分支的使用</vt:lpstr>
      <vt:lpstr>回溯</vt:lpstr>
      <vt:lpstr>回溯的细节</vt:lpstr>
      <vt:lpstr>回溯的细节</vt:lpstr>
      <vt:lpstr>回溯的细节</vt:lpstr>
      <vt:lpstr>更多的回溯</vt:lpstr>
      <vt:lpstr>第三章 一起玩</vt:lpstr>
      <vt:lpstr>tag</vt:lpstr>
      <vt:lpstr>参考情景一</vt:lpstr>
      <vt:lpstr>模拟 步骤 0-1</vt:lpstr>
      <vt:lpstr>模拟 步骤 0-2</vt:lpstr>
      <vt:lpstr>模拟 步骤 0-3</vt:lpstr>
      <vt:lpstr>模拟 步骤 0-4</vt:lpstr>
      <vt:lpstr>模拟 步骤 0-5</vt:lpstr>
      <vt:lpstr>模拟 步骤 0-6</vt:lpstr>
      <vt:lpstr>模拟 步骤 0-7</vt:lpstr>
      <vt:lpstr>参考情景二</vt:lpstr>
      <vt:lpstr>模拟 步骤 1-1</vt:lpstr>
      <vt:lpstr>模拟 步骤 1-2</vt:lpstr>
      <vt:lpstr>模拟 步骤 1-3</vt:lpstr>
      <vt:lpstr>模拟 步骤 1-4</vt:lpstr>
      <vt:lpstr>模拟 步骤 1-5</vt:lpstr>
      <vt:lpstr>模拟 步骤 1-6</vt:lpstr>
      <vt:lpstr>模拟 步骤 1-7</vt:lpstr>
      <vt:lpstr>PowerPoint 演示文稿</vt:lpstr>
    </vt:vector>
  </TitlesOfParts>
  <Company>hoperun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版本控制培训</dc:title>
  <dc:creator>wanghui</dc:creator>
  <cp:lastModifiedBy>wanghui</cp:lastModifiedBy>
  <cp:revision>185</cp:revision>
  <dcterms:created xsi:type="dcterms:W3CDTF">2011-08-01T01:04:49Z</dcterms:created>
  <dcterms:modified xsi:type="dcterms:W3CDTF">2015-01-09T07:02:36Z</dcterms:modified>
</cp:coreProperties>
</file>