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5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ockerserver:port/database/collection/ru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150BE-F087-9E44-899E-754531157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Mock server for </a:t>
            </a:r>
            <a:r>
              <a:rPr kumimoji="1" lang="en-US" altLang="zh-CN" dirty="0" err="1"/>
              <a:t>api</a:t>
            </a:r>
            <a:r>
              <a:rPr kumimoji="1" lang="en-US" altLang="zh-CN" dirty="0"/>
              <a:t> test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5376DE-27D1-7541-B1EE-ADC28A60B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err="1"/>
              <a:t>Frank.Chen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9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223-C269-D64A-844C-BFFC28EE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Mock server for </a:t>
            </a:r>
            <a:r>
              <a:rPr kumimoji="1" lang="en-US" altLang="zh-CN" dirty="0" err="1"/>
              <a:t>api</a:t>
            </a:r>
            <a:r>
              <a:rPr kumimoji="1" lang="en-US" altLang="zh-CN" dirty="0"/>
              <a:t> test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C6247-8B3A-E142-AA7D-CDA9785482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Design base on </a:t>
            </a:r>
            <a:r>
              <a:rPr kumimoji="1" lang="en-US" altLang="zh-CN" dirty="0" err="1"/>
              <a:t>wiremock</a:t>
            </a:r>
            <a:endParaRPr kumimoji="1" lang="en-US" altLang="zh-CN" dirty="0"/>
          </a:p>
          <a:p>
            <a:r>
              <a:rPr kumimoji="1" lang="en-US" altLang="zh-CN" dirty="0"/>
              <a:t>Enhance</a:t>
            </a:r>
          </a:p>
          <a:p>
            <a:pPr lvl="1"/>
            <a:r>
              <a:rPr kumimoji="1" lang="en-US" altLang="zh-CN" dirty="0"/>
              <a:t>Custom response (cache)</a:t>
            </a:r>
          </a:p>
          <a:p>
            <a:pPr lvl="1"/>
            <a:r>
              <a:rPr kumimoji="1" lang="en-US" altLang="zh-CN" dirty="0"/>
              <a:t>Replay</a:t>
            </a:r>
          </a:p>
          <a:p>
            <a:pPr lvl="2"/>
            <a:r>
              <a:rPr kumimoji="1" lang="en-US" altLang="zh-CN" dirty="0"/>
              <a:t>Times</a:t>
            </a:r>
          </a:p>
          <a:p>
            <a:pPr lvl="2"/>
            <a:r>
              <a:rPr kumimoji="1" lang="en-US" altLang="zh-CN" dirty="0"/>
              <a:t>steps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7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55151-5D54-4149-89EB-BD8CBA82FF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91016"/>
            <a:ext cx="10363826" cy="5200184"/>
          </a:xfrm>
        </p:spPr>
        <p:txBody>
          <a:bodyPr/>
          <a:lstStyle/>
          <a:p>
            <a:r>
              <a:rPr kumimoji="1" lang="en-US" altLang="zh-CN" dirty="0"/>
              <a:t>Portal</a:t>
            </a:r>
          </a:p>
          <a:p>
            <a:pPr lvl="1"/>
            <a:r>
              <a:rPr kumimoji="1" lang="en-US" altLang="zh-CN" dirty="0"/>
              <a:t>Project name=</a:t>
            </a:r>
            <a:r>
              <a:rPr kumimoji="1" lang="en-US" altLang="zh-CN" dirty="0" err="1"/>
              <a:t>DAtabase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FC6A57-A798-4D49-9074-EC76D5DE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43" y="1545939"/>
            <a:ext cx="9794488" cy="50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CD7D3-D5DD-EF4F-AC66-73FE6ABBA7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35260"/>
            <a:ext cx="10363826" cy="5255940"/>
          </a:xfrm>
        </p:spPr>
        <p:txBody>
          <a:bodyPr/>
          <a:lstStyle/>
          <a:p>
            <a:r>
              <a:rPr kumimoji="1" lang="en-US" altLang="zh-CN" dirty="0" err="1"/>
              <a:t>Module_name</a:t>
            </a:r>
            <a:r>
              <a:rPr kumimoji="1" lang="en-US" altLang="zh-CN" dirty="0"/>
              <a:t> = collection (table)</a:t>
            </a:r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5AB57D-9DF0-D746-ABE5-00D6BE6A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" y="1066800"/>
            <a:ext cx="12090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DFE76-A0A7-1B4F-8817-3F866C449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68352"/>
            <a:ext cx="10363826" cy="5322848"/>
          </a:xfrm>
        </p:spPr>
        <p:txBody>
          <a:bodyPr/>
          <a:lstStyle/>
          <a:p>
            <a:r>
              <a:rPr kumimoji="1" lang="en-US" altLang="zh-CN" dirty="0" err="1"/>
              <a:t>url</a:t>
            </a:r>
            <a:r>
              <a:rPr kumimoji="1" lang="en-US" altLang="zh-CN" dirty="0"/>
              <a:t> = </a:t>
            </a:r>
            <a:r>
              <a:rPr kumimoji="1" lang="en-US" altLang="zh-CN" dirty="0">
                <a:hlinkClick r:id="rId2"/>
              </a:rPr>
              <a:t>http://mockerserver:port/database/collection/rule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822F9C-6798-6740-9724-E6B570EC4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43" r="16581" b="25064"/>
          <a:stretch/>
        </p:blipFill>
        <p:spPr>
          <a:xfrm>
            <a:off x="702527" y="1007959"/>
            <a:ext cx="10575073" cy="56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71513-14C4-5A4C-BA16-F59C395550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67990"/>
            <a:ext cx="10363826" cy="5423209"/>
          </a:xfrm>
        </p:spPr>
        <p:txBody>
          <a:bodyPr/>
          <a:lstStyle/>
          <a:p>
            <a:r>
              <a:rPr kumimoji="1" lang="en-US" altLang="zh-CN" dirty="0"/>
              <a:t>Mock data format</a:t>
            </a:r>
          </a:p>
          <a:p>
            <a:pPr lvl="1"/>
            <a:r>
              <a:rPr kumimoji="1" lang="en-US" altLang="zh-CN" dirty="0"/>
              <a:t>Required</a:t>
            </a:r>
          </a:p>
          <a:p>
            <a:pPr lvl="2"/>
            <a:r>
              <a:rPr kumimoji="1" lang="en-US" altLang="zh-CN" cap="none" dirty="0"/>
              <a:t>rule  (</a:t>
            </a:r>
            <a:r>
              <a:rPr kumimoji="1" lang="en-US" altLang="zh-CN" cap="none" dirty="0" err="1"/>
              <a:t>url</a:t>
            </a:r>
            <a:r>
              <a:rPr kumimoji="1" lang="en-US" altLang="zh-CN" cap="none" dirty="0"/>
              <a:t>) </a:t>
            </a:r>
          </a:p>
          <a:p>
            <a:pPr lvl="2"/>
            <a:r>
              <a:rPr kumimoji="1" lang="en-US" altLang="zh-CN" cap="none" dirty="0"/>
              <a:t>methods (GET, POST, DELETE,PUT) </a:t>
            </a:r>
          </a:p>
          <a:p>
            <a:pPr lvl="2"/>
            <a:r>
              <a:rPr kumimoji="1" lang="en-US" altLang="zh-CN" cap="none" dirty="0" err="1"/>
              <a:t>queryParameters</a:t>
            </a:r>
            <a:r>
              <a:rPr kumimoji="1" lang="en-US" altLang="zh-CN" cap="none" dirty="0"/>
              <a:t> </a:t>
            </a:r>
          </a:p>
          <a:p>
            <a:pPr lvl="2"/>
            <a:r>
              <a:rPr kumimoji="1" lang="en-US" altLang="zh-CN" cap="none" dirty="0" err="1"/>
              <a:t>bodyPatterns</a:t>
            </a:r>
            <a:endParaRPr kumimoji="1" lang="en-US" altLang="zh-CN" cap="none" dirty="0"/>
          </a:p>
          <a:p>
            <a:pPr lvl="2"/>
            <a:r>
              <a:rPr kumimoji="1" lang="en-US" altLang="zh-CN" cap="none" dirty="0"/>
              <a:t>headers</a:t>
            </a:r>
          </a:p>
          <a:p>
            <a:pPr lvl="2"/>
            <a:r>
              <a:rPr kumimoji="1" lang="en-US" altLang="zh-CN" cap="none" dirty="0"/>
              <a:t>code  (</a:t>
            </a:r>
            <a:r>
              <a:rPr kumimoji="1" lang="en-US" altLang="zh-CN" cap="none" dirty="0" err="1"/>
              <a:t>HTTPStatus</a:t>
            </a:r>
            <a:r>
              <a:rPr kumimoji="1" lang="en-US" altLang="zh-CN" cap="none" dirty="0"/>
              <a:t>)</a:t>
            </a:r>
          </a:p>
          <a:p>
            <a:pPr lvl="2"/>
            <a:r>
              <a:rPr kumimoji="1" lang="en-US" altLang="zh-CN" cap="none" dirty="0"/>
              <a:t>value (response data)</a:t>
            </a:r>
          </a:p>
        </p:txBody>
      </p:sp>
    </p:spTree>
    <p:extLst>
      <p:ext uri="{BB962C8B-B14F-4D97-AF65-F5344CB8AC3E}">
        <p14:creationId xmlns:p14="http://schemas.microsoft.com/office/powerpoint/2010/main" val="48367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D086E-76AD-994F-8333-EAD83937EE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46410"/>
            <a:ext cx="10363826" cy="5244789"/>
          </a:xfrm>
        </p:spPr>
        <p:txBody>
          <a:bodyPr/>
          <a:lstStyle/>
          <a:p>
            <a:r>
              <a:rPr kumimoji="1" lang="en-US" altLang="zh-CN" dirty="0"/>
              <a:t>Mock data format</a:t>
            </a:r>
          </a:p>
          <a:p>
            <a:pPr lvl="1"/>
            <a:r>
              <a:rPr kumimoji="1" lang="en-US" altLang="zh-CN" dirty="0"/>
              <a:t>Optional</a:t>
            </a:r>
          </a:p>
          <a:p>
            <a:pPr lvl="2"/>
            <a:r>
              <a:rPr kumimoji="1" lang="en-US" altLang="zh-CN" cap="none" dirty="0"/>
              <a:t>Status  (‘FALSE’,  False, ’Duplicated’)</a:t>
            </a:r>
          </a:p>
          <a:p>
            <a:pPr lvl="2"/>
            <a:r>
              <a:rPr kumimoji="1" lang="en-US" altLang="zh-CN" cap="none" dirty="0"/>
              <a:t>Comments </a:t>
            </a:r>
          </a:p>
          <a:p>
            <a:pPr lvl="2"/>
            <a:r>
              <a:rPr kumimoji="1" lang="en-US" altLang="zh-CN" cap="none" dirty="0"/>
              <a:t>Delay  (second)</a:t>
            </a:r>
          </a:p>
          <a:p>
            <a:pPr lvl="2"/>
            <a:r>
              <a:rPr kumimoji="1" lang="en-US" altLang="zh-CN" cap="none" dirty="0"/>
              <a:t>Permanent (custom response)</a:t>
            </a:r>
          </a:p>
          <a:p>
            <a:pPr lvl="2"/>
            <a:r>
              <a:rPr kumimoji="1" lang="en-US" altLang="zh-CN" cap="none" dirty="0"/>
              <a:t>User (custom response)</a:t>
            </a:r>
          </a:p>
          <a:p>
            <a:pPr lvl="2"/>
            <a:r>
              <a:rPr kumimoji="1" lang="en-US" altLang="zh-CN" cap="none" dirty="0"/>
              <a:t>Step (replay)</a:t>
            </a:r>
          </a:p>
          <a:p>
            <a:pPr lvl="2"/>
            <a:r>
              <a:rPr kumimoji="1" lang="en-US" altLang="zh-CN" cap="none" dirty="0"/>
              <a:t>Times (replay)</a:t>
            </a:r>
          </a:p>
        </p:txBody>
      </p:sp>
    </p:spTree>
    <p:extLst>
      <p:ext uri="{BB962C8B-B14F-4D97-AF65-F5344CB8AC3E}">
        <p14:creationId xmlns:p14="http://schemas.microsoft.com/office/powerpoint/2010/main" val="3523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E3228-54D3-0A44-976D-BE239CD169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536" t="-3373" r="-536" b="11358"/>
          <a:stretch/>
        </p:blipFill>
        <p:spPr>
          <a:xfrm>
            <a:off x="858643" y="-211872"/>
            <a:ext cx="10404088" cy="6956343"/>
          </a:xfrm>
        </p:spPr>
      </p:pic>
    </p:spTree>
    <p:extLst>
      <p:ext uri="{BB962C8B-B14F-4D97-AF65-F5344CB8AC3E}">
        <p14:creationId xmlns:p14="http://schemas.microsoft.com/office/powerpoint/2010/main" val="56977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8AD0C-D640-444D-9A11-51903114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65" y="2503073"/>
            <a:ext cx="10364451" cy="1596177"/>
          </a:xfrm>
        </p:spPr>
        <p:txBody>
          <a:bodyPr>
            <a:noAutofit/>
          </a:bodyPr>
          <a:lstStyle/>
          <a:p>
            <a:r>
              <a:rPr kumimoji="1" lang="en-US" altLang="zh-CN" sz="16300" dirty="0"/>
              <a:t>Q&amp;A</a:t>
            </a:r>
            <a:endParaRPr kumimoji="1" lang="zh-CN" altLang="en-US" sz="16300" dirty="0"/>
          </a:p>
        </p:txBody>
      </p:sp>
    </p:spTree>
    <p:extLst>
      <p:ext uri="{BB962C8B-B14F-4D97-AF65-F5344CB8AC3E}">
        <p14:creationId xmlns:p14="http://schemas.microsoft.com/office/powerpoint/2010/main" val="219431662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122</TotalTime>
  <Words>120</Words>
  <Application>Microsoft Macintosh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Tw Cen MT</vt:lpstr>
      <vt:lpstr>水滴</vt:lpstr>
      <vt:lpstr>Mock server for api test</vt:lpstr>
      <vt:lpstr>Mock server for api 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server for api test</dc:title>
  <dc:creator>Microsoft Office User</dc:creator>
  <cp:lastModifiedBy>Microsoft Office User</cp:lastModifiedBy>
  <cp:revision>9</cp:revision>
  <dcterms:created xsi:type="dcterms:W3CDTF">2019-10-16T03:14:17Z</dcterms:created>
  <dcterms:modified xsi:type="dcterms:W3CDTF">2019-10-16T05:16:29Z</dcterms:modified>
</cp:coreProperties>
</file>