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238125" y="1268095"/>
          <a:ext cx="11603355" cy="5172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610"/>
                <a:gridCol w="1948180"/>
                <a:gridCol w="3588385"/>
                <a:gridCol w="3980180"/>
              </a:tblGrid>
              <a:tr h="39814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latin typeface="+mn-ea"/>
                        </a:rPr>
                        <a:t>Mask Label</a:t>
                      </a:r>
                      <a:endParaRPr lang="x-none" sz="1400">
                        <a:latin typeface="+mn-ea"/>
                      </a:endParaRPr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/>
                        <a:t>Match Label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/>
                        <a:t>可能性分析</a:t>
                      </a:r>
                      <a:endParaRPr lang="x-none" sz="1400"/>
                    </a:p>
                  </a:txBody>
                  <a:tcPr/>
                </a:tc>
              </a:tr>
              <a:tr h="75692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/>
                        <a:t>all zero</a:t>
                      </a:r>
                      <a:endParaRPr lang="x-none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/>
                        <a:t>real(mask标记正确)</a:t>
                      </a:r>
                      <a:endParaRPr lang="x-none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sz="1400"/>
                        <a:t>mask=1/0, match=1/0；</a:t>
                      </a:r>
                      <a:endParaRPr lang="x-none" sz="1400"/>
                    </a:p>
                  </a:txBody>
                  <a:tcPr/>
                </a:tc>
                <a:tc rowSpan="2">
                  <a:txBody>
                    <a:bodyPr/>
                    <a:p>
                      <a:pPr algn="l">
                        <a:buNone/>
                      </a:pPr>
                      <a:r>
                        <a:rPr lang="x-none" sz="1400"/>
                        <a:t>1. 关于location loss: 如果我们想要训练一个定位器（由于其不完全依附于gan），那么一定是认为无论fakemask还是realmask经过产生的masklabel为正确，所以要用这两个masklabel去筛选matchlabel.</a:t>
                      </a:r>
                      <a:endParaRPr lang="x-none" sz="1400"/>
                    </a:p>
                    <a:p>
                      <a:pPr algn="l">
                        <a:buNone/>
                      </a:pPr>
                      <a:endParaRPr lang="x-none" sz="1400"/>
                    </a:p>
                    <a:p>
                      <a:pPr algn="l">
                        <a:buNone/>
                      </a:pPr>
                      <a:r>
                        <a:rPr lang="x-none" sz="1400"/>
                        <a:t>问题在于fakemask生成不正确，这一点希望可以通过loc进一步训练gan所改进</a:t>
                      </a:r>
                      <a:endParaRPr lang="x-none" sz="1400"/>
                    </a:p>
                  </a:txBody>
                  <a:tcPr anchor="t" anchorCtr="0"/>
                </a:tc>
              </a:tr>
              <a:tr h="1071245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/>
                        <a:t>fake(mask标记错误)</a:t>
                      </a:r>
                      <a:endParaRPr lang="x-none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sz="1400"/>
                        <a:t>mask=1, match=0; mask=0, match=1</a:t>
                      </a:r>
                      <a:endParaRPr lang="x-none" sz="1400"/>
                    </a:p>
                  </a:txBody>
                  <a:tcPr/>
                </a:tc>
                <a:tc vMerge="1">
                  <a:tcPr/>
                </a:tc>
              </a:tr>
              <a:tr h="8039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/>
                        <a:t>all one</a:t>
                      </a:r>
                      <a:endParaRPr lang="x-none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/>
                        <a:t>标记情况上同</a:t>
                      </a:r>
                      <a:endParaRPr lang="x-none" sz="1400"/>
                    </a:p>
                  </a:txBody>
                  <a:tcPr anchor="ctr" anchorCtr="0"/>
                </a:tc>
                <a:tc rowSpan="2">
                  <a:txBody>
                    <a:bodyPr/>
                    <a:p>
                      <a:pPr algn="l">
                        <a:buNone/>
                      </a:pPr>
                      <a:r>
                        <a:rPr lang="x-none" sz="1400"/>
                        <a:t>真假出现的情况上同</a:t>
                      </a:r>
                      <a:endParaRPr lang="x-none" sz="1400"/>
                    </a:p>
                  </a:txBody>
                  <a:tcPr/>
                </a:tc>
                <a:tc rowSpan="2">
                  <a:txBody>
                    <a:bodyPr/>
                    <a:p>
                      <a:pPr algn="l">
                        <a:buNone/>
                      </a:pPr>
                      <a:r>
                        <a:rPr lang="x-none" sz="1400"/>
                        <a:t>location和gan: 首先明确，matchlabel产生的一定是正确的。也就是truth(ssd也是这么做的)。</a:t>
                      </a:r>
                      <a:endParaRPr lang="x-none" sz="1400"/>
                    </a:p>
                    <a:p>
                      <a:pPr algn="l">
                        <a:buNone/>
                      </a:pPr>
                      <a:endParaRPr lang="x-none" sz="1400"/>
                    </a:p>
                    <a:p>
                      <a:pPr algn="l">
                        <a:buNone/>
                      </a:pPr>
                      <a:r>
                        <a:rPr lang="x-none" sz="1400"/>
                        <a:t>1. 我认为可以用fakemask/realmask产生的masklabel去和matchlabel做cross entropy</a:t>
                      </a:r>
                      <a:endParaRPr lang="x-none" sz="1400"/>
                    </a:p>
                    <a:p>
                      <a:pPr algn="l">
                        <a:buNone/>
                      </a:pPr>
                      <a:endParaRPr lang="x-none" sz="1400"/>
                    </a:p>
                    <a:p>
                      <a:pPr algn="l">
                        <a:buNone/>
                      </a:pPr>
                      <a:r>
                        <a:rPr lang="x-none" sz="1400"/>
                        <a:t>至于两者的真假，希望进行cross entropy计算之后有思路</a:t>
                      </a:r>
                      <a:endParaRPr lang="x-none" sz="1400"/>
                    </a:p>
                  </a:txBody>
                  <a:tcPr/>
                </a:tc>
              </a:tr>
              <a:tr h="13385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/>
                        <a:t>some zero, some one</a:t>
                      </a:r>
                      <a:endParaRPr lang="x-none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/>
                        <a:t>标记情况上同</a:t>
                      </a:r>
                      <a:endParaRPr lang="x-none" sz="1400"/>
                    </a:p>
                  </a:txBody>
                  <a:tcPr anchor="ctr" anchorCtr="0"/>
                </a:tc>
                <a:tc vMerge="1">
                  <a:tcPr/>
                </a:tc>
                <a:tc vMerge="1">
                  <a:tcPr/>
                </a:tc>
              </a:tr>
              <a:tr h="803275">
                <a:tc gridSpan="4">
                  <a:txBody>
                    <a:bodyPr/>
                    <a:p>
                      <a:pPr algn="l">
                        <a:buNone/>
                      </a:pPr>
                      <a:r>
                        <a:rPr lang="x-none" sz="1400"/>
                        <a:t>以上的可能性分析，只要hotmap生成的好，就都不是问题</a:t>
                      </a:r>
                      <a:endParaRPr lang="x-none" sz="1400"/>
                    </a:p>
                  </a:txBody>
                  <a:tcPr anchor="t" anchorCtr="0"/>
                </a:tc>
                <a:tc hMerge="1">
                  <a:tcPr anchor="ctr" anchorCtr="0"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938</Words>
  <Application>Kingsoft Office WPP</Application>
  <PresentationFormat>宽屏</PresentationFormat>
  <Paragraphs>60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</dc:creator>
  <cp:lastModifiedBy>eric</cp:lastModifiedBy>
  <cp:revision>3</cp:revision>
  <dcterms:created xsi:type="dcterms:W3CDTF">2017-09-16T02:54:50Z</dcterms:created>
  <dcterms:modified xsi:type="dcterms:W3CDTF">2017-09-16T02:54:50Z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2052-10.1.0.5707</vt:lpwstr>
  </property>
</Properties>
</file>