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FC22-C3F7-4782-BD7D-6E1BD82DCB7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 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Generate </a:t>
            </a:r>
            <a:r>
              <a:rPr lang="en-US" sz="3000" dirty="0"/>
              <a:t>a SAM file </a:t>
            </a:r>
            <a:r>
              <a:rPr lang="en-US" sz="3000" dirty="0" smtClean="0"/>
              <a:t>by mapping </a:t>
            </a:r>
            <a:r>
              <a:rPr lang="en-US" sz="3000" dirty="0" err="1" smtClean="0"/>
              <a:t>fastq</a:t>
            </a:r>
            <a:r>
              <a:rPr lang="en-US" sz="3000" dirty="0" smtClean="0"/>
              <a:t>(/</a:t>
            </a:r>
            <a:r>
              <a:rPr lang="en-US" sz="3000" dirty="0"/>
              <a:t>2_disk/Bioinf2018/EcoTestRead2.fq) </a:t>
            </a:r>
            <a:r>
              <a:rPr lang="en-US" sz="3000" dirty="0" smtClean="0"/>
              <a:t>to </a:t>
            </a:r>
            <a:r>
              <a:rPr lang="en-US" sz="3000" dirty="0" err="1" smtClean="0"/>
              <a:t>E.coli</a:t>
            </a:r>
            <a:r>
              <a:rPr lang="en-US" sz="3000" dirty="0" smtClean="0"/>
              <a:t> genome.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many reads are in the data?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many reads are unmapped?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may different types of quality scores can you observe? (hint: cut, sort,  </a:t>
            </a:r>
            <a:r>
              <a:rPr lang="en-US" sz="2400" dirty="0" err="1"/>
              <a:t>uniq</a:t>
            </a:r>
            <a:r>
              <a:rPr lang="en-US" sz="2400" dirty="0"/>
              <a:t>)?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many different CIGAR string do you see? What are the 5 most common   CIGAR strings?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many reads align to the reverse strand?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many reads have a MAPQ (mapping quality) of 0 and what does that value  mean in a SAM file from BWA?</a:t>
            </a:r>
          </a:p>
        </p:txBody>
      </p:sp>
    </p:spTree>
    <p:extLst>
      <p:ext uri="{BB962C8B-B14F-4D97-AF65-F5344CB8AC3E}">
        <p14:creationId xmlns:p14="http://schemas.microsoft.com/office/powerpoint/2010/main" val="18077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 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Generate a sorted and indexed BAM file based on the </a:t>
            </a:r>
            <a:r>
              <a:rPr lang="en-US" sz="3300" dirty="0" err="1" smtClean="0"/>
              <a:t>fastq</a:t>
            </a:r>
            <a:r>
              <a:rPr lang="en-US" sz="3300" dirty="0" smtClean="0"/>
              <a:t> (/</a:t>
            </a:r>
            <a:r>
              <a:rPr lang="en-US" sz="3300" dirty="0"/>
              <a:t>2_disk/Bioinf2018</a:t>
            </a:r>
            <a:r>
              <a:rPr lang="en-US" sz="3300" dirty="0" smtClean="0"/>
              <a:t>/</a:t>
            </a:r>
            <a:r>
              <a:rPr lang="en-US" dirty="0"/>
              <a:t>EcoTestRead2.fq</a:t>
            </a:r>
            <a:r>
              <a:rPr lang="en-US" sz="3300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number of uniquely mapped reads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number of high quality alignments (MAPQ&gt;30) for each  strand separately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genomic feature has its start site on the forward strand on  </a:t>
            </a:r>
            <a:r>
              <a:rPr lang="en-US" dirty="0" smtClean="0"/>
              <a:t>Genome I-2Kb</a:t>
            </a:r>
            <a:r>
              <a:rPr lang="en-US" dirty="0" smtClean="0"/>
              <a:t>.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How many reads fall within this location?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the </a:t>
            </a:r>
            <a:r>
              <a:rPr lang="en-US" dirty="0" smtClean="0"/>
              <a:t>position </a:t>
            </a:r>
            <a:r>
              <a:rPr lang="en-US" dirty="0"/>
              <a:t>of each read (hint: there are not that many)  </a:t>
            </a: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Report </a:t>
            </a:r>
            <a:r>
              <a:rPr lang="en-US" dirty="0"/>
              <a:t>the number of reads in this region for each strand  separately. </a:t>
            </a:r>
          </a:p>
        </p:txBody>
      </p:sp>
    </p:spTree>
    <p:extLst>
      <p:ext uri="{BB962C8B-B14F-4D97-AF65-F5344CB8AC3E}">
        <p14:creationId xmlns:p14="http://schemas.microsoft.com/office/powerpoint/2010/main" val="41103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214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Lecture 6 Practice 1</vt:lpstr>
      <vt:lpstr>Lecture 6 Practice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 1: data basics</dc:title>
  <dc:creator>Jiankui He</dc:creator>
  <cp:lastModifiedBy>JinW</cp:lastModifiedBy>
  <cp:revision>18</cp:revision>
  <dcterms:created xsi:type="dcterms:W3CDTF">2015-03-13T01:13:57Z</dcterms:created>
  <dcterms:modified xsi:type="dcterms:W3CDTF">2018-04-01T15:24:40Z</dcterms:modified>
</cp:coreProperties>
</file>