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1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9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7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3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3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3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3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0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2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2E16-F512-469B-A41A-D39D08E153DE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0FD6A-1F25-47A6-97FA-FEDA3E10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6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676400"/>
            <a:ext cx="67532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38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34550" cy="72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4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67875" cy="72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45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670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09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9113"/>
            <a:ext cx="850582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77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076325"/>
            <a:ext cx="86677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0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23850"/>
            <a:ext cx="839152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65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75"/>
            <a:ext cx="93535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1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81075"/>
            <a:ext cx="84867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47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8429625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3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3821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7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8"/>
            <a:ext cx="84963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19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23863"/>
            <a:ext cx="88296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74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2413"/>
            <a:ext cx="8991600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35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8"/>
            <a:ext cx="93154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196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66700"/>
            <a:ext cx="89820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62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8"/>
            <a:ext cx="946785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67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2388"/>
            <a:ext cx="889635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5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496425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3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2863"/>
            <a:ext cx="8829675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98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19088"/>
            <a:ext cx="887730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588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86900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47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05950" cy="70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88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9300" cy="728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3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34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8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20250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66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34550" cy="725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5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0725" cy="711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7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6787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9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58350" cy="725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08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0" cy="724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92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全屏显示(4:3)</PresentationFormat>
  <Paragraphs>0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dpcuser</dc:creator>
  <cp:lastModifiedBy>dpcuser</cp:lastModifiedBy>
  <cp:revision>2</cp:revision>
  <dcterms:created xsi:type="dcterms:W3CDTF">2014-12-04T13:02:26Z</dcterms:created>
  <dcterms:modified xsi:type="dcterms:W3CDTF">2014-12-04T13:32:01Z</dcterms:modified>
</cp:coreProperties>
</file>