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8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006D-85CD-4179-AE93-341FC8C2FA7E}" type="datetimeFigureOut">
              <a:rPr lang="en-US" smtClean="0"/>
              <a:t>2014-12-19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A1E0-EF59-4F80-BFA5-BEE3504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4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006D-85CD-4179-AE93-341FC8C2FA7E}" type="datetimeFigureOut">
              <a:rPr lang="en-US" smtClean="0"/>
              <a:t>2014-12-19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A1E0-EF59-4F80-BFA5-BEE3504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006D-85CD-4179-AE93-341FC8C2FA7E}" type="datetimeFigureOut">
              <a:rPr lang="en-US" smtClean="0"/>
              <a:t>2014-12-19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A1E0-EF59-4F80-BFA5-BEE3504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1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006D-85CD-4179-AE93-341FC8C2FA7E}" type="datetimeFigureOut">
              <a:rPr lang="en-US" smtClean="0"/>
              <a:t>2014-12-19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A1E0-EF59-4F80-BFA5-BEE3504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006D-85CD-4179-AE93-341FC8C2FA7E}" type="datetimeFigureOut">
              <a:rPr lang="en-US" smtClean="0"/>
              <a:t>2014-12-19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A1E0-EF59-4F80-BFA5-BEE3504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0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006D-85CD-4179-AE93-341FC8C2FA7E}" type="datetimeFigureOut">
              <a:rPr lang="en-US" smtClean="0"/>
              <a:t>2014-12-19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A1E0-EF59-4F80-BFA5-BEE3504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006D-85CD-4179-AE93-341FC8C2FA7E}" type="datetimeFigureOut">
              <a:rPr lang="en-US" smtClean="0"/>
              <a:t>2014-12-19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A1E0-EF59-4F80-BFA5-BEE3504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006D-85CD-4179-AE93-341FC8C2FA7E}" type="datetimeFigureOut">
              <a:rPr lang="en-US" smtClean="0"/>
              <a:t>2014-12-19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A1E0-EF59-4F80-BFA5-BEE3504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006D-85CD-4179-AE93-341FC8C2FA7E}" type="datetimeFigureOut">
              <a:rPr lang="en-US" smtClean="0"/>
              <a:t>2014-12-19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A1E0-EF59-4F80-BFA5-BEE3504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6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006D-85CD-4179-AE93-341FC8C2FA7E}" type="datetimeFigureOut">
              <a:rPr lang="en-US" smtClean="0"/>
              <a:t>2014-12-19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A1E0-EF59-4F80-BFA5-BEE3504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006D-85CD-4179-AE93-341FC8C2FA7E}" type="datetimeFigureOut">
              <a:rPr lang="en-US" smtClean="0"/>
              <a:t>2014-12-19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A1E0-EF59-4F80-BFA5-BEE3504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7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0006D-85CD-4179-AE93-341FC8C2FA7E}" type="datetimeFigureOut">
              <a:rPr lang="en-US" smtClean="0"/>
              <a:t>2014-12-19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EA1E0-EF59-4F80-BFA5-BEE3504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2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305800" cy="170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248400"/>
            <a:ext cx="1216517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5184" y="6189940"/>
            <a:ext cx="109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pt</a:t>
            </a:r>
            <a:r>
              <a:rPr lang="en-US" dirty="0" smtClean="0"/>
              <a:t>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1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0"/>
            <a:ext cx="8833179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17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" y="1219200"/>
            <a:ext cx="8467032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4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6"/>
          <a:stretch/>
        </p:blipFill>
        <p:spPr bwMode="auto">
          <a:xfrm>
            <a:off x="304800" y="914401"/>
            <a:ext cx="8416705" cy="499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52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7640769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37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Genetic drift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6" name="Picture 4" descr="http://upload.wikimedia.org/wikipedia/commons/thumb/0/0b/Random_sampling_genetic_drift.svg/793px-Random_sampling_genetic_drif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75533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http://upload.wikimedia.org/wikipedia/commons/a/a0/Random_genetic_drift_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"/>
            <a:ext cx="2864496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1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the evolution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3400"/>
            <a:ext cx="6700339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33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553352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003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467600" cy="589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17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1835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463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63" y="685800"/>
            <a:ext cx="84164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89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744855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85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" y="533400"/>
            <a:ext cx="8714062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6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1" y="304800"/>
            <a:ext cx="7250357" cy="63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9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7444603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27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6725"/>
            <a:ext cx="8613039" cy="63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97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28662"/>
            <a:ext cx="7880896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74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9</Words>
  <Application>Microsoft Office PowerPoint</Application>
  <PresentationFormat>On-screen Show (4:3)</PresentationFormat>
  <Paragraphs>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Genetic drift </vt:lpstr>
      <vt:lpstr>PowerPoint Presentation</vt:lpstr>
      <vt:lpstr>Test of the evolution model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Jiankui He</dc:creator>
  <cp:lastModifiedBy>Jiankui He</cp:lastModifiedBy>
  <cp:revision>9</cp:revision>
  <dcterms:created xsi:type="dcterms:W3CDTF">2014-12-19T01:36:45Z</dcterms:created>
  <dcterms:modified xsi:type="dcterms:W3CDTF">2014-12-19T05:47:27Z</dcterms:modified>
</cp:coreProperties>
</file>