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71100" cy="56642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55280" y="1759680"/>
            <a:ext cx="8560080" cy="1213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510560" y="3209760"/>
            <a:ext cx="704952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510560" y="3965760"/>
            <a:ext cx="704952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55280" y="1759680"/>
            <a:ext cx="8560080" cy="1213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510560" y="3209760"/>
            <a:ext cx="344016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23160" y="3209760"/>
            <a:ext cx="344016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510560" y="3965760"/>
            <a:ext cx="344016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23160" y="3965760"/>
            <a:ext cx="344016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55280" y="1759680"/>
            <a:ext cx="8560080" cy="1213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510560" y="3209760"/>
            <a:ext cx="226980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894120" y="3209760"/>
            <a:ext cx="226980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78040" y="3209760"/>
            <a:ext cx="226980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510560" y="3965760"/>
            <a:ext cx="226980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894120" y="3965760"/>
            <a:ext cx="226980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278040" y="3965760"/>
            <a:ext cx="226980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55280" y="1759680"/>
            <a:ext cx="8560080" cy="1213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510560" y="3209760"/>
            <a:ext cx="7049520" cy="144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55280" y="1759680"/>
            <a:ext cx="8560080" cy="1213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510560" y="3209760"/>
            <a:ext cx="7049520" cy="144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55280" y="1759680"/>
            <a:ext cx="8560080" cy="1213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510560" y="3209760"/>
            <a:ext cx="3440160" cy="144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23160" y="3209760"/>
            <a:ext cx="3440160" cy="144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55280" y="1759680"/>
            <a:ext cx="8560080" cy="1213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55280" y="1759680"/>
            <a:ext cx="8560080" cy="562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55280" y="1759680"/>
            <a:ext cx="8560080" cy="1213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510560" y="3209760"/>
            <a:ext cx="344016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23160" y="3209760"/>
            <a:ext cx="3440160" cy="144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510560" y="3965760"/>
            <a:ext cx="344016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55280" y="1759680"/>
            <a:ext cx="8560080" cy="1213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510560" y="3209760"/>
            <a:ext cx="7049520" cy="144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55280" y="1759680"/>
            <a:ext cx="8560080" cy="1213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510560" y="3209760"/>
            <a:ext cx="3440160" cy="144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23160" y="3209760"/>
            <a:ext cx="344016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23160" y="3965760"/>
            <a:ext cx="344016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55280" y="1759680"/>
            <a:ext cx="8560080" cy="1213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510560" y="3209760"/>
            <a:ext cx="344016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23160" y="3209760"/>
            <a:ext cx="344016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510560" y="3965760"/>
            <a:ext cx="704952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55280" y="1759680"/>
            <a:ext cx="8560080" cy="1213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510560" y="3209760"/>
            <a:ext cx="704952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510560" y="3965760"/>
            <a:ext cx="704952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55280" y="1759680"/>
            <a:ext cx="8560080" cy="1213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510560" y="3209760"/>
            <a:ext cx="344016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23160" y="3209760"/>
            <a:ext cx="344016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510560" y="3965760"/>
            <a:ext cx="344016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23160" y="3965760"/>
            <a:ext cx="344016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55280" y="1759680"/>
            <a:ext cx="8560080" cy="1213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510560" y="3209760"/>
            <a:ext cx="226980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894120" y="3209760"/>
            <a:ext cx="226980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78040" y="3209760"/>
            <a:ext cx="226980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510560" y="3965760"/>
            <a:ext cx="226980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894120" y="3965760"/>
            <a:ext cx="226980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278040" y="3965760"/>
            <a:ext cx="226980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55280" y="1759680"/>
            <a:ext cx="8560080" cy="1213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510560" y="3209760"/>
            <a:ext cx="7049520" cy="144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55280" y="1759680"/>
            <a:ext cx="8560080" cy="1213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10560" y="3209760"/>
            <a:ext cx="3440160" cy="144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23160" y="3209760"/>
            <a:ext cx="3440160" cy="144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55280" y="1759680"/>
            <a:ext cx="8560080" cy="1213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55280" y="1759680"/>
            <a:ext cx="8560080" cy="562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55280" y="1759680"/>
            <a:ext cx="8560080" cy="1213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510560" y="3209760"/>
            <a:ext cx="344016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23160" y="3209760"/>
            <a:ext cx="3440160" cy="144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510560" y="3965760"/>
            <a:ext cx="344016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55280" y="1759680"/>
            <a:ext cx="8560080" cy="1213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510560" y="3209760"/>
            <a:ext cx="3440160" cy="144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23160" y="3209760"/>
            <a:ext cx="344016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23160" y="3965760"/>
            <a:ext cx="344016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55280" y="1759680"/>
            <a:ext cx="8560080" cy="1213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510560" y="3209760"/>
            <a:ext cx="344016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23160" y="3209760"/>
            <a:ext cx="344016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510560" y="3965760"/>
            <a:ext cx="7049520" cy="69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69120" cy="9442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98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DejaVu Sans"/>
                <a:ea typeface="DejaVu Sans"/>
              </a:rPr>
              <a:t>标题文本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280" y="1327320"/>
            <a:ext cx="9069120" cy="3285720"/>
          </a:xfrm>
          <a:prstGeom prst="rect">
            <a:avLst/>
          </a:prstGeom>
        </p:spPr>
        <p:txBody>
          <a:bodyPr lIns="0" rIns="0" tIns="0" bIns="0"/>
          <a:p>
            <a:pPr marL="343080" indent="-342720">
              <a:lnSpc>
                <a:spcPct val="98000"/>
              </a:lnSpc>
              <a:spcBef>
                <a:spcPts val="1400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正文级别 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1</a:t>
            </a: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  <a:p>
            <a:pPr marL="343080" indent="114480">
              <a:lnSpc>
                <a:spcPct val="98000"/>
              </a:lnSpc>
              <a:spcBef>
                <a:spcPts val="1400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正文级别 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2</a:t>
            </a: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  <a:p>
            <a:pPr marL="343080" indent="571680">
              <a:lnSpc>
                <a:spcPct val="98000"/>
              </a:lnSpc>
              <a:spcBef>
                <a:spcPts val="1400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正文级别 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3</a:t>
            </a: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  <a:p>
            <a:pPr marL="343080" indent="1028880">
              <a:lnSpc>
                <a:spcPct val="98000"/>
              </a:lnSpc>
              <a:spcBef>
                <a:spcPts val="1400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正文级别 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4</a:t>
            </a: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  <a:p>
            <a:pPr marL="343080" indent="1486080">
              <a:lnSpc>
                <a:spcPct val="98000"/>
              </a:lnSpc>
              <a:spcBef>
                <a:spcPts val="1400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正文级别 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5</a:t>
            </a: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9363600" y="5165640"/>
            <a:ext cx="210240" cy="2156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55280" y="1759680"/>
            <a:ext cx="8560080" cy="12139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98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DejaVu Sans"/>
                <a:ea typeface="DejaVu Sans"/>
              </a:rPr>
              <a:t>标题文本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510560" y="3209760"/>
            <a:ext cx="7049520" cy="1447200"/>
          </a:xfrm>
          <a:prstGeom prst="rect">
            <a:avLst/>
          </a:prstGeom>
        </p:spPr>
        <p:txBody>
          <a:bodyPr lIns="0" rIns="0" tIns="0" bIns="0"/>
          <a:p>
            <a:pPr marL="343080" indent="-342720" algn="ctr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正文级别 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1</a:t>
            </a: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  <a:p>
            <a:pPr marL="343080" indent="114480" algn="ctr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正文级别 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2</a:t>
            </a: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  <a:p>
            <a:pPr marL="343080" indent="571680" algn="ctr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正文级别 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3</a:t>
            </a: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  <a:p>
            <a:pPr marL="343080" indent="1028880" algn="ctr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正文级别 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4</a:t>
            </a: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  <a:p>
            <a:pPr marL="343080" indent="1486080" algn="ctr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正文级别 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  <a:ea typeface="DejaVu Sans"/>
              </a:rPr>
              <a:t>5</a:t>
            </a: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9363600" y="5165640"/>
            <a:ext cx="210240" cy="2156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050120" y="773280"/>
            <a:ext cx="1516320" cy="2506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98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Ipsilateral RGCs Are Repelled by Contralateral RGCs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98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 Vitro in a Boc- and Smo-Dependent Manner</a:t>
            </a:r>
            <a:endParaRPr b="0" lang="en-US" sz="1800" spc="-1" strike="noStrike">
              <a:latin typeface="DejaVu Sans"/>
            </a:endParaRPr>
          </a:p>
        </p:txBody>
      </p:sp>
      <p:pic>
        <p:nvPicPr>
          <p:cNvPr id="79" name="屏幕快照 2018-03-27 下午2.17.12.png" descr=""/>
          <p:cNvPicPr/>
          <p:nvPr/>
        </p:nvPicPr>
        <p:blipFill>
          <a:blip r:embed="rId1"/>
          <a:stretch/>
        </p:blipFill>
        <p:spPr>
          <a:xfrm>
            <a:off x="3015000" y="0"/>
            <a:ext cx="6769800" cy="56638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屏幕快照 2018-03-27 下午2.17.42.png" descr=""/>
          <p:cNvPicPr/>
          <p:nvPr/>
        </p:nvPicPr>
        <p:blipFill>
          <a:blip r:embed="rId1"/>
          <a:stretch/>
        </p:blipFill>
        <p:spPr>
          <a:xfrm>
            <a:off x="4199040" y="0"/>
            <a:ext cx="5572800" cy="5663880"/>
          </a:xfrm>
          <a:prstGeom prst="rect">
            <a:avLst/>
          </a:prstGeom>
          <a:ln w="12600"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1647000" y="1001880"/>
            <a:ext cx="1516320" cy="2506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98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Ipsilateral RGCs Are Repelled by Contralateral RGCs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98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 Vitro in a Boc- and Smo-Dependent Manner</a:t>
            </a:r>
            <a:endParaRPr b="0" lang="en-US" sz="1800" spc="-1" strike="noStrike">
              <a:latin typeface="DejaVu San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00720" y="2627640"/>
            <a:ext cx="560880" cy="408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548640" y="822960"/>
            <a:ext cx="8046000" cy="4206240"/>
          </a:xfrm>
          <a:prstGeom prst="rect">
            <a:avLst/>
          </a:prstGeom>
          <a:ln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1097280" y="91440"/>
            <a:ext cx="6492240" cy="55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Knockdown of Shh in the Retina Reduces the Proportion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of Ipsilateral Axons in a Non-cell-autonomous Manner</a:t>
            </a:r>
            <a:endParaRPr b="0" lang="en-US" sz="1600" spc="-1" strike="noStrike">
              <a:latin typeface="DejaVu San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00720" y="2627640"/>
            <a:ext cx="560880" cy="408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TextShape 2"/>
          <p:cNvSpPr txBox="1"/>
          <p:nvPr/>
        </p:nvSpPr>
        <p:spPr>
          <a:xfrm>
            <a:off x="1097280" y="91440"/>
            <a:ext cx="6492240" cy="55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Knockdown of Shh in the Retina Reduces the Proportion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of Ipsilateral Axons in a Non-cell-autonomous Manner</a:t>
            </a:r>
            <a:endParaRPr b="0" lang="en-US" sz="1600" spc="-1" strike="noStrike">
              <a:latin typeface="DejaVu Sans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687240" y="822960"/>
            <a:ext cx="7176600" cy="445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LibreOffice/6.0.2.1.0$Linux_X86_64 LibreOffice_project/00m0$Build-1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Yuejian Mo</cp:lastModifiedBy>
  <dcterms:modified xsi:type="dcterms:W3CDTF">2018-03-28T02:06:22Z</dcterms:modified>
  <cp:revision>4</cp:revision>
  <dc:subject/>
  <dc:title/>
</cp:coreProperties>
</file>