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5870" b="0" strike="noStrike" spc="-1">
                <a:latin typeface="DejaVu Sans"/>
              </a:rPr>
              <a:t>Click to edit the title text format</a:t>
            </a:r>
            <a:endParaRPr lang="en-US" sz="5870" b="0" strike="noStrike" spc="-1">
              <a:latin typeface="DejaVu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890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4270" b="0" strike="noStrike" spc="-1">
                <a:latin typeface="DejaVu Sans"/>
              </a:rPr>
              <a:t>Click to edit the outline text format</a:t>
            </a:r>
            <a:endParaRPr lang="en-US" sz="4270" b="0" strike="noStrike" spc="-1">
              <a:latin typeface="DejaVu Sans"/>
            </a:endParaRPr>
          </a:p>
          <a:p>
            <a:pPr marL="864235" lvl="1" indent="-323850">
              <a:spcBef>
                <a:spcPts val="151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730" b="0" strike="noStrike" spc="-1">
                <a:latin typeface="DejaVu Sans"/>
              </a:rPr>
              <a:t>Second Outline Level</a:t>
            </a:r>
            <a:endParaRPr lang="en-US" sz="3730" b="0" strike="noStrike" spc="-1">
              <a:latin typeface="DejaVu Sans"/>
            </a:endParaRPr>
          </a:p>
          <a:p>
            <a:pPr marL="1296035" lvl="2" indent="-288290">
              <a:spcBef>
                <a:spcPts val="113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latin typeface="DejaVu Sans"/>
              </a:rPr>
              <a:t>Third Outline Level</a:t>
            </a:r>
            <a:endParaRPr lang="en-US" sz="3200" b="0" strike="noStrike" spc="-1">
              <a:latin typeface="DejaVu Sans"/>
            </a:endParaRPr>
          </a:p>
          <a:p>
            <a:pPr marL="1727835" lvl="3" indent="-215900">
              <a:spcBef>
                <a:spcPts val="75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70" b="0" strike="noStrike" spc="-1">
                <a:latin typeface="DejaVu Sans"/>
              </a:rPr>
              <a:t>Fourth Outline Level</a:t>
            </a:r>
            <a:endParaRPr lang="en-US" sz="2670" b="0" strike="noStrike" spc="-1">
              <a:latin typeface="DejaVu Sans"/>
            </a:endParaRPr>
          </a:p>
          <a:p>
            <a:pPr marL="2160270" lvl="4" indent="-215900">
              <a:spcBef>
                <a:spcPts val="37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670" b="0" strike="noStrike" spc="-1">
                <a:latin typeface="DejaVu Sans"/>
              </a:rPr>
              <a:t>Fifth Outline Level</a:t>
            </a:r>
            <a:endParaRPr lang="en-US" sz="2670" b="0" strike="noStrike" spc="-1">
              <a:latin typeface="DejaVu Sans"/>
            </a:endParaRPr>
          </a:p>
          <a:p>
            <a:pPr marL="2592070" lvl="5" indent="-215900">
              <a:spcBef>
                <a:spcPts val="37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670" b="0" strike="noStrike" spc="-1">
                <a:latin typeface="DejaVu Sans"/>
              </a:rPr>
              <a:t>Sixth Outline Level</a:t>
            </a:r>
            <a:endParaRPr lang="en-US" sz="2670" b="0" strike="noStrike" spc="-1">
              <a:latin typeface="DejaVu Sans"/>
            </a:endParaRPr>
          </a:p>
          <a:p>
            <a:pPr marL="3023870" lvl="6" indent="-215900">
              <a:spcBef>
                <a:spcPts val="37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670" b="0" strike="noStrike" spc="-1">
                <a:latin typeface="DejaVu Sans"/>
              </a:rPr>
              <a:t>Seventh Outline Level</a:t>
            </a:r>
            <a:endParaRPr lang="en-US" sz="2670" b="0" strike="noStrike" spc="-1">
              <a:latin typeface="DejaVu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DejaVu Serif"/>
              </a:rPr>
              <a:t>&lt;date/time&gt;</a:t>
            </a:r>
            <a:endParaRPr lang="en-US" sz="1400" b="0" strike="noStrike" spc="-1">
              <a:latin typeface="DejaVu Serif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tIns="0" rIns="0" bIns="0"/>
          <a:p>
            <a:pPr algn="ctr"/>
            <a:r>
              <a:rPr lang="en-US" sz="1400" b="0" strike="noStrike" spc="-1">
                <a:latin typeface="DejaVu Serif"/>
              </a:rPr>
              <a:t>&lt;footer&gt;</a:t>
            </a:r>
            <a:endParaRPr lang="en-US" sz="1400" b="0" strike="noStrike" spc="-1">
              <a:latin typeface="DejaVu Serif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tIns="0" rIns="0" bIns="0"/>
          <a:p>
            <a:pPr algn="r"/>
            <a:fld id="{A8B5E89F-1093-4F84-A866-A8756ED64FC8}" type="slidenum">
              <a:rPr lang="en-US" sz="1400" b="0" strike="noStrike" spc="-1">
                <a:latin typeface="DejaVu Serif"/>
              </a:rPr>
            </a:fld>
            <a:endParaRPr lang="en-US" sz="1400" b="0" strike="noStrike" spc="-1"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21310" y="0"/>
            <a:ext cx="9269730" cy="37547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3200" b="0" strike="noStrike" spc="-1">
                <a:latin typeface="DejaVu Sans"/>
              </a:rPr>
              <a:t>The WAVE Regulatory Complex Links Diverse Receptors to the Actin Cytoskeleton</a:t>
            </a:r>
            <a:endParaRPr lang="en-US" sz="3200" b="0" strike="noStrike" spc="-1">
              <a:latin typeface="DejaVu Sans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21120" y="37803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64800"/>
            <a:ext cx="9071640" cy="1734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3200" b="0" strike="noStrike" spc="-1">
                <a:latin typeface="DejaVu Sans"/>
              </a:rPr>
              <a:t>Background and Introduction</a:t>
            </a:r>
            <a:endParaRPr lang="en-US" sz="3200" b="0" strike="noStrike" spc="-1">
              <a:latin typeface="DejaVu Sans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024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4000" b="0" strike="noStrike" spc="-1">
                <a:latin typeface="DejaVu Sans"/>
              </a:rPr>
              <a:t>Whether and WhereWRC bind to c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onserved peptide motif</a:t>
            </a:r>
            <a:endParaRPr lang="en-US" sz="40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64800"/>
            <a:ext cx="9071640" cy="1734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5870" b="0" strike="noStrike" spc="-1">
                <a:latin typeface="DejaVu Sans"/>
              </a:rPr>
              <a:t>How the WIRS motif binds to the WRC</a:t>
            </a:r>
            <a:endParaRPr lang="en-US" sz="5870" b="0" strike="noStrike" spc="-1">
              <a:latin typeface="DejaVu Sans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endParaRPr lang="en-US" sz="5870" b="0" strike="noStrike" spc="-1">
              <a:latin typeface="DejaVu Sans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endParaRPr lang="en-US" sz="427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Kingsoft Office WPP</Application>
  <PresentationFormat/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Yuejian Mo</dc:creator>
  <cp:lastModifiedBy>hf</cp:lastModifiedBy>
  <cp:revision>18</cp:revision>
  <dcterms:created xsi:type="dcterms:W3CDTF">2018-04-12T15:54:22Z</dcterms:created>
  <dcterms:modified xsi:type="dcterms:W3CDTF">2018-04-12T15:54:22Z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