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9" r:id="rId2"/>
    <p:sldId id="261" r:id="rId3"/>
    <p:sldId id="268" r:id="rId4"/>
    <p:sldId id="264" r:id="rId5"/>
    <p:sldId id="262" r:id="rId6"/>
    <p:sldId id="263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358C1436-8726-44E9-9674-06351113E5DF}">
          <p14:sldIdLst>
            <p14:sldId id="259"/>
          </p14:sldIdLst>
        </p14:section>
        <p14:section name="目錄" id="{EE83BBDA-9E24-4D44-8491-33BBDAB5307F}">
          <p14:sldIdLst>
            <p14:sldId id="261"/>
          </p14:sldIdLst>
        </p14:section>
        <p14:section name="需求" id="{F4F986B7-E6A4-415B-BA9C-D678C171AFDE}">
          <p14:sldIdLst>
            <p14:sldId id="268"/>
            <p14:sldId id="264"/>
            <p14:sldId id="262"/>
            <p14:sldId id="263"/>
          </p14:sldIdLst>
        </p14:section>
        <p14:section name="分析" id="{073510D1-8CF1-4161-84F0-CEEC2BDAD202}">
          <p14:sldIdLst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95FE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82" autoAdjust="0"/>
    <p:restoredTop sz="95914" autoAdjust="0"/>
  </p:normalViewPr>
  <p:slideViewPr>
    <p:cSldViewPr snapToGrid="0">
      <p:cViewPr varScale="1">
        <p:scale>
          <a:sx n="111" d="100"/>
          <a:sy n="111" d="100"/>
        </p:scale>
        <p:origin x="498" y="96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2020/11/11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2020/11/11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272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8434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5060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492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7989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43678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573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5340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2020/11/11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TW" sz="4000" b="0" dirty="0"/>
              <a:t>109-1</a:t>
            </a:r>
            <a:r>
              <a:rPr lang="zh-TW" altLang="en-US" sz="4000" b="0" dirty="0"/>
              <a:t>機器學習 </a:t>
            </a:r>
            <a:r>
              <a:rPr lang="en-US" altLang="zh-TW" sz="4000" b="0" dirty="0"/>
              <a:t>Homework 4</a:t>
            </a:r>
            <a:br>
              <a:rPr lang="en-US" altLang="zh-TW" sz="4000" b="0" dirty="0"/>
            </a:br>
            <a:r>
              <a:rPr lang="en-US" altLang="zh-TW" sz="4400" dirty="0" err="1"/>
              <a:t>PingPong</a:t>
            </a:r>
            <a:r>
              <a:rPr lang="zh-TW" altLang="en-US" sz="4400" dirty="0"/>
              <a:t>分析文件</a:t>
            </a:r>
            <a:endParaRPr lang="zh-TW" altLang="en-US" sz="4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5468470"/>
            <a:ext cx="10515600" cy="790816"/>
          </a:xfrm>
        </p:spPr>
        <p:txBody>
          <a:bodyPr numCol="1">
            <a:normAutofit/>
          </a:bodyPr>
          <a:lstStyle/>
          <a:p>
            <a:pPr algn="l"/>
            <a:r>
              <a:rPr lang="zh-TW" altLang="en-US" dirty="0"/>
              <a:t>指導老師：陳朝烈</a:t>
            </a:r>
            <a:endParaRPr lang="en-US" altLang="zh-TW" dirty="0"/>
          </a:p>
          <a:p>
            <a:pPr algn="l"/>
            <a:r>
              <a:rPr lang="zh-TW" altLang="en-US" dirty="0"/>
              <a:t>目前成員：電子工程系</a:t>
            </a:r>
            <a:r>
              <a:rPr lang="en-US" altLang="zh-TW" dirty="0"/>
              <a:t>4</a:t>
            </a:r>
            <a:r>
              <a:rPr lang="zh-TW" altLang="en-US" dirty="0"/>
              <a:t>甲 </a:t>
            </a:r>
            <a:r>
              <a:rPr lang="en-US" altLang="zh-TW" dirty="0"/>
              <a:t>0652001</a:t>
            </a:r>
            <a:r>
              <a:rPr lang="zh-TW" altLang="en-US" dirty="0"/>
              <a:t> 江承修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需求：</a:t>
            </a:r>
            <a:endParaRPr lang="en-US" altLang="zh-TW" sz="2400" dirty="0"/>
          </a:p>
          <a:p>
            <a:pPr lvl="1"/>
            <a:r>
              <a:rPr lang="zh-TW" altLang="en-US" sz="2400" dirty="0"/>
              <a:t>目的</a:t>
            </a:r>
            <a:endParaRPr lang="en-US" altLang="zh-TW" sz="2400" dirty="0"/>
          </a:p>
          <a:p>
            <a:pPr lvl="1"/>
            <a:r>
              <a:rPr lang="zh-TW" altLang="en-US" sz="2400" dirty="0"/>
              <a:t>功能需求</a:t>
            </a:r>
            <a:endParaRPr lang="en-US" altLang="zh-TW" sz="2400" dirty="0"/>
          </a:p>
          <a:p>
            <a:pPr lvl="1"/>
            <a:r>
              <a:rPr lang="zh-TW" altLang="en-US" sz="2400" dirty="0"/>
              <a:t>校能需求</a:t>
            </a:r>
            <a:endParaRPr lang="en-US" altLang="zh-TW" sz="2400" dirty="0"/>
          </a:p>
          <a:p>
            <a:r>
              <a:rPr lang="zh-TW" altLang="en-US" sz="2400" dirty="0"/>
              <a:t>分析：</a:t>
            </a:r>
            <a:endParaRPr lang="en-US" altLang="zh-TW" sz="2400" dirty="0"/>
          </a:p>
          <a:p>
            <a:pPr lvl="1"/>
            <a:r>
              <a:rPr lang="zh-TW" altLang="en-US" sz="2400" dirty="0"/>
              <a:t>功能</a:t>
            </a:r>
            <a:endParaRPr lang="en-US" altLang="zh-TW" sz="2400" dirty="0"/>
          </a:p>
          <a:p>
            <a:pPr lvl="1"/>
            <a:r>
              <a:rPr lang="zh-TW" altLang="en-US" sz="2400" dirty="0"/>
              <a:t>環境</a:t>
            </a:r>
            <a:endParaRPr lang="en-US" altLang="zh-TW" sz="2400" dirty="0"/>
          </a:p>
          <a:p>
            <a:pPr lvl="1"/>
            <a:r>
              <a:rPr lang="zh-TW" altLang="en-US" sz="2400" dirty="0"/>
              <a:t>實現方法</a:t>
            </a:r>
            <a:endParaRPr lang="en-US" altLang="zh-TW" sz="2400" dirty="0"/>
          </a:p>
          <a:p>
            <a:pPr marL="0" lvl="1" indent="0">
              <a:buNone/>
            </a:pPr>
            <a:endParaRPr lang="en-US" altLang="zh-TW" sz="2400" dirty="0"/>
          </a:p>
          <a:p>
            <a:endParaRPr lang="en-US" altLang="zh-TW" sz="24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/>
              <a:t>目錄</a:t>
            </a:r>
          </a:p>
        </p:txBody>
      </p:sp>
    </p:spTree>
    <p:extLst>
      <p:ext uri="{BB962C8B-B14F-4D97-AF65-F5344CB8AC3E}">
        <p14:creationId xmlns:p14="http://schemas.microsoft.com/office/powerpoint/2010/main" val="768206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9600" dirty="0"/>
              <a:t>要贏！</a:t>
            </a:r>
            <a:endParaRPr lang="en-US" altLang="zh-TW" sz="96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0" dirty="0"/>
              <a:t>需求 </a:t>
            </a:r>
            <a:r>
              <a:rPr lang="en-US" altLang="zh-TW" b="0" dirty="0"/>
              <a:t>–</a:t>
            </a:r>
            <a:r>
              <a:rPr lang="zh-TW" altLang="en-US" b="0" dirty="0"/>
              <a:t> 目的</a:t>
            </a:r>
          </a:p>
        </p:txBody>
      </p:sp>
    </p:spTree>
    <p:extLst>
      <p:ext uri="{BB962C8B-B14F-4D97-AF65-F5344CB8AC3E}">
        <p14:creationId xmlns:p14="http://schemas.microsoft.com/office/powerpoint/2010/main" val="2739868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透過機器學習之模型達到可以自動打乒乓球</a:t>
            </a:r>
            <a:endParaRPr lang="en-US" altLang="zh-TW" dirty="0"/>
          </a:p>
          <a:p>
            <a:r>
              <a:rPr lang="zh-TW" altLang="en-US" dirty="0"/>
              <a:t>在對打時贏得勝利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0" dirty="0"/>
              <a:t>需求 </a:t>
            </a:r>
            <a:r>
              <a:rPr lang="en-US" altLang="zh-TW" b="0" dirty="0"/>
              <a:t>–</a:t>
            </a:r>
            <a:r>
              <a:rPr lang="zh-TW" altLang="en-US" b="0" dirty="0"/>
              <a:t> 目的</a:t>
            </a:r>
          </a:p>
        </p:txBody>
      </p:sp>
    </p:spTree>
    <p:extLst>
      <p:ext uri="{BB962C8B-B14F-4D97-AF65-F5344CB8AC3E}">
        <p14:creationId xmlns:p14="http://schemas.microsoft.com/office/powerpoint/2010/main" val="2555002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輸入：</a:t>
            </a:r>
            <a:endParaRPr lang="en-US" altLang="zh-TW" dirty="0"/>
          </a:p>
          <a:p>
            <a:pPr lvl="1"/>
            <a:r>
              <a:rPr lang="zh-TW" altLang="en-US" dirty="0"/>
              <a:t>模式：</a:t>
            </a:r>
            <a:endParaRPr lang="en-US" altLang="zh-TW" dirty="0"/>
          </a:p>
          <a:p>
            <a:pPr marL="1257300" lvl="2" indent="-342900">
              <a:buFont typeface="+mj-lt"/>
              <a:buAutoNum type="arabicPeriod"/>
            </a:pPr>
            <a:r>
              <a:rPr lang="zh-TW" altLang="en-US" dirty="0"/>
              <a:t>手動模式</a:t>
            </a:r>
            <a:endParaRPr lang="en-US" altLang="zh-TW" dirty="0"/>
          </a:p>
          <a:p>
            <a:pPr marL="1257300" lvl="2" indent="-342900">
              <a:buFont typeface="+mj-lt"/>
              <a:buAutoNum type="arabicPeriod"/>
            </a:pPr>
            <a:r>
              <a:rPr lang="en-US" altLang="zh-TW" dirty="0"/>
              <a:t>ML</a:t>
            </a:r>
            <a:r>
              <a:rPr lang="zh-TW" altLang="en-US" dirty="0"/>
              <a:t>模式</a:t>
            </a:r>
            <a:endParaRPr lang="en-US" altLang="zh-TW" dirty="0"/>
          </a:p>
          <a:p>
            <a:pPr marL="1257300" lvl="2" indent="-342900">
              <a:buFont typeface="+mj-lt"/>
              <a:buAutoNum type="arabicPeriod"/>
            </a:pPr>
            <a:endParaRPr lang="en-US" altLang="zh-TW" dirty="0"/>
          </a:p>
          <a:p>
            <a:pPr lvl="1"/>
            <a:r>
              <a:rPr lang="zh-TW" altLang="en-US" dirty="0"/>
              <a:t>遊戲風格</a:t>
            </a:r>
            <a:r>
              <a:rPr lang="en-US" altLang="zh-TW" dirty="0"/>
              <a:t>(difficulty)</a:t>
            </a:r>
            <a:r>
              <a:rPr lang="zh-TW" altLang="en-US" dirty="0"/>
              <a:t>：</a:t>
            </a:r>
            <a:endParaRPr lang="en-US" altLang="zh-TW" dirty="0"/>
          </a:p>
          <a:p>
            <a:pPr marL="1257300" lvl="2" indent="-342900">
              <a:buFont typeface="+mj-lt"/>
              <a:buAutoNum type="arabicPeriod"/>
            </a:pPr>
            <a:r>
              <a:rPr lang="en-US" altLang="zh-TW" dirty="0"/>
              <a:t>EASY</a:t>
            </a:r>
            <a:r>
              <a:rPr lang="zh-TW" altLang="en-US" dirty="0"/>
              <a:t>：簡單的乒乓球遊戲</a:t>
            </a:r>
            <a:endParaRPr lang="en-US" altLang="zh-TW" dirty="0"/>
          </a:p>
          <a:p>
            <a:pPr marL="1257300" lvl="2" indent="-342900">
              <a:buFont typeface="+mj-lt"/>
              <a:buAutoNum type="arabicPeriod"/>
            </a:pPr>
            <a:r>
              <a:rPr lang="en-US" altLang="zh-TW" dirty="0"/>
              <a:t>NORMAL</a:t>
            </a:r>
            <a:r>
              <a:rPr lang="zh-TW" altLang="en-US" dirty="0"/>
              <a:t>：增加了切球機構</a:t>
            </a:r>
            <a:endParaRPr lang="en-US" altLang="zh-TW" dirty="0"/>
          </a:p>
          <a:p>
            <a:pPr marL="1257300" lvl="2" indent="-342900">
              <a:buFont typeface="+mj-lt"/>
              <a:buAutoNum type="arabicPeriod"/>
            </a:pPr>
            <a:r>
              <a:rPr lang="en-US" altLang="zh-TW" dirty="0"/>
              <a:t>HARD</a:t>
            </a:r>
            <a:r>
              <a:rPr lang="zh-TW" altLang="en-US" dirty="0"/>
              <a:t>：增加了切球和阻滯機構</a:t>
            </a:r>
            <a:endParaRPr lang="en-US" altLang="zh-TW" dirty="0"/>
          </a:p>
          <a:p>
            <a:pPr marL="1257300" lvl="2" indent="-342900">
              <a:buFont typeface="+mj-lt"/>
              <a:buAutoNum type="arabicPeriod"/>
            </a:pPr>
            <a:endParaRPr lang="en-US" altLang="zh-TW" dirty="0"/>
          </a:p>
          <a:p>
            <a:pPr marL="361950" lvl="2" indent="354013"/>
            <a:r>
              <a:rPr lang="zh-TW" altLang="en-US" dirty="0"/>
              <a:t>訓練模型</a:t>
            </a:r>
            <a:endParaRPr lang="en-US" altLang="zh-TW" dirty="0"/>
          </a:p>
          <a:p>
            <a:pPr marL="361950" lvl="2" indent="-342900"/>
            <a:endParaRPr lang="en-US" altLang="zh-TW" dirty="0"/>
          </a:p>
          <a:p>
            <a:pPr marL="1257300" lvl="2" indent="-342900">
              <a:buFont typeface="+mj-lt"/>
              <a:buAutoNum type="arabicPeriod"/>
            </a:pPr>
            <a:endParaRPr lang="en-US" altLang="zh-TW" dirty="0"/>
          </a:p>
          <a:p>
            <a:r>
              <a:rPr lang="zh-TW" altLang="en-US" dirty="0"/>
              <a:t>輸出：</a:t>
            </a:r>
            <a:endParaRPr lang="en-US" altLang="zh-TW" dirty="0"/>
          </a:p>
          <a:p>
            <a:pPr lvl="1"/>
            <a:r>
              <a:rPr lang="en-US" altLang="zh-TW" dirty="0"/>
              <a:t>Log file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b="0" dirty="0"/>
              <a:t>需求 </a:t>
            </a:r>
            <a:r>
              <a:rPr lang="en-US" altLang="zh-TW" b="0" dirty="0"/>
              <a:t>–</a:t>
            </a:r>
            <a:r>
              <a:rPr lang="zh-TW" altLang="en-US" b="0" dirty="0"/>
              <a:t> 功能需求</a:t>
            </a:r>
          </a:p>
        </p:txBody>
      </p:sp>
    </p:spTree>
    <p:extLst>
      <p:ext uri="{BB962C8B-B14F-4D97-AF65-F5344CB8AC3E}">
        <p14:creationId xmlns:p14="http://schemas.microsoft.com/office/powerpoint/2010/main" val="3238237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lang="zh-TW" altLang="en-US" dirty="0"/>
              <a:t>硬體：</a:t>
            </a:r>
            <a:endParaRPr lang="en-US" altLang="zh-TW" dirty="0"/>
          </a:p>
          <a:p>
            <a:pPr lvl="1"/>
            <a:r>
              <a:rPr lang="en-US" altLang="zh-TW" dirty="0"/>
              <a:t>Windows</a:t>
            </a:r>
            <a:r>
              <a:rPr lang="zh-TW" altLang="en-US" dirty="0"/>
              <a:t> </a:t>
            </a:r>
            <a:r>
              <a:rPr lang="en-US" altLang="zh-TW" dirty="0"/>
              <a:t>10</a:t>
            </a:r>
            <a:r>
              <a:rPr lang="zh-TW" altLang="en-US" dirty="0"/>
              <a:t> </a:t>
            </a:r>
            <a:r>
              <a:rPr lang="en-US" altLang="zh-TW" dirty="0"/>
              <a:t>PC/Laptop</a:t>
            </a:r>
          </a:p>
          <a:p>
            <a:endParaRPr lang="en-US" altLang="zh-TW" dirty="0"/>
          </a:p>
          <a:p>
            <a:r>
              <a:rPr lang="zh-TW" altLang="en-US" dirty="0"/>
              <a:t>軟體：</a:t>
            </a:r>
            <a:endParaRPr lang="en-US" altLang="zh-TW" dirty="0"/>
          </a:p>
          <a:p>
            <a:pPr lvl="1"/>
            <a:r>
              <a:rPr lang="en-US" altLang="zh-TW" dirty="0"/>
              <a:t>Anaconde3</a:t>
            </a:r>
            <a:r>
              <a:rPr lang="zh-TW" altLang="en-US" dirty="0"/>
              <a:t> </a:t>
            </a:r>
            <a:r>
              <a:rPr lang="en-US" altLang="zh-TW" dirty="0" err="1"/>
              <a:t>NAVigator</a:t>
            </a:r>
            <a:endParaRPr lang="en-US" altLang="zh-TW" dirty="0"/>
          </a:p>
          <a:p>
            <a:pPr lvl="1"/>
            <a:r>
              <a:rPr lang="zh-TW" altLang="en-US" dirty="0"/>
              <a:t>在</a:t>
            </a:r>
            <a:r>
              <a:rPr lang="en-US" altLang="zh-TW" dirty="0"/>
              <a:t>Anaconde3</a:t>
            </a:r>
            <a:r>
              <a:rPr lang="zh-TW" altLang="en-US" dirty="0"/>
              <a:t> </a:t>
            </a:r>
            <a:r>
              <a:rPr lang="en-US" altLang="zh-TW" dirty="0" err="1"/>
              <a:t>NAVigator</a:t>
            </a:r>
            <a:r>
              <a:rPr lang="zh-TW" altLang="en-US" dirty="0"/>
              <a:t> 上安裝</a:t>
            </a:r>
            <a:r>
              <a:rPr lang="en-US" altLang="zh-TW" dirty="0"/>
              <a:t>Python3.8</a:t>
            </a:r>
            <a:r>
              <a:rPr lang="zh-TW" altLang="en-US" dirty="0"/>
              <a:t>環境</a:t>
            </a:r>
            <a:endParaRPr lang="en-US" altLang="zh-TW" dirty="0"/>
          </a:p>
          <a:p>
            <a:pPr lvl="1"/>
            <a:r>
              <a:rPr lang="en-US" altLang="zh-TW" dirty="0" err="1"/>
              <a:t>MLGame</a:t>
            </a:r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/>
              <a:t>需求 </a:t>
            </a:r>
            <a:r>
              <a:rPr lang="en-US" altLang="zh-TW" b="0" dirty="0"/>
              <a:t>–</a:t>
            </a:r>
            <a:r>
              <a:rPr lang="zh-TW" altLang="en-US" b="0" dirty="0"/>
              <a:t> 校能需求</a:t>
            </a:r>
          </a:p>
        </p:txBody>
      </p:sp>
    </p:spTree>
    <p:extLst>
      <p:ext uri="{BB962C8B-B14F-4D97-AF65-F5344CB8AC3E}">
        <p14:creationId xmlns:p14="http://schemas.microsoft.com/office/powerpoint/2010/main" val="183054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lang="zh-TW" altLang="en-US" dirty="0"/>
              <a:t>訓練程式：</a:t>
            </a:r>
            <a:endParaRPr lang="en-US" altLang="zh-TW" dirty="0"/>
          </a:p>
          <a:p>
            <a:pPr lvl="1"/>
            <a:r>
              <a:rPr lang="zh-TW" altLang="en-US" dirty="0"/>
              <a:t>透過</a:t>
            </a:r>
            <a:r>
              <a:rPr lang="en-US" altLang="zh-TW" dirty="0" err="1"/>
              <a:t>Rulebase</a:t>
            </a:r>
            <a:r>
              <a:rPr lang="zh-TW" altLang="en-US" dirty="0"/>
              <a:t>產生的</a:t>
            </a:r>
            <a:r>
              <a:rPr lang="en-US" altLang="zh-TW" dirty="0"/>
              <a:t>Log</a:t>
            </a:r>
            <a:r>
              <a:rPr lang="zh-TW" altLang="en-US" dirty="0"/>
              <a:t>檔來產生訓練模型。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執行程式：</a:t>
            </a:r>
            <a:endParaRPr lang="en-US" altLang="zh-TW" dirty="0"/>
          </a:p>
          <a:p>
            <a:pPr lvl="1"/>
            <a:r>
              <a:rPr lang="zh-TW" altLang="en-US" dirty="0"/>
              <a:t>讀取訓練完成的程模型，依照訓練後的結果來達到自動對打的功能。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/>
              <a:t>分析 </a:t>
            </a:r>
            <a:r>
              <a:rPr lang="en-US" altLang="zh-TW" b="0" dirty="0"/>
              <a:t>–</a:t>
            </a:r>
            <a:r>
              <a:rPr lang="zh-TW" altLang="en-US" b="0" dirty="0"/>
              <a:t> 功能</a:t>
            </a:r>
          </a:p>
        </p:txBody>
      </p:sp>
    </p:spTree>
    <p:extLst>
      <p:ext uri="{BB962C8B-B14F-4D97-AF65-F5344CB8AC3E}">
        <p14:creationId xmlns:p14="http://schemas.microsoft.com/office/powerpoint/2010/main" val="2261655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/>
              <a:t>分析 </a:t>
            </a:r>
            <a:r>
              <a:rPr lang="en-US" altLang="zh-TW" b="0" dirty="0"/>
              <a:t>–</a:t>
            </a:r>
            <a:r>
              <a:rPr lang="zh-TW" altLang="en-US" b="0" dirty="0"/>
              <a:t> 環境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2E0BB6D-8005-4653-A1C7-6871493975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553575" y="1306150"/>
            <a:ext cx="1800225" cy="4829175"/>
          </a:xfrm>
          <a:prstGeom prst="rect">
            <a:avLst/>
          </a:prstGeom>
        </p:spPr>
      </p:pic>
      <p:sp>
        <p:nvSpPr>
          <p:cNvPr id="6" name="內容版面配置區 1">
            <a:extLst>
              <a:ext uri="{FF2B5EF4-FFF2-40B4-BE49-F238E27FC236}">
                <a16:creationId xmlns:a16="http://schemas.microsoft.com/office/drawing/2014/main" id="{571EA864-5942-45FA-BEAF-DFFE80A9B2A0}"/>
              </a:ext>
            </a:extLst>
          </p:cNvPr>
          <p:cNvSpPr txBox="1">
            <a:spLocks/>
          </p:cNvSpPr>
          <p:nvPr/>
        </p:nvSpPr>
        <p:spPr>
          <a:xfrm>
            <a:off x="838200" y="1201850"/>
            <a:ext cx="8633604" cy="5037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遊戲座標：</a:t>
            </a:r>
            <a:endParaRPr lang="en-US" altLang="zh-TW" dirty="0"/>
          </a:p>
          <a:p>
            <a:pPr lvl="1"/>
            <a:r>
              <a:rPr lang="en-US" altLang="zh-TW" dirty="0"/>
              <a:t>200</a:t>
            </a:r>
            <a:r>
              <a:rPr lang="zh-TW" altLang="en-US" dirty="0"/>
              <a:t> * </a:t>
            </a:r>
            <a:r>
              <a:rPr lang="en-US" altLang="zh-TW" dirty="0"/>
              <a:t>500</a:t>
            </a:r>
            <a:r>
              <a:rPr lang="zh-TW" altLang="en-US" dirty="0"/>
              <a:t> </a:t>
            </a:r>
            <a:r>
              <a:rPr lang="en-US" altLang="zh-TW" dirty="0"/>
              <a:t>pixels</a:t>
            </a:r>
          </a:p>
          <a:p>
            <a:r>
              <a:rPr lang="zh-TW" altLang="en-US" dirty="0"/>
              <a:t>玩家：</a:t>
            </a:r>
            <a:endParaRPr lang="en-US" altLang="zh-TW" dirty="0"/>
          </a:p>
          <a:p>
            <a:pPr lvl="1"/>
            <a:r>
              <a:rPr lang="en-US" altLang="zh-TW" dirty="0"/>
              <a:t>1P</a:t>
            </a:r>
            <a:r>
              <a:rPr lang="zh-TW" altLang="en-US" dirty="0"/>
              <a:t>在下，</a:t>
            </a:r>
            <a:r>
              <a:rPr lang="en-US" altLang="zh-TW" dirty="0"/>
              <a:t>2P</a:t>
            </a:r>
            <a:r>
              <a:rPr lang="zh-TW" altLang="en-US" dirty="0"/>
              <a:t>在上</a:t>
            </a:r>
            <a:endParaRPr lang="en-US" altLang="zh-TW" dirty="0"/>
          </a:p>
          <a:p>
            <a:pPr marL="142875" indent="-142875"/>
            <a:r>
              <a:rPr lang="zh-TW" altLang="en-US" dirty="0"/>
              <a:t>球：</a:t>
            </a:r>
          </a:p>
          <a:p>
            <a:pPr lvl="1"/>
            <a:r>
              <a:rPr lang="zh-TW" altLang="en-US" dirty="0"/>
              <a:t>球是一個</a:t>
            </a:r>
            <a:r>
              <a:rPr lang="en-US" altLang="zh-TW" dirty="0"/>
              <a:t>5 x 5</a:t>
            </a:r>
            <a:r>
              <a:rPr lang="zh-TW" altLang="en-US" dirty="0"/>
              <a:t>像素的綠色方塊。</a:t>
            </a:r>
          </a:p>
          <a:p>
            <a:pPr lvl="1"/>
            <a:r>
              <a:rPr lang="zh-TW" altLang="en-US" dirty="0"/>
              <a:t>球將首先從</a:t>
            </a:r>
            <a:r>
              <a:rPr lang="en-US" altLang="zh-TW" dirty="0"/>
              <a:t>1P</a:t>
            </a:r>
            <a:r>
              <a:rPr lang="zh-TW" altLang="en-US" dirty="0"/>
              <a:t>一側發球，然後每輪改變一次。</a:t>
            </a:r>
          </a:p>
          <a:p>
            <a:pPr lvl="1"/>
            <a:r>
              <a:rPr lang="zh-TW" altLang="en-US" dirty="0"/>
              <a:t>球從平台上發球，可以向左或向右發球。如果未在</a:t>
            </a:r>
            <a:r>
              <a:rPr lang="en-US" altLang="zh-TW" dirty="0"/>
              <a:t>150</a:t>
            </a:r>
            <a:r>
              <a:rPr lang="zh-TW" altLang="en-US" dirty="0"/>
              <a:t>幀內發球，則會自動向隨機方向發球。</a:t>
            </a:r>
          </a:p>
          <a:p>
            <a:pPr lvl="1"/>
            <a:r>
              <a:rPr lang="zh-TW" altLang="en-US" dirty="0"/>
              <a:t>初始移動速度為每幀（</a:t>
            </a:r>
            <a:r>
              <a:rPr lang="en-US" altLang="zh-TW" dirty="0"/>
              <a:t>±7</a:t>
            </a:r>
            <a:r>
              <a:rPr lang="zh-TW" altLang="en-US" dirty="0"/>
              <a:t>，</a:t>
            </a:r>
            <a:r>
              <a:rPr lang="en-US" altLang="zh-TW" dirty="0"/>
              <a:t>±7</a:t>
            </a:r>
            <a:r>
              <a:rPr lang="zh-TW" altLang="en-US" dirty="0"/>
              <a:t>）像素，發球後每</a:t>
            </a:r>
            <a:r>
              <a:rPr lang="en-US" altLang="zh-TW" dirty="0"/>
              <a:t>100</a:t>
            </a:r>
            <a:r>
              <a:rPr lang="zh-TW" altLang="en-US" dirty="0"/>
              <a:t>幀增加一次。</a:t>
            </a:r>
            <a:endParaRPr lang="en-US" altLang="zh-TW" dirty="0"/>
          </a:p>
          <a:p>
            <a:pPr marL="146050" lvl="1" indent="-146050"/>
            <a:r>
              <a:rPr lang="zh-TW" altLang="en-US" dirty="0"/>
              <a:t>平台：</a:t>
            </a:r>
            <a:endParaRPr lang="en-US" altLang="zh-TW" dirty="0"/>
          </a:p>
          <a:p>
            <a:pPr lvl="1"/>
            <a:r>
              <a:rPr lang="zh-TW" altLang="en-US" dirty="0"/>
              <a:t>該平台是一個</a:t>
            </a:r>
            <a:r>
              <a:rPr lang="en-US" altLang="zh-TW" dirty="0"/>
              <a:t>40 x 30 pixels</a:t>
            </a:r>
            <a:r>
              <a:rPr lang="zh-TW" altLang="en-US" dirty="0"/>
              <a:t>的矩形。</a:t>
            </a:r>
          </a:p>
          <a:p>
            <a:pPr lvl="1"/>
            <a:r>
              <a:rPr lang="en-US" altLang="zh-TW" dirty="0"/>
              <a:t>1P</a:t>
            </a:r>
            <a:r>
              <a:rPr lang="zh-TW" altLang="en-US" dirty="0"/>
              <a:t>平台的顏色為紅色，</a:t>
            </a:r>
            <a:r>
              <a:rPr lang="en-US" altLang="zh-TW" dirty="0"/>
              <a:t>2P</a:t>
            </a:r>
            <a:r>
              <a:rPr lang="zh-TW" altLang="en-US" dirty="0"/>
              <a:t>平台的顏色為藍色。</a:t>
            </a:r>
          </a:p>
          <a:p>
            <a:pPr lvl="1"/>
            <a:r>
              <a:rPr lang="zh-TW" altLang="en-US" dirty="0"/>
              <a:t>移動速度為每幀（</a:t>
            </a:r>
            <a:r>
              <a:rPr lang="en-US" altLang="zh-TW" dirty="0"/>
              <a:t>±5</a:t>
            </a:r>
            <a:r>
              <a:rPr lang="zh-TW" altLang="en-US" dirty="0"/>
              <a:t>，</a:t>
            </a:r>
            <a:r>
              <a:rPr lang="en-US" altLang="zh-TW" dirty="0"/>
              <a:t>0</a:t>
            </a:r>
            <a:r>
              <a:rPr lang="zh-TW" altLang="en-US" dirty="0"/>
              <a:t>）像素。</a:t>
            </a:r>
          </a:p>
          <a:p>
            <a:pPr lvl="1"/>
            <a:r>
              <a:rPr lang="en-US" altLang="zh-TW" dirty="0"/>
              <a:t>1P</a:t>
            </a:r>
            <a:r>
              <a:rPr lang="zh-TW" altLang="en-US" dirty="0"/>
              <a:t>平台的初始位置為（</a:t>
            </a:r>
            <a:r>
              <a:rPr lang="en-US" altLang="zh-TW" dirty="0"/>
              <a:t>80</a:t>
            </a:r>
            <a:r>
              <a:rPr lang="zh-TW" altLang="en-US" dirty="0"/>
              <a:t>，</a:t>
            </a:r>
            <a:r>
              <a:rPr lang="en-US" altLang="zh-TW" dirty="0"/>
              <a:t>420</a:t>
            </a:r>
            <a:r>
              <a:rPr lang="zh-TW" altLang="en-US" dirty="0"/>
              <a:t>），而</a:t>
            </a:r>
            <a:r>
              <a:rPr lang="en-US" altLang="zh-TW" dirty="0"/>
              <a:t>2P</a:t>
            </a:r>
            <a:r>
              <a:rPr lang="zh-TW" altLang="en-US" dirty="0"/>
              <a:t>平台的初始位置為（</a:t>
            </a:r>
            <a:r>
              <a:rPr lang="en-US" altLang="zh-TW" dirty="0"/>
              <a:t>80</a:t>
            </a:r>
            <a:r>
              <a:rPr lang="zh-TW" altLang="en-US" dirty="0"/>
              <a:t>，</a:t>
            </a:r>
            <a:r>
              <a:rPr lang="en-US" altLang="zh-TW" dirty="0"/>
              <a:t>50</a:t>
            </a:r>
            <a:r>
              <a:rPr lang="zh-TW" altLang="en-US" dirty="0"/>
              <a:t>）。</a:t>
            </a:r>
            <a:endParaRPr lang="en-US" altLang="zh-TW" dirty="0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98D646D1-F9F7-4425-8567-99EEEF2F349B}"/>
              </a:ext>
            </a:extLst>
          </p:cNvPr>
          <p:cNvGrpSpPr/>
          <p:nvPr/>
        </p:nvGrpSpPr>
        <p:grpSpPr>
          <a:xfrm>
            <a:off x="8424411" y="1784397"/>
            <a:ext cx="3050160" cy="4029734"/>
            <a:chOff x="8424411" y="1784397"/>
            <a:chExt cx="3050160" cy="4029734"/>
          </a:xfrm>
        </p:grpSpPr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A1AE8BD8-E512-4E1C-A383-B924D3877643}"/>
                </a:ext>
              </a:extLst>
            </p:cNvPr>
            <p:cNvCxnSpPr>
              <a:cxnSpLocks/>
            </p:cNvCxnSpPr>
            <p:nvPr/>
          </p:nvCxnSpPr>
          <p:spPr>
            <a:xfrm>
              <a:off x="9343846" y="2311880"/>
              <a:ext cx="2130725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F0CF7ED1-A63F-403D-B739-6BCBED64463C}"/>
                </a:ext>
              </a:extLst>
            </p:cNvPr>
            <p:cNvCxnSpPr>
              <a:cxnSpLocks/>
            </p:cNvCxnSpPr>
            <p:nvPr/>
          </p:nvCxnSpPr>
          <p:spPr>
            <a:xfrm>
              <a:off x="9343846" y="5388635"/>
              <a:ext cx="2130725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DD893B9-5BF0-4511-A3A2-1AD835BC2C40}"/>
                </a:ext>
              </a:extLst>
            </p:cNvPr>
            <p:cNvSpPr/>
            <p:nvPr/>
          </p:nvSpPr>
          <p:spPr>
            <a:xfrm>
              <a:off x="8555641" y="2127214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80pixel</a:t>
              </a:r>
              <a:endPara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7FE86B3-8B4A-48EC-85A1-BE2457B3E458}"/>
                </a:ext>
              </a:extLst>
            </p:cNvPr>
            <p:cNvSpPr/>
            <p:nvPr/>
          </p:nvSpPr>
          <p:spPr>
            <a:xfrm>
              <a:off x="8424411" y="5203969"/>
              <a:ext cx="9925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420pixel</a:t>
              </a:r>
              <a:endPara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F788BA8-0145-41D0-B1BA-8D7EB6F34BA6}"/>
                </a:ext>
              </a:extLst>
            </p:cNvPr>
            <p:cNvSpPr/>
            <p:nvPr/>
          </p:nvSpPr>
          <p:spPr>
            <a:xfrm>
              <a:off x="10195047" y="5444799"/>
              <a:ext cx="4283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1P</a:t>
              </a:r>
              <a:endPara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5C343FC-C4B4-49F0-AEFA-514D91A8B7CB}"/>
                </a:ext>
              </a:extLst>
            </p:cNvPr>
            <p:cNvSpPr/>
            <p:nvPr/>
          </p:nvSpPr>
          <p:spPr>
            <a:xfrm>
              <a:off x="10452159" y="1784397"/>
              <a:ext cx="4283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rgbClr val="5495F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2P</a:t>
              </a:r>
              <a:endParaRPr lang="zh-TW" altLang="en-US" dirty="0">
                <a:solidFill>
                  <a:srgbClr val="5495F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2008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lang="zh-TW" altLang="en-US" dirty="0"/>
              <a:t>尚未開始。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/>
              <a:t>分析 </a:t>
            </a:r>
            <a:r>
              <a:rPr lang="en-US" altLang="zh-TW" b="0" dirty="0"/>
              <a:t>–</a:t>
            </a:r>
            <a:r>
              <a:rPr lang="zh-TW" altLang="en-US" b="0" dirty="0"/>
              <a:t> 實現方法</a:t>
            </a:r>
          </a:p>
        </p:txBody>
      </p:sp>
    </p:spTree>
    <p:extLst>
      <p:ext uri="{BB962C8B-B14F-4D97-AF65-F5344CB8AC3E}">
        <p14:creationId xmlns:p14="http://schemas.microsoft.com/office/powerpoint/2010/main" val="2582150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33270</TotalTime>
  <Words>350</Words>
  <Application>Microsoft Office PowerPoint</Application>
  <PresentationFormat>寬螢幕</PresentationFormat>
  <Paragraphs>77</Paragraphs>
  <Slides>9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新細明體</vt:lpstr>
      <vt:lpstr>標楷體</vt:lpstr>
      <vt:lpstr>Arial</vt:lpstr>
      <vt:lpstr>Calibri</vt:lpstr>
      <vt:lpstr>Times New Roman</vt:lpstr>
      <vt:lpstr>Office 佈景主題</vt:lpstr>
      <vt:lpstr>109-1機器學習 Homework 4 PingPong分析文件</vt:lpstr>
      <vt:lpstr>目錄</vt:lpstr>
      <vt:lpstr>需求 – 目的</vt:lpstr>
      <vt:lpstr>需求 – 目的</vt:lpstr>
      <vt:lpstr>需求 – 功能需求</vt:lpstr>
      <vt:lpstr>需求 – 校能需求</vt:lpstr>
      <vt:lpstr>分析 – 功能</vt:lpstr>
      <vt:lpstr>分析 – 環境</vt:lpstr>
      <vt:lpstr>分析 – 實現方法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GSLab</cp:lastModifiedBy>
  <cp:revision>1171</cp:revision>
  <dcterms:created xsi:type="dcterms:W3CDTF">2019-03-11T13:47:46Z</dcterms:created>
  <dcterms:modified xsi:type="dcterms:W3CDTF">2020-11-11T06:51:44Z</dcterms:modified>
</cp:coreProperties>
</file>