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312" r:id="rId3"/>
    <p:sldId id="319" r:id="rId4"/>
    <p:sldId id="313" r:id="rId5"/>
    <p:sldId id="317" r:id="rId6"/>
    <p:sldId id="318" r:id="rId7"/>
    <p:sldId id="321" r:id="rId8"/>
    <p:sldId id="324" r:id="rId9"/>
    <p:sldId id="320" r:id="rId10"/>
    <p:sldId id="322" r:id="rId11"/>
    <p:sldId id="323" r:id="rId12"/>
    <p:sldId id="326" r:id="rId13"/>
    <p:sldId id="325" r:id="rId14"/>
    <p:sldId id="3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6" autoAdjust="0"/>
    <p:restoredTop sz="95685" autoAdjust="0"/>
  </p:normalViewPr>
  <p:slideViewPr>
    <p:cSldViewPr snapToGrid="0" showGuides="1">
      <p:cViewPr varScale="1">
        <p:scale>
          <a:sx n="81" d="100"/>
          <a:sy n="81" d="100"/>
        </p:scale>
        <p:origin x="691" y="6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4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44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1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4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2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3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4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9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553146" y="2771771"/>
            <a:ext cx="7647051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600" dirty="0" err="1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PingPong</a:t>
              </a:r>
              <a:r>
                <a:rPr lang="zh-CN" altLang="en-US" sz="5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分析文件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109-1</a:t>
              </a:r>
              <a:r>
                <a:rPr lang="zh-TW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機器學習 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Homework 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343481" y="4599918"/>
            <a:ext cx="4760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0652013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蕭宇謙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0652068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潘名洲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對手擊球後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輸入：球的當前位置、向量、速度。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輸出：球回擊後的落點、移動板子。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方法：對手擊球後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09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輸入：球的落點、當前球速、對方板子座標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輸出：要使用的攻擊方式。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輸入：球的落點、當前球速、落點判斷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輸出：要使用的攻擊方式。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8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AAM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待確認</a:t>
            </a:r>
            <a:r>
              <a:rPr lang="en-US" altLang="zh-CN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不反切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輸出：不能使用的攻擊方式。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參數：遊戲最左最右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9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左移觸發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"MOVE_LEFT”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輸入：右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"MOVE_RIGHT"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輸入：不動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"NONE"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25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FORYOUR 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功能需求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訓練：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Rulebase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檔來產生訓練模型。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77875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讀取訓練完成的程模型，依照訓練後的結果來達到自動對打的功能。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725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需有三種攻擊模式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同方向切球（球的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基本速度加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反方向切球（球被擊回起源方向）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原地擊球（正常反射）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預測對手擊球的落點（對手三種擊球方式）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同方向切球落點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反方向切球落點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原地擊球落點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4312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遊戲版本：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Beta 8.0.1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原使用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Bate 4.0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無切球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遊戲難度：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NORMAL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HARD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環境需求：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Python 3.6+</a:t>
            </a:r>
          </a:p>
          <a:p>
            <a:pPr marL="1527175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==1.9.6+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B504 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或是其他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以上作業系統之電腦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3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561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xmlns="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遊戲座標：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pixels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球：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x 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像素的綠色方塊。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球將首先從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一側發球，然後每輪改變一次。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幀內發球，則會自動向隨機方向發球。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）像素，發球後每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幀增加一次。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+mj-lt"/>
              <a:buAutoNum type="arabicPeriod" startAt="4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該平台是一個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x 30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的矩形。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平台的顏色為紅色，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平台的顏色為藍色。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50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471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xmlns="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切球：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速度會在其接住球時根據平台的移動而變化。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如果平台沿與球相同的方向移動，則球的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速度將增加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（僅一次）。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如果平台穩定，則將球的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如果平台沿與球相反的方向移動，則球將被擊回到其起源方向，並且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20*30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隨機選擇，每步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。移動速度是每幀（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會繼續左右移動。初始方向是隨機的。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沒有切球機構，擊中阻擋器後球速相同。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9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6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防守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依照對手可能的回擊方式來判斷球的落點。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對手正常擊球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對手同方向切球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基礎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+3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對手反方向切球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變回基礎速度，依原方向擊回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在對手擊球前，將我方板子移動到上述三種可能落點的中間。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5350" lvl="1" indent="-452438">
              <a:buFont typeface="+mj-lt"/>
              <a:buAutoNum type="arabi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對手擊球後：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7312" lvl="2" indent="-457200">
              <a:buFont typeface="+mj-lt"/>
              <a:buAutoNum type="alphaL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立即移動到預測之落點位置。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8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以對手當前平台位置，來計算對手平台移動不到的位置，擊球或切球。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3" indent="-457200">
              <a:buFont typeface="+mj-lt"/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4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計算３種攻擊方式打到對面的落點，選擇其中對方回球到我方範圍最小的方式進行攻擊。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r>
              <a:rPr lang="en" altLang="zh-TW" sz="2400" dirty="0"/>
              <a:t>AAM</a:t>
            </a:r>
            <a:r>
              <a:rPr lang="zh-CN" altLang="en-US" sz="2400" dirty="0"/>
              <a:t>模組</a:t>
            </a:r>
            <a:r>
              <a:rPr lang="en-US" altLang="zh-CN" sz="2400" dirty="0"/>
              <a:t> (</a:t>
            </a:r>
            <a:r>
              <a:rPr lang="en" altLang="zh-TW" sz="2400" dirty="0"/>
              <a:t>Avoid Abnormally Missing Modules)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  <a:tabLst>
                <a:tab pos="0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球落點在最左或最右時，不反切。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4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板子往左移動。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板子往右移動。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板子不動。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2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輸入：我方回擊後球的落點、當前球速。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方法：我方發球或我方擊球後執行。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輸出：三個落點中，其最左與最右的中間值、移動板子。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參數：取最小值與最大值之平均值。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完畢後執行。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29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1081</Words>
  <Application>Microsoft Office PowerPoint</Application>
  <PresentationFormat>寬螢幕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微软雅黑</vt:lpstr>
      <vt:lpstr>Roboto Light</vt:lpstr>
      <vt:lpstr>宋体</vt:lpstr>
      <vt:lpstr>微软雅黑 Light</vt:lpstr>
      <vt:lpstr>微軟正黑體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221</cp:revision>
  <dcterms:created xsi:type="dcterms:W3CDTF">2015-09-11T13:14:00Z</dcterms:created>
  <dcterms:modified xsi:type="dcterms:W3CDTF">2020-11-24T16:44:01Z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