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郝庭毅" initials="郝庭毅" lastIdx="0" clrIdx="0">
    <p:extLst>
      <p:ext uri="{19B8F6BF-5375-455C-9EA6-DF929625EA0E}">
        <p15:presenceInfo xmlns:p15="http://schemas.microsoft.com/office/powerpoint/2012/main" userId="b528184c8ef766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12/27/2014</a:t>
            </a:fld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12/27/2014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4594"/>
            <a:ext cx="8077200" cy="1673352"/>
          </a:xfrm>
        </p:spPr>
        <p:txBody>
          <a:bodyPr/>
          <a:lstStyle/>
          <a:p>
            <a:r>
              <a:rPr kumimoji="1" lang="en-US" altLang="zh-CN" dirty="0" smtClean="0"/>
              <a:t>Remove Duplicates from Sorted Array II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10300" y="4351908"/>
            <a:ext cx="2346325" cy="645541"/>
          </a:xfrm>
        </p:spPr>
        <p:txBody>
          <a:bodyPr/>
          <a:lstStyle/>
          <a:p>
            <a:r>
              <a:rPr kumimoji="1" lang="en-US" altLang="zh-CN" dirty="0" smtClean="0"/>
              <a:t>By  Lokikiller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04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Remove Duplicates 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工程应用：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数据去重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891" y="2161142"/>
            <a:ext cx="62484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Remove Duplicates 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问题描述：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有序数组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每个元素可能出现一次或多次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去掉重复元素，使得每个元素只出现一次</a:t>
            </a:r>
            <a:endParaRPr kumimoji="1" lang="en-US" altLang="zh-CN" dirty="0" smtClean="0"/>
          </a:p>
          <a:p>
            <a:pPr lvl="1"/>
            <a:r>
              <a:rPr kumimoji="1" lang="zh-CN" altLang="en-US" smtClean="0"/>
              <a:t>不能使用额外</a:t>
            </a:r>
            <a:r>
              <a:rPr kumimoji="1" lang="zh-CN" altLang="en-US" dirty="0" smtClean="0"/>
              <a:t>空间，保存数组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输入：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2]</a:t>
            </a:r>
          </a:p>
          <a:p>
            <a:pPr lvl="1"/>
            <a:r>
              <a:rPr kumimoji="1" lang="zh-CN" altLang="en-US" dirty="0" smtClean="0"/>
              <a:t>输出：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  此时，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[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2]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20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Remove Duplicates 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思路：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不能额外使用空间，所以只能利用指针跟踪交换数据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记录指针</a:t>
            </a:r>
            <a:r>
              <a:rPr kumimoji="1" lang="en-US" altLang="zh-CN" dirty="0" smtClean="0"/>
              <a:t>note</a:t>
            </a:r>
            <a:r>
              <a:rPr kumimoji="1" lang="zh-CN" altLang="en-US" dirty="0" smtClean="0"/>
              <a:t>：保存当前满足结果的最大不同元素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寻找指针</a:t>
            </a:r>
            <a:r>
              <a:rPr kumimoji="1" lang="en-US" altLang="zh-CN" dirty="0" smtClean="0"/>
              <a:t>find</a:t>
            </a:r>
            <a:r>
              <a:rPr kumimoji="1" lang="zh-CN" altLang="en-US" dirty="0" smtClean="0"/>
              <a:t>：寻找与</a:t>
            </a:r>
            <a:r>
              <a:rPr kumimoji="1" lang="en-US" altLang="zh-CN" dirty="0" smtClean="0"/>
              <a:t>note</a:t>
            </a:r>
            <a:r>
              <a:rPr kumimoji="1" lang="zh-CN" altLang="en-US" dirty="0" smtClean="0"/>
              <a:t>指针不同的元素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通过交换</a:t>
            </a:r>
            <a:r>
              <a:rPr kumimoji="1" lang="en-US" altLang="zh-CN" dirty="0" smtClean="0"/>
              <a:t>note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find</a:t>
            </a:r>
            <a:r>
              <a:rPr kumimoji="1" lang="zh-CN" altLang="en-US" dirty="0" smtClean="0"/>
              <a:t>所指向的元素，达到查找结果的目的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6989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Remove Duplicates 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60559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算法：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边界条件：当数组长度小于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时，直接返回当前数组长度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初始化：</a:t>
            </a:r>
            <a:r>
              <a:rPr kumimoji="1" lang="en-US" altLang="zh-CN" dirty="0" smtClean="0"/>
              <a:t>note</a:t>
            </a:r>
            <a:r>
              <a:rPr kumimoji="1" lang="zh-CN" altLang="en-US" dirty="0" smtClean="0"/>
              <a:t>指针指向数组第一个元素</a:t>
            </a:r>
            <a:endParaRPr kumimoji="1" lang="en-US" altLang="zh-CN" dirty="0" smtClean="0"/>
          </a:p>
          <a:p>
            <a:pPr lvl="1"/>
            <a:r>
              <a:rPr kumimoji="1" lang="zh-CN" altLang="zh-CN" dirty="0"/>
              <a:t> </a:t>
            </a:r>
            <a:r>
              <a:rPr kumimoji="1" lang="zh-CN" altLang="en-US" dirty="0" smtClean="0"/>
              <a:t>               </a:t>
            </a:r>
            <a:r>
              <a:rPr kumimoji="1" lang="en-US" altLang="zh-CN" dirty="0" smtClean="0"/>
              <a:t>find</a:t>
            </a:r>
            <a:r>
              <a:rPr kumimoji="1" lang="zh-CN" altLang="en-US" dirty="0" smtClean="0"/>
              <a:t>指针指向数组第二个元素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过程：如果</a:t>
            </a:r>
            <a:r>
              <a:rPr kumimoji="1" lang="en-US" altLang="zh-CN" dirty="0" smtClean="0"/>
              <a:t>find</a:t>
            </a:r>
            <a:r>
              <a:rPr kumimoji="1" lang="zh-CN" altLang="en-US" dirty="0" smtClean="0"/>
              <a:t>指向元素和</a:t>
            </a:r>
            <a:r>
              <a:rPr kumimoji="1" lang="en-US" altLang="zh-CN" dirty="0" smtClean="0"/>
              <a:t>note</a:t>
            </a:r>
            <a:r>
              <a:rPr kumimoji="1" lang="zh-CN" altLang="en-US" dirty="0" smtClean="0"/>
              <a:t>指向元素相等则，</a:t>
            </a:r>
            <a:r>
              <a:rPr kumimoji="1" lang="en-US" altLang="zh-CN" dirty="0" smtClean="0"/>
              <a:t>find</a:t>
            </a:r>
            <a:r>
              <a:rPr kumimoji="1" lang="zh-CN" altLang="en-US" dirty="0" smtClean="0"/>
              <a:t>继续查找，如果不等则</a:t>
            </a:r>
            <a:r>
              <a:rPr kumimoji="1" lang="en-US" altLang="zh-CN" dirty="0" smtClean="0"/>
              <a:t>note</a:t>
            </a:r>
            <a:r>
              <a:rPr kumimoji="1" lang="zh-CN" altLang="en-US" dirty="0" smtClean="0"/>
              <a:t>的下一个元素和</a:t>
            </a:r>
            <a:r>
              <a:rPr kumimoji="1" lang="en-US" altLang="zh-CN" dirty="0" smtClean="0"/>
              <a:t>find</a:t>
            </a:r>
            <a:r>
              <a:rPr kumimoji="1" lang="zh-CN" altLang="en-US" dirty="0" smtClean="0"/>
              <a:t>所指向元素互换位置。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重点：保证</a:t>
            </a:r>
            <a:r>
              <a:rPr kumimoji="1" lang="en-US" altLang="zh-CN" dirty="0" smtClean="0"/>
              <a:t>note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find</a:t>
            </a:r>
            <a:r>
              <a:rPr kumimoji="1" lang="zh-CN" altLang="en-US" dirty="0" smtClean="0"/>
              <a:t>的含义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3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Remove Duplicates I</a:t>
            </a:r>
            <a:endParaRPr kumimoji="1"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流程图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860" y="1597446"/>
            <a:ext cx="4323190" cy="526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5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Remove Duplicates 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188" y="1724025"/>
            <a:ext cx="5055365" cy="492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Remove Duplicates </a:t>
            </a:r>
            <a:r>
              <a:rPr lang="en-US" altLang="zh-CN" dirty="0" smtClean="0"/>
              <a:t>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问题升级：</a:t>
            </a:r>
            <a:endParaRPr lang="en-US" altLang="zh-CN" dirty="0" smtClean="0"/>
          </a:p>
          <a:p>
            <a:pPr lvl="1"/>
            <a:r>
              <a:rPr lang="zh-CN" altLang="en-US" dirty="0"/>
              <a:t>如果目标数组中的元素可重复一次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算法升级：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</a:t>
            </a:r>
            <a:r>
              <a:rPr lang="en-US" altLang="zh-CN" dirty="0" smtClean="0"/>
              <a:t>temp</a:t>
            </a:r>
            <a:r>
              <a:rPr lang="zh-CN" altLang="en-US" dirty="0" smtClean="0"/>
              <a:t>以保存当前</a:t>
            </a:r>
            <a:r>
              <a:rPr lang="en-US" altLang="zh-CN" dirty="0" smtClean="0"/>
              <a:t>note</a:t>
            </a:r>
            <a:r>
              <a:rPr lang="zh-CN" altLang="en-US" dirty="0" smtClean="0"/>
              <a:t>所指向的值出现的次数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note</a:t>
            </a:r>
            <a:r>
              <a:rPr lang="zh-CN" altLang="en-US" dirty="0" smtClean="0"/>
              <a:t>指针所指向元素与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指针所指向元素相等时，判断</a:t>
            </a:r>
            <a:r>
              <a:rPr lang="en-US" altLang="zh-CN" dirty="0" smtClean="0"/>
              <a:t>temp</a:t>
            </a:r>
            <a:r>
              <a:rPr lang="zh-CN" altLang="en-US" dirty="0" smtClean="0"/>
              <a:t>的值是否为</a:t>
            </a:r>
            <a:r>
              <a:rPr lang="en-US" altLang="zh-CN" dirty="0" smtClean="0"/>
              <a:t>2(</a:t>
            </a:r>
            <a:r>
              <a:rPr lang="zh-CN" altLang="en-US" dirty="0" smtClean="0"/>
              <a:t>即</a:t>
            </a:r>
            <a:r>
              <a:rPr lang="en-US" altLang="zh-CN" dirty="0" smtClean="0"/>
              <a:t>note</a:t>
            </a:r>
            <a:r>
              <a:rPr lang="zh-CN" altLang="en-US" dirty="0" smtClean="0"/>
              <a:t>所指向的值已经出现两次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，若没有，则</a:t>
            </a:r>
            <a:r>
              <a:rPr lang="en-US" altLang="zh-CN" dirty="0" smtClean="0"/>
              <a:t>note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交换所指向的元素值，</a:t>
            </a:r>
            <a:r>
              <a:rPr lang="en-US" altLang="zh-CN" dirty="0" smtClean="0"/>
              <a:t>temp</a:t>
            </a:r>
            <a:r>
              <a:rPr lang="zh-CN" altLang="en-US" dirty="0" smtClean="0"/>
              <a:t>增加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177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Remove Duplicates 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406" y="0"/>
            <a:ext cx="384810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2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Remove Duplicates 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深入思考：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可重复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次？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282" y="155448"/>
            <a:ext cx="395287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6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模块.thmx</Template>
  <TotalTime>151</TotalTime>
  <Words>315</Words>
  <Application>Microsoft Office PowerPoint</Application>
  <PresentationFormat>全屏显示(4:3)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华文楷体</vt:lpstr>
      <vt:lpstr>Arial</vt:lpstr>
      <vt:lpstr>Corbel</vt:lpstr>
      <vt:lpstr>Wingdings</vt:lpstr>
      <vt:lpstr>Wingdings 2</vt:lpstr>
      <vt:lpstr>Wingdings 3</vt:lpstr>
      <vt:lpstr>模块</vt:lpstr>
      <vt:lpstr>Remove Duplicates from Sorted Array II</vt:lpstr>
      <vt:lpstr>Remove Duplicates I</vt:lpstr>
      <vt:lpstr>Remove Duplicates I</vt:lpstr>
      <vt:lpstr>Remove Duplicates I</vt:lpstr>
      <vt:lpstr>Remove Duplicates I</vt:lpstr>
      <vt:lpstr>Remove Duplicates I</vt:lpstr>
      <vt:lpstr>Remove Duplicates II</vt:lpstr>
      <vt:lpstr>Remove Duplicates II</vt:lpstr>
      <vt:lpstr>Remove Duplicates N</vt:lpstr>
      <vt:lpstr>Remove Duplicates 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Remove Duplicates from Sorted Array II</dc:title>
  <dc:creator>hty</dc:creator>
  <cp:lastModifiedBy>郝庭毅</cp:lastModifiedBy>
  <cp:revision>25</cp:revision>
  <dcterms:created xsi:type="dcterms:W3CDTF">2014-12-27T02:30:43Z</dcterms:created>
  <dcterms:modified xsi:type="dcterms:W3CDTF">2014-12-27T05:19:03Z</dcterms:modified>
</cp:coreProperties>
</file>