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70453-C0F1-16D9-0CE7-5E423953C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34E7A-D26A-5D25-9E0A-524299A50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6DB0E-D0F4-41CA-9712-AB6C3026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7C1AF-66FD-769D-2D3F-1D7195A3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F1FD0-694F-62CA-E5A6-3BEB67B3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9D26-7BA4-369D-DE05-30FC18DA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B74C95-A4CE-B695-1AD3-91A9A171E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8393A-1220-C029-EC13-27E9B3D2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A450B-8A05-7947-CFC8-BEEB78A3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C7E3F-8925-6EFA-41AE-C5CCADD0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66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1B9FD-DFA9-B486-5ED6-3EDCCEE58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57AA23-6094-4D35-2524-0D57E1AC9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29E7B-AD66-D4F4-EECB-B6517895B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FD5E2-C5E9-18A2-1E12-9374C568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ADC69-F91D-2997-98CB-CBEAD558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6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33B8C-4E74-54FA-D97B-0714880A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62E1B-A5D7-8279-9C08-089A2571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4304E-408B-D4F0-1DC7-AEF8E8D1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9286-BED0-4BF3-C51A-7E1D9401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83209-00CB-E515-106D-A6FCAAF0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60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18D0-B836-8C0B-979B-3269AE9AB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DA52-374C-82BF-F7F6-BA05DA0B3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6732C-E5E8-21B3-F5D0-7F766E28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EEE88-60D9-5C4D-332C-ABFEB8A2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266AD-A7B7-BE36-302C-E1015FD2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4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7F69D-D70B-D42F-CF72-8640509B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818104-1037-F1FF-0080-61E3AD3D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C88CA-3732-725F-5587-5CE814649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2BA30-6DCC-C35F-341D-882F8DED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DC0CC-7C58-8501-8F84-CEEBF5BC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B5307-071E-6756-6301-A8B9D171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3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1A4E-FB0D-063D-5230-7C68C050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8197E-C62A-AF01-79C7-F846ACBE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CCF77D-5A86-B9A4-B082-49E14901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FB650-60BA-76F3-DD35-A7E81318F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D78CE-DBBF-8858-59DE-C48FAEF6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5D292CC-C4AD-BB97-348D-A298448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D1BEBC-A4B1-EFB6-7A37-21EA2BD1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A58A5C-0FBD-668F-FB2C-83AD7DAF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6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11AF3-E157-3C4B-F79F-8D10F34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3DF757-601D-8B1E-079D-4BBED61E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B8F8EA-AA92-79D2-248B-33FC12ECD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D70ED3-601F-D275-8BC1-8729AB9B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0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CAC3CE-6A48-00E6-48B7-5FC97B35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D05C2-018D-7796-57D6-FC3EF275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756B22-165D-76C2-E7CE-7C6E4ACD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19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4F829-8E09-EDCE-045F-3051A5D0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67BB1-407C-2D09-8BAC-A99A409B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D6D07-73DD-5AFC-8223-AD6E4E14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74888-56CE-E9FE-D3F0-9C2A07CF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4B9661-9D1A-1221-D750-22FB99AA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682A17-0FE8-06AD-CF7C-02347ADD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9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2AC73-8720-2112-653E-ED6FE91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FD29A7-E6F8-50E0-D76E-42D2225FC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1144A6-1EE4-E6D8-9F5A-D1823DE49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A263F-C4D5-12F2-4C01-4B4C4CC4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FE148-9492-F81E-1E6C-44C103DC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45F58-3ED9-8E58-C19B-E9A3255D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9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F5F8EF-9937-A449-6F1C-8F97C758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6BDE92-063D-7D6B-1E3D-777436946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F1C0A-99A7-297E-6BEF-3A3625BDE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86328-BD05-4329-8307-57C4A41527A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4C747-E7AB-040C-68AE-2E795315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BA6ED-9089-8E22-077D-BB363EAB7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C54E-23E8-4B5D-ADC6-7C4BE2EC61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7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E5F9E-BFA5-16AF-F68D-FDECE5B1E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Fold TransposeConv2d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8966A4-E71E-2E16-C5E9-50FED6484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袁之航</a:t>
            </a:r>
          </a:p>
        </p:txBody>
      </p:sp>
    </p:spTree>
    <p:extLst>
      <p:ext uri="{BB962C8B-B14F-4D97-AF65-F5344CB8AC3E}">
        <p14:creationId xmlns:p14="http://schemas.microsoft.com/office/powerpoint/2010/main" val="210489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72F53C6-FF1D-8A41-6B43-AC63B13D7852}"/>
              </a:ext>
            </a:extLst>
          </p:cNvPr>
          <p:cNvSpPr/>
          <p:nvPr/>
        </p:nvSpPr>
        <p:spPr>
          <a:xfrm>
            <a:off x="3753632" y="36424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97B94-0917-81E1-E1F5-6639BB41FA79}"/>
              </a:ext>
            </a:extLst>
          </p:cNvPr>
          <p:cNvSpPr/>
          <p:nvPr/>
        </p:nvSpPr>
        <p:spPr>
          <a:xfrm>
            <a:off x="3943546" y="36424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A99D206-954D-2E6B-9D6C-78D5DD19D78F}"/>
              </a:ext>
            </a:extLst>
          </p:cNvPr>
          <p:cNvSpPr/>
          <p:nvPr/>
        </p:nvSpPr>
        <p:spPr>
          <a:xfrm>
            <a:off x="3753632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175C45-A8FB-504E-BA1D-10FF6F47B014}"/>
              </a:ext>
            </a:extLst>
          </p:cNvPr>
          <p:cNvSpPr/>
          <p:nvPr/>
        </p:nvSpPr>
        <p:spPr>
          <a:xfrm>
            <a:off x="3943546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49DAB9-0818-E3C3-FBDC-63E7B42B8B2F}"/>
              </a:ext>
            </a:extLst>
          </p:cNvPr>
          <p:cNvSpPr/>
          <p:nvPr/>
        </p:nvSpPr>
        <p:spPr>
          <a:xfrm>
            <a:off x="7079468" y="345257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E475B0-44F1-5AA7-91DE-A7FEF18DB456}"/>
              </a:ext>
            </a:extLst>
          </p:cNvPr>
          <p:cNvSpPr/>
          <p:nvPr/>
        </p:nvSpPr>
        <p:spPr>
          <a:xfrm>
            <a:off x="7269382" y="34525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5C55B8E-6367-75C4-1470-9BF1DF613AF8}"/>
              </a:ext>
            </a:extLst>
          </p:cNvPr>
          <p:cNvSpPr/>
          <p:nvPr/>
        </p:nvSpPr>
        <p:spPr>
          <a:xfrm>
            <a:off x="7459296" y="345257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5EBF04D-14DE-C761-95C4-F0479D326A81}"/>
              </a:ext>
            </a:extLst>
          </p:cNvPr>
          <p:cNvSpPr/>
          <p:nvPr/>
        </p:nvSpPr>
        <p:spPr>
          <a:xfrm>
            <a:off x="7649210" y="34525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E6FE71-77DC-04A1-6917-0B01912CFF21}"/>
              </a:ext>
            </a:extLst>
          </p:cNvPr>
          <p:cNvSpPr/>
          <p:nvPr/>
        </p:nvSpPr>
        <p:spPr>
          <a:xfrm>
            <a:off x="7079468" y="36424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523BB4-E894-604E-6CE8-B7ABC3A9F6D8}"/>
              </a:ext>
            </a:extLst>
          </p:cNvPr>
          <p:cNvSpPr/>
          <p:nvPr/>
        </p:nvSpPr>
        <p:spPr>
          <a:xfrm>
            <a:off x="7269382" y="36424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59CBAA-FF98-1C50-1A82-DF55CEFD196F}"/>
              </a:ext>
            </a:extLst>
          </p:cNvPr>
          <p:cNvSpPr/>
          <p:nvPr/>
        </p:nvSpPr>
        <p:spPr>
          <a:xfrm>
            <a:off x="7459296" y="36424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D6ABCE-4C5F-75B4-F267-D4365DD91CF4}"/>
              </a:ext>
            </a:extLst>
          </p:cNvPr>
          <p:cNvSpPr/>
          <p:nvPr/>
        </p:nvSpPr>
        <p:spPr>
          <a:xfrm>
            <a:off x="7649210" y="36424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5516B16-9E93-F7D6-6FF4-56361D9D9835}"/>
              </a:ext>
            </a:extLst>
          </p:cNvPr>
          <p:cNvSpPr/>
          <p:nvPr/>
        </p:nvSpPr>
        <p:spPr>
          <a:xfrm>
            <a:off x="7079468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0761CD-1B33-F2B2-0AEE-61ECF6F7EC1B}"/>
              </a:ext>
            </a:extLst>
          </p:cNvPr>
          <p:cNvSpPr/>
          <p:nvPr/>
        </p:nvSpPr>
        <p:spPr>
          <a:xfrm>
            <a:off x="7269382" y="38323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C3C7B5-3A44-A9CA-ADBB-B992E0922147}"/>
              </a:ext>
            </a:extLst>
          </p:cNvPr>
          <p:cNvSpPr/>
          <p:nvPr/>
        </p:nvSpPr>
        <p:spPr>
          <a:xfrm>
            <a:off x="7459296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4E37FD-AA91-BE51-82C2-E246B7A182D2}"/>
              </a:ext>
            </a:extLst>
          </p:cNvPr>
          <p:cNvSpPr/>
          <p:nvPr/>
        </p:nvSpPr>
        <p:spPr>
          <a:xfrm>
            <a:off x="7649210" y="38323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B07F4DB-AFDC-BE09-F98A-6D8ED12E5E75}"/>
              </a:ext>
            </a:extLst>
          </p:cNvPr>
          <p:cNvSpPr/>
          <p:nvPr/>
        </p:nvSpPr>
        <p:spPr>
          <a:xfrm>
            <a:off x="7079468" y="40223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A7A21CB-3407-CE33-9920-F0362D4E1411}"/>
              </a:ext>
            </a:extLst>
          </p:cNvPr>
          <p:cNvSpPr/>
          <p:nvPr/>
        </p:nvSpPr>
        <p:spPr>
          <a:xfrm>
            <a:off x="7269382" y="40223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177FF87-9AD8-4380-AAB2-F2AB55FFDC7C}"/>
              </a:ext>
            </a:extLst>
          </p:cNvPr>
          <p:cNvSpPr/>
          <p:nvPr/>
        </p:nvSpPr>
        <p:spPr>
          <a:xfrm>
            <a:off x="7459296" y="40223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CA2529F-C10B-C4D6-B347-E5059E08A1E2}"/>
              </a:ext>
            </a:extLst>
          </p:cNvPr>
          <p:cNvSpPr/>
          <p:nvPr/>
        </p:nvSpPr>
        <p:spPr>
          <a:xfrm>
            <a:off x="7649210" y="40223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F538B07-60A8-EEBA-AE27-CBD44E1548C1}"/>
              </a:ext>
            </a:extLst>
          </p:cNvPr>
          <p:cNvSpPr/>
          <p:nvPr/>
        </p:nvSpPr>
        <p:spPr>
          <a:xfrm>
            <a:off x="2151088" y="34912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6A3DA2-2E86-D89B-1A2B-3F02E71BEE1F}"/>
              </a:ext>
            </a:extLst>
          </p:cNvPr>
          <p:cNvSpPr/>
          <p:nvPr/>
        </p:nvSpPr>
        <p:spPr>
          <a:xfrm>
            <a:off x="2341002" y="34912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6E5193-7AFE-F586-3EA7-DC499799AD62}"/>
              </a:ext>
            </a:extLst>
          </p:cNvPr>
          <p:cNvSpPr/>
          <p:nvPr/>
        </p:nvSpPr>
        <p:spPr>
          <a:xfrm>
            <a:off x="2530916" y="34912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D8A94E-3657-4D54-5ACA-A47A4D7FBB63}"/>
              </a:ext>
            </a:extLst>
          </p:cNvPr>
          <p:cNvSpPr/>
          <p:nvPr/>
        </p:nvSpPr>
        <p:spPr>
          <a:xfrm>
            <a:off x="2720830" y="34912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AFFB4D-DD09-208A-1640-741A00A54398}"/>
              </a:ext>
            </a:extLst>
          </p:cNvPr>
          <p:cNvSpPr/>
          <p:nvPr/>
        </p:nvSpPr>
        <p:spPr>
          <a:xfrm>
            <a:off x="2151088" y="36811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69839E0-5D8F-DC57-4E65-CE010035A343}"/>
              </a:ext>
            </a:extLst>
          </p:cNvPr>
          <p:cNvSpPr/>
          <p:nvPr/>
        </p:nvSpPr>
        <p:spPr>
          <a:xfrm>
            <a:off x="2341002" y="36811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D28E16-9383-447B-EAA8-33D514709504}"/>
              </a:ext>
            </a:extLst>
          </p:cNvPr>
          <p:cNvSpPr/>
          <p:nvPr/>
        </p:nvSpPr>
        <p:spPr>
          <a:xfrm>
            <a:off x="2530916" y="36811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B7C222-426C-159A-3EEA-29BC68B958D7}"/>
              </a:ext>
            </a:extLst>
          </p:cNvPr>
          <p:cNvSpPr/>
          <p:nvPr/>
        </p:nvSpPr>
        <p:spPr>
          <a:xfrm>
            <a:off x="2720830" y="36811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5CF91A9-B187-3FB3-B616-FC500082DFAD}"/>
              </a:ext>
            </a:extLst>
          </p:cNvPr>
          <p:cNvSpPr/>
          <p:nvPr/>
        </p:nvSpPr>
        <p:spPr>
          <a:xfrm>
            <a:off x="2151088" y="38710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0788AE4-6DD9-DC17-D20C-49E6744034FC}"/>
              </a:ext>
            </a:extLst>
          </p:cNvPr>
          <p:cNvSpPr/>
          <p:nvPr/>
        </p:nvSpPr>
        <p:spPr>
          <a:xfrm>
            <a:off x="2341002" y="38710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8F8E32-B466-F4EF-81F6-8CA6E8FCC540}"/>
              </a:ext>
            </a:extLst>
          </p:cNvPr>
          <p:cNvSpPr/>
          <p:nvPr/>
        </p:nvSpPr>
        <p:spPr>
          <a:xfrm>
            <a:off x="2530916" y="38710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488EF9-CE21-F20F-0951-6C5539A4FE8A}"/>
              </a:ext>
            </a:extLst>
          </p:cNvPr>
          <p:cNvSpPr/>
          <p:nvPr/>
        </p:nvSpPr>
        <p:spPr>
          <a:xfrm>
            <a:off x="2720830" y="38710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39BC106-B7CC-458A-584F-B2F1E1BC6955}"/>
              </a:ext>
            </a:extLst>
          </p:cNvPr>
          <p:cNvSpPr/>
          <p:nvPr/>
        </p:nvSpPr>
        <p:spPr>
          <a:xfrm>
            <a:off x="2151088" y="40609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70DA9BF-4B85-A7CE-5C88-BAA38ED86184}"/>
              </a:ext>
            </a:extLst>
          </p:cNvPr>
          <p:cNvSpPr/>
          <p:nvPr/>
        </p:nvSpPr>
        <p:spPr>
          <a:xfrm>
            <a:off x="2341002" y="40609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AB2D4A8-6A53-2951-2BA8-FFCDF04F4A52}"/>
              </a:ext>
            </a:extLst>
          </p:cNvPr>
          <p:cNvSpPr/>
          <p:nvPr/>
        </p:nvSpPr>
        <p:spPr>
          <a:xfrm>
            <a:off x="2530916" y="40609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F15A8A7-810E-6896-0725-FDB091D102D7}"/>
              </a:ext>
            </a:extLst>
          </p:cNvPr>
          <p:cNvSpPr/>
          <p:nvPr/>
        </p:nvSpPr>
        <p:spPr>
          <a:xfrm>
            <a:off x="2720830" y="40609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9A7C351-3B9C-D19E-F7AE-7333EDF1E16C}"/>
              </a:ext>
            </a:extLst>
          </p:cNvPr>
          <p:cNvSpPr txBox="1"/>
          <p:nvPr/>
        </p:nvSpPr>
        <p:spPr>
          <a:xfrm>
            <a:off x="2734021" y="2332593"/>
            <a:ext cx="12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Conv2x2</a:t>
            </a:r>
            <a:r>
              <a:rPr lang="zh-CN" altLang="en-US" dirty="0"/>
              <a:t> </a:t>
            </a:r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E280ED-26C6-78C5-4D3C-4F2A0F9733A5}"/>
              </a:ext>
            </a:extLst>
          </p:cNvPr>
          <p:cNvSpPr txBox="1"/>
          <p:nvPr/>
        </p:nvSpPr>
        <p:spPr>
          <a:xfrm>
            <a:off x="6429132" y="2288170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TransposedConv2x2</a:t>
            </a:r>
            <a:r>
              <a:rPr lang="zh-CN" altLang="en-US" dirty="0"/>
              <a:t> </a:t>
            </a:r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6E50EC9-2DDE-2FC2-4FF0-56B9D16FB9C6}"/>
              </a:ext>
            </a:extLst>
          </p:cNvPr>
          <p:cNvSpPr/>
          <p:nvPr/>
        </p:nvSpPr>
        <p:spPr>
          <a:xfrm>
            <a:off x="5761795" y="36424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7EE5382-0543-AD85-E0AA-0B118354FF0E}"/>
              </a:ext>
            </a:extLst>
          </p:cNvPr>
          <p:cNvSpPr/>
          <p:nvPr/>
        </p:nvSpPr>
        <p:spPr>
          <a:xfrm>
            <a:off x="5951709" y="36424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DB279F9-0C98-D25D-A116-D781DF271501}"/>
              </a:ext>
            </a:extLst>
          </p:cNvPr>
          <p:cNvSpPr/>
          <p:nvPr/>
        </p:nvSpPr>
        <p:spPr>
          <a:xfrm>
            <a:off x="5761795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E4F6908-7532-E976-415F-D85832B26B1C}"/>
              </a:ext>
            </a:extLst>
          </p:cNvPr>
          <p:cNvSpPr/>
          <p:nvPr/>
        </p:nvSpPr>
        <p:spPr>
          <a:xfrm>
            <a:off x="5951709" y="38323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CD36C95E-F62F-C9EC-FF86-81CE30C52E37}"/>
              </a:ext>
            </a:extLst>
          </p:cNvPr>
          <p:cNvSpPr/>
          <p:nvPr/>
        </p:nvSpPr>
        <p:spPr>
          <a:xfrm>
            <a:off x="3178027" y="3781375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89AD04C-5B4B-A706-7A18-C6A81DB6ED33}"/>
              </a:ext>
            </a:extLst>
          </p:cNvPr>
          <p:cNvSpPr/>
          <p:nvPr/>
        </p:nvSpPr>
        <p:spPr>
          <a:xfrm>
            <a:off x="6894244" y="34525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59FCCA0-6C07-FE0F-8F71-FA1D24A20E3D}"/>
              </a:ext>
            </a:extLst>
          </p:cNvPr>
          <p:cNvSpPr/>
          <p:nvPr/>
        </p:nvSpPr>
        <p:spPr>
          <a:xfrm>
            <a:off x="6894244" y="36424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8FC6503-C0E5-64D3-B2BF-9C0AD032D62C}"/>
              </a:ext>
            </a:extLst>
          </p:cNvPr>
          <p:cNvSpPr/>
          <p:nvPr/>
        </p:nvSpPr>
        <p:spPr>
          <a:xfrm>
            <a:off x="6894244" y="38323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F4FD100-5731-2433-3AC1-CA207E3D4084}"/>
              </a:ext>
            </a:extLst>
          </p:cNvPr>
          <p:cNvSpPr/>
          <p:nvPr/>
        </p:nvSpPr>
        <p:spPr>
          <a:xfrm>
            <a:off x="6894244" y="40223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38746DB-6D6D-E289-B143-C4B248F9B0BC}"/>
              </a:ext>
            </a:extLst>
          </p:cNvPr>
          <p:cNvSpPr/>
          <p:nvPr/>
        </p:nvSpPr>
        <p:spPr>
          <a:xfrm>
            <a:off x="7079468" y="32640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C2EA313-975D-020A-A7ED-07E14FE120AE}"/>
              </a:ext>
            </a:extLst>
          </p:cNvPr>
          <p:cNvSpPr/>
          <p:nvPr/>
        </p:nvSpPr>
        <p:spPr>
          <a:xfrm>
            <a:off x="7269382" y="32640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7F5DB42-0A4E-F3B4-9C4F-C71A1EE09284}"/>
              </a:ext>
            </a:extLst>
          </p:cNvPr>
          <p:cNvSpPr/>
          <p:nvPr/>
        </p:nvSpPr>
        <p:spPr>
          <a:xfrm>
            <a:off x="7459296" y="32640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2F789EF-B2ED-7F03-061B-97A73EBA6499}"/>
              </a:ext>
            </a:extLst>
          </p:cNvPr>
          <p:cNvSpPr/>
          <p:nvPr/>
        </p:nvSpPr>
        <p:spPr>
          <a:xfrm>
            <a:off x="7649210" y="32640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E1210C-2417-8787-E3C3-7BF5F52EAD4F}"/>
              </a:ext>
            </a:extLst>
          </p:cNvPr>
          <p:cNvSpPr/>
          <p:nvPr/>
        </p:nvSpPr>
        <p:spPr>
          <a:xfrm>
            <a:off x="6894244" y="32640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43D7E68E-EC93-5D05-568D-AA1B3BDA4E8D}"/>
              </a:ext>
            </a:extLst>
          </p:cNvPr>
          <p:cNvSpPr/>
          <p:nvPr/>
        </p:nvSpPr>
        <p:spPr>
          <a:xfrm>
            <a:off x="6306914" y="3763022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DE38FEE6-E517-83CB-389C-B1E1519129E5}"/>
              </a:ext>
            </a:extLst>
          </p:cNvPr>
          <p:cNvSpPr/>
          <p:nvPr/>
        </p:nvSpPr>
        <p:spPr>
          <a:xfrm>
            <a:off x="8030795" y="3739173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B0EFE1D6-EDFC-DEAA-64FE-D77C3BFEAEF5}"/>
              </a:ext>
            </a:extLst>
          </p:cNvPr>
          <p:cNvSpPr/>
          <p:nvPr/>
        </p:nvSpPr>
        <p:spPr>
          <a:xfrm>
            <a:off x="8693736" y="3452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01D36BF-D0C9-C099-99C2-FC2166567393}"/>
              </a:ext>
            </a:extLst>
          </p:cNvPr>
          <p:cNvSpPr/>
          <p:nvPr/>
        </p:nvSpPr>
        <p:spPr>
          <a:xfrm>
            <a:off x="8883650" y="3452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C4866F-548F-E2C3-76D6-BA3A7E0D2123}"/>
              </a:ext>
            </a:extLst>
          </p:cNvPr>
          <p:cNvSpPr/>
          <p:nvPr/>
        </p:nvSpPr>
        <p:spPr>
          <a:xfrm>
            <a:off x="9073564" y="3452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602837-622A-4FDB-2FE7-5D9BCA060813}"/>
              </a:ext>
            </a:extLst>
          </p:cNvPr>
          <p:cNvSpPr/>
          <p:nvPr/>
        </p:nvSpPr>
        <p:spPr>
          <a:xfrm>
            <a:off x="9263478" y="3452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F7AE1CF-5957-ABA8-2FAE-9D4E8958CD9F}"/>
              </a:ext>
            </a:extLst>
          </p:cNvPr>
          <p:cNvSpPr/>
          <p:nvPr/>
        </p:nvSpPr>
        <p:spPr>
          <a:xfrm>
            <a:off x="8693736" y="3642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9A3E46-27C5-A885-252B-2BCF50BC17E7}"/>
              </a:ext>
            </a:extLst>
          </p:cNvPr>
          <p:cNvSpPr/>
          <p:nvPr/>
        </p:nvSpPr>
        <p:spPr>
          <a:xfrm>
            <a:off x="8883650" y="3642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8DF5759-545F-4A26-4592-BA181EE330F1}"/>
              </a:ext>
            </a:extLst>
          </p:cNvPr>
          <p:cNvSpPr/>
          <p:nvPr/>
        </p:nvSpPr>
        <p:spPr>
          <a:xfrm>
            <a:off x="9073564" y="3642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5893D73-41DD-7B97-02A5-5E5BC82337B5}"/>
              </a:ext>
            </a:extLst>
          </p:cNvPr>
          <p:cNvSpPr/>
          <p:nvPr/>
        </p:nvSpPr>
        <p:spPr>
          <a:xfrm>
            <a:off x="9263478" y="3642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2D9A440-EFC5-0D75-37AE-F039E343D735}"/>
              </a:ext>
            </a:extLst>
          </p:cNvPr>
          <p:cNvSpPr/>
          <p:nvPr/>
        </p:nvSpPr>
        <p:spPr>
          <a:xfrm>
            <a:off x="8693736" y="3832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7E2D35D-FD94-94DA-8304-27704D3B080E}"/>
              </a:ext>
            </a:extLst>
          </p:cNvPr>
          <p:cNvSpPr/>
          <p:nvPr/>
        </p:nvSpPr>
        <p:spPr>
          <a:xfrm>
            <a:off x="8883650" y="3832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68DB9B6-71FD-F544-A0BE-6B6777B3C3E2}"/>
              </a:ext>
            </a:extLst>
          </p:cNvPr>
          <p:cNvSpPr/>
          <p:nvPr/>
        </p:nvSpPr>
        <p:spPr>
          <a:xfrm>
            <a:off x="9073564" y="3832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5FFCFBC-0341-AF7C-BA60-7FE43EBCAABF}"/>
              </a:ext>
            </a:extLst>
          </p:cNvPr>
          <p:cNvSpPr/>
          <p:nvPr/>
        </p:nvSpPr>
        <p:spPr>
          <a:xfrm>
            <a:off x="9263478" y="3832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78453B5-805B-0E97-A611-29CF2B7B794F}"/>
              </a:ext>
            </a:extLst>
          </p:cNvPr>
          <p:cNvSpPr/>
          <p:nvPr/>
        </p:nvSpPr>
        <p:spPr>
          <a:xfrm>
            <a:off x="8693736" y="4022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DBE1FFC-6C2D-F6F0-E2F7-A30813DECF12}"/>
              </a:ext>
            </a:extLst>
          </p:cNvPr>
          <p:cNvSpPr/>
          <p:nvPr/>
        </p:nvSpPr>
        <p:spPr>
          <a:xfrm>
            <a:off x="8883650" y="4022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59132CA-FD5A-E914-B4A4-56CA0E18B99E}"/>
              </a:ext>
            </a:extLst>
          </p:cNvPr>
          <p:cNvSpPr/>
          <p:nvPr/>
        </p:nvSpPr>
        <p:spPr>
          <a:xfrm>
            <a:off x="9073564" y="4022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EFEB609-B694-62D6-322B-FDF2D18E910C}"/>
              </a:ext>
            </a:extLst>
          </p:cNvPr>
          <p:cNvSpPr/>
          <p:nvPr/>
        </p:nvSpPr>
        <p:spPr>
          <a:xfrm>
            <a:off x="9263478" y="4022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3788B1D-D5E9-9963-0BB0-47472429C463}"/>
              </a:ext>
            </a:extLst>
          </p:cNvPr>
          <p:cNvSpPr txBox="1"/>
          <p:nvPr/>
        </p:nvSpPr>
        <p:spPr>
          <a:xfrm>
            <a:off x="7104088" y="4330439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Conv2x2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77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83586-10E6-CE3A-11E4-D386CBF38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transposed convolution</a:t>
                </a:r>
                <a:r>
                  <a:rPr lang="zh-CN" altLang="en-US" dirty="0"/>
                  <a:t>将</a:t>
                </a:r>
                <a:r>
                  <a:rPr lang="en-US" altLang="zh-CN" dirty="0"/>
                  <a:t>output size</a:t>
                </a:r>
                <a:r>
                  <a:rPr lang="zh-CN" altLang="en-US" dirty="0"/>
                  <a:t>恢复为</a:t>
                </a:r>
                <a:r>
                  <a:rPr lang="en-US" altLang="zh-CN" dirty="0"/>
                  <a:t>input size</a:t>
                </a:r>
                <a:r>
                  <a:rPr lang="zh-CN" altLang="en-US" dirty="0"/>
                  <a:t>；保持连接方式相同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一个</a:t>
                </a:r>
                <a:r>
                  <a:rPr lang="en-US" altLang="zh-CN" dirty="0"/>
                  <a:t>input</a:t>
                </a:r>
                <a:r>
                  <a:rPr lang="zh-CN" altLang="en-US" dirty="0"/>
                  <a:t>点一个方向上连接了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/>
                  <a:t>个点，则在</a:t>
                </a:r>
                <a:r>
                  <a:rPr lang="en-US" altLang="zh-CN" dirty="0"/>
                  <a:t>transpose</a:t>
                </a:r>
                <a:r>
                  <a:rPr lang="zh-CN" altLang="en-US" dirty="0"/>
                  <a:t>卷积的</a:t>
                </a:r>
                <a:r>
                  <a:rPr lang="en-US" altLang="zh-CN" dirty="0"/>
                  <a:t>kernel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zh-CN" altLang="en-US" dirty="0"/>
                  <a:t>那么</a:t>
                </a:r>
                <a:r>
                  <a:rPr lang="en-US" altLang="zh-CN" dirty="0"/>
                  <a:t>padding</a:t>
                </a:r>
                <a:r>
                  <a:rPr lang="zh-CN" altLang="en-US" dirty="0"/>
                  <a:t>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483586-10E6-CE3A-11E4-D386CBF38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8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2FC8C1-7D5E-E9FA-103F-671A3BA3FD5B}"/>
              </a:ext>
            </a:extLst>
          </p:cNvPr>
          <p:cNvSpPr/>
          <p:nvPr/>
        </p:nvSpPr>
        <p:spPr>
          <a:xfrm>
            <a:off x="3652032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7B8906-D7C2-BB90-3127-390023021102}"/>
              </a:ext>
            </a:extLst>
          </p:cNvPr>
          <p:cNvSpPr/>
          <p:nvPr/>
        </p:nvSpPr>
        <p:spPr>
          <a:xfrm>
            <a:off x="3841946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03117C-759B-7D9B-C585-FB12F8162B93}"/>
              </a:ext>
            </a:extLst>
          </p:cNvPr>
          <p:cNvSpPr/>
          <p:nvPr/>
        </p:nvSpPr>
        <p:spPr>
          <a:xfrm>
            <a:off x="3652032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925A39-3AB2-0B3B-0C7B-65F36D4A8EBD}"/>
              </a:ext>
            </a:extLst>
          </p:cNvPr>
          <p:cNvSpPr/>
          <p:nvPr/>
        </p:nvSpPr>
        <p:spPr>
          <a:xfrm>
            <a:off x="3841946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9809E83-D2D6-DB57-E3E0-6868CEA58E23}"/>
              </a:ext>
            </a:extLst>
          </p:cNvPr>
          <p:cNvSpPr/>
          <p:nvPr/>
        </p:nvSpPr>
        <p:spPr>
          <a:xfrm>
            <a:off x="6977868" y="199207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F7DA54D-C0A6-576E-19BE-8C78CB54B0AC}"/>
              </a:ext>
            </a:extLst>
          </p:cNvPr>
          <p:cNvSpPr/>
          <p:nvPr/>
        </p:nvSpPr>
        <p:spPr>
          <a:xfrm>
            <a:off x="7167782" y="19920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9706D84-5012-FA3D-3761-CE7105E7F0D1}"/>
              </a:ext>
            </a:extLst>
          </p:cNvPr>
          <p:cNvSpPr/>
          <p:nvPr/>
        </p:nvSpPr>
        <p:spPr>
          <a:xfrm>
            <a:off x="7357696" y="199207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68A0D2-524F-E338-BC9A-D15DBAAD4AD3}"/>
              </a:ext>
            </a:extLst>
          </p:cNvPr>
          <p:cNvSpPr/>
          <p:nvPr/>
        </p:nvSpPr>
        <p:spPr>
          <a:xfrm>
            <a:off x="7547610" y="19920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07FD9BD-3F40-8989-AD72-5390E86611F7}"/>
              </a:ext>
            </a:extLst>
          </p:cNvPr>
          <p:cNvSpPr/>
          <p:nvPr/>
        </p:nvSpPr>
        <p:spPr>
          <a:xfrm>
            <a:off x="6977868" y="21819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B0E3C59-F0C7-4BD5-C487-4E02E082E7FD}"/>
              </a:ext>
            </a:extLst>
          </p:cNvPr>
          <p:cNvSpPr/>
          <p:nvPr/>
        </p:nvSpPr>
        <p:spPr>
          <a:xfrm>
            <a:off x="7167782" y="21819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D12F9FC-D3F7-14A4-53B9-BBDEB4EF9167}"/>
              </a:ext>
            </a:extLst>
          </p:cNvPr>
          <p:cNvSpPr/>
          <p:nvPr/>
        </p:nvSpPr>
        <p:spPr>
          <a:xfrm>
            <a:off x="7357696" y="21819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8EA877E-CC1C-D897-3B22-86A6301C5C95}"/>
              </a:ext>
            </a:extLst>
          </p:cNvPr>
          <p:cNvSpPr/>
          <p:nvPr/>
        </p:nvSpPr>
        <p:spPr>
          <a:xfrm>
            <a:off x="7547610" y="21819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5E656D5-1B02-D7AA-DF92-FE33ED0C940D}"/>
              </a:ext>
            </a:extLst>
          </p:cNvPr>
          <p:cNvSpPr/>
          <p:nvPr/>
        </p:nvSpPr>
        <p:spPr>
          <a:xfrm>
            <a:off x="6977868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4113315-1FF7-5A86-5DB0-AB72C5D430BB}"/>
              </a:ext>
            </a:extLst>
          </p:cNvPr>
          <p:cNvSpPr/>
          <p:nvPr/>
        </p:nvSpPr>
        <p:spPr>
          <a:xfrm>
            <a:off x="7167782" y="23718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50009E2-0CF5-7ABF-6A71-B4BDCADA0E4B}"/>
              </a:ext>
            </a:extLst>
          </p:cNvPr>
          <p:cNvSpPr/>
          <p:nvPr/>
        </p:nvSpPr>
        <p:spPr>
          <a:xfrm>
            <a:off x="7357696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611D140-F730-9D62-3CC4-2ADA25556BEA}"/>
              </a:ext>
            </a:extLst>
          </p:cNvPr>
          <p:cNvSpPr/>
          <p:nvPr/>
        </p:nvSpPr>
        <p:spPr>
          <a:xfrm>
            <a:off x="7547610" y="23718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0AB7AFD-4444-4EA5-4989-A671579C9524}"/>
              </a:ext>
            </a:extLst>
          </p:cNvPr>
          <p:cNvSpPr/>
          <p:nvPr/>
        </p:nvSpPr>
        <p:spPr>
          <a:xfrm>
            <a:off x="6977868" y="25618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F11FF37-EBBA-F07A-D189-AB8EC8F053EA}"/>
              </a:ext>
            </a:extLst>
          </p:cNvPr>
          <p:cNvSpPr/>
          <p:nvPr/>
        </p:nvSpPr>
        <p:spPr>
          <a:xfrm>
            <a:off x="7167782" y="25618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4CE06B7-EAB1-6991-6398-07EDDF938AA2}"/>
              </a:ext>
            </a:extLst>
          </p:cNvPr>
          <p:cNvSpPr/>
          <p:nvPr/>
        </p:nvSpPr>
        <p:spPr>
          <a:xfrm>
            <a:off x="7357696" y="25618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2C470A6-B423-12BD-615F-93A57DF88043}"/>
              </a:ext>
            </a:extLst>
          </p:cNvPr>
          <p:cNvSpPr/>
          <p:nvPr/>
        </p:nvSpPr>
        <p:spPr>
          <a:xfrm>
            <a:off x="7547610" y="25618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620A140B-0FCF-F639-B5C1-30FE2418BADE}"/>
              </a:ext>
            </a:extLst>
          </p:cNvPr>
          <p:cNvSpPr/>
          <p:nvPr/>
        </p:nvSpPr>
        <p:spPr>
          <a:xfrm>
            <a:off x="2049488" y="20307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C18FA47-B814-F323-09C7-E524942DC2C1}"/>
              </a:ext>
            </a:extLst>
          </p:cNvPr>
          <p:cNvSpPr/>
          <p:nvPr/>
        </p:nvSpPr>
        <p:spPr>
          <a:xfrm>
            <a:off x="2239402" y="20307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7F8B2D-4094-4122-762D-D39BB051914C}"/>
              </a:ext>
            </a:extLst>
          </p:cNvPr>
          <p:cNvSpPr/>
          <p:nvPr/>
        </p:nvSpPr>
        <p:spPr>
          <a:xfrm>
            <a:off x="2429316" y="20307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FBABFD8-1F73-3C5F-88AD-C94724060BB4}"/>
              </a:ext>
            </a:extLst>
          </p:cNvPr>
          <p:cNvSpPr/>
          <p:nvPr/>
        </p:nvSpPr>
        <p:spPr>
          <a:xfrm>
            <a:off x="2619230" y="203075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EFBF518-80AA-4B4A-9DF5-D96C2C934CEA}"/>
              </a:ext>
            </a:extLst>
          </p:cNvPr>
          <p:cNvSpPr/>
          <p:nvPr/>
        </p:nvSpPr>
        <p:spPr>
          <a:xfrm>
            <a:off x="2049488" y="22206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AEFC086E-ACC0-C247-3D7D-E60C39E90B6B}"/>
              </a:ext>
            </a:extLst>
          </p:cNvPr>
          <p:cNvSpPr/>
          <p:nvPr/>
        </p:nvSpPr>
        <p:spPr>
          <a:xfrm>
            <a:off x="2239402" y="22206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3AC417C-C0B9-AD01-C978-6EA219297AF2}"/>
              </a:ext>
            </a:extLst>
          </p:cNvPr>
          <p:cNvSpPr/>
          <p:nvPr/>
        </p:nvSpPr>
        <p:spPr>
          <a:xfrm>
            <a:off x="2429316" y="22206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36E1440-7D51-07A2-AF25-CC67CA8ABB2B}"/>
              </a:ext>
            </a:extLst>
          </p:cNvPr>
          <p:cNvSpPr/>
          <p:nvPr/>
        </p:nvSpPr>
        <p:spPr>
          <a:xfrm>
            <a:off x="2619230" y="2220670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143CC2A-BE76-08D9-AE41-42F4FB295642}"/>
              </a:ext>
            </a:extLst>
          </p:cNvPr>
          <p:cNvSpPr/>
          <p:nvPr/>
        </p:nvSpPr>
        <p:spPr>
          <a:xfrm>
            <a:off x="2049488" y="2410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9CAA244E-0C81-27D6-28C0-746CE409ABF4}"/>
              </a:ext>
            </a:extLst>
          </p:cNvPr>
          <p:cNvSpPr/>
          <p:nvPr/>
        </p:nvSpPr>
        <p:spPr>
          <a:xfrm>
            <a:off x="2239402" y="2410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E2CE5B93-EFB6-9422-362F-7909E83A7254}"/>
              </a:ext>
            </a:extLst>
          </p:cNvPr>
          <p:cNvSpPr/>
          <p:nvPr/>
        </p:nvSpPr>
        <p:spPr>
          <a:xfrm>
            <a:off x="2429316" y="2410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014E1D3E-E648-BC47-AA4B-57F810E5C807}"/>
              </a:ext>
            </a:extLst>
          </p:cNvPr>
          <p:cNvSpPr/>
          <p:nvPr/>
        </p:nvSpPr>
        <p:spPr>
          <a:xfrm>
            <a:off x="2619230" y="2410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AC95AE2-1F48-720D-E04A-AB90E9FA2CD9}"/>
              </a:ext>
            </a:extLst>
          </p:cNvPr>
          <p:cNvSpPr/>
          <p:nvPr/>
        </p:nvSpPr>
        <p:spPr>
          <a:xfrm>
            <a:off x="2049488" y="2600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FA72E2B8-F53D-E6C6-1CDE-698A5520CBBA}"/>
              </a:ext>
            </a:extLst>
          </p:cNvPr>
          <p:cNvSpPr/>
          <p:nvPr/>
        </p:nvSpPr>
        <p:spPr>
          <a:xfrm>
            <a:off x="2239402" y="2600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0DA7105F-9D63-385E-AFCB-997026FCFBD2}"/>
              </a:ext>
            </a:extLst>
          </p:cNvPr>
          <p:cNvSpPr/>
          <p:nvPr/>
        </p:nvSpPr>
        <p:spPr>
          <a:xfrm>
            <a:off x="2429316" y="2600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A1B6ABD8-EFE8-8561-9761-D047BFEB2413}"/>
              </a:ext>
            </a:extLst>
          </p:cNvPr>
          <p:cNvSpPr/>
          <p:nvPr/>
        </p:nvSpPr>
        <p:spPr>
          <a:xfrm>
            <a:off x="2619230" y="2600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F24DCDD-9675-9EE8-4840-95E2BAA69326}"/>
              </a:ext>
            </a:extLst>
          </p:cNvPr>
          <p:cNvSpPr txBox="1"/>
          <p:nvPr/>
        </p:nvSpPr>
        <p:spPr>
          <a:xfrm>
            <a:off x="2632421" y="872093"/>
            <a:ext cx="12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Conv2x2</a:t>
            </a:r>
            <a:r>
              <a:rPr lang="zh-CN" altLang="en-US" dirty="0"/>
              <a:t> </a:t>
            </a:r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E58BF0C-7ED0-A979-7ACE-F1495EF9503C}"/>
              </a:ext>
            </a:extLst>
          </p:cNvPr>
          <p:cNvSpPr txBox="1"/>
          <p:nvPr/>
        </p:nvSpPr>
        <p:spPr>
          <a:xfrm>
            <a:off x="6327532" y="827670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TransposedConv2x2</a:t>
            </a:r>
            <a:r>
              <a:rPr lang="zh-CN" altLang="en-US" dirty="0"/>
              <a:t> </a:t>
            </a:r>
            <a:r>
              <a:rPr lang="en-US" altLang="zh-CN" dirty="0"/>
              <a:t>Stride=2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85533A6-5354-92E6-82A7-9334AE4B661A}"/>
              </a:ext>
            </a:extLst>
          </p:cNvPr>
          <p:cNvSpPr/>
          <p:nvPr/>
        </p:nvSpPr>
        <p:spPr>
          <a:xfrm>
            <a:off x="5660195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CF4276A-E8DE-2B7C-8B37-5EC0A5A4B838}"/>
              </a:ext>
            </a:extLst>
          </p:cNvPr>
          <p:cNvSpPr/>
          <p:nvPr/>
        </p:nvSpPr>
        <p:spPr>
          <a:xfrm>
            <a:off x="5850109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A1E8765-2AE2-C8CD-7482-D6038DC44054}"/>
              </a:ext>
            </a:extLst>
          </p:cNvPr>
          <p:cNvSpPr/>
          <p:nvPr/>
        </p:nvSpPr>
        <p:spPr>
          <a:xfrm>
            <a:off x="5660195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1E287E8-3D66-151C-18F1-38FC7EA23F65}"/>
              </a:ext>
            </a:extLst>
          </p:cNvPr>
          <p:cNvSpPr/>
          <p:nvPr/>
        </p:nvSpPr>
        <p:spPr>
          <a:xfrm>
            <a:off x="5850109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93B6C82-9CEA-508E-EA3C-C3978FAE4477}"/>
              </a:ext>
            </a:extLst>
          </p:cNvPr>
          <p:cNvSpPr txBox="1"/>
          <p:nvPr/>
        </p:nvSpPr>
        <p:spPr>
          <a:xfrm>
            <a:off x="5011904" y="3890735"/>
            <a:ext cx="4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Fold TransposedConv2x2</a:t>
            </a:r>
            <a:r>
              <a:rPr lang="zh-CN" altLang="en-US" dirty="0"/>
              <a:t> </a:t>
            </a:r>
          </a:p>
        </p:txBody>
      </p:sp>
      <p:sp>
        <p:nvSpPr>
          <p:cNvPr id="451" name="箭头: 右 450">
            <a:extLst>
              <a:ext uri="{FF2B5EF4-FFF2-40B4-BE49-F238E27FC236}">
                <a16:creationId xmlns:a16="http://schemas.microsoft.com/office/drawing/2014/main" id="{FE9A2233-9753-6826-8997-61630589507C}"/>
              </a:ext>
            </a:extLst>
          </p:cNvPr>
          <p:cNvSpPr/>
          <p:nvPr/>
        </p:nvSpPr>
        <p:spPr>
          <a:xfrm>
            <a:off x="3076427" y="2320875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矩形 468">
            <a:extLst>
              <a:ext uri="{FF2B5EF4-FFF2-40B4-BE49-F238E27FC236}">
                <a16:creationId xmlns:a16="http://schemas.microsoft.com/office/drawing/2014/main" id="{E81D6703-A35A-6417-F66F-BE090FD99A33}"/>
              </a:ext>
            </a:extLst>
          </p:cNvPr>
          <p:cNvSpPr/>
          <p:nvPr/>
        </p:nvSpPr>
        <p:spPr>
          <a:xfrm>
            <a:off x="6792644" y="199207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B899BA0D-0E56-F459-63D3-5F3E9891695F}"/>
              </a:ext>
            </a:extLst>
          </p:cNvPr>
          <p:cNvSpPr/>
          <p:nvPr/>
        </p:nvSpPr>
        <p:spPr>
          <a:xfrm>
            <a:off x="6792644" y="218198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矩形 470">
            <a:extLst>
              <a:ext uri="{FF2B5EF4-FFF2-40B4-BE49-F238E27FC236}">
                <a16:creationId xmlns:a16="http://schemas.microsoft.com/office/drawing/2014/main" id="{886BF766-B2E3-5441-B42D-77B18FB5FDEA}"/>
              </a:ext>
            </a:extLst>
          </p:cNvPr>
          <p:cNvSpPr/>
          <p:nvPr/>
        </p:nvSpPr>
        <p:spPr>
          <a:xfrm>
            <a:off x="6792644" y="237189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8988AE5D-C466-FEBA-8CD5-1BA9AB7B6A3C}"/>
              </a:ext>
            </a:extLst>
          </p:cNvPr>
          <p:cNvSpPr/>
          <p:nvPr/>
        </p:nvSpPr>
        <p:spPr>
          <a:xfrm>
            <a:off x="6792644" y="256181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矩形 472">
            <a:extLst>
              <a:ext uri="{FF2B5EF4-FFF2-40B4-BE49-F238E27FC236}">
                <a16:creationId xmlns:a16="http://schemas.microsoft.com/office/drawing/2014/main" id="{44DCABBB-0E31-461C-A84C-E9C9F7C9721B}"/>
              </a:ext>
            </a:extLst>
          </p:cNvPr>
          <p:cNvSpPr/>
          <p:nvPr/>
        </p:nvSpPr>
        <p:spPr>
          <a:xfrm>
            <a:off x="6977868" y="18035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FA2BFF95-9916-A4F5-AD38-A67F45C6734D}"/>
              </a:ext>
            </a:extLst>
          </p:cNvPr>
          <p:cNvSpPr/>
          <p:nvPr/>
        </p:nvSpPr>
        <p:spPr>
          <a:xfrm>
            <a:off x="7167782" y="18035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71830D7B-6284-31F3-FABD-1EC04493358D}"/>
              </a:ext>
            </a:extLst>
          </p:cNvPr>
          <p:cNvSpPr/>
          <p:nvPr/>
        </p:nvSpPr>
        <p:spPr>
          <a:xfrm>
            <a:off x="7357696" y="18035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矩形 475">
            <a:extLst>
              <a:ext uri="{FF2B5EF4-FFF2-40B4-BE49-F238E27FC236}">
                <a16:creationId xmlns:a16="http://schemas.microsoft.com/office/drawing/2014/main" id="{CBBEB4E7-0542-AB9B-F503-8297AFA4044A}"/>
              </a:ext>
            </a:extLst>
          </p:cNvPr>
          <p:cNvSpPr/>
          <p:nvPr/>
        </p:nvSpPr>
        <p:spPr>
          <a:xfrm>
            <a:off x="7547610" y="18035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32792C32-41D6-867F-49D4-2786BCA3FC68}"/>
              </a:ext>
            </a:extLst>
          </p:cNvPr>
          <p:cNvSpPr/>
          <p:nvPr/>
        </p:nvSpPr>
        <p:spPr>
          <a:xfrm>
            <a:off x="6792644" y="180352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右 493">
            <a:extLst>
              <a:ext uri="{FF2B5EF4-FFF2-40B4-BE49-F238E27FC236}">
                <a16:creationId xmlns:a16="http://schemas.microsoft.com/office/drawing/2014/main" id="{98D8376E-AFD8-A1F6-94C0-48A55AD17A76}"/>
              </a:ext>
            </a:extLst>
          </p:cNvPr>
          <p:cNvSpPr/>
          <p:nvPr/>
        </p:nvSpPr>
        <p:spPr>
          <a:xfrm>
            <a:off x="6205314" y="2302522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箭头: 右 494">
            <a:extLst>
              <a:ext uri="{FF2B5EF4-FFF2-40B4-BE49-F238E27FC236}">
                <a16:creationId xmlns:a16="http://schemas.microsoft.com/office/drawing/2014/main" id="{BB1E806F-325C-02F3-DA88-15E7E94E05EA}"/>
              </a:ext>
            </a:extLst>
          </p:cNvPr>
          <p:cNvSpPr/>
          <p:nvPr/>
        </p:nvSpPr>
        <p:spPr>
          <a:xfrm>
            <a:off x="7929195" y="2278673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矩形 495">
            <a:extLst>
              <a:ext uri="{FF2B5EF4-FFF2-40B4-BE49-F238E27FC236}">
                <a16:creationId xmlns:a16="http://schemas.microsoft.com/office/drawing/2014/main" id="{B39F0FE1-EA45-1F2B-70A2-3B542753EC53}"/>
              </a:ext>
            </a:extLst>
          </p:cNvPr>
          <p:cNvSpPr/>
          <p:nvPr/>
        </p:nvSpPr>
        <p:spPr>
          <a:xfrm>
            <a:off x="8592136" y="19920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622A2F34-F866-7230-C91E-8AF1599A95C3}"/>
              </a:ext>
            </a:extLst>
          </p:cNvPr>
          <p:cNvSpPr/>
          <p:nvPr/>
        </p:nvSpPr>
        <p:spPr>
          <a:xfrm>
            <a:off x="8782050" y="19920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4EB6BA05-33E7-D13A-C391-D7D590E43CC9}"/>
              </a:ext>
            </a:extLst>
          </p:cNvPr>
          <p:cNvSpPr/>
          <p:nvPr/>
        </p:nvSpPr>
        <p:spPr>
          <a:xfrm>
            <a:off x="8971964" y="19920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矩形 498">
            <a:extLst>
              <a:ext uri="{FF2B5EF4-FFF2-40B4-BE49-F238E27FC236}">
                <a16:creationId xmlns:a16="http://schemas.microsoft.com/office/drawing/2014/main" id="{79823810-8E8D-D555-10B8-684898C403E5}"/>
              </a:ext>
            </a:extLst>
          </p:cNvPr>
          <p:cNvSpPr/>
          <p:nvPr/>
        </p:nvSpPr>
        <p:spPr>
          <a:xfrm>
            <a:off x="9161878" y="19920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E370D2BA-8A56-E98D-288E-342EF8E38A76}"/>
              </a:ext>
            </a:extLst>
          </p:cNvPr>
          <p:cNvSpPr/>
          <p:nvPr/>
        </p:nvSpPr>
        <p:spPr>
          <a:xfrm>
            <a:off x="8592136" y="21819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63B08F6E-ABC1-CFB1-EFFE-95BDF40BCBF4}"/>
              </a:ext>
            </a:extLst>
          </p:cNvPr>
          <p:cNvSpPr/>
          <p:nvPr/>
        </p:nvSpPr>
        <p:spPr>
          <a:xfrm>
            <a:off x="8782050" y="21819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B3D79CC8-94F4-8670-8103-6000AC1F7818}"/>
              </a:ext>
            </a:extLst>
          </p:cNvPr>
          <p:cNvSpPr/>
          <p:nvPr/>
        </p:nvSpPr>
        <p:spPr>
          <a:xfrm>
            <a:off x="8971964" y="21819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49880F29-6AD9-C3E4-FD64-0C7DB89AD962}"/>
              </a:ext>
            </a:extLst>
          </p:cNvPr>
          <p:cNvSpPr/>
          <p:nvPr/>
        </p:nvSpPr>
        <p:spPr>
          <a:xfrm>
            <a:off x="9161878" y="21819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FECDF4D1-9B1A-6660-69BB-6F1B2FC0B5C0}"/>
              </a:ext>
            </a:extLst>
          </p:cNvPr>
          <p:cNvSpPr/>
          <p:nvPr/>
        </p:nvSpPr>
        <p:spPr>
          <a:xfrm>
            <a:off x="8592136" y="23718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D4748F99-6475-8BB3-68D3-E52B9BC41AE7}"/>
              </a:ext>
            </a:extLst>
          </p:cNvPr>
          <p:cNvSpPr/>
          <p:nvPr/>
        </p:nvSpPr>
        <p:spPr>
          <a:xfrm>
            <a:off x="8782050" y="23718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76416006-B4F0-AFE9-B04E-9D0E41040997}"/>
              </a:ext>
            </a:extLst>
          </p:cNvPr>
          <p:cNvSpPr/>
          <p:nvPr/>
        </p:nvSpPr>
        <p:spPr>
          <a:xfrm>
            <a:off x="8971964" y="23718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1790A6FE-C51D-7EDF-C277-89F2528789C4}"/>
              </a:ext>
            </a:extLst>
          </p:cNvPr>
          <p:cNvSpPr/>
          <p:nvPr/>
        </p:nvSpPr>
        <p:spPr>
          <a:xfrm>
            <a:off x="9161878" y="23718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A9B3D67B-18B2-F0ED-9B4E-1C076E211135}"/>
              </a:ext>
            </a:extLst>
          </p:cNvPr>
          <p:cNvSpPr/>
          <p:nvPr/>
        </p:nvSpPr>
        <p:spPr>
          <a:xfrm>
            <a:off x="8592136" y="25618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EE75F732-C9EE-0C59-55F2-A4CA6A0FCB35}"/>
              </a:ext>
            </a:extLst>
          </p:cNvPr>
          <p:cNvSpPr/>
          <p:nvPr/>
        </p:nvSpPr>
        <p:spPr>
          <a:xfrm>
            <a:off x="8782050" y="25618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5603FDDF-BDD3-D2B7-2CF9-6E28BB1B159F}"/>
              </a:ext>
            </a:extLst>
          </p:cNvPr>
          <p:cNvSpPr/>
          <p:nvPr/>
        </p:nvSpPr>
        <p:spPr>
          <a:xfrm>
            <a:off x="8971964" y="25618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矩形 510">
            <a:extLst>
              <a:ext uri="{FF2B5EF4-FFF2-40B4-BE49-F238E27FC236}">
                <a16:creationId xmlns:a16="http://schemas.microsoft.com/office/drawing/2014/main" id="{49457537-37AE-198B-D7BA-C4C746482F4A}"/>
              </a:ext>
            </a:extLst>
          </p:cNvPr>
          <p:cNvSpPr/>
          <p:nvPr/>
        </p:nvSpPr>
        <p:spPr>
          <a:xfrm>
            <a:off x="9161878" y="25618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99ED59CE-844A-7E0C-563C-CAE0A33107CC}"/>
              </a:ext>
            </a:extLst>
          </p:cNvPr>
          <p:cNvSpPr txBox="1"/>
          <p:nvPr/>
        </p:nvSpPr>
        <p:spPr>
          <a:xfrm>
            <a:off x="7002488" y="2869939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Conv2x2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529" name="矩形 528">
            <a:extLst>
              <a:ext uri="{FF2B5EF4-FFF2-40B4-BE49-F238E27FC236}">
                <a16:creationId xmlns:a16="http://schemas.microsoft.com/office/drawing/2014/main" id="{6991B2CE-278A-7E74-1E3B-1F8B89963FA8}"/>
              </a:ext>
            </a:extLst>
          </p:cNvPr>
          <p:cNvSpPr/>
          <p:nvPr/>
        </p:nvSpPr>
        <p:spPr>
          <a:xfrm>
            <a:off x="2750521" y="4612656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171920AA-34A1-C5FB-54C0-46A8582823C7}"/>
              </a:ext>
            </a:extLst>
          </p:cNvPr>
          <p:cNvSpPr/>
          <p:nvPr/>
        </p:nvSpPr>
        <p:spPr>
          <a:xfrm>
            <a:off x="2940435" y="4612656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8923C13B-00C7-3DF5-1E09-CF1FBA1ED46F}"/>
              </a:ext>
            </a:extLst>
          </p:cNvPr>
          <p:cNvSpPr/>
          <p:nvPr/>
        </p:nvSpPr>
        <p:spPr>
          <a:xfrm>
            <a:off x="2750521" y="4802570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4DFDBBDE-577F-5960-9C9E-BB173DEDEAC1}"/>
              </a:ext>
            </a:extLst>
          </p:cNvPr>
          <p:cNvSpPr/>
          <p:nvPr/>
        </p:nvSpPr>
        <p:spPr>
          <a:xfrm>
            <a:off x="2940435" y="4802570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箭头: 右 541">
            <a:extLst>
              <a:ext uri="{FF2B5EF4-FFF2-40B4-BE49-F238E27FC236}">
                <a16:creationId xmlns:a16="http://schemas.microsoft.com/office/drawing/2014/main" id="{AC74C600-A0AA-A03F-943C-35892A77BBC6}"/>
              </a:ext>
            </a:extLst>
          </p:cNvPr>
          <p:cNvSpPr/>
          <p:nvPr/>
        </p:nvSpPr>
        <p:spPr>
          <a:xfrm>
            <a:off x="3295640" y="4733193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C97E3766-EB96-1857-24B1-43CB027C198C}"/>
              </a:ext>
            </a:extLst>
          </p:cNvPr>
          <p:cNvSpPr/>
          <p:nvPr/>
        </p:nvSpPr>
        <p:spPr>
          <a:xfrm>
            <a:off x="4244336" y="460949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6DDA2FFF-918C-8AC8-C53D-2D0FC943D909}"/>
              </a:ext>
            </a:extLst>
          </p:cNvPr>
          <p:cNvSpPr/>
          <p:nvPr/>
        </p:nvSpPr>
        <p:spPr>
          <a:xfrm>
            <a:off x="4434250" y="460949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5AD58781-3964-E68C-9B00-60CEE1F30804}"/>
              </a:ext>
            </a:extLst>
          </p:cNvPr>
          <p:cNvSpPr/>
          <p:nvPr/>
        </p:nvSpPr>
        <p:spPr>
          <a:xfrm>
            <a:off x="4244336" y="479940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73A1BD4E-D335-8D1C-9B47-8DE9B17F3E97}"/>
              </a:ext>
            </a:extLst>
          </p:cNvPr>
          <p:cNvSpPr/>
          <p:nvPr/>
        </p:nvSpPr>
        <p:spPr>
          <a:xfrm>
            <a:off x="4434250" y="479940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4" name="矩形 653">
            <a:extLst>
              <a:ext uri="{FF2B5EF4-FFF2-40B4-BE49-F238E27FC236}">
                <a16:creationId xmlns:a16="http://schemas.microsoft.com/office/drawing/2014/main" id="{88C01E28-5CE3-50C7-BB09-60D475421C98}"/>
              </a:ext>
            </a:extLst>
          </p:cNvPr>
          <p:cNvSpPr/>
          <p:nvPr/>
        </p:nvSpPr>
        <p:spPr>
          <a:xfrm>
            <a:off x="6083833" y="4585662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55" name="矩形 654">
            <a:extLst>
              <a:ext uri="{FF2B5EF4-FFF2-40B4-BE49-F238E27FC236}">
                <a16:creationId xmlns:a16="http://schemas.microsoft.com/office/drawing/2014/main" id="{11A24406-005D-238D-3C6A-C64B898A2CE7}"/>
              </a:ext>
            </a:extLst>
          </p:cNvPr>
          <p:cNvSpPr/>
          <p:nvPr/>
        </p:nvSpPr>
        <p:spPr>
          <a:xfrm>
            <a:off x="6273747" y="4585662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6" name="矩形 655">
            <a:extLst>
              <a:ext uri="{FF2B5EF4-FFF2-40B4-BE49-F238E27FC236}">
                <a16:creationId xmlns:a16="http://schemas.microsoft.com/office/drawing/2014/main" id="{0573AD3A-770A-B4E1-1101-5FE71603557F}"/>
              </a:ext>
            </a:extLst>
          </p:cNvPr>
          <p:cNvSpPr/>
          <p:nvPr/>
        </p:nvSpPr>
        <p:spPr>
          <a:xfrm>
            <a:off x="6083833" y="477557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7" name="矩形 656">
            <a:extLst>
              <a:ext uri="{FF2B5EF4-FFF2-40B4-BE49-F238E27FC236}">
                <a16:creationId xmlns:a16="http://schemas.microsoft.com/office/drawing/2014/main" id="{4535F61E-CFF8-F071-B578-647C13534D94}"/>
              </a:ext>
            </a:extLst>
          </p:cNvPr>
          <p:cNvSpPr/>
          <p:nvPr/>
        </p:nvSpPr>
        <p:spPr>
          <a:xfrm>
            <a:off x="6273747" y="4775576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箭头: 右 657">
            <a:extLst>
              <a:ext uri="{FF2B5EF4-FFF2-40B4-BE49-F238E27FC236}">
                <a16:creationId xmlns:a16="http://schemas.microsoft.com/office/drawing/2014/main" id="{4ADA064A-60E6-C8BC-8F93-CBB7749FF4B6}"/>
              </a:ext>
            </a:extLst>
          </p:cNvPr>
          <p:cNvSpPr/>
          <p:nvPr/>
        </p:nvSpPr>
        <p:spPr>
          <a:xfrm>
            <a:off x="5069927" y="4730096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F0920DDC-1F02-AA01-CA3A-961F5B6F1364}"/>
              </a:ext>
            </a:extLst>
          </p:cNvPr>
          <p:cNvSpPr txBox="1"/>
          <p:nvPr/>
        </p:nvSpPr>
        <p:spPr>
          <a:xfrm>
            <a:off x="4163448" y="5321485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Conv1x1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661" name="矩形 660">
            <a:extLst>
              <a:ext uri="{FF2B5EF4-FFF2-40B4-BE49-F238E27FC236}">
                <a16:creationId xmlns:a16="http://schemas.microsoft.com/office/drawing/2014/main" id="{7BF7247B-8767-AFD0-D8D9-11CFE10E20F3}"/>
              </a:ext>
            </a:extLst>
          </p:cNvPr>
          <p:cNvSpPr/>
          <p:nvPr/>
        </p:nvSpPr>
        <p:spPr>
          <a:xfrm>
            <a:off x="6083833" y="510018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62" name="矩形 661">
            <a:extLst>
              <a:ext uri="{FF2B5EF4-FFF2-40B4-BE49-F238E27FC236}">
                <a16:creationId xmlns:a16="http://schemas.microsoft.com/office/drawing/2014/main" id="{FD26FDEA-3041-C4F4-712C-FB6ADFD07D1B}"/>
              </a:ext>
            </a:extLst>
          </p:cNvPr>
          <p:cNvSpPr/>
          <p:nvPr/>
        </p:nvSpPr>
        <p:spPr>
          <a:xfrm>
            <a:off x="6273747" y="510018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3" name="矩形 662">
            <a:extLst>
              <a:ext uri="{FF2B5EF4-FFF2-40B4-BE49-F238E27FC236}">
                <a16:creationId xmlns:a16="http://schemas.microsoft.com/office/drawing/2014/main" id="{E433E6D7-B508-DEF4-0E54-5E2ED17714AA}"/>
              </a:ext>
            </a:extLst>
          </p:cNvPr>
          <p:cNvSpPr/>
          <p:nvPr/>
        </p:nvSpPr>
        <p:spPr>
          <a:xfrm>
            <a:off x="6083833" y="529010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矩形 663">
            <a:extLst>
              <a:ext uri="{FF2B5EF4-FFF2-40B4-BE49-F238E27FC236}">
                <a16:creationId xmlns:a16="http://schemas.microsoft.com/office/drawing/2014/main" id="{263D3D56-EBDB-207D-25C6-D742DE365FC0}"/>
              </a:ext>
            </a:extLst>
          </p:cNvPr>
          <p:cNvSpPr/>
          <p:nvPr/>
        </p:nvSpPr>
        <p:spPr>
          <a:xfrm>
            <a:off x="6273747" y="529010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" name="矩形 664">
            <a:extLst>
              <a:ext uri="{FF2B5EF4-FFF2-40B4-BE49-F238E27FC236}">
                <a16:creationId xmlns:a16="http://schemas.microsoft.com/office/drawing/2014/main" id="{850DD2AA-F0E1-9F50-198F-621F825EDE99}"/>
              </a:ext>
            </a:extLst>
          </p:cNvPr>
          <p:cNvSpPr/>
          <p:nvPr/>
        </p:nvSpPr>
        <p:spPr>
          <a:xfrm>
            <a:off x="6078123" y="5618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6" name="矩形 665">
            <a:extLst>
              <a:ext uri="{FF2B5EF4-FFF2-40B4-BE49-F238E27FC236}">
                <a16:creationId xmlns:a16="http://schemas.microsoft.com/office/drawing/2014/main" id="{770E48F5-3C7E-8BF1-7C65-9743C0DB1AB7}"/>
              </a:ext>
            </a:extLst>
          </p:cNvPr>
          <p:cNvSpPr/>
          <p:nvPr/>
        </p:nvSpPr>
        <p:spPr>
          <a:xfrm>
            <a:off x="6268037" y="5618584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7" name="矩形 666">
            <a:extLst>
              <a:ext uri="{FF2B5EF4-FFF2-40B4-BE49-F238E27FC236}">
                <a16:creationId xmlns:a16="http://schemas.microsoft.com/office/drawing/2014/main" id="{4B0A151F-D53F-5D53-88A2-D569D42C0505}"/>
              </a:ext>
            </a:extLst>
          </p:cNvPr>
          <p:cNvSpPr/>
          <p:nvPr/>
        </p:nvSpPr>
        <p:spPr>
          <a:xfrm>
            <a:off x="6078123" y="5808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8" name="矩形 667">
            <a:extLst>
              <a:ext uri="{FF2B5EF4-FFF2-40B4-BE49-F238E27FC236}">
                <a16:creationId xmlns:a16="http://schemas.microsoft.com/office/drawing/2014/main" id="{B4A41F84-1964-C24E-DCC9-73D3D79F7319}"/>
              </a:ext>
            </a:extLst>
          </p:cNvPr>
          <p:cNvSpPr/>
          <p:nvPr/>
        </p:nvSpPr>
        <p:spPr>
          <a:xfrm>
            <a:off x="6268037" y="5808498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 668">
            <a:extLst>
              <a:ext uri="{FF2B5EF4-FFF2-40B4-BE49-F238E27FC236}">
                <a16:creationId xmlns:a16="http://schemas.microsoft.com/office/drawing/2014/main" id="{6A1BE716-A9CC-9630-9E16-82A5C9D8469D}"/>
              </a:ext>
            </a:extLst>
          </p:cNvPr>
          <p:cNvSpPr/>
          <p:nvPr/>
        </p:nvSpPr>
        <p:spPr>
          <a:xfrm>
            <a:off x="6076803" y="61189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0" name="矩形 669">
            <a:extLst>
              <a:ext uri="{FF2B5EF4-FFF2-40B4-BE49-F238E27FC236}">
                <a16:creationId xmlns:a16="http://schemas.microsoft.com/office/drawing/2014/main" id="{4F9B161A-BD1C-C4F8-D20D-563C5A143EC0}"/>
              </a:ext>
            </a:extLst>
          </p:cNvPr>
          <p:cNvSpPr/>
          <p:nvPr/>
        </p:nvSpPr>
        <p:spPr>
          <a:xfrm>
            <a:off x="6266717" y="61189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BC56A9B9-26E4-C719-79AF-6BA1157E0D61}"/>
              </a:ext>
            </a:extLst>
          </p:cNvPr>
          <p:cNvSpPr/>
          <p:nvPr/>
        </p:nvSpPr>
        <p:spPr>
          <a:xfrm>
            <a:off x="6076803" y="630888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2" name="矩形 671">
            <a:extLst>
              <a:ext uri="{FF2B5EF4-FFF2-40B4-BE49-F238E27FC236}">
                <a16:creationId xmlns:a16="http://schemas.microsoft.com/office/drawing/2014/main" id="{4B0398A8-3F9C-5546-4BA9-FB0CA091E036}"/>
              </a:ext>
            </a:extLst>
          </p:cNvPr>
          <p:cNvSpPr/>
          <p:nvPr/>
        </p:nvSpPr>
        <p:spPr>
          <a:xfrm>
            <a:off x="6266717" y="630888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3" name="矩形 672">
            <a:extLst>
              <a:ext uri="{FF2B5EF4-FFF2-40B4-BE49-F238E27FC236}">
                <a16:creationId xmlns:a16="http://schemas.microsoft.com/office/drawing/2014/main" id="{1A22CD63-8837-3AE6-0F8E-08F5D0429575}"/>
              </a:ext>
            </a:extLst>
          </p:cNvPr>
          <p:cNvSpPr/>
          <p:nvPr/>
        </p:nvSpPr>
        <p:spPr>
          <a:xfrm>
            <a:off x="3418154" y="5648197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4" name="矩形 673">
            <a:extLst>
              <a:ext uri="{FF2B5EF4-FFF2-40B4-BE49-F238E27FC236}">
                <a16:creationId xmlns:a16="http://schemas.microsoft.com/office/drawing/2014/main" id="{5CE1EB78-00B3-B2BD-D5A0-A1994698638E}"/>
              </a:ext>
            </a:extLst>
          </p:cNvPr>
          <p:cNvSpPr/>
          <p:nvPr/>
        </p:nvSpPr>
        <p:spPr>
          <a:xfrm>
            <a:off x="3608068" y="5648197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5" name="矩形 674">
            <a:extLst>
              <a:ext uri="{FF2B5EF4-FFF2-40B4-BE49-F238E27FC236}">
                <a16:creationId xmlns:a16="http://schemas.microsoft.com/office/drawing/2014/main" id="{03EA5764-58D2-AD81-C98A-02B473A403AD}"/>
              </a:ext>
            </a:extLst>
          </p:cNvPr>
          <p:cNvSpPr/>
          <p:nvPr/>
        </p:nvSpPr>
        <p:spPr>
          <a:xfrm>
            <a:off x="3418154" y="583811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6" name="矩形 675">
            <a:extLst>
              <a:ext uri="{FF2B5EF4-FFF2-40B4-BE49-F238E27FC236}">
                <a16:creationId xmlns:a16="http://schemas.microsoft.com/office/drawing/2014/main" id="{3B888E76-14DF-9CB2-DD9C-AD3F4103956A}"/>
              </a:ext>
            </a:extLst>
          </p:cNvPr>
          <p:cNvSpPr/>
          <p:nvPr/>
        </p:nvSpPr>
        <p:spPr>
          <a:xfrm>
            <a:off x="3608068" y="583811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7DB603C6-C9A1-F169-E8D7-2800749F5B1B}"/>
              </a:ext>
            </a:extLst>
          </p:cNvPr>
          <p:cNvSpPr/>
          <p:nvPr/>
        </p:nvSpPr>
        <p:spPr>
          <a:xfrm>
            <a:off x="4335191" y="525249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6994E13E-49D5-55D7-BAAE-6CF1B61C04CA}"/>
              </a:ext>
            </a:extLst>
          </p:cNvPr>
          <p:cNvSpPr/>
          <p:nvPr/>
        </p:nvSpPr>
        <p:spPr>
          <a:xfrm>
            <a:off x="4335191" y="551494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4348F444-F053-2F03-BC65-0368F8E01EBF}"/>
              </a:ext>
            </a:extLst>
          </p:cNvPr>
          <p:cNvSpPr/>
          <p:nvPr/>
        </p:nvSpPr>
        <p:spPr>
          <a:xfrm>
            <a:off x="4335191" y="5743154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9" name="矩形 688">
            <a:extLst>
              <a:ext uri="{FF2B5EF4-FFF2-40B4-BE49-F238E27FC236}">
                <a16:creationId xmlns:a16="http://schemas.microsoft.com/office/drawing/2014/main" id="{F852674B-F6E3-9B55-7C5F-F141F8181227}"/>
              </a:ext>
            </a:extLst>
          </p:cNvPr>
          <p:cNvSpPr/>
          <p:nvPr/>
        </p:nvSpPr>
        <p:spPr>
          <a:xfrm>
            <a:off x="4335191" y="5988788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3" name="箭头: 右 692">
            <a:extLst>
              <a:ext uri="{FF2B5EF4-FFF2-40B4-BE49-F238E27FC236}">
                <a16:creationId xmlns:a16="http://schemas.microsoft.com/office/drawing/2014/main" id="{F4234F3A-C393-3E66-2FFB-397ABC3C6F95}"/>
              </a:ext>
            </a:extLst>
          </p:cNvPr>
          <p:cNvSpPr/>
          <p:nvPr/>
        </p:nvSpPr>
        <p:spPr>
          <a:xfrm>
            <a:off x="3885316" y="5704859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D7686769-7A21-95C9-7FFA-945B78046BB8}"/>
              </a:ext>
            </a:extLst>
          </p:cNvPr>
          <p:cNvSpPr txBox="1"/>
          <p:nvPr/>
        </p:nvSpPr>
        <p:spPr>
          <a:xfrm>
            <a:off x="1661744" y="5514945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Conv2x2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699" name="矩形 698">
            <a:extLst>
              <a:ext uri="{FF2B5EF4-FFF2-40B4-BE49-F238E27FC236}">
                <a16:creationId xmlns:a16="http://schemas.microsoft.com/office/drawing/2014/main" id="{DCDDD7DD-DF44-EA29-7037-93BB11DA58A4}"/>
              </a:ext>
            </a:extLst>
          </p:cNvPr>
          <p:cNvSpPr/>
          <p:nvPr/>
        </p:nvSpPr>
        <p:spPr>
          <a:xfrm>
            <a:off x="7814304" y="5131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00" name="矩形 699">
            <a:extLst>
              <a:ext uri="{FF2B5EF4-FFF2-40B4-BE49-F238E27FC236}">
                <a16:creationId xmlns:a16="http://schemas.microsoft.com/office/drawing/2014/main" id="{C66734F8-1AB9-45A4-AC93-7232CC73BB88}"/>
              </a:ext>
            </a:extLst>
          </p:cNvPr>
          <p:cNvSpPr/>
          <p:nvPr/>
        </p:nvSpPr>
        <p:spPr>
          <a:xfrm>
            <a:off x="8004218" y="5131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5C87FB5A-DEB9-DDF1-9A29-0B7ED985C18E}"/>
              </a:ext>
            </a:extLst>
          </p:cNvPr>
          <p:cNvSpPr/>
          <p:nvPr/>
        </p:nvSpPr>
        <p:spPr>
          <a:xfrm>
            <a:off x="8194132" y="5131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2" name="矩形 701">
            <a:extLst>
              <a:ext uri="{FF2B5EF4-FFF2-40B4-BE49-F238E27FC236}">
                <a16:creationId xmlns:a16="http://schemas.microsoft.com/office/drawing/2014/main" id="{9BC7A8E3-0FA8-CA04-DBB9-885206FF9935}"/>
              </a:ext>
            </a:extLst>
          </p:cNvPr>
          <p:cNvSpPr/>
          <p:nvPr/>
        </p:nvSpPr>
        <p:spPr>
          <a:xfrm>
            <a:off x="8384046" y="513157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3" name="矩形 702">
            <a:extLst>
              <a:ext uri="{FF2B5EF4-FFF2-40B4-BE49-F238E27FC236}">
                <a16:creationId xmlns:a16="http://schemas.microsoft.com/office/drawing/2014/main" id="{F3547294-7AB1-0F8F-168D-220AE03EDF9D}"/>
              </a:ext>
            </a:extLst>
          </p:cNvPr>
          <p:cNvSpPr/>
          <p:nvPr/>
        </p:nvSpPr>
        <p:spPr>
          <a:xfrm>
            <a:off x="7814304" y="5321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04" name="矩形 703">
            <a:extLst>
              <a:ext uri="{FF2B5EF4-FFF2-40B4-BE49-F238E27FC236}">
                <a16:creationId xmlns:a16="http://schemas.microsoft.com/office/drawing/2014/main" id="{38889140-1F12-EAF0-D733-B93E078C76D5}"/>
              </a:ext>
            </a:extLst>
          </p:cNvPr>
          <p:cNvSpPr/>
          <p:nvPr/>
        </p:nvSpPr>
        <p:spPr>
          <a:xfrm>
            <a:off x="8004218" y="5321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05" name="矩形 704">
            <a:extLst>
              <a:ext uri="{FF2B5EF4-FFF2-40B4-BE49-F238E27FC236}">
                <a16:creationId xmlns:a16="http://schemas.microsoft.com/office/drawing/2014/main" id="{F0A32E7F-C95B-76B8-C33C-1365A4E688B1}"/>
              </a:ext>
            </a:extLst>
          </p:cNvPr>
          <p:cNvSpPr/>
          <p:nvPr/>
        </p:nvSpPr>
        <p:spPr>
          <a:xfrm>
            <a:off x="8194132" y="5321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6" name="矩形 705">
            <a:extLst>
              <a:ext uri="{FF2B5EF4-FFF2-40B4-BE49-F238E27FC236}">
                <a16:creationId xmlns:a16="http://schemas.microsoft.com/office/drawing/2014/main" id="{A20B41C2-E1BD-91B4-951F-8B9041BD4C2D}"/>
              </a:ext>
            </a:extLst>
          </p:cNvPr>
          <p:cNvSpPr/>
          <p:nvPr/>
        </p:nvSpPr>
        <p:spPr>
          <a:xfrm>
            <a:off x="8384046" y="532148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7" name="矩形 706">
            <a:extLst>
              <a:ext uri="{FF2B5EF4-FFF2-40B4-BE49-F238E27FC236}">
                <a16:creationId xmlns:a16="http://schemas.microsoft.com/office/drawing/2014/main" id="{AA0F7E84-D5E1-6354-C4C4-2E8FC289F454}"/>
              </a:ext>
            </a:extLst>
          </p:cNvPr>
          <p:cNvSpPr/>
          <p:nvPr/>
        </p:nvSpPr>
        <p:spPr>
          <a:xfrm>
            <a:off x="7814304" y="5511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8" name="矩形 707">
            <a:extLst>
              <a:ext uri="{FF2B5EF4-FFF2-40B4-BE49-F238E27FC236}">
                <a16:creationId xmlns:a16="http://schemas.microsoft.com/office/drawing/2014/main" id="{36C1B79E-F04A-326A-69D8-565132F86CBB}"/>
              </a:ext>
            </a:extLst>
          </p:cNvPr>
          <p:cNvSpPr/>
          <p:nvPr/>
        </p:nvSpPr>
        <p:spPr>
          <a:xfrm>
            <a:off x="8004218" y="5511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9" name="矩形 708">
            <a:extLst>
              <a:ext uri="{FF2B5EF4-FFF2-40B4-BE49-F238E27FC236}">
                <a16:creationId xmlns:a16="http://schemas.microsoft.com/office/drawing/2014/main" id="{53524D25-74EA-42C4-DC3A-BBF0C6579E27}"/>
              </a:ext>
            </a:extLst>
          </p:cNvPr>
          <p:cNvSpPr/>
          <p:nvPr/>
        </p:nvSpPr>
        <p:spPr>
          <a:xfrm>
            <a:off x="8194132" y="5511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0" name="矩形 709">
            <a:extLst>
              <a:ext uri="{FF2B5EF4-FFF2-40B4-BE49-F238E27FC236}">
                <a16:creationId xmlns:a16="http://schemas.microsoft.com/office/drawing/2014/main" id="{387CE510-E0FA-81C5-23DA-EE890E5F66B8}"/>
              </a:ext>
            </a:extLst>
          </p:cNvPr>
          <p:cNvSpPr/>
          <p:nvPr/>
        </p:nvSpPr>
        <p:spPr>
          <a:xfrm>
            <a:off x="8384046" y="551139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1" name="矩形 710">
            <a:extLst>
              <a:ext uri="{FF2B5EF4-FFF2-40B4-BE49-F238E27FC236}">
                <a16:creationId xmlns:a16="http://schemas.microsoft.com/office/drawing/2014/main" id="{6EA7E0A8-EF45-2B81-6B51-88C2E674B67E}"/>
              </a:ext>
            </a:extLst>
          </p:cNvPr>
          <p:cNvSpPr/>
          <p:nvPr/>
        </p:nvSpPr>
        <p:spPr>
          <a:xfrm>
            <a:off x="7814304" y="5701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2" name="矩形 711">
            <a:extLst>
              <a:ext uri="{FF2B5EF4-FFF2-40B4-BE49-F238E27FC236}">
                <a16:creationId xmlns:a16="http://schemas.microsoft.com/office/drawing/2014/main" id="{39B8B3E8-B988-4040-BB1C-5F7F1A358623}"/>
              </a:ext>
            </a:extLst>
          </p:cNvPr>
          <p:cNvSpPr/>
          <p:nvPr/>
        </p:nvSpPr>
        <p:spPr>
          <a:xfrm>
            <a:off x="8004218" y="5701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3" name="矩形 712">
            <a:extLst>
              <a:ext uri="{FF2B5EF4-FFF2-40B4-BE49-F238E27FC236}">
                <a16:creationId xmlns:a16="http://schemas.microsoft.com/office/drawing/2014/main" id="{B011BDFF-0A63-BE41-C386-70241945A97A}"/>
              </a:ext>
            </a:extLst>
          </p:cNvPr>
          <p:cNvSpPr/>
          <p:nvPr/>
        </p:nvSpPr>
        <p:spPr>
          <a:xfrm>
            <a:off x="8194132" y="5701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4" name="矩形 713">
            <a:extLst>
              <a:ext uri="{FF2B5EF4-FFF2-40B4-BE49-F238E27FC236}">
                <a16:creationId xmlns:a16="http://schemas.microsoft.com/office/drawing/2014/main" id="{4F3A41DB-0BED-F998-7EAB-1E1782E94780}"/>
              </a:ext>
            </a:extLst>
          </p:cNvPr>
          <p:cNvSpPr/>
          <p:nvPr/>
        </p:nvSpPr>
        <p:spPr>
          <a:xfrm>
            <a:off x="8384046" y="570131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5" name="箭头: 右 714">
            <a:extLst>
              <a:ext uri="{FF2B5EF4-FFF2-40B4-BE49-F238E27FC236}">
                <a16:creationId xmlns:a16="http://schemas.microsoft.com/office/drawing/2014/main" id="{77699D58-8C65-B82F-A007-6500AF9DB457}"/>
              </a:ext>
            </a:extLst>
          </p:cNvPr>
          <p:cNvSpPr/>
          <p:nvPr/>
        </p:nvSpPr>
        <p:spPr>
          <a:xfrm>
            <a:off x="7066955" y="5413525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2FC8C1-7D5E-E9FA-103F-671A3BA3FD5B}"/>
              </a:ext>
            </a:extLst>
          </p:cNvPr>
          <p:cNvSpPr/>
          <p:nvPr/>
        </p:nvSpPr>
        <p:spPr>
          <a:xfrm>
            <a:off x="3652032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7B8906-D7C2-BB90-3127-390023021102}"/>
              </a:ext>
            </a:extLst>
          </p:cNvPr>
          <p:cNvSpPr/>
          <p:nvPr/>
        </p:nvSpPr>
        <p:spPr>
          <a:xfrm>
            <a:off x="3841946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03117C-759B-7D9B-C585-FB12F8162B93}"/>
              </a:ext>
            </a:extLst>
          </p:cNvPr>
          <p:cNvSpPr/>
          <p:nvPr/>
        </p:nvSpPr>
        <p:spPr>
          <a:xfrm>
            <a:off x="3652032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2925A39-3AB2-0B3B-0C7B-65F36D4A8EBD}"/>
              </a:ext>
            </a:extLst>
          </p:cNvPr>
          <p:cNvSpPr/>
          <p:nvPr/>
        </p:nvSpPr>
        <p:spPr>
          <a:xfrm>
            <a:off x="3841946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357F098-CA08-9AC6-7104-BE798FFB9995}"/>
              </a:ext>
            </a:extLst>
          </p:cNvPr>
          <p:cNvGrpSpPr/>
          <p:nvPr/>
        </p:nvGrpSpPr>
        <p:grpSpPr>
          <a:xfrm>
            <a:off x="878350" y="1656176"/>
            <a:ext cx="759656" cy="759656"/>
            <a:chOff x="878350" y="1656176"/>
            <a:chExt cx="759656" cy="75965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620A140B-0FCF-F639-B5C1-30FE2418BADE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C18FA47-B814-F323-09C7-E524942DC2C1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987F8B2D-4094-4122-762D-D39BB051914C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DFBABFD8-1F73-3C5F-88AD-C94724060BB4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EFBF518-80AA-4B4A-9DF5-D96C2C934CEA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AEFC086E-ACC0-C247-3D7D-E60C39E90B6B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53AC417C-C0B9-AD01-C978-6EA219297AF2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36E1440-7D51-07A2-AF25-CC67CA8ABB2B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143CC2A-BE76-08D9-AE41-42F4FB295642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CAA244E-0C81-27D6-28C0-746CE409ABF4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E2CE5B93-EFB6-9422-362F-7909E83A7254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014E1D3E-E648-BC47-AA4B-57F810E5C807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1AC95AE2-1F48-720D-E04A-AB90E9FA2CD9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A72E2B8-F53D-E6C6-1CDE-698A5520CBBA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0DA7105F-9D63-385E-AFCB-997026FCFBD2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A1B6ABD8-EFE8-8561-9761-D047BFEB2413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>
            <a:extLst>
              <a:ext uri="{FF2B5EF4-FFF2-40B4-BE49-F238E27FC236}">
                <a16:creationId xmlns:a16="http://schemas.microsoft.com/office/drawing/2014/main" id="{2F24DCDD-9675-9EE8-4840-95E2BAA69326}"/>
              </a:ext>
            </a:extLst>
          </p:cNvPr>
          <p:cNvSpPr txBox="1"/>
          <p:nvPr/>
        </p:nvSpPr>
        <p:spPr>
          <a:xfrm>
            <a:off x="2562083" y="436694"/>
            <a:ext cx="1227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Conv4x4</a:t>
            </a:r>
            <a:r>
              <a:rPr lang="zh-CN" altLang="en-US" dirty="0"/>
              <a:t> </a:t>
            </a:r>
            <a:r>
              <a:rPr lang="en-US" altLang="zh-CN" dirty="0"/>
              <a:t>Stride=4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FE58BF0C-7ED0-A979-7ACE-F1495EF9503C}"/>
              </a:ext>
            </a:extLst>
          </p:cNvPr>
          <p:cNvSpPr txBox="1"/>
          <p:nvPr/>
        </p:nvSpPr>
        <p:spPr>
          <a:xfrm>
            <a:off x="6467915" y="414277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TransposedConv4x4</a:t>
            </a:r>
            <a:r>
              <a:rPr lang="zh-CN" altLang="en-US" dirty="0"/>
              <a:t> </a:t>
            </a:r>
            <a:r>
              <a:rPr lang="en-US" altLang="zh-CN" dirty="0"/>
              <a:t>Stride=4</a:t>
            </a:r>
            <a:endParaRPr lang="zh-CN" altLang="en-US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D85533A6-5354-92E6-82A7-9334AE4B661A}"/>
              </a:ext>
            </a:extLst>
          </p:cNvPr>
          <p:cNvSpPr/>
          <p:nvPr/>
        </p:nvSpPr>
        <p:spPr>
          <a:xfrm>
            <a:off x="5660195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CF4276A-E8DE-2B7C-8B37-5EC0A5A4B838}"/>
              </a:ext>
            </a:extLst>
          </p:cNvPr>
          <p:cNvSpPr/>
          <p:nvPr/>
        </p:nvSpPr>
        <p:spPr>
          <a:xfrm>
            <a:off x="5850109" y="2181985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A1E8765-2AE2-C8CD-7482-D6038DC44054}"/>
              </a:ext>
            </a:extLst>
          </p:cNvPr>
          <p:cNvSpPr/>
          <p:nvPr/>
        </p:nvSpPr>
        <p:spPr>
          <a:xfrm>
            <a:off x="5660195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01E287E8-3D66-151C-18F1-38FC7EA23F65}"/>
              </a:ext>
            </a:extLst>
          </p:cNvPr>
          <p:cNvSpPr/>
          <p:nvPr/>
        </p:nvSpPr>
        <p:spPr>
          <a:xfrm>
            <a:off x="5850109" y="2371899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A93B6C82-9CEA-508E-EA3C-C3978FAE4477}"/>
              </a:ext>
            </a:extLst>
          </p:cNvPr>
          <p:cNvSpPr txBox="1"/>
          <p:nvPr/>
        </p:nvSpPr>
        <p:spPr>
          <a:xfrm>
            <a:off x="4757816" y="3839767"/>
            <a:ext cx="4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Fold TransposedConv4x4</a:t>
            </a:r>
            <a:r>
              <a:rPr lang="zh-CN" altLang="en-US" dirty="0"/>
              <a:t> </a:t>
            </a:r>
          </a:p>
        </p:txBody>
      </p:sp>
      <p:sp>
        <p:nvSpPr>
          <p:cNvPr id="451" name="箭头: 右 450">
            <a:extLst>
              <a:ext uri="{FF2B5EF4-FFF2-40B4-BE49-F238E27FC236}">
                <a16:creationId xmlns:a16="http://schemas.microsoft.com/office/drawing/2014/main" id="{FE9A2233-9753-6826-8997-61630589507C}"/>
              </a:ext>
            </a:extLst>
          </p:cNvPr>
          <p:cNvSpPr/>
          <p:nvPr/>
        </p:nvSpPr>
        <p:spPr>
          <a:xfrm>
            <a:off x="3076427" y="2320875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右 493">
            <a:extLst>
              <a:ext uri="{FF2B5EF4-FFF2-40B4-BE49-F238E27FC236}">
                <a16:creationId xmlns:a16="http://schemas.microsoft.com/office/drawing/2014/main" id="{98D8376E-AFD8-A1F6-94C0-48A55AD17A76}"/>
              </a:ext>
            </a:extLst>
          </p:cNvPr>
          <p:cNvSpPr/>
          <p:nvPr/>
        </p:nvSpPr>
        <p:spPr>
          <a:xfrm>
            <a:off x="6205314" y="2302522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" name="文本框 511">
            <a:extLst>
              <a:ext uri="{FF2B5EF4-FFF2-40B4-BE49-F238E27FC236}">
                <a16:creationId xmlns:a16="http://schemas.microsoft.com/office/drawing/2014/main" id="{99ED59CE-844A-7E0C-563C-CAE0A33107CC}"/>
              </a:ext>
            </a:extLst>
          </p:cNvPr>
          <p:cNvSpPr txBox="1"/>
          <p:nvPr/>
        </p:nvSpPr>
        <p:spPr>
          <a:xfrm>
            <a:off x="7816541" y="3332864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Conv4x4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529" name="矩形 528">
            <a:extLst>
              <a:ext uri="{FF2B5EF4-FFF2-40B4-BE49-F238E27FC236}">
                <a16:creationId xmlns:a16="http://schemas.microsoft.com/office/drawing/2014/main" id="{6991B2CE-278A-7E74-1E3B-1F8B89963FA8}"/>
              </a:ext>
            </a:extLst>
          </p:cNvPr>
          <p:cNvSpPr/>
          <p:nvPr/>
        </p:nvSpPr>
        <p:spPr>
          <a:xfrm>
            <a:off x="2812743" y="4458477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171920AA-34A1-C5FB-54C0-46A8582823C7}"/>
              </a:ext>
            </a:extLst>
          </p:cNvPr>
          <p:cNvSpPr/>
          <p:nvPr/>
        </p:nvSpPr>
        <p:spPr>
          <a:xfrm>
            <a:off x="3002657" y="4458477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8923C13B-00C7-3DF5-1E09-CF1FBA1ED46F}"/>
              </a:ext>
            </a:extLst>
          </p:cNvPr>
          <p:cNvSpPr/>
          <p:nvPr/>
        </p:nvSpPr>
        <p:spPr>
          <a:xfrm>
            <a:off x="2812743" y="464839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4DFDBBDE-577F-5960-9C9E-BB173DEDEAC1}"/>
              </a:ext>
            </a:extLst>
          </p:cNvPr>
          <p:cNvSpPr/>
          <p:nvPr/>
        </p:nvSpPr>
        <p:spPr>
          <a:xfrm>
            <a:off x="3002657" y="4648391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箭头: 右 541">
            <a:extLst>
              <a:ext uri="{FF2B5EF4-FFF2-40B4-BE49-F238E27FC236}">
                <a16:creationId xmlns:a16="http://schemas.microsoft.com/office/drawing/2014/main" id="{AC74C600-A0AA-A03F-943C-35892A77BBC6}"/>
              </a:ext>
            </a:extLst>
          </p:cNvPr>
          <p:cNvSpPr/>
          <p:nvPr/>
        </p:nvSpPr>
        <p:spPr>
          <a:xfrm>
            <a:off x="3357862" y="4579014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C97E3766-EB96-1857-24B1-43CB027C198C}"/>
              </a:ext>
            </a:extLst>
          </p:cNvPr>
          <p:cNvSpPr/>
          <p:nvPr/>
        </p:nvSpPr>
        <p:spPr>
          <a:xfrm>
            <a:off x="4306558" y="4455316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矩形 558">
            <a:extLst>
              <a:ext uri="{FF2B5EF4-FFF2-40B4-BE49-F238E27FC236}">
                <a16:creationId xmlns:a16="http://schemas.microsoft.com/office/drawing/2014/main" id="{6DDA2FFF-918C-8AC8-C53D-2D0FC943D909}"/>
              </a:ext>
            </a:extLst>
          </p:cNvPr>
          <p:cNvSpPr/>
          <p:nvPr/>
        </p:nvSpPr>
        <p:spPr>
          <a:xfrm>
            <a:off x="4496472" y="4455316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5AD58781-3964-E68C-9B00-60CEE1F30804}"/>
              </a:ext>
            </a:extLst>
          </p:cNvPr>
          <p:cNvSpPr/>
          <p:nvPr/>
        </p:nvSpPr>
        <p:spPr>
          <a:xfrm>
            <a:off x="4306558" y="4645230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73A1BD4E-D335-8D1C-9B47-8DE9B17F3E97}"/>
              </a:ext>
            </a:extLst>
          </p:cNvPr>
          <p:cNvSpPr/>
          <p:nvPr/>
        </p:nvSpPr>
        <p:spPr>
          <a:xfrm>
            <a:off x="4496472" y="4645230"/>
            <a:ext cx="189914" cy="1899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8" name="箭头: 右 657">
            <a:extLst>
              <a:ext uri="{FF2B5EF4-FFF2-40B4-BE49-F238E27FC236}">
                <a16:creationId xmlns:a16="http://schemas.microsoft.com/office/drawing/2014/main" id="{4ADA064A-60E6-C8BC-8F93-CBB7749FF4B6}"/>
              </a:ext>
            </a:extLst>
          </p:cNvPr>
          <p:cNvSpPr/>
          <p:nvPr/>
        </p:nvSpPr>
        <p:spPr>
          <a:xfrm>
            <a:off x="5294732" y="4557089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F0920DDC-1F02-AA01-CA3A-961F5B6F1364}"/>
              </a:ext>
            </a:extLst>
          </p:cNvPr>
          <p:cNvSpPr txBox="1"/>
          <p:nvPr/>
        </p:nvSpPr>
        <p:spPr>
          <a:xfrm>
            <a:off x="4388253" y="5148478"/>
            <a:ext cx="234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Conv1x1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7DB603C6-C9A1-F169-E8D7-2800749F5B1B}"/>
              </a:ext>
            </a:extLst>
          </p:cNvPr>
          <p:cNvSpPr/>
          <p:nvPr/>
        </p:nvSpPr>
        <p:spPr>
          <a:xfrm>
            <a:off x="4397413" y="5098312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8" name="矩形 677">
            <a:extLst>
              <a:ext uri="{FF2B5EF4-FFF2-40B4-BE49-F238E27FC236}">
                <a16:creationId xmlns:a16="http://schemas.microsoft.com/office/drawing/2014/main" id="{2CD05786-7EE8-5D3B-8AAA-99D4E738A88D}"/>
              </a:ext>
            </a:extLst>
          </p:cNvPr>
          <p:cNvSpPr/>
          <p:nvPr/>
        </p:nvSpPr>
        <p:spPr>
          <a:xfrm>
            <a:off x="2774358" y="515354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1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1" name="矩形 680">
            <a:extLst>
              <a:ext uri="{FF2B5EF4-FFF2-40B4-BE49-F238E27FC236}">
                <a16:creationId xmlns:a16="http://schemas.microsoft.com/office/drawing/2014/main" id="{6994E13E-49D5-55D7-BAAE-6CF1B61C04CA}"/>
              </a:ext>
            </a:extLst>
          </p:cNvPr>
          <p:cNvSpPr/>
          <p:nvPr/>
        </p:nvSpPr>
        <p:spPr>
          <a:xfrm>
            <a:off x="4397413" y="5360766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5" name="矩形 684">
            <a:extLst>
              <a:ext uri="{FF2B5EF4-FFF2-40B4-BE49-F238E27FC236}">
                <a16:creationId xmlns:a16="http://schemas.microsoft.com/office/drawing/2014/main" id="{4348F444-F053-2F03-BC65-0368F8E01EBF}"/>
              </a:ext>
            </a:extLst>
          </p:cNvPr>
          <p:cNvSpPr/>
          <p:nvPr/>
        </p:nvSpPr>
        <p:spPr>
          <a:xfrm>
            <a:off x="4397413" y="558897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89" name="矩形 688">
            <a:extLst>
              <a:ext uri="{FF2B5EF4-FFF2-40B4-BE49-F238E27FC236}">
                <a16:creationId xmlns:a16="http://schemas.microsoft.com/office/drawing/2014/main" id="{F852674B-F6E3-9B55-7C5F-F141F8181227}"/>
              </a:ext>
            </a:extLst>
          </p:cNvPr>
          <p:cNvSpPr/>
          <p:nvPr/>
        </p:nvSpPr>
        <p:spPr>
          <a:xfrm>
            <a:off x="4397413" y="583460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93" name="箭头: 右 692">
            <a:extLst>
              <a:ext uri="{FF2B5EF4-FFF2-40B4-BE49-F238E27FC236}">
                <a16:creationId xmlns:a16="http://schemas.microsoft.com/office/drawing/2014/main" id="{F4234F3A-C393-3E66-2FFB-397ABC3C6F95}"/>
              </a:ext>
            </a:extLst>
          </p:cNvPr>
          <p:cNvSpPr/>
          <p:nvPr/>
        </p:nvSpPr>
        <p:spPr>
          <a:xfrm>
            <a:off x="3777119" y="5438412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D7686769-7A21-95C9-7FFA-945B78046BB8}"/>
              </a:ext>
            </a:extLst>
          </p:cNvPr>
          <p:cNvSpPr txBox="1"/>
          <p:nvPr/>
        </p:nvSpPr>
        <p:spPr>
          <a:xfrm>
            <a:off x="1533114" y="5265809"/>
            <a:ext cx="1134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Conv4x4</a:t>
            </a:r>
          </a:p>
          <a:p>
            <a:pPr algn="ctr"/>
            <a:r>
              <a:rPr lang="en-US" altLang="zh-CN" dirty="0"/>
              <a:t>Stride=1</a:t>
            </a:r>
            <a:endParaRPr lang="zh-CN" altLang="en-US" dirty="0"/>
          </a:p>
        </p:txBody>
      </p:sp>
      <p:sp>
        <p:nvSpPr>
          <p:cNvPr id="715" name="箭头: 右 714">
            <a:extLst>
              <a:ext uri="{FF2B5EF4-FFF2-40B4-BE49-F238E27FC236}">
                <a16:creationId xmlns:a16="http://schemas.microsoft.com/office/drawing/2014/main" id="{77699D58-8C65-B82F-A007-6500AF9DB457}"/>
              </a:ext>
            </a:extLst>
          </p:cNvPr>
          <p:cNvSpPr/>
          <p:nvPr/>
        </p:nvSpPr>
        <p:spPr>
          <a:xfrm>
            <a:off x="7306122" y="5120046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E337E57-9A05-3091-7ED2-FEE08A2BDCBC}"/>
              </a:ext>
            </a:extLst>
          </p:cNvPr>
          <p:cNvGrpSpPr/>
          <p:nvPr/>
        </p:nvGrpSpPr>
        <p:grpSpPr>
          <a:xfrm>
            <a:off x="1638006" y="1656176"/>
            <a:ext cx="759656" cy="759656"/>
            <a:chOff x="878350" y="1656176"/>
            <a:chExt cx="759656" cy="75965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1FD9C6A-A0D5-A778-1463-2BBF7D0121AE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731D968-18CF-1712-776A-64709A6980F7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04834D9-D483-3DF9-BA25-0CFA3FDCE200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33A758-3558-FAFC-B5C6-D3DDA659F636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883299-AD4E-8B8F-45D9-83B41D539298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E0D21E-130C-DE5E-B015-BED38DCC882A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C8FAAC-DD4C-B707-E167-C5179522DE6C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6CF18DD-2D1A-6809-5CD9-BB7395DE70CD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874C3B1-7282-B103-AE24-EC7A8EB2236E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D9AE9BA7-388A-0B76-8AF7-46F1DA4FB7CB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6DCEF51-3886-ADF9-1C6E-000FFE57CC41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710228-8D06-A930-2DF8-40639F2B4482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E416490-33EB-196D-16BC-A14B351378AC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06727F9-72B2-3F3E-72E4-1590EF00E0F5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A52B201-86C0-0698-DC02-195DF14C3C31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6447FD3-4FD6-DB9A-C74E-1E2B7BADC9CE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E0D597D-B419-F68A-2CBA-C9493ED78C20}"/>
              </a:ext>
            </a:extLst>
          </p:cNvPr>
          <p:cNvGrpSpPr/>
          <p:nvPr/>
        </p:nvGrpSpPr>
        <p:grpSpPr>
          <a:xfrm>
            <a:off x="878350" y="2415832"/>
            <a:ext cx="759656" cy="759656"/>
            <a:chOff x="878350" y="1656176"/>
            <a:chExt cx="759656" cy="75965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8201651-9FFD-ED1B-30E5-15C5D0B2F037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3132AA4-A3C8-C228-7CED-E046E362612D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A8FB12F-C62C-78DE-FB90-3254AD896A1E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9E9BE3B-50D9-E80A-1976-B39CF4C4C5A9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ED98CE5-3865-7B6F-3C1D-689C88C5434A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69B4493-46FB-0C2E-B9B6-8D6790DA0BA4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3F9B5D5-9B47-4CAE-5BA2-67486B8BF91D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2E652A94-23A3-F834-6DFD-DB42461A42CF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349A3AE2-6BAF-29C4-9D69-CB031DE602C3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DDD878D4-68BF-CF71-22F9-9D361F14D684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DD1A3A19-4B37-2701-2E75-D607387AF207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40FF9EAB-B057-800B-A99C-2800430737EF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D2EA1FE8-30D8-49F0-1EBE-BC4569A3F39D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D1B37AE4-C9A4-A924-0F78-7AA5D700240F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2B397562-2849-D52D-2605-040118217E1F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564071AB-F8E8-EEDF-E513-0A39D16150A0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8" name="组合 457">
            <a:extLst>
              <a:ext uri="{FF2B5EF4-FFF2-40B4-BE49-F238E27FC236}">
                <a16:creationId xmlns:a16="http://schemas.microsoft.com/office/drawing/2014/main" id="{5AC564EC-9835-C103-ABCE-4A9CD6FBB3DD}"/>
              </a:ext>
            </a:extLst>
          </p:cNvPr>
          <p:cNvGrpSpPr/>
          <p:nvPr/>
        </p:nvGrpSpPr>
        <p:grpSpPr>
          <a:xfrm>
            <a:off x="1638006" y="2415832"/>
            <a:ext cx="759656" cy="759656"/>
            <a:chOff x="878350" y="1656176"/>
            <a:chExt cx="759656" cy="759656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98025FCB-C7BF-CBCE-022F-C5CBF0A04F1F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F666E85E-BE14-B8FE-04EF-6498ABC41628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D7BB1EA6-9E07-2C2A-E9E7-76212E7634F3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10E6771B-148C-0C97-CBE7-A68ADEDD0C76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EF2095D8-74C9-7432-83F0-0A5DED3B7298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66D687B-A0D4-1130-AC57-8EBC624229AF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7F7EA608-85D1-91CF-F1A5-1E846A5D8CF1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EA1E5AE8-B61D-6839-7D23-765910FD7958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108AD401-B696-EFBE-3C27-5AD643A1273C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2DE6C1AC-7A33-81A7-8705-0309C6C9865D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A717D54B-0861-ADCB-7FB4-8A245EAF4E3F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A3D00898-5110-7EB2-6B17-FEADAFC7AE25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343837E-65AB-3965-D431-161CBFE2AFEC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085DCE8-DB86-E5BD-6D9D-2DE70A200AE7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B478FE29-95C3-8F46-12CA-D0F3E734C36F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D33F86F7-D0F9-B84D-5BEA-7F3A03316ADE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4" name="组合 483">
            <a:extLst>
              <a:ext uri="{FF2B5EF4-FFF2-40B4-BE49-F238E27FC236}">
                <a16:creationId xmlns:a16="http://schemas.microsoft.com/office/drawing/2014/main" id="{0C691E5C-F7B1-DD6D-D9AF-37F7D6DD0149}"/>
              </a:ext>
            </a:extLst>
          </p:cNvPr>
          <p:cNvGrpSpPr/>
          <p:nvPr/>
        </p:nvGrpSpPr>
        <p:grpSpPr>
          <a:xfrm>
            <a:off x="9403673" y="1542866"/>
            <a:ext cx="759656" cy="759656"/>
            <a:chOff x="878350" y="1656176"/>
            <a:chExt cx="759656" cy="759656"/>
          </a:xfrm>
        </p:grpSpPr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201EFB78-D598-78D7-03C6-3DCE1232574F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12432953-F241-33F5-7715-3A122F94B9E3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C157FFEE-833E-E19D-AAE3-DC47A13A632C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C040EEA3-FF0A-A5F1-709D-6954648993C4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BDD7D583-57EE-E2F4-CCA7-B62A93EBC632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5F1A701C-6715-707C-727F-D5AFB1450CA3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1780EBD7-7B3A-6A00-0286-D49D702D0EA2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866A6B12-4146-F474-7C9A-C91606879B52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E852780C-C576-53CD-6D3E-B5311ACA8646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15DB9F4-348D-8DA9-B1B0-1A323D604B39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2C31F83-BF89-CA9E-06B3-6DB532751D2F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126813A-08BC-C19C-D768-3956D28B1F02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0E79784-C66F-9BBA-25CC-5FAB0A6170F0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ABB9A72-1A6B-AB0F-BF94-0663642A7547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D392800-B009-830E-1C25-F308579F0005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C989D6F-5BEC-B613-8C9A-97B625EA3A19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B94C3794-175B-3600-67C8-67C2AFE42A42}"/>
              </a:ext>
            </a:extLst>
          </p:cNvPr>
          <p:cNvGrpSpPr/>
          <p:nvPr/>
        </p:nvGrpSpPr>
        <p:grpSpPr>
          <a:xfrm>
            <a:off x="10163329" y="1542866"/>
            <a:ext cx="759656" cy="759656"/>
            <a:chOff x="878350" y="1656176"/>
            <a:chExt cx="759656" cy="75965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0263F66-F658-E7A6-0B6B-00410A6EE4E6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6B118348-CCDD-137A-48AD-17F912935DF9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3D098EFF-3F20-24AA-C01E-0B0002EF1507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997A423-3F2C-7421-8047-92AC50561CB3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F517C9A-C0EF-7255-2FDF-8D1172A82964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D25E918E-6C03-1AE0-FBEE-CD2B708F7FDF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B5B6754-47A9-1D1E-0554-DB4E2D2AF358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3BBC3D-A5C5-F142-C946-54F0C23AE15F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25CF884-E937-374C-EBFA-02B61970AA2C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E91B5D9F-D4CF-FD9F-B60A-BAB7B32DF70B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C30526CB-C09B-4348-F813-8C557FC30B03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8AD7DBA-8287-F344-DD80-5E6D70739610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D6409B6-3497-A926-3D9D-40CA08ABCEE7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E9ADF5B-A76F-8EE6-0AED-BA7ECF6A5C92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BDEF504-1366-036B-257D-ED16CECD2B29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0838F2BB-7365-170B-0D71-9AA90D46E559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8863C451-85C3-0C2D-8186-565F79B08B27}"/>
              </a:ext>
            </a:extLst>
          </p:cNvPr>
          <p:cNvGrpSpPr/>
          <p:nvPr/>
        </p:nvGrpSpPr>
        <p:grpSpPr>
          <a:xfrm>
            <a:off x="9403673" y="2302522"/>
            <a:ext cx="759656" cy="759656"/>
            <a:chOff x="878350" y="1656176"/>
            <a:chExt cx="759656" cy="75965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5D57CFDC-6D80-B9AD-3A2C-0B0CFF449BDA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B47E46-53BB-9EE0-E08F-09D0417D99F7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3B9D570-F0A1-4FC9-656F-27FF72862727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7E327D6-0CA9-5314-CD1E-718CD79E84A3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0ABD8C90-5512-2020-A775-DE03C0C707C7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5AA52E2-CEEB-BABC-C684-DDCE13FCA243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BEEF4410-C7BB-6534-EA04-6FD9941C2517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1DB30DC-DAD0-28ED-0BF6-77F807BB110A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225E878-0E36-99CC-4493-3B2847269C86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20CD893-E650-91A3-86C7-88C329A1BE92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9822085-BB48-91B0-DF5B-D43E8D210812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B6F666DC-32B6-51DC-1B27-0200795BF145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E646E934-D476-F4C4-DB2F-5E0D9892AF79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5B52F7E-CA0D-AC69-A27F-DF9CF561E6A9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DEFB25D-570D-4D6F-7C48-50FD7AF05E14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4ED68FEF-8304-3437-DCC0-5C5987FA4CC1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819CCFD-3603-48A0-C85D-8B1691F25C83}"/>
              </a:ext>
            </a:extLst>
          </p:cNvPr>
          <p:cNvGrpSpPr/>
          <p:nvPr/>
        </p:nvGrpSpPr>
        <p:grpSpPr>
          <a:xfrm>
            <a:off x="10163329" y="2302522"/>
            <a:ext cx="759656" cy="759656"/>
            <a:chOff x="878350" y="1656176"/>
            <a:chExt cx="759656" cy="759656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E4A4D2A-0897-64B4-E813-DD60FA8CB3AD}"/>
                </a:ext>
              </a:extLst>
            </p:cNvPr>
            <p:cNvSpPr/>
            <p:nvPr/>
          </p:nvSpPr>
          <p:spPr>
            <a:xfrm>
              <a:off x="878350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08833EA-9FB2-8106-3117-0F070A73C23E}"/>
                </a:ext>
              </a:extLst>
            </p:cNvPr>
            <p:cNvSpPr/>
            <p:nvPr/>
          </p:nvSpPr>
          <p:spPr>
            <a:xfrm>
              <a:off x="1068264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E872169E-12F1-4F07-5D68-3506999B16FA}"/>
                </a:ext>
              </a:extLst>
            </p:cNvPr>
            <p:cNvSpPr/>
            <p:nvPr/>
          </p:nvSpPr>
          <p:spPr>
            <a:xfrm>
              <a:off x="1258178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04F433A6-8792-D560-FC89-EAB07FFBBB94}"/>
                </a:ext>
              </a:extLst>
            </p:cNvPr>
            <p:cNvSpPr/>
            <p:nvPr/>
          </p:nvSpPr>
          <p:spPr>
            <a:xfrm>
              <a:off x="1448092" y="1656176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E922FEC-2B17-D2A5-8D46-58A275AC0546}"/>
                </a:ext>
              </a:extLst>
            </p:cNvPr>
            <p:cNvSpPr/>
            <p:nvPr/>
          </p:nvSpPr>
          <p:spPr>
            <a:xfrm>
              <a:off x="878350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26136E9D-6B51-F18C-1A6E-873A61893104}"/>
                </a:ext>
              </a:extLst>
            </p:cNvPr>
            <p:cNvSpPr/>
            <p:nvPr/>
          </p:nvSpPr>
          <p:spPr>
            <a:xfrm>
              <a:off x="1068264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C48ABD35-A5C1-17DD-DC44-D9FEEE426FDC}"/>
                </a:ext>
              </a:extLst>
            </p:cNvPr>
            <p:cNvSpPr/>
            <p:nvPr/>
          </p:nvSpPr>
          <p:spPr>
            <a:xfrm>
              <a:off x="1258178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1136A084-1616-FF8D-3FBB-2F378EBD0CA4}"/>
                </a:ext>
              </a:extLst>
            </p:cNvPr>
            <p:cNvSpPr/>
            <p:nvPr/>
          </p:nvSpPr>
          <p:spPr>
            <a:xfrm>
              <a:off x="1448092" y="1846090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A13CC95A-E45E-C20C-60E7-D146C67E5BDE}"/>
                </a:ext>
              </a:extLst>
            </p:cNvPr>
            <p:cNvSpPr/>
            <p:nvPr/>
          </p:nvSpPr>
          <p:spPr>
            <a:xfrm>
              <a:off x="878350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EFE109B1-B0F9-368A-ABB6-E1EDB41015EF}"/>
                </a:ext>
              </a:extLst>
            </p:cNvPr>
            <p:cNvSpPr/>
            <p:nvPr/>
          </p:nvSpPr>
          <p:spPr>
            <a:xfrm>
              <a:off x="1068264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FD08B976-DCF6-61D4-729F-EC6BAB86941F}"/>
                </a:ext>
              </a:extLst>
            </p:cNvPr>
            <p:cNvSpPr/>
            <p:nvPr/>
          </p:nvSpPr>
          <p:spPr>
            <a:xfrm>
              <a:off x="1258178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39D933A9-9EE5-75FB-E639-37C3B6560481}"/>
                </a:ext>
              </a:extLst>
            </p:cNvPr>
            <p:cNvSpPr/>
            <p:nvPr/>
          </p:nvSpPr>
          <p:spPr>
            <a:xfrm>
              <a:off x="1448092" y="2036004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C319816B-9D31-A489-E0FB-BDA31EDDA852}"/>
                </a:ext>
              </a:extLst>
            </p:cNvPr>
            <p:cNvSpPr/>
            <p:nvPr/>
          </p:nvSpPr>
          <p:spPr>
            <a:xfrm>
              <a:off x="878350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D1AD9E10-1B43-F4C0-B189-D934D6D1B149}"/>
                </a:ext>
              </a:extLst>
            </p:cNvPr>
            <p:cNvSpPr/>
            <p:nvPr/>
          </p:nvSpPr>
          <p:spPr>
            <a:xfrm>
              <a:off x="1068264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76428366-55AF-090A-3D66-E723C22496CB}"/>
                </a:ext>
              </a:extLst>
            </p:cNvPr>
            <p:cNvSpPr/>
            <p:nvPr/>
          </p:nvSpPr>
          <p:spPr>
            <a:xfrm>
              <a:off x="1258178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0404063F-1FCE-B903-66C7-863432498865}"/>
                </a:ext>
              </a:extLst>
            </p:cNvPr>
            <p:cNvSpPr/>
            <p:nvPr/>
          </p:nvSpPr>
          <p:spPr>
            <a:xfrm>
              <a:off x="1448092" y="2225918"/>
              <a:ext cx="189914" cy="18991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7" name="组合 816">
            <a:extLst>
              <a:ext uri="{FF2B5EF4-FFF2-40B4-BE49-F238E27FC236}">
                <a16:creationId xmlns:a16="http://schemas.microsoft.com/office/drawing/2014/main" id="{74981DD9-7438-E229-DB53-75D62474D31C}"/>
              </a:ext>
            </a:extLst>
          </p:cNvPr>
          <p:cNvGrpSpPr/>
          <p:nvPr/>
        </p:nvGrpSpPr>
        <p:grpSpPr>
          <a:xfrm>
            <a:off x="6832803" y="1513924"/>
            <a:ext cx="1664788" cy="1664788"/>
            <a:chOff x="6798506" y="1575965"/>
            <a:chExt cx="1118667" cy="1118667"/>
          </a:xfrm>
        </p:grpSpPr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157D7864-169F-A6F1-356E-4B9010C03A61}"/>
                </a:ext>
              </a:extLst>
            </p:cNvPr>
            <p:cNvSpPr/>
            <p:nvPr/>
          </p:nvSpPr>
          <p:spPr>
            <a:xfrm>
              <a:off x="6798506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FFDC9AE1-46BC-D71C-76DC-9B73F729BEB4}"/>
                </a:ext>
              </a:extLst>
            </p:cNvPr>
            <p:cNvSpPr/>
            <p:nvPr/>
          </p:nvSpPr>
          <p:spPr>
            <a:xfrm>
              <a:off x="6900203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C3EF384E-3495-E731-5051-592E84042388}"/>
                </a:ext>
              </a:extLst>
            </p:cNvPr>
            <p:cNvSpPr/>
            <p:nvPr/>
          </p:nvSpPr>
          <p:spPr>
            <a:xfrm>
              <a:off x="7001900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1A79EA1-5C9B-D532-617C-F501BA2C9FBD}"/>
                </a:ext>
              </a:extLst>
            </p:cNvPr>
            <p:cNvSpPr/>
            <p:nvPr/>
          </p:nvSpPr>
          <p:spPr>
            <a:xfrm>
              <a:off x="7103597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8CD82631-269B-DE4B-472D-744EF7F65C23}"/>
                </a:ext>
              </a:extLst>
            </p:cNvPr>
            <p:cNvSpPr/>
            <p:nvPr/>
          </p:nvSpPr>
          <p:spPr>
            <a:xfrm>
              <a:off x="7205294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F9809659-C7D3-2636-FC59-3B4FEA1F31A1}"/>
                </a:ext>
              </a:extLst>
            </p:cNvPr>
            <p:cNvSpPr/>
            <p:nvPr/>
          </p:nvSpPr>
          <p:spPr>
            <a:xfrm>
              <a:off x="7306991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D4F79F1-6388-3C22-A44B-1305AB5B59C3}"/>
                </a:ext>
              </a:extLst>
            </p:cNvPr>
            <p:cNvSpPr/>
            <p:nvPr/>
          </p:nvSpPr>
          <p:spPr>
            <a:xfrm>
              <a:off x="7408688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41F1C159-2087-246C-52F6-3A9250348A98}"/>
                </a:ext>
              </a:extLst>
            </p:cNvPr>
            <p:cNvSpPr/>
            <p:nvPr/>
          </p:nvSpPr>
          <p:spPr>
            <a:xfrm>
              <a:off x="7510385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F3984079-69F5-30F8-0F4C-FCD042895228}"/>
                </a:ext>
              </a:extLst>
            </p:cNvPr>
            <p:cNvSpPr/>
            <p:nvPr/>
          </p:nvSpPr>
          <p:spPr>
            <a:xfrm>
              <a:off x="7612082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C0FAB5A-3EA8-CD91-4ED4-E93EC34A5811}"/>
                </a:ext>
              </a:extLst>
            </p:cNvPr>
            <p:cNvSpPr/>
            <p:nvPr/>
          </p:nvSpPr>
          <p:spPr>
            <a:xfrm>
              <a:off x="7713779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092D08F9-5B69-E305-62D0-A5D0E76DBE50}"/>
                </a:ext>
              </a:extLst>
            </p:cNvPr>
            <p:cNvSpPr/>
            <p:nvPr/>
          </p:nvSpPr>
          <p:spPr>
            <a:xfrm>
              <a:off x="7815476" y="157596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1C54A54B-3CBB-FB59-D977-5332E9C11520}"/>
                </a:ext>
              </a:extLst>
            </p:cNvPr>
            <p:cNvSpPr/>
            <p:nvPr/>
          </p:nvSpPr>
          <p:spPr>
            <a:xfrm>
              <a:off x="6798506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4A19A42-58C4-C475-F29E-AF20EC240F1E}"/>
                </a:ext>
              </a:extLst>
            </p:cNvPr>
            <p:cNvSpPr/>
            <p:nvPr/>
          </p:nvSpPr>
          <p:spPr>
            <a:xfrm>
              <a:off x="6900203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7EB20CCD-6CD7-4601-35F7-A3094ACA70E7}"/>
                </a:ext>
              </a:extLst>
            </p:cNvPr>
            <p:cNvSpPr/>
            <p:nvPr/>
          </p:nvSpPr>
          <p:spPr>
            <a:xfrm>
              <a:off x="7001900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BBA2B7C-F270-C212-0963-DF8AD3EF9806}"/>
                </a:ext>
              </a:extLst>
            </p:cNvPr>
            <p:cNvSpPr/>
            <p:nvPr/>
          </p:nvSpPr>
          <p:spPr>
            <a:xfrm>
              <a:off x="7103597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155DD96-31DB-B62A-17DF-5E816DDAF50D}"/>
                </a:ext>
              </a:extLst>
            </p:cNvPr>
            <p:cNvSpPr/>
            <p:nvPr/>
          </p:nvSpPr>
          <p:spPr>
            <a:xfrm>
              <a:off x="7205294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3AAE1A20-11EF-BEE3-A55A-E80CC6461E75}"/>
                </a:ext>
              </a:extLst>
            </p:cNvPr>
            <p:cNvSpPr/>
            <p:nvPr/>
          </p:nvSpPr>
          <p:spPr>
            <a:xfrm>
              <a:off x="7306991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D49FC6C4-3A38-6EF2-A302-B92D939BA4F9}"/>
                </a:ext>
              </a:extLst>
            </p:cNvPr>
            <p:cNvSpPr/>
            <p:nvPr/>
          </p:nvSpPr>
          <p:spPr>
            <a:xfrm>
              <a:off x="7408688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09F38D37-9F4C-6FFB-6445-6C128D379560}"/>
                </a:ext>
              </a:extLst>
            </p:cNvPr>
            <p:cNvSpPr/>
            <p:nvPr/>
          </p:nvSpPr>
          <p:spPr>
            <a:xfrm>
              <a:off x="7510385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5E7CC8A-E162-A945-821E-C50928864836}"/>
                </a:ext>
              </a:extLst>
            </p:cNvPr>
            <p:cNvSpPr/>
            <p:nvPr/>
          </p:nvSpPr>
          <p:spPr>
            <a:xfrm>
              <a:off x="7612082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3B4F268A-E18F-9BBF-4453-56D483A8F854}"/>
                </a:ext>
              </a:extLst>
            </p:cNvPr>
            <p:cNvSpPr/>
            <p:nvPr/>
          </p:nvSpPr>
          <p:spPr>
            <a:xfrm>
              <a:off x="7713779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09F5764-38BC-1E86-C0C6-2898BCEA88C5}"/>
                </a:ext>
              </a:extLst>
            </p:cNvPr>
            <p:cNvSpPr/>
            <p:nvPr/>
          </p:nvSpPr>
          <p:spPr>
            <a:xfrm>
              <a:off x="7815476" y="1677662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4112DB4-69C6-4DC2-0954-29705CB612AD}"/>
                </a:ext>
              </a:extLst>
            </p:cNvPr>
            <p:cNvSpPr/>
            <p:nvPr/>
          </p:nvSpPr>
          <p:spPr>
            <a:xfrm>
              <a:off x="6798506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A7ED38F-76EF-F844-80C0-229D9DFD8595}"/>
                </a:ext>
              </a:extLst>
            </p:cNvPr>
            <p:cNvSpPr/>
            <p:nvPr/>
          </p:nvSpPr>
          <p:spPr>
            <a:xfrm>
              <a:off x="6900203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4160413-81D4-21CA-07BD-91F888BA3995}"/>
                </a:ext>
              </a:extLst>
            </p:cNvPr>
            <p:cNvSpPr/>
            <p:nvPr/>
          </p:nvSpPr>
          <p:spPr>
            <a:xfrm>
              <a:off x="7001900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727C3C9-31CF-985A-5B51-1184A972417C}"/>
                </a:ext>
              </a:extLst>
            </p:cNvPr>
            <p:cNvSpPr/>
            <p:nvPr/>
          </p:nvSpPr>
          <p:spPr>
            <a:xfrm>
              <a:off x="7103597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DE69885A-7FAB-478A-EEA4-D3A7284199A1}"/>
                </a:ext>
              </a:extLst>
            </p:cNvPr>
            <p:cNvSpPr/>
            <p:nvPr/>
          </p:nvSpPr>
          <p:spPr>
            <a:xfrm>
              <a:off x="7205294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4DE6A994-27D2-2428-9C9B-335E11262703}"/>
                </a:ext>
              </a:extLst>
            </p:cNvPr>
            <p:cNvSpPr/>
            <p:nvPr/>
          </p:nvSpPr>
          <p:spPr>
            <a:xfrm>
              <a:off x="7306991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147700C9-CC8C-5CCB-491D-82F91E778CA9}"/>
                </a:ext>
              </a:extLst>
            </p:cNvPr>
            <p:cNvSpPr/>
            <p:nvPr/>
          </p:nvSpPr>
          <p:spPr>
            <a:xfrm>
              <a:off x="7408688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CC71886E-4393-EF3C-F3D4-F3D760EA520B}"/>
                </a:ext>
              </a:extLst>
            </p:cNvPr>
            <p:cNvSpPr/>
            <p:nvPr/>
          </p:nvSpPr>
          <p:spPr>
            <a:xfrm>
              <a:off x="7510385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3CD0EDE-621B-7AFD-D1E4-BEAD8812859B}"/>
                </a:ext>
              </a:extLst>
            </p:cNvPr>
            <p:cNvSpPr/>
            <p:nvPr/>
          </p:nvSpPr>
          <p:spPr>
            <a:xfrm>
              <a:off x="7612082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619BF908-362A-4EF5-D241-9FB0B66D6D0A}"/>
                </a:ext>
              </a:extLst>
            </p:cNvPr>
            <p:cNvSpPr/>
            <p:nvPr/>
          </p:nvSpPr>
          <p:spPr>
            <a:xfrm>
              <a:off x="7713779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92B1F8D1-23B1-5EA6-8488-0E3528951696}"/>
                </a:ext>
              </a:extLst>
            </p:cNvPr>
            <p:cNvSpPr/>
            <p:nvPr/>
          </p:nvSpPr>
          <p:spPr>
            <a:xfrm>
              <a:off x="7815476" y="1779359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E95A5D66-7675-E253-3FF7-61E356AA5908}"/>
                </a:ext>
              </a:extLst>
            </p:cNvPr>
            <p:cNvSpPr/>
            <p:nvPr/>
          </p:nvSpPr>
          <p:spPr>
            <a:xfrm>
              <a:off x="6798506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DDDBBC66-1C1B-1E89-9726-2B7B595A102C}"/>
                </a:ext>
              </a:extLst>
            </p:cNvPr>
            <p:cNvSpPr/>
            <p:nvPr/>
          </p:nvSpPr>
          <p:spPr>
            <a:xfrm>
              <a:off x="6900203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BD81EA60-A84D-8E49-C1F7-E4B5152961B8}"/>
                </a:ext>
              </a:extLst>
            </p:cNvPr>
            <p:cNvSpPr/>
            <p:nvPr/>
          </p:nvSpPr>
          <p:spPr>
            <a:xfrm>
              <a:off x="7001900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DFB41E07-57CB-5270-9CCE-CABC45284933}"/>
                </a:ext>
              </a:extLst>
            </p:cNvPr>
            <p:cNvSpPr/>
            <p:nvPr/>
          </p:nvSpPr>
          <p:spPr>
            <a:xfrm>
              <a:off x="7103597" y="1881056"/>
              <a:ext cx="101697" cy="101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AAD3D436-AC98-BF47-84D1-C1B824D69A56}"/>
                </a:ext>
              </a:extLst>
            </p:cNvPr>
            <p:cNvSpPr/>
            <p:nvPr/>
          </p:nvSpPr>
          <p:spPr>
            <a:xfrm>
              <a:off x="7205294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BAFF188-403F-6246-83B8-D07D0DF12DD0}"/>
                </a:ext>
              </a:extLst>
            </p:cNvPr>
            <p:cNvSpPr/>
            <p:nvPr/>
          </p:nvSpPr>
          <p:spPr>
            <a:xfrm>
              <a:off x="7306991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889D6826-FBC0-60D6-8075-3A69D2273B28}"/>
                </a:ext>
              </a:extLst>
            </p:cNvPr>
            <p:cNvSpPr/>
            <p:nvPr/>
          </p:nvSpPr>
          <p:spPr>
            <a:xfrm>
              <a:off x="7408688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D72F11A8-ED4D-25EA-50AC-F6EFAF807606}"/>
                </a:ext>
              </a:extLst>
            </p:cNvPr>
            <p:cNvSpPr/>
            <p:nvPr/>
          </p:nvSpPr>
          <p:spPr>
            <a:xfrm>
              <a:off x="7510385" y="1881056"/>
              <a:ext cx="101697" cy="101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6EB2476-1C8E-969B-016A-3CADA283E9C3}"/>
                </a:ext>
              </a:extLst>
            </p:cNvPr>
            <p:cNvSpPr/>
            <p:nvPr/>
          </p:nvSpPr>
          <p:spPr>
            <a:xfrm>
              <a:off x="7612082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DD453042-3CFD-F0E0-A048-446789F91340}"/>
                </a:ext>
              </a:extLst>
            </p:cNvPr>
            <p:cNvSpPr/>
            <p:nvPr/>
          </p:nvSpPr>
          <p:spPr>
            <a:xfrm>
              <a:off x="7713779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3FD70C94-EF41-6233-7EE5-5D7BE365DE62}"/>
                </a:ext>
              </a:extLst>
            </p:cNvPr>
            <p:cNvSpPr/>
            <p:nvPr/>
          </p:nvSpPr>
          <p:spPr>
            <a:xfrm>
              <a:off x="7815476" y="1881056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B3C89208-23F6-96A9-4AF0-B8311FE0705E}"/>
                </a:ext>
              </a:extLst>
            </p:cNvPr>
            <p:cNvSpPr/>
            <p:nvPr/>
          </p:nvSpPr>
          <p:spPr>
            <a:xfrm>
              <a:off x="6798506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310E80BA-894E-F444-AF42-2B7559F17E02}"/>
                </a:ext>
              </a:extLst>
            </p:cNvPr>
            <p:cNvSpPr/>
            <p:nvPr/>
          </p:nvSpPr>
          <p:spPr>
            <a:xfrm>
              <a:off x="6900203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FA2EA26F-3CBE-6B2D-2A90-6119525A0B48}"/>
                </a:ext>
              </a:extLst>
            </p:cNvPr>
            <p:cNvSpPr/>
            <p:nvPr/>
          </p:nvSpPr>
          <p:spPr>
            <a:xfrm>
              <a:off x="7001900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2D5A7ACA-AD38-ABD2-B199-FD34B86C91B8}"/>
                </a:ext>
              </a:extLst>
            </p:cNvPr>
            <p:cNvSpPr/>
            <p:nvPr/>
          </p:nvSpPr>
          <p:spPr>
            <a:xfrm>
              <a:off x="7103597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54715CB3-3392-A5BC-F7ED-CDB944CE9933}"/>
                </a:ext>
              </a:extLst>
            </p:cNvPr>
            <p:cNvSpPr/>
            <p:nvPr/>
          </p:nvSpPr>
          <p:spPr>
            <a:xfrm>
              <a:off x="7205294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8C5087DB-E1C7-2D00-952D-2282A0C3C914}"/>
                </a:ext>
              </a:extLst>
            </p:cNvPr>
            <p:cNvSpPr/>
            <p:nvPr/>
          </p:nvSpPr>
          <p:spPr>
            <a:xfrm>
              <a:off x="7306991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F4FFF3B2-C007-5F1E-8A67-5D7397FB261C}"/>
                </a:ext>
              </a:extLst>
            </p:cNvPr>
            <p:cNvSpPr/>
            <p:nvPr/>
          </p:nvSpPr>
          <p:spPr>
            <a:xfrm>
              <a:off x="7408688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23DABA65-189A-EEEC-03DE-314C97F85D8F}"/>
                </a:ext>
              </a:extLst>
            </p:cNvPr>
            <p:cNvSpPr/>
            <p:nvPr/>
          </p:nvSpPr>
          <p:spPr>
            <a:xfrm>
              <a:off x="7510385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861C7BBE-5EB6-A413-10E4-3CC34D62BE4C}"/>
                </a:ext>
              </a:extLst>
            </p:cNvPr>
            <p:cNvSpPr/>
            <p:nvPr/>
          </p:nvSpPr>
          <p:spPr>
            <a:xfrm>
              <a:off x="7612082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95F13948-440A-203E-E128-4D433A76EE62}"/>
                </a:ext>
              </a:extLst>
            </p:cNvPr>
            <p:cNvSpPr/>
            <p:nvPr/>
          </p:nvSpPr>
          <p:spPr>
            <a:xfrm>
              <a:off x="7713779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BC9229BA-3D16-6E2B-04BA-5621DEE61A7D}"/>
                </a:ext>
              </a:extLst>
            </p:cNvPr>
            <p:cNvSpPr/>
            <p:nvPr/>
          </p:nvSpPr>
          <p:spPr>
            <a:xfrm>
              <a:off x="7815476" y="1982753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99715A56-B260-BDE2-DB5D-5ED87D8E3938}"/>
                </a:ext>
              </a:extLst>
            </p:cNvPr>
            <p:cNvSpPr/>
            <p:nvPr/>
          </p:nvSpPr>
          <p:spPr>
            <a:xfrm>
              <a:off x="6798506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83F246C0-B03D-C4DC-80C4-AF31A0BA1109}"/>
                </a:ext>
              </a:extLst>
            </p:cNvPr>
            <p:cNvSpPr/>
            <p:nvPr/>
          </p:nvSpPr>
          <p:spPr>
            <a:xfrm>
              <a:off x="6900203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矩形 697">
              <a:extLst>
                <a:ext uri="{FF2B5EF4-FFF2-40B4-BE49-F238E27FC236}">
                  <a16:creationId xmlns:a16="http://schemas.microsoft.com/office/drawing/2014/main" id="{982E598D-4B77-7191-8B5A-5EAA8AB07881}"/>
                </a:ext>
              </a:extLst>
            </p:cNvPr>
            <p:cNvSpPr/>
            <p:nvPr/>
          </p:nvSpPr>
          <p:spPr>
            <a:xfrm>
              <a:off x="7001900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6" name="矩形 715">
              <a:extLst>
                <a:ext uri="{FF2B5EF4-FFF2-40B4-BE49-F238E27FC236}">
                  <a16:creationId xmlns:a16="http://schemas.microsoft.com/office/drawing/2014/main" id="{0D3F3F3D-DB3C-075C-2064-50E15CD0F833}"/>
                </a:ext>
              </a:extLst>
            </p:cNvPr>
            <p:cNvSpPr/>
            <p:nvPr/>
          </p:nvSpPr>
          <p:spPr>
            <a:xfrm>
              <a:off x="7103597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>
              <a:extLst>
                <a:ext uri="{FF2B5EF4-FFF2-40B4-BE49-F238E27FC236}">
                  <a16:creationId xmlns:a16="http://schemas.microsoft.com/office/drawing/2014/main" id="{C7CD097E-7862-C128-95D2-AFC095546932}"/>
                </a:ext>
              </a:extLst>
            </p:cNvPr>
            <p:cNvSpPr/>
            <p:nvPr/>
          </p:nvSpPr>
          <p:spPr>
            <a:xfrm>
              <a:off x="7205294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8E056B19-975F-435A-8429-CAA8DB438FF0}"/>
                </a:ext>
              </a:extLst>
            </p:cNvPr>
            <p:cNvSpPr/>
            <p:nvPr/>
          </p:nvSpPr>
          <p:spPr>
            <a:xfrm>
              <a:off x="7306991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>
              <a:extLst>
                <a:ext uri="{FF2B5EF4-FFF2-40B4-BE49-F238E27FC236}">
                  <a16:creationId xmlns:a16="http://schemas.microsoft.com/office/drawing/2014/main" id="{48BD7344-43F9-E827-DCB8-8271E496B939}"/>
                </a:ext>
              </a:extLst>
            </p:cNvPr>
            <p:cNvSpPr/>
            <p:nvPr/>
          </p:nvSpPr>
          <p:spPr>
            <a:xfrm>
              <a:off x="7408688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>
              <a:extLst>
                <a:ext uri="{FF2B5EF4-FFF2-40B4-BE49-F238E27FC236}">
                  <a16:creationId xmlns:a16="http://schemas.microsoft.com/office/drawing/2014/main" id="{18F277DD-4646-DFDA-E6D6-37598DBBE528}"/>
                </a:ext>
              </a:extLst>
            </p:cNvPr>
            <p:cNvSpPr/>
            <p:nvPr/>
          </p:nvSpPr>
          <p:spPr>
            <a:xfrm>
              <a:off x="7510385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>
              <a:extLst>
                <a:ext uri="{FF2B5EF4-FFF2-40B4-BE49-F238E27FC236}">
                  <a16:creationId xmlns:a16="http://schemas.microsoft.com/office/drawing/2014/main" id="{7A84A702-6280-3A68-526D-6C4B8A53E080}"/>
                </a:ext>
              </a:extLst>
            </p:cNvPr>
            <p:cNvSpPr/>
            <p:nvPr/>
          </p:nvSpPr>
          <p:spPr>
            <a:xfrm>
              <a:off x="7612082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>
              <a:extLst>
                <a:ext uri="{FF2B5EF4-FFF2-40B4-BE49-F238E27FC236}">
                  <a16:creationId xmlns:a16="http://schemas.microsoft.com/office/drawing/2014/main" id="{BA465D05-BAA5-C2B7-94E7-D266BB6E4220}"/>
                </a:ext>
              </a:extLst>
            </p:cNvPr>
            <p:cNvSpPr/>
            <p:nvPr/>
          </p:nvSpPr>
          <p:spPr>
            <a:xfrm>
              <a:off x="7713779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>
              <a:extLst>
                <a:ext uri="{FF2B5EF4-FFF2-40B4-BE49-F238E27FC236}">
                  <a16:creationId xmlns:a16="http://schemas.microsoft.com/office/drawing/2014/main" id="{9B2E77BB-C909-6AF0-CADD-F42F560167EA}"/>
                </a:ext>
              </a:extLst>
            </p:cNvPr>
            <p:cNvSpPr/>
            <p:nvPr/>
          </p:nvSpPr>
          <p:spPr>
            <a:xfrm>
              <a:off x="7815476" y="2084450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6" name="矩形 725">
              <a:extLst>
                <a:ext uri="{FF2B5EF4-FFF2-40B4-BE49-F238E27FC236}">
                  <a16:creationId xmlns:a16="http://schemas.microsoft.com/office/drawing/2014/main" id="{618E49F6-131F-7BB8-F205-C01FF08E9E0E}"/>
                </a:ext>
              </a:extLst>
            </p:cNvPr>
            <p:cNvSpPr/>
            <p:nvPr/>
          </p:nvSpPr>
          <p:spPr>
            <a:xfrm>
              <a:off x="6798506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>
              <a:extLst>
                <a:ext uri="{FF2B5EF4-FFF2-40B4-BE49-F238E27FC236}">
                  <a16:creationId xmlns:a16="http://schemas.microsoft.com/office/drawing/2014/main" id="{595FF81D-4653-86B1-29D0-63003BE580A7}"/>
                </a:ext>
              </a:extLst>
            </p:cNvPr>
            <p:cNvSpPr/>
            <p:nvPr/>
          </p:nvSpPr>
          <p:spPr>
            <a:xfrm>
              <a:off x="6900203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8" name="矩形 727">
              <a:extLst>
                <a:ext uri="{FF2B5EF4-FFF2-40B4-BE49-F238E27FC236}">
                  <a16:creationId xmlns:a16="http://schemas.microsoft.com/office/drawing/2014/main" id="{B3134C56-00EF-D6DD-6B9C-213410583E68}"/>
                </a:ext>
              </a:extLst>
            </p:cNvPr>
            <p:cNvSpPr/>
            <p:nvPr/>
          </p:nvSpPr>
          <p:spPr>
            <a:xfrm>
              <a:off x="7001900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9" name="矩形 728">
              <a:extLst>
                <a:ext uri="{FF2B5EF4-FFF2-40B4-BE49-F238E27FC236}">
                  <a16:creationId xmlns:a16="http://schemas.microsoft.com/office/drawing/2014/main" id="{4C50D77B-AA92-2824-89DF-3BC2F2F956B9}"/>
                </a:ext>
              </a:extLst>
            </p:cNvPr>
            <p:cNvSpPr/>
            <p:nvPr/>
          </p:nvSpPr>
          <p:spPr>
            <a:xfrm>
              <a:off x="7103597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0" name="矩形 729">
              <a:extLst>
                <a:ext uri="{FF2B5EF4-FFF2-40B4-BE49-F238E27FC236}">
                  <a16:creationId xmlns:a16="http://schemas.microsoft.com/office/drawing/2014/main" id="{ACC37CDD-4692-DEC2-3B26-BF66E96BB0F0}"/>
                </a:ext>
              </a:extLst>
            </p:cNvPr>
            <p:cNvSpPr/>
            <p:nvPr/>
          </p:nvSpPr>
          <p:spPr>
            <a:xfrm>
              <a:off x="7205294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>
              <a:extLst>
                <a:ext uri="{FF2B5EF4-FFF2-40B4-BE49-F238E27FC236}">
                  <a16:creationId xmlns:a16="http://schemas.microsoft.com/office/drawing/2014/main" id="{5DB25F2A-5A39-976E-32F0-90B01C953C12}"/>
                </a:ext>
              </a:extLst>
            </p:cNvPr>
            <p:cNvSpPr/>
            <p:nvPr/>
          </p:nvSpPr>
          <p:spPr>
            <a:xfrm>
              <a:off x="7306991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2" name="矩形 731">
              <a:extLst>
                <a:ext uri="{FF2B5EF4-FFF2-40B4-BE49-F238E27FC236}">
                  <a16:creationId xmlns:a16="http://schemas.microsoft.com/office/drawing/2014/main" id="{3B270755-5175-6776-D5A4-05C2E1370AFF}"/>
                </a:ext>
              </a:extLst>
            </p:cNvPr>
            <p:cNvSpPr/>
            <p:nvPr/>
          </p:nvSpPr>
          <p:spPr>
            <a:xfrm>
              <a:off x="7408688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3" name="矩形 732">
              <a:extLst>
                <a:ext uri="{FF2B5EF4-FFF2-40B4-BE49-F238E27FC236}">
                  <a16:creationId xmlns:a16="http://schemas.microsoft.com/office/drawing/2014/main" id="{CC54BBD8-C566-4AA1-4F66-36BF49B9270D}"/>
                </a:ext>
              </a:extLst>
            </p:cNvPr>
            <p:cNvSpPr/>
            <p:nvPr/>
          </p:nvSpPr>
          <p:spPr>
            <a:xfrm>
              <a:off x="7510385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>
              <a:extLst>
                <a:ext uri="{FF2B5EF4-FFF2-40B4-BE49-F238E27FC236}">
                  <a16:creationId xmlns:a16="http://schemas.microsoft.com/office/drawing/2014/main" id="{47D55769-B218-324B-3762-CAFEB2199D59}"/>
                </a:ext>
              </a:extLst>
            </p:cNvPr>
            <p:cNvSpPr/>
            <p:nvPr/>
          </p:nvSpPr>
          <p:spPr>
            <a:xfrm>
              <a:off x="7612082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>
              <a:extLst>
                <a:ext uri="{FF2B5EF4-FFF2-40B4-BE49-F238E27FC236}">
                  <a16:creationId xmlns:a16="http://schemas.microsoft.com/office/drawing/2014/main" id="{5EC83A05-2BF1-BE76-5DB5-3BC4FDCD69C4}"/>
                </a:ext>
              </a:extLst>
            </p:cNvPr>
            <p:cNvSpPr/>
            <p:nvPr/>
          </p:nvSpPr>
          <p:spPr>
            <a:xfrm>
              <a:off x="7713779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30B6658D-67D2-6E84-6C30-7D5ED13F6352}"/>
                </a:ext>
              </a:extLst>
            </p:cNvPr>
            <p:cNvSpPr/>
            <p:nvPr/>
          </p:nvSpPr>
          <p:spPr>
            <a:xfrm>
              <a:off x="7815476" y="2186147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>
              <a:extLst>
                <a:ext uri="{FF2B5EF4-FFF2-40B4-BE49-F238E27FC236}">
                  <a16:creationId xmlns:a16="http://schemas.microsoft.com/office/drawing/2014/main" id="{B0E3A847-C041-E3B9-3F81-1B0BFAAF173D}"/>
                </a:ext>
              </a:extLst>
            </p:cNvPr>
            <p:cNvSpPr/>
            <p:nvPr/>
          </p:nvSpPr>
          <p:spPr>
            <a:xfrm>
              <a:off x="6798506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>
              <a:extLst>
                <a:ext uri="{FF2B5EF4-FFF2-40B4-BE49-F238E27FC236}">
                  <a16:creationId xmlns:a16="http://schemas.microsoft.com/office/drawing/2014/main" id="{97B2AE1C-3B2E-2F3A-B6E3-BEB2E103EE13}"/>
                </a:ext>
              </a:extLst>
            </p:cNvPr>
            <p:cNvSpPr/>
            <p:nvPr/>
          </p:nvSpPr>
          <p:spPr>
            <a:xfrm>
              <a:off x="6900203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矩形 740">
              <a:extLst>
                <a:ext uri="{FF2B5EF4-FFF2-40B4-BE49-F238E27FC236}">
                  <a16:creationId xmlns:a16="http://schemas.microsoft.com/office/drawing/2014/main" id="{1CE37476-8E90-D4AD-C355-9B2861BE83F3}"/>
                </a:ext>
              </a:extLst>
            </p:cNvPr>
            <p:cNvSpPr/>
            <p:nvPr/>
          </p:nvSpPr>
          <p:spPr>
            <a:xfrm>
              <a:off x="7001900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60BFFD2D-CCB4-25AA-16B0-0F2D5002D442}"/>
                </a:ext>
              </a:extLst>
            </p:cNvPr>
            <p:cNvSpPr/>
            <p:nvPr/>
          </p:nvSpPr>
          <p:spPr>
            <a:xfrm>
              <a:off x="7103597" y="2287844"/>
              <a:ext cx="101697" cy="101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533158D6-E6FD-3078-C066-C4F312102BD0}"/>
                </a:ext>
              </a:extLst>
            </p:cNvPr>
            <p:cNvSpPr/>
            <p:nvPr/>
          </p:nvSpPr>
          <p:spPr>
            <a:xfrm>
              <a:off x="7205294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4" name="矩形 743">
              <a:extLst>
                <a:ext uri="{FF2B5EF4-FFF2-40B4-BE49-F238E27FC236}">
                  <a16:creationId xmlns:a16="http://schemas.microsoft.com/office/drawing/2014/main" id="{D65688EE-5C71-627D-1157-83BBFD3F4929}"/>
                </a:ext>
              </a:extLst>
            </p:cNvPr>
            <p:cNvSpPr/>
            <p:nvPr/>
          </p:nvSpPr>
          <p:spPr>
            <a:xfrm>
              <a:off x="7306991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5" name="矩形 744">
              <a:extLst>
                <a:ext uri="{FF2B5EF4-FFF2-40B4-BE49-F238E27FC236}">
                  <a16:creationId xmlns:a16="http://schemas.microsoft.com/office/drawing/2014/main" id="{897C9411-8168-0520-2C42-9257E1949E66}"/>
                </a:ext>
              </a:extLst>
            </p:cNvPr>
            <p:cNvSpPr/>
            <p:nvPr/>
          </p:nvSpPr>
          <p:spPr>
            <a:xfrm>
              <a:off x="7408688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6" name="矩形 745">
              <a:extLst>
                <a:ext uri="{FF2B5EF4-FFF2-40B4-BE49-F238E27FC236}">
                  <a16:creationId xmlns:a16="http://schemas.microsoft.com/office/drawing/2014/main" id="{A86B4133-C24D-2C37-1A90-F81C49202283}"/>
                </a:ext>
              </a:extLst>
            </p:cNvPr>
            <p:cNvSpPr/>
            <p:nvPr/>
          </p:nvSpPr>
          <p:spPr>
            <a:xfrm>
              <a:off x="7510385" y="2287844"/>
              <a:ext cx="101697" cy="1016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2144409A-6026-76DB-42E0-69A7BC5D5F84}"/>
                </a:ext>
              </a:extLst>
            </p:cNvPr>
            <p:cNvSpPr/>
            <p:nvPr/>
          </p:nvSpPr>
          <p:spPr>
            <a:xfrm>
              <a:off x="7612082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CE681D38-91C8-1CF7-CB86-AF7BFEA4821F}"/>
                </a:ext>
              </a:extLst>
            </p:cNvPr>
            <p:cNvSpPr/>
            <p:nvPr/>
          </p:nvSpPr>
          <p:spPr>
            <a:xfrm>
              <a:off x="7713779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9" name="矩形 748">
              <a:extLst>
                <a:ext uri="{FF2B5EF4-FFF2-40B4-BE49-F238E27FC236}">
                  <a16:creationId xmlns:a16="http://schemas.microsoft.com/office/drawing/2014/main" id="{BFB2619E-AC4A-6B57-2C4A-C017AB1B4741}"/>
                </a:ext>
              </a:extLst>
            </p:cNvPr>
            <p:cNvSpPr/>
            <p:nvPr/>
          </p:nvSpPr>
          <p:spPr>
            <a:xfrm>
              <a:off x="7815476" y="2287844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2" name="矩形 751">
              <a:extLst>
                <a:ext uri="{FF2B5EF4-FFF2-40B4-BE49-F238E27FC236}">
                  <a16:creationId xmlns:a16="http://schemas.microsoft.com/office/drawing/2014/main" id="{6A1ED53C-2396-D76A-AC31-106ACAFE0C1E}"/>
                </a:ext>
              </a:extLst>
            </p:cNvPr>
            <p:cNvSpPr/>
            <p:nvPr/>
          </p:nvSpPr>
          <p:spPr>
            <a:xfrm>
              <a:off x="6798506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3" name="矩形 752">
              <a:extLst>
                <a:ext uri="{FF2B5EF4-FFF2-40B4-BE49-F238E27FC236}">
                  <a16:creationId xmlns:a16="http://schemas.microsoft.com/office/drawing/2014/main" id="{9B5D88BF-53FE-25D1-8539-35C23BB3B593}"/>
                </a:ext>
              </a:extLst>
            </p:cNvPr>
            <p:cNvSpPr/>
            <p:nvPr/>
          </p:nvSpPr>
          <p:spPr>
            <a:xfrm>
              <a:off x="6900203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4" name="矩形 753">
              <a:extLst>
                <a:ext uri="{FF2B5EF4-FFF2-40B4-BE49-F238E27FC236}">
                  <a16:creationId xmlns:a16="http://schemas.microsoft.com/office/drawing/2014/main" id="{4FA0EDAC-297A-59AA-C6E8-F7D01BADB870}"/>
                </a:ext>
              </a:extLst>
            </p:cNvPr>
            <p:cNvSpPr/>
            <p:nvPr/>
          </p:nvSpPr>
          <p:spPr>
            <a:xfrm>
              <a:off x="7001900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5" name="矩形 754">
              <a:extLst>
                <a:ext uri="{FF2B5EF4-FFF2-40B4-BE49-F238E27FC236}">
                  <a16:creationId xmlns:a16="http://schemas.microsoft.com/office/drawing/2014/main" id="{DA4CC354-7C4D-8BE4-2EA9-54738871DA18}"/>
                </a:ext>
              </a:extLst>
            </p:cNvPr>
            <p:cNvSpPr/>
            <p:nvPr/>
          </p:nvSpPr>
          <p:spPr>
            <a:xfrm>
              <a:off x="7103597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6" name="矩形 755">
              <a:extLst>
                <a:ext uri="{FF2B5EF4-FFF2-40B4-BE49-F238E27FC236}">
                  <a16:creationId xmlns:a16="http://schemas.microsoft.com/office/drawing/2014/main" id="{8CA030E4-BE3E-EFEF-DB98-4A1B2535C7EE}"/>
                </a:ext>
              </a:extLst>
            </p:cNvPr>
            <p:cNvSpPr/>
            <p:nvPr/>
          </p:nvSpPr>
          <p:spPr>
            <a:xfrm>
              <a:off x="7205294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7" name="矩形 756">
              <a:extLst>
                <a:ext uri="{FF2B5EF4-FFF2-40B4-BE49-F238E27FC236}">
                  <a16:creationId xmlns:a16="http://schemas.microsoft.com/office/drawing/2014/main" id="{72F726DA-73EA-4D8D-68B1-70A858355B11}"/>
                </a:ext>
              </a:extLst>
            </p:cNvPr>
            <p:cNvSpPr/>
            <p:nvPr/>
          </p:nvSpPr>
          <p:spPr>
            <a:xfrm>
              <a:off x="7306991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8" name="矩形 757">
              <a:extLst>
                <a:ext uri="{FF2B5EF4-FFF2-40B4-BE49-F238E27FC236}">
                  <a16:creationId xmlns:a16="http://schemas.microsoft.com/office/drawing/2014/main" id="{FFDFD46A-B5D9-E352-182B-014122CA2E2A}"/>
                </a:ext>
              </a:extLst>
            </p:cNvPr>
            <p:cNvSpPr/>
            <p:nvPr/>
          </p:nvSpPr>
          <p:spPr>
            <a:xfrm>
              <a:off x="7408688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9" name="矩形 758">
              <a:extLst>
                <a:ext uri="{FF2B5EF4-FFF2-40B4-BE49-F238E27FC236}">
                  <a16:creationId xmlns:a16="http://schemas.microsoft.com/office/drawing/2014/main" id="{EB6844C3-ACBF-8917-B8AE-C20072DD1BDC}"/>
                </a:ext>
              </a:extLst>
            </p:cNvPr>
            <p:cNvSpPr/>
            <p:nvPr/>
          </p:nvSpPr>
          <p:spPr>
            <a:xfrm>
              <a:off x="7510385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0" name="矩形 759">
              <a:extLst>
                <a:ext uri="{FF2B5EF4-FFF2-40B4-BE49-F238E27FC236}">
                  <a16:creationId xmlns:a16="http://schemas.microsoft.com/office/drawing/2014/main" id="{EDCC39B5-B99F-4A7F-EF6F-EBB45B1742CD}"/>
                </a:ext>
              </a:extLst>
            </p:cNvPr>
            <p:cNvSpPr/>
            <p:nvPr/>
          </p:nvSpPr>
          <p:spPr>
            <a:xfrm>
              <a:off x="7612082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1" name="矩形 760">
              <a:extLst>
                <a:ext uri="{FF2B5EF4-FFF2-40B4-BE49-F238E27FC236}">
                  <a16:creationId xmlns:a16="http://schemas.microsoft.com/office/drawing/2014/main" id="{E18D353B-3615-7B0E-017A-F095A5FE5C15}"/>
                </a:ext>
              </a:extLst>
            </p:cNvPr>
            <p:cNvSpPr/>
            <p:nvPr/>
          </p:nvSpPr>
          <p:spPr>
            <a:xfrm>
              <a:off x="7713779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2" name="矩形 761">
              <a:extLst>
                <a:ext uri="{FF2B5EF4-FFF2-40B4-BE49-F238E27FC236}">
                  <a16:creationId xmlns:a16="http://schemas.microsoft.com/office/drawing/2014/main" id="{A713FACE-2BD6-4681-93AB-B57BA69B0C74}"/>
                </a:ext>
              </a:extLst>
            </p:cNvPr>
            <p:cNvSpPr/>
            <p:nvPr/>
          </p:nvSpPr>
          <p:spPr>
            <a:xfrm>
              <a:off x="7815476" y="2389541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CB53F8F1-65DB-2225-B16B-3706D5E2FC1C}"/>
                </a:ext>
              </a:extLst>
            </p:cNvPr>
            <p:cNvSpPr/>
            <p:nvPr/>
          </p:nvSpPr>
          <p:spPr>
            <a:xfrm>
              <a:off x="6798506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D304020C-B3C0-12D6-644F-58E3A6080B6F}"/>
                </a:ext>
              </a:extLst>
            </p:cNvPr>
            <p:cNvSpPr/>
            <p:nvPr/>
          </p:nvSpPr>
          <p:spPr>
            <a:xfrm>
              <a:off x="6900203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9AF0397A-4C25-71D9-72B3-C2A323191E51}"/>
                </a:ext>
              </a:extLst>
            </p:cNvPr>
            <p:cNvSpPr/>
            <p:nvPr/>
          </p:nvSpPr>
          <p:spPr>
            <a:xfrm>
              <a:off x="7001900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>
              <a:extLst>
                <a:ext uri="{FF2B5EF4-FFF2-40B4-BE49-F238E27FC236}">
                  <a16:creationId xmlns:a16="http://schemas.microsoft.com/office/drawing/2014/main" id="{3C88230D-26AE-71DF-9AAA-722A3EBF542D}"/>
                </a:ext>
              </a:extLst>
            </p:cNvPr>
            <p:cNvSpPr/>
            <p:nvPr/>
          </p:nvSpPr>
          <p:spPr>
            <a:xfrm>
              <a:off x="7103597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>
              <a:extLst>
                <a:ext uri="{FF2B5EF4-FFF2-40B4-BE49-F238E27FC236}">
                  <a16:creationId xmlns:a16="http://schemas.microsoft.com/office/drawing/2014/main" id="{D42399DB-B787-2866-225A-DCED03B66545}"/>
                </a:ext>
              </a:extLst>
            </p:cNvPr>
            <p:cNvSpPr/>
            <p:nvPr/>
          </p:nvSpPr>
          <p:spPr>
            <a:xfrm>
              <a:off x="7205294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FB4C35CE-6F00-9771-E3FC-094A7DBAF313}"/>
                </a:ext>
              </a:extLst>
            </p:cNvPr>
            <p:cNvSpPr/>
            <p:nvPr/>
          </p:nvSpPr>
          <p:spPr>
            <a:xfrm>
              <a:off x="7306991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>
              <a:extLst>
                <a:ext uri="{FF2B5EF4-FFF2-40B4-BE49-F238E27FC236}">
                  <a16:creationId xmlns:a16="http://schemas.microsoft.com/office/drawing/2014/main" id="{83DE6853-A587-5ED2-B86D-0B9B90EEBE84}"/>
                </a:ext>
              </a:extLst>
            </p:cNvPr>
            <p:cNvSpPr/>
            <p:nvPr/>
          </p:nvSpPr>
          <p:spPr>
            <a:xfrm>
              <a:off x="7408688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>
              <a:extLst>
                <a:ext uri="{FF2B5EF4-FFF2-40B4-BE49-F238E27FC236}">
                  <a16:creationId xmlns:a16="http://schemas.microsoft.com/office/drawing/2014/main" id="{1FC6ECD8-06E1-E575-7498-34C16DE6A64B}"/>
                </a:ext>
              </a:extLst>
            </p:cNvPr>
            <p:cNvSpPr/>
            <p:nvPr/>
          </p:nvSpPr>
          <p:spPr>
            <a:xfrm>
              <a:off x="7510385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>
              <a:extLst>
                <a:ext uri="{FF2B5EF4-FFF2-40B4-BE49-F238E27FC236}">
                  <a16:creationId xmlns:a16="http://schemas.microsoft.com/office/drawing/2014/main" id="{3855FDDA-D1D6-F8A8-9044-1D3C65A0FB42}"/>
                </a:ext>
              </a:extLst>
            </p:cNvPr>
            <p:cNvSpPr/>
            <p:nvPr/>
          </p:nvSpPr>
          <p:spPr>
            <a:xfrm>
              <a:off x="7612082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>
              <a:extLst>
                <a:ext uri="{FF2B5EF4-FFF2-40B4-BE49-F238E27FC236}">
                  <a16:creationId xmlns:a16="http://schemas.microsoft.com/office/drawing/2014/main" id="{94834BCF-1CB9-6DB7-D42E-9AA7AEE55848}"/>
                </a:ext>
              </a:extLst>
            </p:cNvPr>
            <p:cNvSpPr/>
            <p:nvPr/>
          </p:nvSpPr>
          <p:spPr>
            <a:xfrm>
              <a:off x="7713779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>
              <a:extLst>
                <a:ext uri="{FF2B5EF4-FFF2-40B4-BE49-F238E27FC236}">
                  <a16:creationId xmlns:a16="http://schemas.microsoft.com/office/drawing/2014/main" id="{170AF946-5A4E-3161-2C96-C3430615DA9A}"/>
                </a:ext>
              </a:extLst>
            </p:cNvPr>
            <p:cNvSpPr/>
            <p:nvPr/>
          </p:nvSpPr>
          <p:spPr>
            <a:xfrm>
              <a:off x="7815476" y="2491238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矩形 777">
              <a:extLst>
                <a:ext uri="{FF2B5EF4-FFF2-40B4-BE49-F238E27FC236}">
                  <a16:creationId xmlns:a16="http://schemas.microsoft.com/office/drawing/2014/main" id="{A4534A08-53FA-DE3F-9FD2-C3BA967E878D}"/>
                </a:ext>
              </a:extLst>
            </p:cNvPr>
            <p:cNvSpPr/>
            <p:nvPr/>
          </p:nvSpPr>
          <p:spPr>
            <a:xfrm>
              <a:off x="6798506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9" name="矩形 778">
              <a:extLst>
                <a:ext uri="{FF2B5EF4-FFF2-40B4-BE49-F238E27FC236}">
                  <a16:creationId xmlns:a16="http://schemas.microsoft.com/office/drawing/2014/main" id="{863DFDFA-7370-A77D-D324-4FF30698D7B4}"/>
                </a:ext>
              </a:extLst>
            </p:cNvPr>
            <p:cNvSpPr/>
            <p:nvPr/>
          </p:nvSpPr>
          <p:spPr>
            <a:xfrm>
              <a:off x="6900203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0" name="矩形 779">
              <a:extLst>
                <a:ext uri="{FF2B5EF4-FFF2-40B4-BE49-F238E27FC236}">
                  <a16:creationId xmlns:a16="http://schemas.microsoft.com/office/drawing/2014/main" id="{D580C704-6556-52A0-C6D0-F11572197CA2}"/>
                </a:ext>
              </a:extLst>
            </p:cNvPr>
            <p:cNvSpPr/>
            <p:nvPr/>
          </p:nvSpPr>
          <p:spPr>
            <a:xfrm>
              <a:off x="7001900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1" name="矩形 780">
              <a:extLst>
                <a:ext uri="{FF2B5EF4-FFF2-40B4-BE49-F238E27FC236}">
                  <a16:creationId xmlns:a16="http://schemas.microsoft.com/office/drawing/2014/main" id="{0A0DD31C-8DDB-C2D7-7F18-69293377D3F4}"/>
                </a:ext>
              </a:extLst>
            </p:cNvPr>
            <p:cNvSpPr/>
            <p:nvPr/>
          </p:nvSpPr>
          <p:spPr>
            <a:xfrm>
              <a:off x="7103597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矩形 781">
              <a:extLst>
                <a:ext uri="{FF2B5EF4-FFF2-40B4-BE49-F238E27FC236}">
                  <a16:creationId xmlns:a16="http://schemas.microsoft.com/office/drawing/2014/main" id="{F718BBA6-B838-598D-7214-58BF944975A6}"/>
                </a:ext>
              </a:extLst>
            </p:cNvPr>
            <p:cNvSpPr/>
            <p:nvPr/>
          </p:nvSpPr>
          <p:spPr>
            <a:xfrm>
              <a:off x="7205294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3" name="矩形 782">
              <a:extLst>
                <a:ext uri="{FF2B5EF4-FFF2-40B4-BE49-F238E27FC236}">
                  <a16:creationId xmlns:a16="http://schemas.microsoft.com/office/drawing/2014/main" id="{B656AABD-D0AA-1DFC-BA29-F16E25CD7A7E}"/>
                </a:ext>
              </a:extLst>
            </p:cNvPr>
            <p:cNvSpPr/>
            <p:nvPr/>
          </p:nvSpPr>
          <p:spPr>
            <a:xfrm>
              <a:off x="7306991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BF0920DB-28D5-8F93-F65B-6D24519BB611}"/>
                </a:ext>
              </a:extLst>
            </p:cNvPr>
            <p:cNvSpPr/>
            <p:nvPr/>
          </p:nvSpPr>
          <p:spPr>
            <a:xfrm>
              <a:off x="7408688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>
              <a:extLst>
                <a:ext uri="{FF2B5EF4-FFF2-40B4-BE49-F238E27FC236}">
                  <a16:creationId xmlns:a16="http://schemas.microsoft.com/office/drawing/2014/main" id="{4C775950-FDC5-AD31-A806-DB13CBCB05C4}"/>
                </a:ext>
              </a:extLst>
            </p:cNvPr>
            <p:cNvSpPr/>
            <p:nvPr/>
          </p:nvSpPr>
          <p:spPr>
            <a:xfrm>
              <a:off x="7510385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>
              <a:extLst>
                <a:ext uri="{FF2B5EF4-FFF2-40B4-BE49-F238E27FC236}">
                  <a16:creationId xmlns:a16="http://schemas.microsoft.com/office/drawing/2014/main" id="{1F8895E3-16B2-6B9F-C700-8B3EF7A046EE}"/>
                </a:ext>
              </a:extLst>
            </p:cNvPr>
            <p:cNvSpPr/>
            <p:nvPr/>
          </p:nvSpPr>
          <p:spPr>
            <a:xfrm>
              <a:off x="7612082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>
              <a:extLst>
                <a:ext uri="{FF2B5EF4-FFF2-40B4-BE49-F238E27FC236}">
                  <a16:creationId xmlns:a16="http://schemas.microsoft.com/office/drawing/2014/main" id="{6A6B669B-74A0-1E87-C20B-2D125FA7DC9F}"/>
                </a:ext>
              </a:extLst>
            </p:cNvPr>
            <p:cNvSpPr/>
            <p:nvPr/>
          </p:nvSpPr>
          <p:spPr>
            <a:xfrm>
              <a:off x="7713779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>
              <a:extLst>
                <a:ext uri="{FF2B5EF4-FFF2-40B4-BE49-F238E27FC236}">
                  <a16:creationId xmlns:a16="http://schemas.microsoft.com/office/drawing/2014/main" id="{B02C7C7E-10A9-C36A-4A63-9228726A4D6A}"/>
                </a:ext>
              </a:extLst>
            </p:cNvPr>
            <p:cNvSpPr/>
            <p:nvPr/>
          </p:nvSpPr>
          <p:spPr>
            <a:xfrm>
              <a:off x="7815476" y="2592935"/>
              <a:ext cx="101697" cy="1016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8" name="箭头: 右 817">
            <a:extLst>
              <a:ext uri="{FF2B5EF4-FFF2-40B4-BE49-F238E27FC236}">
                <a16:creationId xmlns:a16="http://schemas.microsoft.com/office/drawing/2014/main" id="{C5C68A7E-4DBE-B3E8-A4B6-B94A2236C3A8}"/>
              </a:ext>
            </a:extLst>
          </p:cNvPr>
          <p:cNvSpPr/>
          <p:nvPr/>
        </p:nvSpPr>
        <p:spPr>
          <a:xfrm>
            <a:off x="8781706" y="2216304"/>
            <a:ext cx="397416" cy="216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9" name="矩形 818">
            <a:extLst>
              <a:ext uri="{FF2B5EF4-FFF2-40B4-BE49-F238E27FC236}">
                <a16:creationId xmlns:a16="http://schemas.microsoft.com/office/drawing/2014/main" id="{8FFD4C15-8089-6E67-0704-E43C889E7795}"/>
              </a:ext>
            </a:extLst>
          </p:cNvPr>
          <p:cNvSpPr/>
          <p:nvPr/>
        </p:nvSpPr>
        <p:spPr>
          <a:xfrm>
            <a:off x="2964272" y="515354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2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0" name="矩形 819">
            <a:extLst>
              <a:ext uri="{FF2B5EF4-FFF2-40B4-BE49-F238E27FC236}">
                <a16:creationId xmlns:a16="http://schemas.microsoft.com/office/drawing/2014/main" id="{659D2445-B1C8-DD45-21A2-E736803C5287}"/>
              </a:ext>
            </a:extLst>
          </p:cNvPr>
          <p:cNvSpPr/>
          <p:nvPr/>
        </p:nvSpPr>
        <p:spPr>
          <a:xfrm>
            <a:off x="3154186" y="515354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3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1" name="矩形 820">
            <a:extLst>
              <a:ext uri="{FF2B5EF4-FFF2-40B4-BE49-F238E27FC236}">
                <a16:creationId xmlns:a16="http://schemas.microsoft.com/office/drawing/2014/main" id="{D4636126-2D41-7F79-A2A8-F5D17922C838}"/>
              </a:ext>
            </a:extLst>
          </p:cNvPr>
          <p:cNvSpPr/>
          <p:nvPr/>
        </p:nvSpPr>
        <p:spPr>
          <a:xfrm>
            <a:off x="3344100" y="5153541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4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2" name="矩形 821">
            <a:extLst>
              <a:ext uri="{FF2B5EF4-FFF2-40B4-BE49-F238E27FC236}">
                <a16:creationId xmlns:a16="http://schemas.microsoft.com/office/drawing/2014/main" id="{48CCC301-9A4D-8AE5-6FD0-8A00C58DB71A}"/>
              </a:ext>
            </a:extLst>
          </p:cNvPr>
          <p:cNvSpPr/>
          <p:nvPr/>
        </p:nvSpPr>
        <p:spPr>
          <a:xfrm>
            <a:off x="2774358" y="534345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23" name="矩形 822">
            <a:extLst>
              <a:ext uri="{FF2B5EF4-FFF2-40B4-BE49-F238E27FC236}">
                <a16:creationId xmlns:a16="http://schemas.microsoft.com/office/drawing/2014/main" id="{2E86BC95-A48B-ED45-3F83-5DB8C57DE3A2}"/>
              </a:ext>
            </a:extLst>
          </p:cNvPr>
          <p:cNvSpPr/>
          <p:nvPr/>
        </p:nvSpPr>
        <p:spPr>
          <a:xfrm>
            <a:off x="2964272" y="534345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4" name="矩形 823">
            <a:extLst>
              <a:ext uri="{FF2B5EF4-FFF2-40B4-BE49-F238E27FC236}">
                <a16:creationId xmlns:a16="http://schemas.microsoft.com/office/drawing/2014/main" id="{C51CC1A1-346C-0285-6BD6-39C90C36CD9A}"/>
              </a:ext>
            </a:extLst>
          </p:cNvPr>
          <p:cNvSpPr/>
          <p:nvPr/>
        </p:nvSpPr>
        <p:spPr>
          <a:xfrm>
            <a:off x="3154186" y="534345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5" name="矩形 824">
            <a:extLst>
              <a:ext uri="{FF2B5EF4-FFF2-40B4-BE49-F238E27FC236}">
                <a16:creationId xmlns:a16="http://schemas.microsoft.com/office/drawing/2014/main" id="{CF83E093-DB00-D53D-75CE-696228D3FFF5}"/>
              </a:ext>
            </a:extLst>
          </p:cNvPr>
          <p:cNvSpPr/>
          <p:nvPr/>
        </p:nvSpPr>
        <p:spPr>
          <a:xfrm>
            <a:off x="3344100" y="5343455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6" name="矩形 825">
            <a:extLst>
              <a:ext uri="{FF2B5EF4-FFF2-40B4-BE49-F238E27FC236}">
                <a16:creationId xmlns:a16="http://schemas.microsoft.com/office/drawing/2014/main" id="{E56E399A-E8A8-BD94-F848-DFAB87562D66}"/>
              </a:ext>
            </a:extLst>
          </p:cNvPr>
          <p:cNvSpPr/>
          <p:nvPr/>
        </p:nvSpPr>
        <p:spPr>
          <a:xfrm>
            <a:off x="2774358" y="553336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7" name="矩形 826">
            <a:extLst>
              <a:ext uri="{FF2B5EF4-FFF2-40B4-BE49-F238E27FC236}">
                <a16:creationId xmlns:a16="http://schemas.microsoft.com/office/drawing/2014/main" id="{503D1840-80DD-CE7C-96DC-43CDC2164D0F}"/>
              </a:ext>
            </a:extLst>
          </p:cNvPr>
          <p:cNvSpPr/>
          <p:nvPr/>
        </p:nvSpPr>
        <p:spPr>
          <a:xfrm>
            <a:off x="2964272" y="553336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8" name="矩形 827">
            <a:extLst>
              <a:ext uri="{FF2B5EF4-FFF2-40B4-BE49-F238E27FC236}">
                <a16:creationId xmlns:a16="http://schemas.microsoft.com/office/drawing/2014/main" id="{DC419D1C-F48F-7203-E745-07A5F22FE54E}"/>
              </a:ext>
            </a:extLst>
          </p:cNvPr>
          <p:cNvSpPr/>
          <p:nvPr/>
        </p:nvSpPr>
        <p:spPr>
          <a:xfrm>
            <a:off x="3154186" y="553336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29" name="矩形 828">
            <a:extLst>
              <a:ext uri="{FF2B5EF4-FFF2-40B4-BE49-F238E27FC236}">
                <a16:creationId xmlns:a16="http://schemas.microsoft.com/office/drawing/2014/main" id="{1DA62AAD-498F-CB14-3D19-DED445517538}"/>
              </a:ext>
            </a:extLst>
          </p:cNvPr>
          <p:cNvSpPr/>
          <p:nvPr/>
        </p:nvSpPr>
        <p:spPr>
          <a:xfrm>
            <a:off x="3344100" y="5533369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830" name="矩形 829">
            <a:extLst>
              <a:ext uri="{FF2B5EF4-FFF2-40B4-BE49-F238E27FC236}">
                <a16:creationId xmlns:a16="http://schemas.microsoft.com/office/drawing/2014/main" id="{E08C2111-F4A0-D4FA-3305-C9456CB5EC0E}"/>
              </a:ext>
            </a:extLst>
          </p:cNvPr>
          <p:cNvSpPr/>
          <p:nvPr/>
        </p:nvSpPr>
        <p:spPr>
          <a:xfrm>
            <a:off x="2774358" y="572328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D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1" name="矩形 830">
            <a:extLst>
              <a:ext uri="{FF2B5EF4-FFF2-40B4-BE49-F238E27FC236}">
                <a16:creationId xmlns:a16="http://schemas.microsoft.com/office/drawing/2014/main" id="{E0CB6A33-3648-35E9-6C58-2BCDA7D14B33}"/>
              </a:ext>
            </a:extLst>
          </p:cNvPr>
          <p:cNvSpPr/>
          <p:nvPr/>
        </p:nvSpPr>
        <p:spPr>
          <a:xfrm>
            <a:off x="2964272" y="572328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E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2" name="矩形 831">
            <a:extLst>
              <a:ext uri="{FF2B5EF4-FFF2-40B4-BE49-F238E27FC236}">
                <a16:creationId xmlns:a16="http://schemas.microsoft.com/office/drawing/2014/main" id="{1A4E4B81-C9E3-5E39-C08D-987DAAD2D72F}"/>
              </a:ext>
            </a:extLst>
          </p:cNvPr>
          <p:cNvSpPr/>
          <p:nvPr/>
        </p:nvSpPr>
        <p:spPr>
          <a:xfrm>
            <a:off x="3154186" y="572328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F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3" name="矩形 832">
            <a:extLst>
              <a:ext uri="{FF2B5EF4-FFF2-40B4-BE49-F238E27FC236}">
                <a16:creationId xmlns:a16="http://schemas.microsoft.com/office/drawing/2014/main" id="{BDC9F8E5-0BAC-2A8F-D17F-2002F3FD8B4C}"/>
              </a:ext>
            </a:extLst>
          </p:cNvPr>
          <p:cNvSpPr/>
          <p:nvPr/>
        </p:nvSpPr>
        <p:spPr>
          <a:xfrm>
            <a:off x="3344100" y="5723283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35" name="文本框 834">
            <a:extLst>
              <a:ext uri="{FF2B5EF4-FFF2-40B4-BE49-F238E27FC236}">
                <a16:creationId xmlns:a16="http://schemas.microsoft.com/office/drawing/2014/main" id="{BC2F76F0-9ACD-617C-EE05-582D55EBD2AA}"/>
              </a:ext>
            </a:extLst>
          </p:cNvPr>
          <p:cNvSpPr txBox="1"/>
          <p:nvPr/>
        </p:nvSpPr>
        <p:spPr>
          <a:xfrm>
            <a:off x="4235214" y="600377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836" name="矩形 835">
            <a:extLst>
              <a:ext uri="{FF2B5EF4-FFF2-40B4-BE49-F238E27FC236}">
                <a16:creationId xmlns:a16="http://schemas.microsoft.com/office/drawing/2014/main" id="{779A81A6-E84F-081A-6B08-70580F51817B}"/>
              </a:ext>
            </a:extLst>
          </p:cNvPr>
          <p:cNvSpPr/>
          <p:nvPr/>
        </p:nvSpPr>
        <p:spPr>
          <a:xfrm>
            <a:off x="4403085" y="6373107"/>
            <a:ext cx="189914" cy="1899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G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40" name="矩形 839">
            <a:extLst>
              <a:ext uri="{FF2B5EF4-FFF2-40B4-BE49-F238E27FC236}">
                <a16:creationId xmlns:a16="http://schemas.microsoft.com/office/drawing/2014/main" id="{E60DB241-9C6C-ECB3-B59E-124B254B42C9}"/>
              </a:ext>
            </a:extLst>
          </p:cNvPr>
          <p:cNvSpPr/>
          <p:nvPr/>
        </p:nvSpPr>
        <p:spPr>
          <a:xfrm>
            <a:off x="6318188" y="4310533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1" name="矩形 840">
            <a:extLst>
              <a:ext uri="{FF2B5EF4-FFF2-40B4-BE49-F238E27FC236}">
                <a16:creationId xmlns:a16="http://schemas.microsoft.com/office/drawing/2014/main" id="{A5B7A6A0-0107-4B99-CE9E-6C74CF4DEF08}"/>
              </a:ext>
            </a:extLst>
          </p:cNvPr>
          <p:cNvSpPr/>
          <p:nvPr/>
        </p:nvSpPr>
        <p:spPr>
          <a:xfrm>
            <a:off x="6491894" y="4310533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2" name="矩形 841">
            <a:extLst>
              <a:ext uri="{FF2B5EF4-FFF2-40B4-BE49-F238E27FC236}">
                <a16:creationId xmlns:a16="http://schemas.microsoft.com/office/drawing/2014/main" id="{AD01F5F7-EC1D-0882-9D8D-DCD593C2C6F0}"/>
              </a:ext>
            </a:extLst>
          </p:cNvPr>
          <p:cNvSpPr/>
          <p:nvPr/>
        </p:nvSpPr>
        <p:spPr>
          <a:xfrm>
            <a:off x="6318188" y="4484238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3" name="矩形 842">
            <a:extLst>
              <a:ext uri="{FF2B5EF4-FFF2-40B4-BE49-F238E27FC236}">
                <a16:creationId xmlns:a16="http://schemas.microsoft.com/office/drawing/2014/main" id="{AD711512-1CBE-EB88-797D-B3285E1FFB54}"/>
              </a:ext>
            </a:extLst>
          </p:cNvPr>
          <p:cNvSpPr/>
          <p:nvPr/>
        </p:nvSpPr>
        <p:spPr>
          <a:xfrm>
            <a:off x="6491894" y="4484238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4" name="矩形 843">
            <a:extLst>
              <a:ext uri="{FF2B5EF4-FFF2-40B4-BE49-F238E27FC236}">
                <a16:creationId xmlns:a16="http://schemas.microsoft.com/office/drawing/2014/main" id="{916B3A48-670A-B426-3243-D3DAEED124BB}"/>
              </a:ext>
            </a:extLst>
          </p:cNvPr>
          <p:cNvSpPr/>
          <p:nvPr/>
        </p:nvSpPr>
        <p:spPr>
          <a:xfrm>
            <a:off x="6318188" y="4781145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45" name="矩形 844">
            <a:extLst>
              <a:ext uri="{FF2B5EF4-FFF2-40B4-BE49-F238E27FC236}">
                <a16:creationId xmlns:a16="http://schemas.microsoft.com/office/drawing/2014/main" id="{B0B861CE-A972-6BFD-B867-8BC06B133325}"/>
              </a:ext>
            </a:extLst>
          </p:cNvPr>
          <p:cNvSpPr/>
          <p:nvPr/>
        </p:nvSpPr>
        <p:spPr>
          <a:xfrm>
            <a:off x="6491894" y="4781145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6" name="矩形 845">
            <a:extLst>
              <a:ext uri="{FF2B5EF4-FFF2-40B4-BE49-F238E27FC236}">
                <a16:creationId xmlns:a16="http://schemas.microsoft.com/office/drawing/2014/main" id="{63F60006-C6CA-A8E9-1444-82D1A4FB66D8}"/>
              </a:ext>
            </a:extLst>
          </p:cNvPr>
          <p:cNvSpPr/>
          <p:nvPr/>
        </p:nvSpPr>
        <p:spPr>
          <a:xfrm>
            <a:off x="6318188" y="4954851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7" name="矩形 846">
            <a:extLst>
              <a:ext uri="{FF2B5EF4-FFF2-40B4-BE49-F238E27FC236}">
                <a16:creationId xmlns:a16="http://schemas.microsoft.com/office/drawing/2014/main" id="{F1AAFA96-E22D-FEED-780C-15CF6574CF5B}"/>
              </a:ext>
            </a:extLst>
          </p:cNvPr>
          <p:cNvSpPr/>
          <p:nvPr/>
        </p:nvSpPr>
        <p:spPr>
          <a:xfrm>
            <a:off x="6491894" y="4954851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8" name="矩形 847">
            <a:extLst>
              <a:ext uri="{FF2B5EF4-FFF2-40B4-BE49-F238E27FC236}">
                <a16:creationId xmlns:a16="http://schemas.microsoft.com/office/drawing/2014/main" id="{FC8657B2-C768-2757-726A-D863C46A8468}"/>
              </a:ext>
            </a:extLst>
          </p:cNvPr>
          <p:cNvSpPr/>
          <p:nvPr/>
        </p:nvSpPr>
        <p:spPr>
          <a:xfrm>
            <a:off x="6312965" y="5255299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49" name="矩形 848">
            <a:extLst>
              <a:ext uri="{FF2B5EF4-FFF2-40B4-BE49-F238E27FC236}">
                <a16:creationId xmlns:a16="http://schemas.microsoft.com/office/drawing/2014/main" id="{8BB63193-0DD1-87F7-D66E-7DC083AEB922}"/>
              </a:ext>
            </a:extLst>
          </p:cNvPr>
          <p:cNvSpPr/>
          <p:nvPr/>
        </p:nvSpPr>
        <p:spPr>
          <a:xfrm>
            <a:off x="6486671" y="5255299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0" name="矩形 849">
            <a:extLst>
              <a:ext uri="{FF2B5EF4-FFF2-40B4-BE49-F238E27FC236}">
                <a16:creationId xmlns:a16="http://schemas.microsoft.com/office/drawing/2014/main" id="{CECA05EF-8BBB-A21C-7840-7D6D281C1133}"/>
              </a:ext>
            </a:extLst>
          </p:cNvPr>
          <p:cNvSpPr/>
          <p:nvPr/>
        </p:nvSpPr>
        <p:spPr>
          <a:xfrm>
            <a:off x="6312965" y="5429004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1" name="矩形 850">
            <a:extLst>
              <a:ext uri="{FF2B5EF4-FFF2-40B4-BE49-F238E27FC236}">
                <a16:creationId xmlns:a16="http://schemas.microsoft.com/office/drawing/2014/main" id="{4C6133F6-ACA6-614C-2883-4AC7A2193CBA}"/>
              </a:ext>
            </a:extLst>
          </p:cNvPr>
          <p:cNvSpPr/>
          <p:nvPr/>
        </p:nvSpPr>
        <p:spPr>
          <a:xfrm>
            <a:off x="6486671" y="5429004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2" name="矩形 851">
            <a:extLst>
              <a:ext uri="{FF2B5EF4-FFF2-40B4-BE49-F238E27FC236}">
                <a16:creationId xmlns:a16="http://schemas.microsoft.com/office/drawing/2014/main" id="{9BCE41EA-78B7-4ABA-7F68-3CE05FF49A7C}"/>
              </a:ext>
            </a:extLst>
          </p:cNvPr>
          <p:cNvSpPr/>
          <p:nvPr/>
        </p:nvSpPr>
        <p:spPr>
          <a:xfrm>
            <a:off x="6311758" y="5712976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53" name="矩形 852">
            <a:extLst>
              <a:ext uri="{FF2B5EF4-FFF2-40B4-BE49-F238E27FC236}">
                <a16:creationId xmlns:a16="http://schemas.microsoft.com/office/drawing/2014/main" id="{275DFD1A-985A-BF21-0573-A9ED892B3EE3}"/>
              </a:ext>
            </a:extLst>
          </p:cNvPr>
          <p:cNvSpPr/>
          <p:nvPr/>
        </p:nvSpPr>
        <p:spPr>
          <a:xfrm>
            <a:off x="6485463" y="5712976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4" name="矩形 853">
            <a:extLst>
              <a:ext uri="{FF2B5EF4-FFF2-40B4-BE49-F238E27FC236}">
                <a16:creationId xmlns:a16="http://schemas.microsoft.com/office/drawing/2014/main" id="{5C843A69-8F1E-FEEB-2AF3-AF8089BC5499}"/>
              </a:ext>
            </a:extLst>
          </p:cNvPr>
          <p:cNvSpPr/>
          <p:nvPr/>
        </p:nvSpPr>
        <p:spPr>
          <a:xfrm>
            <a:off x="6311758" y="5886681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5" name="矩形 854">
            <a:extLst>
              <a:ext uri="{FF2B5EF4-FFF2-40B4-BE49-F238E27FC236}">
                <a16:creationId xmlns:a16="http://schemas.microsoft.com/office/drawing/2014/main" id="{DBC9A2AC-2224-30D6-2154-EC5AF8BE85DC}"/>
              </a:ext>
            </a:extLst>
          </p:cNvPr>
          <p:cNvSpPr/>
          <p:nvPr/>
        </p:nvSpPr>
        <p:spPr>
          <a:xfrm>
            <a:off x="6485463" y="5886681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0" name="矩形 859">
            <a:extLst>
              <a:ext uri="{FF2B5EF4-FFF2-40B4-BE49-F238E27FC236}">
                <a16:creationId xmlns:a16="http://schemas.microsoft.com/office/drawing/2014/main" id="{CE7ACDC0-68D6-EA88-536B-C87D498C0E1A}"/>
              </a:ext>
            </a:extLst>
          </p:cNvPr>
          <p:cNvSpPr/>
          <p:nvPr/>
        </p:nvSpPr>
        <p:spPr>
          <a:xfrm>
            <a:off x="6294209" y="6389316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61" name="矩形 860">
            <a:extLst>
              <a:ext uri="{FF2B5EF4-FFF2-40B4-BE49-F238E27FC236}">
                <a16:creationId xmlns:a16="http://schemas.microsoft.com/office/drawing/2014/main" id="{5CC3162A-7876-A82C-FC87-4C5CB9128A25}"/>
              </a:ext>
            </a:extLst>
          </p:cNvPr>
          <p:cNvSpPr/>
          <p:nvPr/>
        </p:nvSpPr>
        <p:spPr>
          <a:xfrm>
            <a:off x="6467915" y="6389316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2" name="矩形 861">
            <a:extLst>
              <a:ext uri="{FF2B5EF4-FFF2-40B4-BE49-F238E27FC236}">
                <a16:creationId xmlns:a16="http://schemas.microsoft.com/office/drawing/2014/main" id="{52577CC8-15EE-79B8-0A9B-68B046270D15}"/>
              </a:ext>
            </a:extLst>
          </p:cNvPr>
          <p:cNvSpPr/>
          <p:nvPr/>
        </p:nvSpPr>
        <p:spPr>
          <a:xfrm>
            <a:off x="6294209" y="6563022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3" name="矩形 862">
            <a:extLst>
              <a:ext uri="{FF2B5EF4-FFF2-40B4-BE49-F238E27FC236}">
                <a16:creationId xmlns:a16="http://schemas.microsoft.com/office/drawing/2014/main" id="{07D13020-EE2E-E6BE-1BC7-26C301F1919E}"/>
              </a:ext>
            </a:extLst>
          </p:cNvPr>
          <p:cNvSpPr/>
          <p:nvPr/>
        </p:nvSpPr>
        <p:spPr>
          <a:xfrm>
            <a:off x="6467915" y="6563022"/>
            <a:ext cx="173705" cy="1737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66" name="矩形 865">
            <a:extLst>
              <a:ext uri="{FF2B5EF4-FFF2-40B4-BE49-F238E27FC236}">
                <a16:creationId xmlns:a16="http://schemas.microsoft.com/office/drawing/2014/main" id="{39419D2A-44D0-3F19-B4BC-0FEF77E4D506}"/>
              </a:ext>
            </a:extLst>
          </p:cNvPr>
          <p:cNvSpPr/>
          <p:nvPr/>
        </p:nvSpPr>
        <p:spPr>
          <a:xfrm>
            <a:off x="8112201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67" name="矩形 866">
            <a:extLst>
              <a:ext uri="{FF2B5EF4-FFF2-40B4-BE49-F238E27FC236}">
                <a16:creationId xmlns:a16="http://schemas.microsoft.com/office/drawing/2014/main" id="{213147CD-14B1-D9DC-A2FA-1DBB31BE244F}"/>
              </a:ext>
            </a:extLst>
          </p:cNvPr>
          <p:cNvSpPr/>
          <p:nvPr/>
        </p:nvSpPr>
        <p:spPr>
          <a:xfrm>
            <a:off x="8302115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868" name="矩形 867">
            <a:extLst>
              <a:ext uri="{FF2B5EF4-FFF2-40B4-BE49-F238E27FC236}">
                <a16:creationId xmlns:a16="http://schemas.microsoft.com/office/drawing/2014/main" id="{09B046CF-F43D-71AF-93A1-EF2E24CB8FB5}"/>
              </a:ext>
            </a:extLst>
          </p:cNvPr>
          <p:cNvSpPr/>
          <p:nvPr/>
        </p:nvSpPr>
        <p:spPr>
          <a:xfrm>
            <a:off x="8492029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869" name="矩形 868">
            <a:extLst>
              <a:ext uri="{FF2B5EF4-FFF2-40B4-BE49-F238E27FC236}">
                <a16:creationId xmlns:a16="http://schemas.microsoft.com/office/drawing/2014/main" id="{5BBD32A8-4B03-BE4E-BB8C-B0975C8D9439}"/>
              </a:ext>
            </a:extLst>
          </p:cNvPr>
          <p:cNvSpPr/>
          <p:nvPr/>
        </p:nvSpPr>
        <p:spPr>
          <a:xfrm>
            <a:off x="8681943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70" name="矩形 869">
            <a:extLst>
              <a:ext uri="{FF2B5EF4-FFF2-40B4-BE49-F238E27FC236}">
                <a16:creationId xmlns:a16="http://schemas.microsoft.com/office/drawing/2014/main" id="{DE08AB73-B596-E5CB-584E-FB180C514892}"/>
              </a:ext>
            </a:extLst>
          </p:cNvPr>
          <p:cNvSpPr/>
          <p:nvPr/>
        </p:nvSpPr>
        <p:spPr>
          <a:xfrm>
            <a:off x="8112201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1" name="矩形 870">
            <a:extLst>
              <a:ext uri="{FF2B5EF4-FFF2-40B4-BE49-F238E27FC236}">
                <a16:creationId xmlns:a16="http://schemas.microsoft.com/office/drawing/2014/main" id="{2D5A3892-8681-CC7A-B99A-463397B8826B}"/>
              </a:ext>
            </a:extLst>
          </p:cNvPr>
          <p:cNvSpPr/>
          <p:nvPr/>
        </p:nvSpPr>
        <p:spPr>
          <a:xfrm>
            <a:off x="8302115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2" name="矩形 871">
            <a:extLst>
              <a:ext uri="{FF2B5EF4-FFF2-40B4-BE49-F238E27FC236}">
                <a16:creationId xmlns:a16="http://schemas.microsoft.com/office/drawing/2014/main" id="{D7991F47-3E2C-3401-CA02-540B7EC2D2CD}"/>
              </a:ext>
            </a:extLst>
          </p:cNvPr>
          <p:cNvSpPr/>
          <p:nvPr/>
        </p:nvSpPr>
        <p:spPr>
          <a:xfrm>
            <a:off x="8492029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3" name="矩形 872">
            <a:extLst>
              <a:ext uri="{FF2B5EF4-FFF2-40B4-BE49-F238E27FC236}">
                <a16:creationId xmlns:a16="http://schemas.microsoft.com/office/drawing/2014/main" id="{795DB640-399A-E561-9D0D-B26A7847B992}"/>
              </a:ext>
            </a:extLst>
          </p:cNvPr>
          <p:cNvSpPr/>
          <p:nvPr/>
        </p:nvSpPr>
        <p:spPr>
          <a:xfrm>
            <a:off x="8681943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4" name="矩形 873">
            <a:extLst>
              <a:ext uri="{FF2B5EF4-FFF2-40B4-BE49-F238E27FC236}">
                <a16:creationId xmlns:a16="http://schemas.microsoft.com/office/drawing/2014/main" id="{C3A7704E-19D8-D9D2-DDB9-C38D62589024}"/>
              </a:ext>
            </a:extLst>
          </p:cNvPr>
          <p:cNvSpPr/>
          <p:nvPr/>
        </p:nvSpPr>
        <p:spPr>
          <a:xfrm>
            <a:off x="8112201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5" name="矩形 874">
            <a:extLst>
              <a:ext uri="{FF2B5EF4-FFF2-40B4-BE49-F238E27FC236}">
                <a16:creationId xmlns:a16="http://schemas.microsoft.com/office/drawing/2014/main" id="{88B74699-81FB-351D-7A39-866C9BE31F9C}"/>
              </a:ext>
            </a:extLst>
          </p:cNvPr>
          <p:cNvSpPr/>
          <p:nvPr/>
        </p:nvSpPr>
        <p:spPr>
          <a:xfrm>
            <a:off x="8302115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6" name="矩形 875">
            <a:extLst>
              <a:ext uri="{FF2B5EF4-FFF2-40B4-BE49-F238E27FC236}">
                <a16:creationId xmlns:a16="http://schemas.microsoft.com/office/drawing/2014/main" id="{215D6E00-5917-5EA4-AC73-86736FACD4A8}"/>
              </a:ext>
            </a:extLst>
          </p:cNvPr>
          <p:cNvSpPr/>
          <p:nvPr/>
        </p:nvSpPr>
        <p:spPr>
          <a:xfrm>
            <a:off x="8492029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7" name="矩形 876">
            <a:extLst>
              <a:ext uri="{FF2B5EF4-FFF2-40B4-BE49-F238E27FC236}">
                <a16:creationId xmlns:a16="http://schemas.microsoft.com/office/drawing/2014/main" id="{E41CF246-56D2-CAB1-2001-9E5C680CA2F8}"/>
              </a:ext>
            </a:extLst>
          </p:cNvPr>
          <p:cNvSpPr/>
          <p:nvPr/>
        </p:nvSpPr>
        <p:spPr>
          <a:xfrm>
            <a:off x="8681943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8" name="矩形 877">
            <a:extLst>
              <a:ext uri="{FF2B5EF4-FFF2-40B4-BE49-F238E27FC236}">
                <a16:creationId xmlns:a16="http://schemas.microsoft.com/office/drawing/2014/main" id="{41522487-E688-3707-9CB4-A92149DED6F2}"/>
              </a:ext>
            </a:extLst>
          </p:cNvPr>
          <p:cNvSpPr/>
          <p:nvPr/>
        </p:nvSpPr>
        <p:spPr>
          <a:xfrm>
            <a:off x="8112201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9" name="矩形 878">
            <a:extLst>
              <a:ext uri="{FF2B5EF4-FFF2-40B4-BE49-F238E27FC236}">
                <a16:creationId xmlns:a16="http://schemas.microsoft.com/office/drawing/2014/main" id="{4B2EA51A-91BD-2D24-5729-85692017B684}"/>
              </a:ext>
            </a:extLst>
          </p:cNvPr>
          <p:cNvSpPr/>
          <p:nvPr/>
        </p:nvSpPr>
        <p:spPr>
          <a:xfrm>
            <a:off x="8302115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80" name="矩形 879">
            <a:extLst>
              <a:ext uri="{FF2B5EF4-FFF2-40B4-BE49-F238E27FC236}">
                <a16:creationId xmlns:a16="http://schemas.microsoft.com/office/drawing/2014/main" id="{93CE0AD3-38F3-1BB2-DA44-C4665BD8B0C9}"/>
              </a:ext>
            </a:extLst>
          </p:cNvPr>
          <p:cNvSpPr/>
          <p:nvPr/>
        </p:nvSpPr>
        <p:spPr>
          <a:xfrm>
            <a:off x="8492029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81" name="矩形 880">
            <a:extLst>
              <a:ext uri="{FF2B5EF4-FFF2-40B4-BE49-F238E27FC236}">
                <a16:creationId xmlns:a16="http://schemas.microsoft.com/office/drawing/2014/main" id="{04BA3DD0-4188-C4B2-9967-FF086ACADC3E}"/>
              </a:ext>
            </a:extLst>
          </p:cNvPr>
          <p:cNvSpPr/>
          <p:nvPr/>
        </p:nvSpPr>
        <p:spPr>
          <a:xfrm>
            <a:off x="8681943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83" name="矩形 882">
            <a:extLst>
              <a:ext uri="{FF2B5EF4-FFF2-40B4-BE49-F238E27FC236}">
                <a16:creationId xmlns:a16="http://schemas.microsoft.com/office/drawing/2014/main" id="{5ED663FD-397C-7CB8-C297-774FBC8C6735}"/>
              </a:ext>
            </a:extLst>
          </p:cNvPr>
          <p:cNvSpPr/>
          <p:nvPr/>
        </p:nvSpPr>
        <p:spPr>
          <a:xfrm>
            <a:off x="8871857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4" name="矩形 883">
            <a:extLst>
              <a:ext uri="{FF2B5EF4-FFF2-40B4-BE49-F238E27FC236}">
                <a16:creationId xmlns:a16="http://schemas.microsoft.com/office/drawing/2014/main" id="{B5B7AA51-6DCF-5029-41B3-AEEA895C0D0B}"/>
              </a:ext>
            </a:extLst>
          </p:cNvPr>
          <p:cNvSpPr/>
          <p:nvPr/>
        </p:nvSpPr>
        <p:spPr>
          <a:xfrm>
            <a:off x="9061771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" name="矩形 884">
            <a:extLst>
              <a:ext uri="{FF2B5EF4-FFF2-40B4-BE49-F238E27FC236}">
                <a16:creationId xmlns:a16="http://schemas.microsoft.com/office/drawing/2014/main" id="{EE09D143-C281-A2BB-39CA-97BA57E59590}"/>
              </a:ext>
            </a:extLst>
          </p:cNvPr>
          <p:cNvSpPr/>
          <p:nvPr/>
        </p:nvSpPr>
        <p:spPr>
          <a:xfrm>
            <a:off x="9251685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6" name="矩形 885">
            <a:extLst>
              <a:ext uri="{FF2B5EF4-FFF2-40B4-BE49-F238E27FC236}">
                <a16:creationId xmlns:a16="http://schemas.microsoft.com/office/drawing/2014/main" id="{817DD880-4954-3B55-C4CF-DA72D414D406}"/>
              </a:ext>
            </a:extLst>
          </p:cNvPr>
          <p:cNvSpPr/>
          <p:nvPr/>
        </p:nvSpPr>
        <p:spPr>
          <a:xfrm>
            <a:off x="9441599" y="455716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7" name="矩形 886">
            <a:extLst>
              <a:ext uri="{FF2B5EF4-FFF2-40B4-BE49-F238E27FC236}">
                <a16:creationId xmlns:a16="http://schemas.microsoft.com/office/drawing/2014/main" id="{D1808793-2A31-AFAC-3F4D-9C28A9A5D5F4}"/>
              </a:ext>
            </a:extLst>
          </p:cNvPr>
          <p:cNvSpPr/>
          <p:nvPr/>
        </p:nvSpPr>
        <p:spPr>
          <a:xfrm>
            <a:off x="8871857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8" name="矩形 887">
            <a:extLst>
              <a:ext uri="{FF2B5EF4-FFF2-40B4-BE49-F238E27FC236}">
                <a16:creationId xmlns:a16="http://schemas.microsoft.com/office/drawing/2014/main" id="{2A2D3561-E11A-6F5E-D3EC-DBD4AF9257D9}"/>
              </a:ext>
            </a:extLst>
          </p:cNvPr>
          <p:cNvSpPr/>
          <p:nvPr/>
        </p:nvSpPr>
        <p:spPr>
          <a:xfrm>
            <a:off x="9061771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9" name="矩形 888">
            <a:extLst>
              <a:ext uri="{FF2B5EF4-FFF2-40B4-BE49-F238E27FC236}">
                <a16:creationId xmlns:a16="http://schemas.microsoft.com/office/drawing/2014/main" id="{11565060-11EF-A999-6FE1-2BA6E5BA6554}"/>
              </a:ext>
            </a:extLst>
          </p:cNvPr>
          <p:cNvSpPr/>
          <p:nvPr/>
        </p:nvSpPr>
        <p:spPr>
          <a:xfrm>
            <a:off x="9251685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0" name="矩形 889">
            <a:extLst>
              <a:ext uri="{FF2B5EF4-FFF2-40B4-BE49-F238E27FC236}">
                <a16:creationId xmlns:a16="http://schemas.microsoft.com/office/drawing/2014/main" id="{AF96A5D0-1D6A-E4B8-BE5C-222DF1A78C42}"/>
              </a:ext>
            </a:extLst>
          </p:cNvPr>
          <p:cNvSpPr/>
          <p:nvPr/>
        </p:nvSpPr>
        <p:spPr>
          <a:xfrm>
            <a:off x="9441599" y="474708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1" name="矩形 890">
            <a:extLst>
              <a:ext uri="{FF2B5EF4-FFF2-40B4-BE49-F238E27FC236}">
                <a16:creationId xmlns:a16="http://schemas.microsoft.com/office/drawing/2014/main" id="{2176C283-43C0-683C-E8C5-239EE7776335}"/>
              </a:ext>
            </a:extLst>
          </p:cNvPr>
          <p:cNvSpPr/>
          <p:nvPr/>
        </p:nvSpPr>
        <p:spPr>
          <a:xfrm>
            <a:off x="8871857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2" name="矩形 891">
            <a:extLst>
              <a:ext uri="{FF2B5EF4-FFF2-40B4-BE49-F238E27FC236}">
                <a16:creationId xmlns:a16="http://schemas.microsoft.com/office/drawing/2014/main" id="{E052D29A-F3DC-F85D-14AA-16B972DB7EAF}"/>
              </a:ext>
            </a:extLst>
          </p:cNvPr>
          <p:cNvSpPr/>
          <p:nvPr/>
        </p:nvSpPr>
        <p:spPr>
          <a:xfrm>
            <a:off x="9061771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3" name="矩形 892">
            <a:extLst>
              <a:ext uri="{FF2B5EF4-FFF2-40B4-BE49-F238E27FC236}">
                <a16:creationId xmlns:a16="http://schemas.microsoft.com/office/drawing/2014/main" id="{A72925C4-E520-3E5F-FD85-67C373B13AB3}"/>
              </a:ext>
            </a:extLst>
          </p:cNvPr>
          <p:cNvSpPr/>
          <p:nvPr/>
        </p:nvSpPr>
        <p:spPr>
          <a:xfrm>
            <a:off x="9251685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4" name="矩形 893">
            <a:extLst>
              <a:ext uri="{FF2B5EF4-FFF2-40B4-BE49-F238E27FC236}">
                <a16:creationId xmlns:a16="http://schemas.microsoft.com/office/drawing/2014/main" id="{826CF169-0AF4-3747-4CA5-864E2180D93A}"/>
              </a:ext>
            </a:extLst>
          </p:cNvPr>
          <p:cNvSpPr/>
          <p:nvPr/>
        </p:nvSpPr>
        <p:spPr>
          <a:xfrm>
            <a:off x="9441599" y="493699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5" name="矩形 894">
            <a:extLst>
              <a:ext uri="{FF2B5EF4-FFF2-40B4-BE49-F238E27FC236}">
                <a16:creationId xmlns:a16="http://schemas.microsoft.com/office/drawing/2014/main" id="{5EF8E48B-4245-EA6D-7C91-2F81A503FC0F}"/>
              </a:ext>
            </a:extLst>
          </p:cNvPr>
          <p:cNvSpPr/>
          <p:nvPr/>
        </p:nvSpPr>
        <p:spPr>
          <a:xfrm>
            <a:off x="8871857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6" name="矩形 895">
            <a:extLst>
              <a:ext uri="{FF2B5EF4-FFF2-40B4-BE49-F238E27FC236}">
                <a16:creationId xmlns:a16="http://schemas.microsoft.com/office/drawing/2014/main" id="{E8468010-FFBA-6123-9DC5-63ABBE065FC3}"/>
              </a:ext>
            </a:extLst>
          </p:cNvPr>
          <p:cNvSpPr/>
          <p:nvPr/>
        </p:nvSpPr>
        <p:spPr>
          <a:xfrm>
            <a:off x="9061771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7" name="矩形 896">
            <a:extLst>
              <a:ext uri="{FF2B5EF4-FFF2-40B4-BE49-F238E27FC236}">
                <a16:creationId xmlns:a16="http://schemas.microsoft.com/office/drawing/2014/main" id="{0149A28C-CCAC-B50B-43B0-26F6DE9E4088}"/>
              </a:ext>
            </a:extLst>
          </p:cNvPr>
          <p:cNvSpPr/>
          <p:nvPr/>
        </p:nvSpPr>
        <p:spPr>
          <a:xfrm>
            <a:off x="9251685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8" name="矩形 897">
            <a:extLst>
              <a:ext uri="{FF2B5EF4-FFF2-40B4-BE49-F238E27FC236}">
                <a16:creationId xmlns:a16="http://schemas.microsoft.com/office/drawing/2014/main" id="{8187CC0A-FE5B-A966-30F1-1E5D850F829F}"/>
              </a:ext>
            </a:extLst>
          </p:cNvPr>
          <p:cNvSpPr/>
          <p:nvPr/>
        </p:nvSpPr>
        <p:spPr>
          <a:xfrm>
            <a:off x="9441599" y="5126911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0" name="矩形 899">
            <a:extLst>
              <a:ext uri="{FF2B5EF4-FFF2-40B4-BE49-F238E27FC236}">
                <a16:creationId xmlns:a16="http://schemas.microsoft.com/office/drawing/2014/main" id="{AF8FB130-3264-5C62-5EBD-D50E8B1251E5}"/>
              </a:ext>
            </a:extLst>
          </p:cNvPr>
          <p:cNvSpPr/>
          <p:nvPr/>
        </p:nvSpPr>
        <p:spPr>
          <a:xfrm>
            <a:off x="8112201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1" name="矩形 900">
            <a:extLst>
              <a:ext uri="{FF2B5EF4-FFF2-40B4-BE49-F238E27FC236}">
                <a16:creationId xmlns:a16="http://schemas.microsoft.com/office/drawing/2014/main" id="{E2759794-602E-0E5E-1362-DB173573ECC5}"/>
              </a:ext>
            </a:extLst>
          </p:cNvPr>
          <p:cNvSpPr/>
          <p:nvPr/>
        </p:nvSpPr>
        <p:spPr>
          <a:xfrm>
            <a:off x="8302115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2" name="矩形 901">
            <a:extLst>
              <a:ext uri="{FF2B5EF4-FFF2-40B4-BE49-F238E27FC236}">
                <a16:creationId xmlns:a16="http://schemas.microsoft.com/office/drawing/2014/main" id="{4F405166-B44F-04C4-C2F2-6050D78D776F}"/>
              </a:ext>
            </a:extLst>
          </p:cNvPr>
          <p:cNvSpPr/>
          <p:nvPr/>
        </p:nvSpPr>
        <p:spPr>
          <a:xfrm>
            <a:off x="8492029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3" name="矩形 902">
            <a:extLst>
              <a:ext uri="{FF2B5EF4-FFF2-40B4-BE49-F238E27FC236}">
                <a16:creationId xmlns:a16="http://schemas.microsoft.com/office/drawing/2014/main" id="{5115D302-5077-513A-7AA6-F71852C2E622}"/>
              </a:ext>
            </a:extLst>
          </p:cNvPr>
          <p:cNvSpPr/>
          <p:nvPr/>
        </p:nvSpPr>
        <p:spPr>
          <a:xfrm>
            <a:off x="8681943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4" name="矩形 903">
            <a:extLst>
              <a:ext uri="{FF2B5EF4-FFF2-40B4-BE49-F238E27FC236}">
                <a16:creationId xmlns:a16="http://schemas.microsoft.com/office/drawing/2014/main" id="{229055C8-4324-D657-054B-1D88A5E63E03}"/>
              </a:ext>
            </a:extLst>
          </p:cNvPr>
          <p:cNvSpPr/>
          <p:nvPr/>
        </p:nvSpPr>
        <p:spPr>
          <a:xfrm>
            <a:off x="8112201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5" name="矩形 904">
            <a:extLst>
              <a:ext uri="{FF2B5EF4-FFF2-40B4-BE49-F238E27FC236}">
                <a16:creationId xmlns:a16="http://schemas.microsoft.com/office/drawing/2014/main" id="{D13D214E-EB18-11EA-7036-4A834D0C3B47}"/>
              </a:ext>
            </a:extLst>
          </p:cNvPr>
          <p:cNvSpPr/>
          <p:nvPr/>
        </p:nvSpPr>
        <p:spPr>
          <a:xfrm>
            <a:off x="8302115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6" name="矩形 905">
            <a:extLst>
              <a:ext uri="{FF2B5EF4-FFF2-40B4-BE49-F238E27FC236}">
                <a16:creationId xmlns:a16="http://schemas.microsoft.com/office/drawing/2014/main" id="{7A0BBE33-434F-7AE6-1E0C-4BD3432D6931}"/>
              </a:ext>
            </a:extLst>
          </p:cNvPr>
          <p:cNvSpPr/>
          <p:nvPr/>
        </p:nvSpPr>
        <p:spPr>
          <a:xfrm>
            <a:off x="8492029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7" name="矩形 906">
            <a:extLst>
              <a:ext uri="{FF2B5EF4-FFF2-40B4-BE49-F238E27FC236}">
                <a16:creationId xmlns:a16="http://schemas.microsoft.com/office/drawing/2014/main" id="{DD2F7B08-99D2-793B-2050-954FAD9EB5F1}"/>
              </a:ext>
            </a:extLst>
          </p:cNvPr>
          <p:cNvSpPr/>
          <p:nvPr/>
        </p:nvSpPr>
        <p:spPr>
          <a:xfrm>
            <a:off x="8681943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8" name="矩形 907">
            <a:extLst>
              <a:ext uri="{FF2B5EF4-FFF2-40B4-BE49-F238E27FC236}">
                <a16:creationId xmlns:a16="http://schemas.microsoft.com/office/drawing/2014/main" id="{316DB7A9-60BE-0BDF-D190-CD27A89C8442}"/>
              </a:ext>
            </a:extLst>
          </p:cNvPr>
          <p:cNvSpPr/>
          <p:nvPr/>
        </p:nvSpPr>
        <p:spPr>
          <a:xfrm>
            <a:off x="8112201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9" name="矩形 908">
            <a:extLst>
              <a:ext uri="{FF2B5EF4-FFF2-40B4-BE49-F238E27FC236}">
                <a16:creationId xmlns:a16="http://schemas.microsoft.com/office/drawing/2014/main" id="{434BC972-78FC-1E09-3C13-86BA27775A40}"/>
              </a:ext>
            </a:extLst>
          </p:cNvPr>
          <p:cNvSpPr/>
          <p:nvPr/>
        </p:nvSpPr>
        <p:spPr>
          <a:xfrm>
            <a:off x="8302115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0" name="矩形 909">
            <a:extLst>
              <a:ext uri="{FF2B5EF4-FFF2-40B4-BE49-F238E27FC236}">
                <a16:creationId xmlns:a16="http://schemas.microsoft.com/office/drawing/2014/main" id="{E450F5DF-70C1-FED7-5E25-E510B64FF537}"/>
              </a:ext>
            </a:extLst>
          </p:cNvPr>
          <p:cNvSpPr/>
          <p:nvPr/>
        </p:nvSpPr>
        <p:spPr>
          <a:xfrm>
            <a:off x="8492029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1" name="矩形 910">
            <a:extLst>
              <a:ext uri="{FF2B5EF4-FFF2-40B4-BE49-F238E27FC236}">
                <a16:creationId xmlns:a16="http://schemas.microsoft.com/office/drawing/2014/main" id="{41DEFD1C-4918-4DF4-D671-7DB031BD58FC}"/>
              </a:ext>
            </a:extLst>
          </p:cNvPr>
          <p:cNvSpPr/>
          <p:nvPr/>
        </p:nvSpPr>
        <p:spPr>
          <a:xfrm>
            <a:off x="8681943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2" name="矩形 911">
            <a:extLst>
              <a:ext uri="{FF2B5EF4-FFF2-40B4-BE49-F238E27FC236}">
                <a16:creationId xmlns:a16="http://schemas.microsoft.com/office/drawing/2014/main" id="{007D1AAA-CE94-6538-839D-7C8ACBFE846F}"/>
              </a:ext>
            </a:extLst>
          </p:cNvPr>
          <p:cNvSpPr/>
          <p:nvPr/>
        </p:nvSpPr>
        <p:spPr>
          <a:xfrm>
            <a:off x="8112201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3" name="矩形 912">
            <a:extLst>
              <a:ext uri="{FF2B5EF4-FFF2-40B4-BE49-F238E27FC236}">
                <a16:creationId xmlns:a16="http://schemas.microsoft.com/office/drawing/2014/main" id="{BE46BED1-4071-E009-0DF9-BD044B991210}"/>
              </a:ext>
            </a:extLst>
          </p:cNvPr>
          <p:cNvSpPr/>
          <p:nvPr/>
        </p:nvSpPr>
        <p:spPr>
          <a:xfrm>
            <a:off x="8302115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4" name="矩形 913">
            <a:extLst>
              <a:ext uri="{FF2B5EF4-FFF2-40B4-BE49-F238E27FC236}">
                <a16:creationId xmlns:a16="http://schemas.microsoft.com/office/drawing/2014/main" id="{0FECEF8C-B324-DB79-4FAC-546AC8148067}"/>
              </a:ext>
            </a:extLst>
          </p:cNvPr>
          <p:cNvSpPr/>
          <p:nvPr/>
        </p:nvSpPr>
        <p:spPr>
          <a:xfrm>
            <a:off x="8492029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5" name="矩形 914">
            <a:extLst>
              <a:ext uri="{FF2B5EF4-FFF2-40B4-BE49-F238E27FC236}">
                <a16:creationId xmlns:a16="http://schemas.microsoft.com/office/drawing/2014/main" id="{312011DD-683F-D107-5099-79E1FC2B0F47}"/>
              </a:ext>
            </a:extLst>
          </p:cNvPr>
          <p:cNvSpPr/>
          <p:nvPr/>
        </p:nvSpPr>
        <p:spPr>
          <a:xfrm>
            <a:off x="8681943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7" name="矩形 916">
            <a:extLst>
              <a:ext uri="{FF2B5EF4-FFF2-40B4-BE49-F238E27FC236}">
                <a16:creationId xmlns:a16="http://schemas.microsoft.com/office/drawing/2014/main" id="{E1B74BF3-6E01-3DCC-EF2F-386A13AEF8FC}"/>
              </a:ext>
            </a:extLst>
          </p:cNvPr>
          <p:cNvSpPr/>
          <p:nvPr/>
        </p:nvSpPr>
        <p:spPr>
          <a:xfrm>
            <a:off x="8871857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8" name="矩形 917">
            <a:extLst>
              <a:ext uri="{FF2B5EF4-FFF2-40B4-BE49-F238E27FC236}">
                <a16:creationId xmlns:a16="http://schemas.microsoft.com/office/drawing/2014/main" id="{3104D664-8EB6-A1A0-BFF6-10C4035A6C8B}"/>
              </a:ext>
            </a:extLst>
          </p:cNvPr>
          <p:cNvSpPr/>
          <p:nvPr/>
        </p:nvSpPr>
        <p:spPr>
          <a:xfrm>
            <a:off x="9061771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9" name="矩形 918">
            <a:extLst>
              <a:ext uri="{FF2B5EF4-FFF2-40B4-BE49-F238E27FC236}">
                <a16:creationId xmlns:a16="http://schemas.microsoft.com/office/drawing/2014/main" id="{DFB8512A-EAE3-29B1-15AE-FD2665C3CA75}"/>
              </a:ext>
            </a:extLst>
          </p:cNvPr>
          <p:cNvSpPr/>
          <p:nvPr/>
        </p:nvSpPr>
        <p:spPr>
          <a:xfrm>
            <a:off x="9251685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0" name="矩形 919">
            <a:extLst>
              <a:ext uri="{FF2B5EF4-FFF2-40B4-BE49-F238E27FC236}">
                <a16:creationId xmlns:a16="http://schemas.microsoft.com/office/drawing/2014/main" id="{4C3B65A1-12CF-7612-8E68-75EB60755BAD}"/>
              </a:ext>
            </a:extLst>
          </p:cNvPr>
          <p:cNvSpPr/>
          <p:nvPr/>
        </p:nvSpPr>
        <p:spPr>
          <a:xfrm>
            <a:off x="9441599" y="5316825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1" name="矩形 920">
            <a:extLst>
              <a:ext uri="{FF2B5EF4-FFF2-40B4-BE49-F238E27FC236}">
                <a16:creationId xmlns:a16="http://schemas.microsoft.com/office/drawing/2014/main" id="{DEC5CF04-076A-1EC1-B2C6-0CF3FAD75406}"/>
              </a:ext>
            </a:extLst>
          </p:cNvPr>
          <p:cNvSpPr/>
          <p:nvPr/>
        </p:nvSpPr>
        <p:spPr>
          <a:xfrm>
            <a:off x="8871857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2" name="矩形 921">
            <a:extLst>
              <a:ext uri="{FF2B5EF4-FFF2-40B4-BE49-F238E27FC236}">
                <a16:creationId xmlns:a16="http://schemas.microsoft.com/office/drawing/2014/main" id="{157BA6FF-28D9-BAB2-9DBC-2F1BF50FEB5A}"/>
              </a:ext>
            </a:extLst>
          </p:cNvPr>
          <p:cNvSpPr/>
          <p:nvPr/>
        </p:nvSpPr>
        <p:spPr>
          <a:xfrm>
            <a:off x="9061771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3" name="矩形 922">
            <a:extLst>
              <a:ext uri="{FF2B5EF4-FFF2-40B4-BE49-F238E27FC236}">
                <a16:creationId xmlns:a16="http://schemas.microsoft.com/office/drawing/2014/main" id="{FAD5CAD6-CC89-A7F8-85A2-ADFA3CDF0F9A}"/>
              </a:ext>
            </a:extLst>
          </p:cNvPr>
          <p:cNvSpPr/>
          <p:nvPr/>
        </p:nvSpPr>
        <p:spPr>
          <a:xfrm>
            <a:off x="9251685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4" name="矩形 923">
            <a:extLst>
              <a:ext uri="{FF2B5EF4-FFF2-40B4-BE49-F238E27FC236}">
                <a16:creationId xmlns:a16="http://schemas.microsoft.com/office/drawing/2014/main" id="{1B67A89A-35EC-09D1-625E-B951E4008080}"/>
              </a:ext>
            </a:extLst>
          </p:cNvPr>
          <p:cNvSpPr/>
          <p:nvPr/>
        </p:nvSpPr>
        <p:spPr>
          <a:xfrm>
            <a:off x="9441599" y="5506739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5" name="矩形 924">
            <a:extLst>
              <a:ext uri="{FF2B5EF4-FFF2-40B4-BE49-F238E27FC236}">
                <a16:creationId xmlns:a16="http://schemas.microsoft.com/office/drawing/2014/main" id="{DA8CCB8C-8DC0-8E46-261B-36F23B5C0489}"/>
              </a:ext>
            </a:extLst>
          </p:cNvPr>
          <p:cNvSpPr/>
          <p:nvPr/>
        </p:nvSpPr>
        <p:spPr>
          <a:xfrm>
            <a:off x="8871857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6" name="矩形 925">
            <a:extLst>
              <a:ext uri="{FF2B5EF4-FFF2-40B4-BE49-F238E27FC236}">
                <a16:creationId xmlns:a16="http://schemas.microsoft.com/office/drawing/2014/main" id="{C7263EE1-384E-D93E-B3ED-D18AA51C08E7}"/>
              </a:ext>
            </a:extLst>
          </p:cNvPr>
          <p:cNvSpPr/>
          <p:nvPr/>
        </p:nvSpPr>
        <p:spPr>
          <a:xfrm>
            <a:off x="9061771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7" name="矩形 926">
            <a:extLst>
              <a:ext uri="{FF2B5EF4-FFF2-40B4-BE49-F238E27FC236}">
                <a16:creationId xmlns:a16="http://schemas.microsoft.com/office/drawing/2014/main" id="{38513142-9CCE-FDA0-8F59-3B42EA7C6F35}"/>
              </a:ext>
            </a:extLst>
          </p:cNvPr>
          <p:cNvSpPr/>
          <p:nvPr/>
        </p:nvSpPr>
        <p:spPr>
          <a:xfrm>
            <a:off x="9251685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8" name="矩形 927">
            <a:extLst>
              <a:ext uri="{FF2B5EF4-FFF2-40B4-BE49-F238E27FC236}">
                <a16:creationId xmlns:a16="http://schemas.microsoft.com/office/drawing/2014/main" id="{F59B43EE-8AC7-DA2E-E3A2-4F6011C6479E}"/>
              </a:ext>
            </a:extLst>
          </p:cNvPr>
          <p:cNvSpPr/>
          <p:nvPr/>
        </p:nvSpPr>
        <p:spPr>
          <a:xfrm>
            <a:off x="9441599" y="5696653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9" name="矩形 928">
            <a:extLst>
              <a:ext uri="{FF2B5EF4-FFF2-40B4-BE49-F238E27FC236}">
                <a16:creationId xmlns:a16="http://schemas.microsoft.com/office/drawing/2014/main" id="{1ED43F23-C36B-CCB3-D99A-CFB0C6993615}"/>
              </a:ext>
            </a:extLst>
          </p:cNvPr>
          <p:cNvSpPr/>
          <p:nvPr/>
        </p:nvSpPr>
        <p:spPr>
          <a:xfrm>
            <a:off x="8871857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0" name="矩形 929">
            <a:extLst>
              <a:ext uri="{FF2B5EF4-FFF2-40B4-BE49-F238E27FC236}">
                <a16:creationId xmlns:a16="http://schemas.microsoft.com/office/drawing/2014/main" id="{2B891024-2138-E2B4-3C6F-1C6AC43ECE0E}"/>
              </a:ext>
            </a:extLst>
          </p:cNvPr>
          <p:cNvSpPr/>
          <p:nvPr/>
        </p:nvSpPr>
        <p:spPr>
          <a:xfrm>
            <a:off x="9061771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1" name="矩形 930">
            <a:extLst>
              <a:ext uri="{FF2B5EF4-FFF2-40B4-BE49-F238E27FC236}">
                <a16:creationId xmlns:a16="http://schemas.microsoft.com/office/drawing/2014/main" id="{39D802A1-31DB-D041-DDFA-4083F0B3C023}"/>
              </a:ext>
            </a:extLst>
          </p:cNvPr>
          <p:cNvSpPr/>
          <p:nvPr/>
        </p:nvSpPr>
        <p:spPr>
          <a:xfrm>
            <a:off x="9251685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2" name="矩形 931">
            <a:extLst>
              <a:ext uri="{FF2B5EF4-FFF2-40B4-BE49-F238E27FC236}">
                <a16:creationId xmlns:a16="http://schemas.microsoft.com/office/drawing/2014/main" id="{17CEB7A4-67D2-0F1C-D497-1CC2608E7F64}"/>
              </a:ext>
            </a:extLst>
          </p:cNvPr>
          <p:cNvSpPr/>
          <p:nvPr/>
        </p:nvSpPr>
        <p:spPr>
          <a:xfrm>
            <a:off x="9441599" y="5886567"/>
            <a:ext cx="189914" cy="18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3" name="文本框 932">
            <a:extLst>
              <a:ext uri="{FF2B5EF4-FFF2-40B4-BE49-F238E27FC236}">
                <a16:creationId xmlns:a16="http://schemas.microsoft.com/office/drawing/2014/main" id="{C256A388-543F-B470-0E14-50C842B66BB2}"/>
              </a:ext>
            </a:extLst>
          </p:cNvPr>
          <p:cNvSpPr txBox="1"/>
          <p:nvPr/>
        </p:nvSpPr>
        <p:spPr>
          <a:xfrm>
            <a:off x="6208399" y="606038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994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183</Words>
  <Application>Microsoft Office PowerPoint</Application>
  <PresentationFormat>宽屏</PresentationFormat>
  <Paragraphs>75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Fold TransposeConv2d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 TransposeConv2d</dc:title>
  <dc:creator>袁 之航</dc:creator>
  <cp:lastModifiedBy>袁 之航</cp:lastModifiedBy>
  <cp:revision>8</cp:revision>
  <dcterms:created xsi:type="dcterms:W3CDTF">2022-12-02T03:37:06Z</dcterms:created>
  <dcterms:modified xsi:type="dcterms:W3CDTF">2022-12-02T06:23:28Z</dcterms:modified>
</cp:coreProperties>
</file>