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D8434-E228-48A9-9D74-6EB4A6BF6AF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C36FF-F47A-45F2-AC6A-DCE80E62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C36FF-F47A-45F2-AC6A-DCE80E62A6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D72A-8E30-4639-B9B2-CABB9BD09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49350-757A-44F5-8309-C416236A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E3C89-45FC-4648-ADA8-47B63382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5D9F-F025-4586-A6EF-E431B1BBD3D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152DC-1E9A-44EB-83EE-234DC27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E97E3-8FC3-4838-A247-2642351F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5B42-FDF1-4769-94CE-914B29FF8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9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F3221-0BBB-4406-AACD-A98BDC13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849F1A-ECDA-495B-AAC0-D3744A4F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E2817-37CC-42EF-8B3F-C6CAB383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5D9F-F025-4586-A6EF-E431B1BBD3D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F12E6-2873-4BD3-B60E-34B517C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101F5-4E98-4DF0-939E-0AF78344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5B42-FDF1-4769-94CE-914B29FF8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6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E7383-097F-4785-A3D6-D9D25E0E6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D498C-0053-42E3-8F38-4EE881923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6F010-C9C9-4F38-8492-B384DC6B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5D9F-F025-4586-A6EF-E431B1BBD3D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43C31-8D74-4178-A396-BEE5DABC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7D5D7-69D7-42D8-AA67-921EF714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5B42-FDF1-4769-94CE-914B29FF8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353CD-9BDA-46E0-8EB5-2CBB0923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4D132-1FA6-4CDF-8A80-6BE70C28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38E49-3965-460F-8B87-2589171A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5D9F-F025-4586-A6EF-E431B1BBD3D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90C54-69BB-4D95-9F75-9EF826B5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F7CB2-1020-4AE7-8197-7A9A14FF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5B42-FDF1-4769-94CE-914B29FF8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0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E8565-A632-4DC8-A0FE-1CA1EDAA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B7B20-0F24-41C6-AD49-0C2E7A33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9DB69-DC81-4B52-BDE6-7C132746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5D9F-F025-4586-A6EF-E431B1BBD3D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2F39A-456F-4056-8EB2-97AC6AD5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ED4A1-8E84-414C-8DEB-7E29FCB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5B42-FDF1-4769-94CE-914B29FF8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9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6E024-D56E-4F43-87D2-95728F3D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0B061-D367-48B8-B72E-06A3F545E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8A123D-4228-42D5-9E72-9D180E34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5E476-0924-4FF5-AB29-B2D00984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5D9F-F025-4586-A6EF-E431B1BBD3D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44405-6617-4844-BD55-4F9105CD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C8C7EA-EA56-46EE-88AF-09E7882A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5B42-FDF1-4769-94CE-914B29FF8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941F9-CAB3-4401-B35A-C34D4E6E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079BD-2C71-401F-99DF-BEF26358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8F5C59-B6BF-4190-9C13-C0CBFA5E3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945D86-3693-4C20-AF5B-BB284092B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E403B7-9602-48AA-83B9-3B37532FB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C278E-0467-4F65-A9A2-B7177493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5D9F-F025-4586-A6EF-E431B1BBD3D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BBFE3F-1920-440E-8DF8-C3E54D1E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C982FB-A0F4-440B-BA5D-B72D9650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5B42-FDF1-4769-94CE-914B29FF8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7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A308F-3959-4050-89C3-F31A8DA1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5BB98B-2AB8-4B9A-A3A7-BB9C5E85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5D9F-F025-4586-A6EF-E431B1BBD3D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DCCA8D-6797-44D3-A689-4E3DB51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F9AC9-B17A-44B7-9F51-FD17ED6B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5B42-FDF1-4769-94CE-914B29FF8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3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A458DD-4506-4515-B1F4-97055D23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5D9F-F025-4586-A6EF-E431B1BBD3D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B09A8-A170-4A55-8F2D-85A2A254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4F20A-FD1F-4FC5-9C55-DCBB07DC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5B42-FDF1-4769-94CE-914B29FF8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8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29C98-0A1C-4412-9915-4656ACF7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F3F5B-B4E6-4930-BF67-0902AC61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43E552-1F1E-4990-B644-1C16B280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F9A61-C7AE-4D69-BAE4-977AC081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5D9F-F025-4586-A6EF-E431B1BBD3D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E0631A-59D1-4149-8291-679AC74F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FFCA9-A9D3-479D-A924-AB64485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5B42-FDF1-4769-94CE-914B29FF8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8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19BF2-D47B-4593-9411-3842B738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32448B-44C0-4B94-B52B-75CAF4A89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B5267-8903-4E58-A7EB-C26E00981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F541B-E93B-46C1-9DBF-101222A3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5D9F-F025-4586-A6EF-E431B1BBD3D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FE22F-73F8-4405-9CEB-61F5BEAD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3DE7E-5689-4C95-AE07-AF828016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5B42-FDF1-4769-94CE-914B29FF8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8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F022B-F131-46E2-9414-59276E1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A7254-D8DF-4AFB-AA0F-8BD22C6C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B0E18-635B-4F09-8F73-9D2C90856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F5D9F-F025-4586-A6EF-E431B1BBD3D7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98165-3FCD-4177-9854-8E303D750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7DD9D-A852-43A0-87C3-D197024F1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5B42-FDF1-4769-94CE-914B29FF8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69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流程图: 终止 1130">
            <a:extLst>
              <a:ext uri="{FF2B5EF4-FFF2-40B4-BE49-F238E27FC236}">
                <a16:creationId xmlns:a16="http://schemas.microsoft.com/office/drawing/2014/main" id="{FFD6958A-9C09-4D79-A37E-DF84B581EDF2}"/>
              </a:ext>
            </a:extLst>
          </p:cNvPr>
          <p:cNvSpPr/>
          <p:nvPr/>
        </p:nvSpPr>
        <p:spPr>
          <a:xfrm>
            <a:off x="5648069" y="158567"/>
            <a:ext cx="1241003" cy="658179"/>
          </a:xfrm>
          <a:prstGeom prst="flowChartTerminator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1132" name="流程图: 过程 1131">
            <a:extLst>
              <a:ext uri="{FF2B5EF4-FFF2-40B4-BE49-F238E27FC236}">
                <a16:creationId xmlns:a16="http://schemas.microsoft.com/office/drawing/2014/main" id="{2076B28C-4CCF-4644-8338-D6D96547FD55}"/>
              </a:ext>
            </a:extLst>
          </p:cNvPr>
          <p:cNvSpPr/>
          <p:nvPr/>
        </p:nvSpPr>
        <p:spPr>
          <a:xfrm>
            <a:off x="2734322" y="1171852"/>
            <a:ext cx="7063728" cy="790113"/>
          </a:xfrm>
          <a:prstGeom prst="flowChart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从的关键点中随机选取</a:t>
            </a:r>
            <a:r>
              <a:rPr lang="en-US" altLang="zh-CN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个点对作为内点集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，计算出基本矩阵</a:t>
            </a:r>
            <a:r>
              <a:rPr lang="en-US" altLang="zh-CN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3" name="流程图: 过程 1132">
            <a:extLst>
              <a:ext uri="{FF2B5EF4-FFF2-40B4-BE49-F238E27FC236}">
                <a16:creationId xmlns:a16="http://schemas.microsoft.com/office/drawing/2014/main" id="{24EBA1B5-DCD6-4119-A815-1916DFBF1B1D}"/>
              </a:ext>
            </a:extLst>
          </p:cNvPr>
          <p:cNvSpPr/>
          <p:nvPr/>
        </p:nvSpPr>
        <p:spPr>
          <a:xfrm>
            <a:off x="2734229" y="2317071"/>
            <a:ext cx="7063728" cy="790113"/>
          </a:xfrm>
          <a:prstGeom prst="flowChart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计算其他所有数据与</a:t>
            </a:r>
            <a:r>
              <a:rPr lang="en-US" altLang="zh-CN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的投影误差，将误差小于设定阈值的数据加入内点集</a:t>
            </a:r>
            <a:r>
              <a:rPr lang="en-US" altLang="zh-CN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4" name="流程图: 过程 1133">
            <a:extLst>
              <a:ext uri="{FF2B5EF4-FFF2-40B4-BE49-F238E27FC236}">
                <a16:creationId xmlns:a16="http://schemas.microsoft.com/office/drawing/2014/main" id="{590BFA69-D332-4B97-8AA9-70FF22522B3A}"/>
              </a:ext>
            </a:extLst>
          </p:cNvPr>
          <p:cNvSpPr/>
          <p:nvPr/>
        </p:nvSpPr>
        <p:spPr>
          <a:xfrm>
            <a:off x="2734136" y="3480046"/>
            <a:ext cx="7063728" cy="790113"/>
          </a:xfrm>
          <a:prstGeom prst="flowChart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如果当前内点集</a:t>
            </a:r>
            <a:r>
              <a:rPr lang="en-US" altLang="zh-CN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的元素个数大于最优内点集</a:t>
            </a:r>
            <a:r>
              <a:rPr lang="en-US" altLang="zh-CN" b="1" dirty="0" err="1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err="1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_best</a:t>
            </a:r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，则更新</a:t>
            </a:r>
            <a:r>
              <a:rPr lang="en-US" altLang="zh-CN" b="1" dirty="0" err="1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err="1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_best</a:t>
            </a:r>
            <a:r>
              <a:rPr lang="en-US" altLang="zh-CN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，同时迭代次数加一。</a:t>
            </a:r>
          </a:p>
        </p:txBody>
      </p:sp>
      <p:sp>
        <p:nvSpPr>
          <p:cNvPr id="1135" name="流程图: 决策 1134">
            <a:extLst>
              <a:ext uri="{FF2B5EF4-FFF2-40B4-BE49-F238E27FC236}">
                <a16:creationId xmlns:a16="http://schemas.microsoft.com/office/drawing/2014/main" id="{EC294205-3B10-44F2-807F-7CF778CF01CC}"/>
              </a:ext>
            </a:extLst>
          </p:cNvPr>
          <p:cNvSpPr/>
          <p:nvPr/>
        </p:nvSpPr>
        <p:spPr>
          <a:xfrm>
            <a:off x="4776186" y="4700725"/>
            <a:ext cx="2965142" cy="958789"/>
          </a:xfrm>
          <a:prstGeom prst="flowChartDecision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迭代次数＞</a:t>
            </a:r>
            <a:r>
              <a:rPr lang="en-US" altLang="zh-CN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37" name="直接箭头连接符 1136">
            <a:extLst>
              <a:ext uri="{FF2B5EF4-FFF2-40B4-BE49-F238E27FC236}">
                <a16:creationId xmlns:a16="http://schemas.microsoft.com/office/drawing/2014/main" id="{33A736F7-B855-4B6A-B526-95881299DB26}"/>
              </a:ext>
            </a:extLst>
          </p:cNvPr>
          <p:cNvCxnSpPr>
            <a:stCxn id="1131" idx="2"/>
            <a:endCxn id="1132" idx="0"/>
          </p:cNvCxnSpPr>
          <p:nvPr/>
        </p:nvCxnSpPr>
        <p:spPr>
          <a:xfrm flipH="1">
            <a:off x="6266186" y="816746"/>
            <a:ext cx="2385" cy="355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9" name="直接箭头连接符 1138">
            <a:extLst>
              <a:ext uri="{FF2B5EF4-FFF2-40B4-BE49-F238E27FC236}">
                <a16:creationId xmlns:a16="http://schemas.microsoft.com/office/drawing/2014/main" id="{E229D25D-23B7-4BC2-B1E1-985AE69E6FE8}"/>
              </a:ext>
            </a:extLst>
          </p:cNvPr>
          <p:cNvCxnSpPr>
            <a:stCxn id="1132" idx="2"/>
          </p:cNvCxnSpPr>
          <p:nvPr/>
        </p:nvCxnSpPr>
        <p:spPr>
          <a:xfrm flipH="1">
            <a:off x="6266000" y="1961965"/>
            <a:ext cx="186" cy="35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1" name="直接箭头连接符 1140">
            <a:extLst>
              <a:ext uri="{FF2B5EF4-FFF2-40B4-BE49-F238E27FC236}">
                <a16:creationId xmlns:a16="http://schemas.microsoft.com/office/drawing/2014/main" id="{E2F23A10-26EC-4DF9-8157-CBD0942F79F1}"/>
              </a:ext>
            </a:extLst>
          </p:cNvPr>
          <p:cNvCxnSpPr>
            <a:stCxn id="1133" idx="2"/>
            <a:endCxn id="1134" idx="0"/>
          </p:cNvCxnSpPr>
          <p:nvPr/>
        </p:nvCxnSpPr>
        <p:spPr>
          <a:xfrm flipH="1">
            <a:off x="6266000" y="3107184"/>
            <a:ext cx="93" cy="372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3" name="直接箭头连接符 1142">
            <a:extLst>
              <a:ext uri="{FF2B5EF4-FFF2-40B4-BE49-F238E27FC236}">
                <a16:creationId xmlns:a16="http://schemas.microsoft.com/office/drawing/2014/main" id="{291DE6BC-5F98-4F09-93BA-179C37B0FBC2}"/>
              </a:ext>
            </a:extLst>
          </p:cNvPr>
          <p:cNvCxnSpPr>
            <a:cxnSpLocks/>
          </p:cNvCxnSpPr>
          <p:nvPr/>
        </p:nvCxnSpPr>
        <p:spPr>
          <a:xfrm>
            <a:off x="6256856" y="4270159"/>
            <a:ext cx="0" cy="43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5" name="直接箭头连接符 1144">
            <a:extLst>
              <a:ext uri="{FF2B5EF4-FFF2-40B4-BE49-F238E27FC236}">
                <a16:creationId xmlns:a16="http://schemas.microsoft.com/office/drawing/2014/main" id="{DB95F0BA-6FC9-40EF-9C0D-56B7EFC2BD3E}"/>
              </a:ext>
            </a:extLst>
          </p:cNvPr>
          <p:cNvCxnSpPr>
            <a:cxnSpLocks/>
            <a:stCxn id="1135" idx="2"/>
          </p:cNvCxnSpPr>
          <p:nvPr/>
        </p:nvCxnSpPr>
        <p:spPr>
          <a:xfrm flipH="1">
            <a:off x="6256856" y="5659514"/>
            <a:ext cx="1901" cy="331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4" name="流程图: 终止 133">
            <a:extLst>
              <a:ext uri="{FF2B5EF4-FFF2-40B4-BE49-F238E27FC236}">
                <a16:creationId xmlns:a16="http://schemas.microsoft.com/office/drawing/2014/main" id="{AA63684E-C4BC-4E29-A44E-8CD6547B3DE6}"/>
              </a:ext>
            </a:extLst>
          </p:cNvPr>
          <p:cNvSpPr/>
          <p:nvPr/>
        </p:nvSpPr>
        <p:spPr>
          <a:xfrm>
            <a:off x="5636908" y="5994712"/>
            <a:ext cx="1241003" cy="658179"/>
          </a:xfrm>
          <a:prstGeom prst="flowChartTerminator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BBF0FB39-F203-4D6A-95A9-3295B31600EA}"/>
              </a:ext>
            </a:extLst>
          </p:cNvPr>
          <p:cNvCxnSpPr>
            <a:cxnSpLocks/>
            <a:stCxn id="1135" idx="1"/>
          </p:cNvCxnSpPr>
          <p:nvPr/>
        </p:nvCxnSpPr>
        <p:spPr>
          <a:xfrm rot="10800000" flipH="1">
            <a:off x="4776186" y="914400"/>
            <a:ext cx="1489814" cy="4265720"/>
          </a:xfrm>
          <a:prstGeom prst="bentConnector4">
            <a:avLst>
              <a:gd name="adj1" fmla="val -157124"/>
              <a:gd name="adj2" fmla="val 9995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C97AAFA5-7E9A-4BD8-897F-103C26CAE4EF}"/>
              </a:ext>
            </a:extLst>
          </p:cNvPr>
          <p:cNvSpPr txBox="1"/>
          <p:nvPr/>
        </p:nvSpPr>
        <p:spPr>
          <a:xfrm>
            <a:off x="5834108" y="5600902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E67AB52-347C-4CED-AFCB-70741FFEC7E8}"/>
              </a:ext>
            </a:extLst>
          </p:cNvPr>
          <p:cNvSpPr txBox="1"/>
          <p:nvPr/>
        </p:nvSpPr>
        <p:spPr>
          <a:xfrm>
            <a:off x="4344139" y="4810787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91382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正</dc:creator>
  <cp:lastModifiedBy>江 正</cp:lastModifiedBy>
  <cp:revision>5</cp:revision>
  <dcterms:created xsi:type="dcterms:W3CDTF">2019-05-09T06:48:59Z</dcterms:created>
  <dcterms:modified xsi:type="dcterms:W3CDTF">2019-05-13T04:05:39Z</dcterms:modified>
</cp:coreProperties>
</file>