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3DE59-9C11-49D8-9F24-B755E2D2E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2CABE2-4375-487B-A543-818659923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B4637-51A2-457D-BD1D-F3DF04BDC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3292-F94C-4CEB-88A6-8B1FA8AA85D5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36FFE3-BA38-4743-A68C-0736BA41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708D65-070F-4166-BC3C-40CCFE81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7E12-846F-4E10-97A7-DB2681E64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36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CFC85-AFE3-495F-AB33-54479FFB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9C5593-E19A-45C9-A5BE-4BCB15486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1A3399-2C80-4E58-B4B6-180C57D0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3292-F94C-4CEB-88A6-8B1FA8AA85D5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CC50DC-D2FD-4323-A983-84F96641C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0CFAD-EC23-4232-A0F6-25AA9C1E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7E12-846F-4E10-97A7-DB2681E64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09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FE078B-8110-4244-8050-5661F0AF1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CBEC9F-97BA-49AC-8CE5-484A12628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FAAA1-8E1B-4062-AC5E-664688B4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3292-F94C-4CEB-88A6-8B1FA8AA85D5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66CD9-559A-4C10-8564-022A44BD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37A694-4828-4603-BB63-D498904D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7E12-846F-4E10-97A7-DB2681E64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72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FCFD0-9B2C-4438-BF18-2A8A3F4C5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BB9F69-B65A-44C4-8A8D-5CD40FD40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7B9C2C-2CA1-4B47-B0ED-8BEBF46C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3292-F94C-4CEB-88A6-8B1FA8AA85D5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9AEF25-28A0-4FA3-A90F-FF21AA12B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5B8B8F-99AE-4682-AAA5-2B7824E3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7E12-846F-4E10-97A7-DB2681E64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83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D8C90-7C36-4E71-9537-44E4309D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5E6FAE-F10B-4B38-BDB4-CDA66936D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656EB-9AB6-48FF-AB25-0A16A5DC1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3292-F94C-4CEB-88A6-8B1FA8AA85D5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1F30DE-CFAF-40EA-BB49-346611815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CC7E74-9BFD-443B-A8B0-B29F9A305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7E12-846F-4E10-97A7-DB2681E64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88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55482-A795-4158-9F3C-29E555A1C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413D54-3899-4882-9BB3-C79B92BDC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B4B21F-C96B-4680-802D-A7064DD9F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B3062B-ED3A-41E2-8874-4C1C4AA1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3292-F94C-4CEB-88A6-8B1FA8AA85D5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ABAC57-D70F-49DC-BD5F-FCAC91139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C2FCD4-0368-48AC-B0A2-C70B0968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7E12-846F-4E10-97A7-DB2681E64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88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72EF2-AE57-4F8A-8FD6-55A242EF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350299-D273-4697-BD1B-7577E94B4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77AF45-626F-4962-8534-48CAEE76B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B63ADE-47BE-4270-9F5B-1E6F31297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E0A2FC-F6E3-45D5-B6F7-E0DC011B1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0C764C-4955-4393-8321-5ABBFD42E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3292-F94C-4CEB-88A6-8B1FA8AA85D5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21C8E8-E207-42E3-81D1-2AEF0338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E5A663-E2BB-4F8F-B416-16F30E69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7E12-846F-4E10-97A7-DB2681E64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64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ED881-D5FC-4415-9F8F-D0D022DF6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0FA475-5988-4C72-ABC3-3AE9168C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3292-F94C-4CEB-88A6-8B1FA8AA85D5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98C026-57BF-454E-8160-BCEEAB3D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139BE5-5D4B-4F16-B75D-0DB88E325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7E12-846F-4E10-97A7-DB2681E64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26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5A85BD-2208-45ED-BE2E-5B5987E0B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3292-F94C-4CEB-88A6-8B1FA8AA85D5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CEE0F6-AC80-4609-B3E3-3DC2C427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39E854-1E04-4E7D-AA93-5261031D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7E12-846F-4E10-97A7-DB2681E64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0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3A31C-D8A1-4777-A6E8-74006C24D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A85AC-752E-4CBC-B972-695318DAF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D2DD7B-2BB9-4F91-9C68-BBFD8F5D1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D43A94-99A2-4C2B-94AA-8BD0CCE8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3292-F94C-4CEB-88A6-8B1FA8AA85D5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A1908F-4E61-48F6-ACFB-B2D22FD0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84406E-2E40-4D6E-BF74-B3152DA1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7E12-846F-4E10-97A7-DB2681E64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3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C2655-EF83-497A-B46A-69F79A555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D4C747-52B1-4176-B869-E9BE0DDD4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840367-604D-46D4-AB15-1263FBC44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CB0361-6DBB-40B9-A444-C8D16B150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3292-F94C-4CEB-88A6-8B1FA8AA85D5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E66AE-CF47-4953-A582-BFB3DDE1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166B95-04D1-4368-871E-876BDDE5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7E12-846F-4E10-97A7-DB2681E64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79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4D66CF-9FFD-44C5-8E35-ACB2521FD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8A1A37-76B3-4CDD-B8E5-3DBEFD204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54C569-C284-4395-8D19-0A6AA53BF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F3292-F94C-4CEB-88A6-8B1FA8AA85D5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4957FC-BC40-4730-92E4-45543ADDD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28E30-9DAD-4410-A927-976AC2019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07E12-846F-4E10-97A7-DB2681E64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8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8AF77DC4-0DFF-4061-A38B-5668AEDC7AB6}"/>
              </a:ext>
            </a:extLst>
          </p:cNvPr>
          <p:cNvSpPr/>
          <p:nvPr/>
        </p:nvSpPr>
        <p:spPr>
          <a:xfrm>
            <a:off x="5363851" y="1112363"/>
            <a:ext cx="1187777" cy="63159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VIO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E7C04B4-159C-4E0C-B71F-F10D0156E9D5}"/>
              </a:ext>
            </a:extLst>
          </p:cNvPr>
          <p:cNvSpPr/>
          <p:nvPr/>
        </p:nvSpPr>
        <p:spPr>
          <a:xfrm>
            <a:off x="2518527" y="2226297"/>
            <a:ext cx="1544426" cy="63159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基于滤波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C35E67B-17F7-431F-A807-ECC30CC5C3EA}"/>
              </a:ext>
            </a:extLst>
          </p:cNvPr>
          <p:cNvSpPr/>
          <p:nvPr/>
        </p:nvSpPr>
        <p:spPr>
          <a:xfrm>
            <a:off x="7883950" y="2226297"/>
            <a:ext cx="1544426" cy="63159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基于优化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519C4CB-A5DE-4DE6-9319-6FCAE84B2E97}"/>
              </a:ext>
            </a:extLst>
          </p:cNvPr>
          <p:cNvSpPr/>
          <p:nvPr/>
        </p:nvSpPr>
        <p:spPr>
          <a:xfrm>
            <a:off x="681767" y="3374796"/>
            <a:ext cx="2419652" cy="92382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松耦合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(SSF,MSF)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9BF083A-DA23-4A61-BBAE-C8FA3BF38D92}"/>
              </a:ext>
            </a:extLst>
          </p:cNvPr>
          <p:cNvSpPr/>
          <p:nvPr/>
        </p:nvSpPr>
        <p:spPr>
          <a:xfrm>
            <a:off x="3407685" y="3374796"/>
            <a:ext cx="2419652" cy="92382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紧耦合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(MSCKF,ROVIO)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DA197A1-06A4-4517-B186-A30B679641BB}"/>
              </a:ext>
            </a:extLst>
          </p:cNvPr>
          <p:cNvSpPr/>
          <p:nvPr/>
        </p:nvSpPr>
        <p:spPr>
          <a:xfrm>
            <a:off x="6121583" y="3374796"/>
            <a:ext cx="2419652" cy="92382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松耦合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8D991ED-18E5-4F06-A538-9582CE1609E5}"/>
              </a:ext>
            </a:extLst>
          </p:cNvPr>
          <p:cNvSpPr/>
          <p:nvPr/>
        </p:nvSpPr>
        <p:spPr>
          <a:xfrm>
            <a:off x="8835483" y="3374796"/>
            <a:ext cx="2419652" cy="92382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紧耦合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(OKVIS,VINS)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C1836535-7DC3-4785-BE4C-832E8DA0F5A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4383071" y="651628"/>
            <a:ext cx="482338" cy="2667000"/>
          </a:xfrm>
          <a:prstGeom prst="bentConnector3">
            <a:avLst/>
          </a:prstGeom>
          <a:ln w="2222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32E39F50-E066-4D51-B69C-85DD2DB99E0B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7065782" y="635916"/>
            <a:ext cx="482338" cy="2698423"/>
          </a:xfrm>
          <a:prstGeom prst="bentConnector3">
            <a:avLst/>
          </a:prstGeom>
          <a:ln w="2222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C8CCB7C7-9EF3-464A-A9B8-B241A2823E58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2332716" y="2416771"/>
            <a:ext cx="516903" cy="1399147"/>
          </a:xfrm>
          <a:prstGeom prst="bentConnector3">
            <a:avLst/>
          </a:prstGeom>
          <a:ln w="2222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8E1AC340-D441-4FC3-9D30-739D1CDD1D3A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3695674" y="2452958"/>
            <a:ext cx="516903" cy="1326771"/>
          </a:xfrm>
          <a:prstGeom prst="bentConnector3">
            <a:avLst/>
          </a:prstGeom>
          <a:ln w="2222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EEEF9724-C1F7-4B8D-91B0-EAD1BF0F0809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5400000">
            <a:off x="7735335" y="2453967"/>
            <a:ext cx="516903" cy="1324754"/>
          </a:xfrm>
          <a:prstGeom prst="bentConnector3">
            <a:avLst/>
          </a:prstGeom>
          <a:ln w="2222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2B2575CD-AFEA-44BE-A9AA-0D3EBA84A0D9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16200000" flipH="1">
            <a:off x="9092285" y="2421771"/>
            <a:ext cx="516903" cy="1389146"/>
          </a:xfrm>
          <a:prstGeom prst="bentConnector3">
            <a:avLst/>
          </a:prstGeom>
          <a:ln w="2222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66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28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宋体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 正</dc:creator>
  <cp:lastModifiedBy>江 正</cp:lastModifiedBy>
  <cp:revision>2</cp:revision>
  <dcterms:created xsi:type="dcterms:W3CDTF">2019-05-14T01:28:16Z</dcterms:created>
  <dcterms:modified xsi:type="dcterms:W3CDTF">2019-05-14T01:35:54Z</dcterms:modified>
</cp:coreProperties>
</file>