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E40DF-5E14-4FF8-8A3D-1C9BAECB9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219BB8-03DB-4CEB-AA37-1281B2BBE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87E7A-4A7E-414E-B50F-B9F23313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1C4F1-D18F-421B-A370-4478C150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446F4-0E74-4A90-B52F-3C48AEE6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1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AA10-4BC8-4AC6-B639-7FACB65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3A44D-4303-42AA-9E98-56F25AA7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C401C-15EA-4714-B58A-2E12513F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1EEBA-5D40-43C2-997E-5F80D942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CBBFE-F880-48B6-A4D5-87DB966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6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E76CB1-2622-4857-838A-7201BB03E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F9A3B-2456-41BF-A5CF-EFB96668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9BBBF-0437-41CF-8308-FED18BC3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58909-A5B7-436F-9CD0-CEDC88D5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92155-CA85-4C6D-B6E3-EA4B460D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5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23622-4CCB-4B70-AD49-48F4D817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5D060-8240-4092-B9F4-A64A61E4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88C47-200C-48AD-9CCE-612596AC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65287-D9AE-49DF-B5A7-48C96982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90F9D-4FF7-404E-A01E-D8500F34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F16D-6C72-4A62-9C1A-1CC8D936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00FD6-FC70-431A-A529-D31F1327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55C9F-726B-4C08-A303-0F350D45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B14D9-0BA4-450C-9218-6B0EA1D3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95B61-4FF8-44FB-A7BC-70DC1E47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7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C47FF-56CE-400D-B2A1-CD961965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8144E-C652-4E9F-87A2-E316B9504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614E7-7C70-4C92-825A-63BC9B8D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E67CD-D618-4E81-A422-68CC9AEF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6F991-04A9-424D-9720-0E93E3A2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49129-1DA4-40E1-9886-C27E3DB1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1834-D210-4724-89FA-B02C2ADC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02396-2C09-461E-B753-F20B6697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B60BF-7705-4C9E-8998-523D19EB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93277A-E545-45C2-B6B2-C109D2D39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BCA3A-3B97-4E5F-BB6E-F46653A4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94EDEE-0B54-4630-99FC-83B9F2EF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2BE38-FE5A-47CA-B6E4-6372A465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EE369F-F601-4854-85D0-52363DD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8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8143C-2C84-4643-BBD8-D5F33F2B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51327D-AADF-4990-9E7B-358FDCCE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6223A9-7ECD-46F1-A7FD-A18FF4C6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72CB7-62A1-43EE-B946-B629F11A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6D04F6-6770-4B1D-A571-6C624A77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0C986-E704-4181-9C6E-A6AB26F7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FE618-9541-4A71-B865-3B24DB56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EB5AF-A8CE-4F45-9251-D6E29DAC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9B8F9-FB8E-40A4-A14B-6C69C3A4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DDBF9-B337-44A9-AA3F-3B5733B0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BDD15-9438-45E5-8B3D-EE507FB1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B40C6-F7B3-49C7-A0F9-91957CDC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49682-9A5D-4631-9804-43C4917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6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A3D64-6509-4DB6-B5C7-EDE8062B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2DB7DB-6282-4CE4-AE83-1D1C8B309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ECFBA-F69C-4C51-A363-2F68357AE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F17D4-659C-473F-8190-6049A06B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74D6E-AE5D-4494-86BC-4DCE1FAB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1B4AB-4D18-41AF-BCA4-6F2C821E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08B32-9D6D-4FC3-B4F4-FC870308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AD785-5B08-4E84-A904-9F78C594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433A6-A7BB-4D1A-A181-DDE0AC8A4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2FD1-D10F-49F6-A88E-D9B0F8E2D34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5511D-952F-4FBA-918F-EE1BFE7E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AAAD8-27FD-4188-9A2C-400FEBE47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33BA-A2EA-4B29-B953-4A90294E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9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 133">
            <a:extLst>
              <a:ext uri="{FF2B5EF4-FFF2-40B4-BE49-F238E27FC236}">
                <a16:creationId xmlns:a16="http://schemas.microsoft.com/office/drawing/2014/main" id="{423649D5-F134-40DF-998F-598E6BDE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" y="532435"/>
            <a:ext cx="11800786" cy="5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7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正</dc:creator>
  <cp:lastModifiedBy>江 正</cp:lastModifiedBy>
  <cp:revision>1</cp:revision>
  <dcterms:created xsi:type="dcterms:W3CDTF">2019-05-09T02:13:23Z</dcterms:created>
  <dcterms:modified xsi:type="dcterms:W3CDTF">2019-05-09T02:15:42Z</dcterms:modified>
</cp:coreProperties>
</file>