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E57E-FAFE-4EB0-BC8B-77248C9B6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53660-33BB-4420-B000-0A5A3896B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71EA4-BB95-4647-827A-E6A0CC52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F4298-6209-437F-A713-A7378DBA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26D4C-54A0-47A1-8C2F-D788F185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1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B309-0190-4432-B5FE-A009999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2071C-F0EB-4A2B-BC7E-19E9AD65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70C99-0F9A-4770-8521-055B7266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60E2-7915-4E38-9C8E-268B894D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45418-2EAB-4A2B-84F7-050C9143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2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6E383-B384-4F6D-BBE6-BAF3051F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312E9-08D0-464D-9029-8BA25DD9A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FC5F9-C03F-4C20-B93E-7EF3F554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402EB-25BF-47C9-997E-B52E672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F79C1-EA33-4A40-8258-F0FB9888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91BC5-AA2D-4852-8098-477A1054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32EA8-64CA-4DFD-AC7B-626D1864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47122-B51C-433F-ACD1-BA85CCAA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93D28-65F1-4247-ABFE-B5C43AF1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9F387-4165-45EC-BEB6-462281BF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665EB-8BC4-4734-9A0E-AB3DDC33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00E9E-764E-4D2D-AC40-7789180A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42B11-20AF-44DC-AEE1-0710C97A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DDC70-7580-49EE-A00A-2A230AFD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0C389-AE0B-4BDC-8991-94461528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B1A65-F52B-4590-987C-62D5BDA9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D7F85-0C0D-4E2A-B8B8-0F57F6CF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E3D9-F1AE-4221-8C6A-7D9091AAC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D7FF3-1FCE-460C-929D-DC6CEA68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4969-0B9F-4646-9C88-94FDD22E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59E74-9987-4840-AA43-FE9E11E9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65372-BF93-4135-B3CB-A6813BC9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DD8E9-D0A4-4C09-B1F3-774F63B5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777A9-94AC-4F27-A592-3DB5E60E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0B8831-EF5C-4510-8765-3AB85CC60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D4A26A-88AD-4D9C-8CE1-A55DC6404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DE0D0-EC83-4E66-BD0D-BEA60C8D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0B7D46-1AA9-4201-B373-48A31872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1C2E9-CED1-4A74-9282-C7C10D96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9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B5327-9D98-423C-958D-ADABBAE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67DF86-5DEE-41F3-8861-4F31E0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9A0696-B1CE-417E-812F-D05B8480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A8EF1B-11CD-47E7-8380-E697BB0C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966EC-F7BC-4602-90F3-D7B8D58C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49CA1-611E-4145-9BEA-6704BF92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3AC0C4-8D85-4EE5-B10C-615E5C8A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1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1EECF-8363-4B26-9BE3-C727DE12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9E371-0838-41DD-9978-01AA38E7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F6CAB-3BAD-478D-9627-C3894AD4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B5820-5007-4D58-897D-1D1B2F39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0D8C6-9F59-4F1B-B65D-501D1194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F2921-BFE7-49FE-A265-C52A89FD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B76D-BE23-46C9-BCFC-380FB33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EF8A41-929D-4A20-987E-F68EA23D1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A91A25-F64E-48CA-BDC0-50D851B7C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4AC6D-E9F0-4D69-B78F-C5FF84CD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EA561-31B2-44ED-9EAF-DC05E479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60FF8-64FB-47A8-AC91-FCA7F5E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2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260F18-C684-400B-95B7-A2B4096E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96FBE-3790-40EF-B85A-3E27AEEA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FA6E9-5F47-45B3-A4EC-511742CEF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EDF9-B357-41D2-87E6-B36D12B86AF2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F468-4D50-4FD8-8446-9CFA71BE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7CA1-6564-4B13-A53B-83049573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9FAC-67FF-4024-A051-48FA3414A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6A3265-9537-46BE-8881-B2DC4760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" y="986118"/>
            <a:ext cx="11762082" cy="47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正</dc:creator>
  <cp:lastModifiedBy>江 正</cp:lastModifiedBy>
  <cp:revision>1</cp:revision>
  <dcterms:created xsi:type="dcterms:W3CDTF">2019-05-09T06:58:01Z</dcterms:created>
  <dcterms:modified xsi:type="dcterms:W3CDTF">2019-05-09T07:00:04Z</dcterms:modified>
</cp:coreProperties>
</file>