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709" r:id="rId2"/>
    <p:sldMasterId id="2147483745" r:id="rId3"/>
    <p:sldMasterId id="2147483781" r:id="rId4"/>
  </p:sldMasterIdLst>
  <p:notesMasterIdLst>
    <p:notesMasterId r:id="rId6"/>
  </p:notesMasterIdLst>
  <p:sldIdLst>
    <p:sldId id="483" r:id="rId5"/>
  </p:sldIdLst>
  <p:sldSz cx="9144000" cy="5143500" type="screen16x9"/>
  <p:notesSz cx="7099300" cy="10234613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  <a:srgbClr val="6A8878"/>
    <a:srgbClr val="FC8004"/>
    <a:srgbClr val="FCE5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/>
    <p:restoredTop sz="90897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40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9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6BE012A-D992-5D42-B86E-AA2BC0764EE1}" type="datetimeFigureOut">
              <a:rPr lang="en-US" smtClean="0"/>
              <a:t>21-Apr-19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8D02FFD-07D4-5C4F-BD77-9210081773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53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8569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14751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03676729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850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297103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465840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742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7619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4705350"/>
            <a:ext cx="521589" cy="2114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8" name="Picture 7" descr="ibm_gry.png"/>
          <p:cNvPicPr>
            <a:picLocks noChangeAspect="1"/>
          </p:cNvPicPr>
          <p:nvPr userDrawn="1"/>
        </p:nvPicPr>
        <p:blipFill>
          <a:blip r:embed="rId4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8187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454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59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58238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50685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5690891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244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8032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13827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5575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878890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6299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97582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74976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85543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2557547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79721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3288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6064124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726606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81636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92024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12061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0756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49176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28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5355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05935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416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73251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9249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256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93998171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94305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9084811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354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5427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1306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798752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7608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867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51EC27-83B3-E84A-8C7F-FE5C2EF5FD2A}"/>
              </a:ext>
            </a:extLst>
          </p:cNvPr>
          <p:cNvSpPr>
            <a:spLocks/>
          </p:cNvSpPr>
          <p:nvPr userDrawn="1"/>
        </p:nvSpPr>
        <p:spPr>
          <a:xfrm>
            <a:off x="0" y="1"/>
            <a:ext cx="9144000" cy="51434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6F6E87D7-4C19-414C-9EA3-4B76CB92F1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21797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200"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A285A8-23CF-9F48-9BB5-CE8A561A1865}"/>
              </a:ext>
            </a:extLst>
          </p:cNvPr>
          <p:cNvSpPr txBox="1"/>
          <p:nvPr userDrawn="1"/>
        </p:nvSpPr>
        <p:spPr>
          <a:xfrm>
            <a:off x="265113" y="4917128"/>
            <a:ext cx="207140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50" b="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IBM</a:t>
            </a:r>
            <a:r>
              <a:rPr lang="en-US" sz="1050" b="1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105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Watson &amp; Cloud Platform</a:t>
            </a:r>
          </a:p>
        </p:txBody>
      </p:sp>
      <p:pic>
        <p:nvPicPr>
          <p:cNvPr id="11" name="Picture 10" descr="mage result for ibm white logo">
            <a:extLst>
              <a:ext uri="{FF2B5EF4-FFF2-40B4-BE49-F238E27FC236}">
                <a16:creationId xmlns:a16="http://schemas.microsoft.com/office/drawing/2014/main" id="{ED362C0A-63D7-EF47-B472-C71EAD01CCC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1912" y="4790522"/>
            <a:ext cx="507126" cy="5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3943CA-4B62-1543-A5B6-4F3E5F79FC0A}"/>
              </a:ext>
            </a:extLst>
          </p:cNvPr>
          <p:cNvSpPr>
            <a:spLocks/>
          </p:cNvSpPr>
          <p:nvPr userDrawn="1"/>
        </p:nvSpPr>
        <p:spPr>
          <a:xfrm>
            <a:off x="0" y="4898736"/>
            <a:ext cx="9144000" cy="2477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sz="900" dirty="0">
              <a:solidFill>
                <a:schemeClr val="tx1"/>
              </a:solidFill>
              <a:latin typeface="Helvetica Neue Light" charset="0"/>
              <a:ea typeface="Helvetica Neue Light" charset="0"/>
              <a:cs typeface="Helvetica Neue Light" charset="0"/>
            </a:endParaRPr>
          </a:p>
        </p:txBody>
      </p:sp>
      <p:sp>
        <p:nvSpPr>
          <p:cNvPr id="13" name="Line 4">
            <a:extLst>
              <a:ext uri="{FF2B5EF4-FFF2-40B4-BE49-F238E27FC236}">
                <a16:creationId xmlns:a16="http://schemas.microsoft.com/office/drawing/2014/main" id="{56A6B35D-0A29-DB41-AA52-22758549F8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898736"/>
            <a:ext cx="91440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sz="1200"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3AA5EF-C773-4E4D-AF84-05CB49D43614}"/>
              </a:ext>
            </a:extLst>
          </p:cNvPr>
          <p:cNvSpPr txBox="1"/>
          <p:nvPr userDrawn="1"/>
        </p:nvSpPr>
        <p:spPr>
          <a:xfrm>
            <a:off x="265113" y="4894067"/>
            <a:ext cx="2071401" cy="25391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l"/>
            <a:r>
              <a:rPr lang="en-US" sz="1050" b="0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IBM</a:t>
            </a:r>
            <a:r>
              <a:rPr lang="en-US" sz="1050" b="1" dirty="0">
                <a:solidFill>
                  <a:schemeClr val="bg1"/>
                </a:solidFill>
                <a:latin typeface="Helvetica Neue Light" charset="0"/>
                <a:ea typeface="Helvetica Neue Light" charset="0"/>
                <a:cs typeface="Helvetica Neue Light" charset="0"/>
              </a:rPr>
              <a:t> </a:t>
            </a:r>
            <a:r>
              <a:rPr lang="en-US" sz="1050" b="1" i="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Watson &amp; Cloud Platform</a:t>
            </a:r>
          </a:p>
        </p:txBody>
      </p:sp>
      <p:pic>
        <p:nvPicPr>
          <p:cNvPr id="15" name="Picture 14" descr="mage result for ibm white logo">
            <a:extLst>
              <a:ext uri="{FF2B5EF4-FFF2-40B4-BE49-F238E27FC236}">
                <a16:creationId xmlns:a16="http://schemas.microsoft.com/office/drawing/2014/main" id="{D9EAE6A2-A6D1-254E-B98D-626866FB6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01912" y="4767461"/>
            <a:ext cx="507126" cy="5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89217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Type Headline or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83389" y="63798"/>
            <a:ext cx="4588736" cy="4491057"/>
          </a:xfrm>
        </p:spPr>
        <p:txBody>
          <a:bodyPr>
            <a:noAutofit/>
          </a:bodyPr>
          <a:lstStyle>
            <a:lvl1pPr marL="0" indent="0" fontAlgn="t">
              <a:lnSpc>
                <a:spcPts val="4500"/>
              </a:lnSpc>
              <a:spcBef>
                <a:spcPts val="1125"/>
              </a:spcBef>
              <a:buFontTx/>
              <a:buNone/>
              <a:defRPr sz="4125" baseline="0">
                <a:solidFill>
                  <a:srgbClr val="323232"/>
                </a:solidFill>
                <a:latin typeface="Arial" charset="0"/>
              </a:defRPr>
            </a:lvl1pPr>
          </a:lstStyle>
          <a:p>
            <a:r>
              <a:rPr lang="en-US" sz="3750" baseline="0" dirty="0">
                <a:latin typeface="Arial" charset="0"/>
              </a:rPr>
              <a:t>Big type headline</a:t>
            </a:r>
            <a:br>
              <a:rPr lang="en-US" sz="3750" baseline="0" dirty="0">
                <a:latin typeface="Arial" charset="0"/>
              </a:rPr>
            </a:br>
            <a:r>
              <a:rPr lang="en-US" sz="3750" baseline="0" dirty="0">
                <a:latin typeface="Arial" charset="0"/>
              </a:rPr>
              <a:t>or quote goes here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4638489"/>
            <a:ext cx="9144000" cy="50501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3"/>
          <a:stretch/>
        </p:blipFill>
        <p:spPr>
          <a:xfrm>
            <a:off x="0" y="4638489"/>
            <a:ext cx="9144000" cy="505011"/>
          </a:xfrm>
          <a:prstGeom prst="rect">
            <a:avLst/>
          </a:prstGeom>
        </p:spPr>
      </p:pic>
      <p:sp>
        <p:nvSpPr>
          <p:cNvPr id="13" name="Date Placeholder 4"/>
          <p:cNvSpPr txBox="1">
            <a:spLocks/>
          </p:cNvSpPr>
          <p:nvPr userDrawn="1"/>
        </p:nvSpPr>
        <p:spPr>
          <a:xfrm>
            <a:off x="82325" y="4807853"/>
            <a:ext cx="2057400" cy="187359"/>
          </a:xfrm>
          <a:prstGeom prst="rect">
            <a:avLst/>
          </a:prstGeom>
        </p:spPr>
        <p:txBody>
          <a:bodyPr vert="horz" lIns="0" tIns="34290" rIns="68580" bIns="3429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dirty="0">
                <a:solidFill>
                  <a:schemeClr val="bg1"/>
                </a:solidFill>
              </a:rPr>
              <a:t>IBM Analytics </a:t>
            </a:r>
            <a:r>
              <a:rPr lang="en-US" sz="900" b="1" dirty="0">
                <a:solidFill>
                  <a:schemeClr val="bg1"/>
                </a:solidFill>
              </a:rPr>
              <a:t>| Global Elite</a:t>
            </a:r>
          </a:p>
        </p:txBody>
      </p:sp>
      <p:sp>
        <p:nvSpPr>
          <p:cNvPr id="14" name="Slide Number Placeholder 3"/>
          <p:cNvSpPr txBox="1">
            <a:spLocks/>
          </p:cNvSpPr>
          <p:nvPr userDrawn="1"/>
        </p:nvSpPr>
        <p:spPr>
          <a:xfrm>
            <a:off x="4468551" y="4807853"/>
            <a:ext cx="435499" cy="187359"/>
          </a:xfrm>
          <a:prstGeom prst="rect">
            <a:avLst/>
          </a:prstGeom>
        </p:spPr>
        <p:txBody>
          <a:bodyPr vert="horz" lIns="0" tIns="34290" rIns="68580" bIns="3429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 baseline="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4A8A213-8E92-D94A-82D7-8578C89CAF17}" type="slidenum">
              <a:rPr lang="en-US" sz="900" smtClean="0">
                <a:solidFill>
                  <a:schemeClr val="bg1"/>
                </a:solidFill>
              </a:rPr>
              <a:pPr/>
              <a:t>‹#›</a:t>
            </a:fld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373" y="4810732"/>
            <a:ext cx="442340" cy="17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55531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pPr defTabSz="342900" hangingPunct="0"/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pPr defTabSz="342900" hangingPunct="0"/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8D78-96C7-EE47-8361-294D34029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0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246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38357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6139318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840372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93923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303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2881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111375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4927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511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22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59694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331550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656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693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0960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2464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Second level</a:t>
            </a:r>
          </a:p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Third level</a:t>
            </a:r>
          </a:p>
          <a:p>
            <a:pPr marL="0" marR="0" lvl="3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Fourth level</a:t>
            </a:r>
          </a:p>
          <a:p>
            <a:pPr marL="0" marR="0" lvl="4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16618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16013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51560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337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213487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21350569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09419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2858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82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1300"/>
            <a:ext cx="521589" cy="21145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747" y="4604932"/>
            <a:ext cx="1574103" cy="3989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50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2575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2034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6315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93042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565154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38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386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9694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98220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98903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5241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5247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91450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54480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75255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7169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24712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618308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6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3555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4768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9711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8938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3500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9688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36601713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19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0001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4835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04229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270464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700392" y="1090961"/>
            <a:ext cx="4215008" cy="3456432"/>
          </a:xfrm>
        </p:spPr>
        <p:txBody>
          <a:bodyPr/>
          <a:lstStyle>
            <a:lvl1pPr marL="117475" indent="-117475">
              <a:tabLst/>
              <a:defRPr sz="2400"/>
            </a:lvl1pPr>
            <a:lvl2pPr marL="0" indent="0"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25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92024"/>
            <a:ext cx="1828800" cy="440899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 6"/>
          <p:cNvSpPr>
            <a:spLocks noGrp="1"/>
          </p:cNvSpPr>
          <p:nvPr>
            <p:ph type="tbl" sz="quarter" idx="13"/>
          </p:nvPr>
        </p:nvSpPr>
        <p:spPr>
          <a:xfrm>
            <a:off x="2514600" y="225425"/>
            <a:ext cx="6400800" cy="4597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08651536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3407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592248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4300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 sz="1100"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82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25680613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5953" y="2186150"/>
            <a:ext cx="1292094" cy="5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865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228600" y="4828032"/>
            <a:ext cx="6400800" cy="1371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599" y="203781"/>
            <a:ext cx="4114801" cy="4479344"/>
          </a:xfrm>
        </p:spPr>
        <p:txBody>
          <a:bodyPr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67224" y="405272"/>
            <a:ext cx="4297421" cy="3687650"/>
          </a:xfrm>
          <a:prstGeom prst="rect">
            <a:avLst/>
          </a:prstGeom>
        </p:spPr>
      </p:pic>
      <p:pic>
        <p:nvPicPr>
          <p:cNvPr id="9" name="Picture 8" descr="ibm_gry.png"/>
          <p:cNvPicPr>
            <a:picLocks noChangeAspect="1"/>
          </p:cNvPicPr>
          <p:nvPr userDrawn="1"/>
        </p:nvPicPr>
        <p:blipFill>
          <a:blip r:embed="rId3" cstate="print">
            <a:biLevel thresh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3811" y="240045"/>
            <a:ext cx="521589" cy="2114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10684" y="4584701"/>
            <a:ext cx="1620427" cy="4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99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3752"/>
          </a:xfr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203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557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 marL="173038" indent="-173038">
              <a:spcBef>
                <a:spcPts val="0"/>
              </a:spcBef>
              <a:tabLst/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800600" y="1123950"/>
            <a:ext cx="4114800" cy="3584448"/>
          </a:xfrm>
        </p:spPr>
        <p:txBody>
          <a:bodyPr/>
          <a:lstStyle>
            <a:lvl1pPr marL="0" indent="0">
              <a:spcBef>
                <a:spcPts val="0"/>
              </a:spcBef>
              <a:tabLst>
                <a:tab pos="3940175" algn="dec"/>
              </a:tabLst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 typeface="Arial"/>
              <a:buNone/>
              <a:tabLst>
                <a:tab pos="4023360" algn="r"/>
              </a:tabLst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08104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682930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12"/>
            <a:ext cx="4114800" cy="100380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511555"/>
            <a:ext cx="4114800" cy="310896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9600" b="1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4494907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5176"/>
            <a:ext cx="8686800" cy="4473575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82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5187462" cy="4520805"/>
          </a:xfrm>
        </p:spPr>
        <p:txBody>
          <a:bodyPr/>
          <a:lstStyle>
            <a:lvl1pPr marL="117475" indent="-117475">
              <a:tabLst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361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376247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391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43280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493776"/>
            <a:ext cx="4114800" cy="4199730"/>
          </a:xfrm>
        </p:spPr>
        <p:txBody>
          <a:bodyPr/>
          <a:lstStyle>
            <a:lvl1pPr>
              <a:spcBef>
                <a:spcPts val="1100"/>
              </a:spcBef>
              <a:spcAft>
                <a:spcPts val="0"/>
              </a:spcAft>
              <a:defRPr/>
            </a:lvl1pPr>
            <a:lvl2pPr>
              <a:spcBef>
                <a:spcPts val="1100"/>
              </a:spcBef>
              <a:defRPr/>
            </a:lvl2pPr>
            <a:lvl3pPr>
              <a:spcBef>
                <a:spcPts val="1100"/>
              </a:spcBef>
              <a:defRPr/>
            </a:lvl3pPr>
            <a:lvl4pPr>
              <a:spcBef>
                <a:spcPts val="1100"/>
              </a:spcBef>
              <a:defRPr/>
            </a:lvl4pPr>
            <a:lvl5pPr>
              <a:spcBef>
                <a:spcPts val="11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0563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147501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70"/>
            <a:ext cx="4114800" cy="3589656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70"/>
            <a:ext cx="4114800" cy="358965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58454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5021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228600" y="995518"/>
            <a:ext cx="4114800" cy="3687607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800600" y="1116648"/>
            <a:ext cx="4114800" cy="356647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0921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6400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3469"/>
            <a:ext cx="1828800" cy="358965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3469"/>
            <a:ext cx="1828800" cy="358965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2052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11480"/>
            <a:ext cx="4114800" cy="6400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58584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018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640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79"/>
            <a:ext cx="1828800" cy="3585845"/>
          </a:xfrm>
        </p:spPr>
        <p:txBody>
          <a:bodyPr/>
          <a:lstStyle>
            <a:lvl1pPr>
              <a:spcBef>
                <a:spcPts val="1100"/>
              </a:spcBef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514600" y="1097279"/>
            <a:ext cx="1828800" cy="35858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72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086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0447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, title, text (dar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033272"/>
            <a:ext cx="4114800" cy="35661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4800600" y="1111286"/>
            <a:ext cx="4114800" cy="350144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0" indent="0">
              <a:spcBef>
                <a:spcPts val="1100"/>
              </a:spcBef>
              <a:buFontTx/>
              <a:buNone/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201168"/>
            <a:ext cx="4114800" cy="300037"/>
          </a:xfrm>
        </p:spPr>
        <p:txBody>
          <a:bodyPr/>
          <a:lstStyle>
            <a:lvl1pPr>
              <a:defRPr sz="11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6659833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3604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02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8235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381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9593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D999D4-B456-9943-89B7-30D56181CE1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IBM Cloud / Watson and Cloud Platform / © 2018 IBM Corporation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228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00600" y="1124712"/>
            <a:ext cx="4114800" cy="358584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2116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858000" y="4832418"/>
            <a:ext cx="2057400" cy="13716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228600" y="182880"/>
            <a:ext cx="4114800" cy="300037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8600" y="1097280"/>
            <a:ext cx="4114800" cy="3488731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2058252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4572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4572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2571750"/>
          </a:xfrm>
          <a:solidFill>
            <a:schemeClr val="tx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4572000" y="0"/>
            <a:ext cx="2286000" cy="2571750"/>
          </a:xfrm>
          <a:solidFill>
            <a:schemeClr val="tx2">
              <a:lumMod val="50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4571999" cy="2571751"/>
          </a:xfrm>
          <a:solidFill>
            <a:schemeClr val="accent2"/>
          </a:solidFill>
        </p:spPr>
        <p:txBody>
          <a:bodyPr lIns="228600" tIns="201168" rIns="228600" bIns="22860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4879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/>
          </p:nvPr>
        </p:nvSpPr>
        <p:spPr>
          <a:xfrm>
            <a:off x="6857998" y="2571750"/>
            <a:ext cx="2286000" cy="2571750"/>
          </a:xfrm>
          <a:solidFill>
            <a:schemeClr val="accent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2286000" y="2571750"/>
            <a:ext cx="2286000" cy="257175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/>
          </p:nvPr>
        </p:nvSpPr>
        <p:spPr>
          <a:xfrm>
            <a:off x="4572001" y="2571750"/>
            <a:ext cx="2285997" cy="257175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/>
          </p:nvPr>
        </p:nvSpPr>
        <p:spPr>
          <a:xfrm>
            <a:off x="0" y="2571750"/>
            <a:ext cx="2286000" cy="2571750"/>
          </a:xfrm>
          <a:solidFill>
            <a:schemeClr val="bg1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2571751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80535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-1"/>
            <a:ext cx="9143999" cy="1290639"/>
          </a:xfrm>
          <a:solidFill>
            <a:schemeClr val="tx1"/>
          </a:solidFill>
        </p:spPr>
        <p:txBody>
          <a:bodyPr lIns="228600" tIns="201168" rIns="228600" bIns="228600"/>
          <a:lstStyle>
            <a:lvl1pPr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9279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2857500"/>
            <a:ext cx="2286000" cy="2286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>
                <a:solidFill>
                  <a:schemeClr val="bg2"/>
                </a:solidFill>
              </a:defRPr>
            </a:lvl1pPr>
            <a:lvl2pPr>
              <a:defRPr sz="1000">
                <a:solidFill>
                  <a:schemeClr val="bg2"/>
                </a:solidFill>
              </a:defRPr>
            </a:lvl2pPr>
            <a:lvl3pPr>
              <a:defRPr sz="1000">
                <a:solidFill>
                  <a:schemeClr val="bg2"/>
                </a:solidFill>
              </a:defRPr>
            </a:lvl3pPr>
            <a:lvl4pPr>
              <a:defRPr sz="1000">
                <a:solidFill>
                  <a:schemeClr val="bg2"/>
                </a:solidFill>
              </a:defRPr>
            </a:lvl4pPr>
            <a:lvl5pPr>
              <a:defRPr sz="1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50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9"/>
          </p:nvPr>
        </p:nvSpPr>
        <p:spPr>
          <a:xfrm>
            <a:off x="0" y="-1"/>
            <a:ext cx="2286000" cy="5143500"/>
          </a:xfrm>
          <a:solidFill>
            <a:schemeClr val="tx1"/>
          </a:solidFill>
        </p:spPr>
        <p:txBody>
          <a:bodyPr lIns="228600" tIns="182880" rIns="228600" bIns="228600"/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2286000" y="0"/>
            <a:ext cx="2286000" cy="5143500"/>
          </a:xfrm>
          <a:solidFill>
            <a:schemeClr val="accent2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21"/>
          </p:nvPr>
        </p:nvSpPr>
        <p:spPr>
          <a:xfrm>
            <a:off x="4572000" y="0"/>
            <a:ext cx="2286000" cy="5143500"/>
          </a:xfrm>
          <a:solidFill>
            <a:schemeClr val="accent3"/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22"/>
          </p:nvPr>
        </p:nvSpPr>
        <p:spPr>
          <a:xfrm>
            <a:off x="6858000" y="0"/>
            <a:ext cx="2286000" cy="5143500"/>
          </a:xfrm>
          <a:solidFill>
            <a:schemeClr val="tx2">
              <a:lumMod val="75000"/>
            </a:schemeClr>
          </a:solidFill>
        </p:spPr>
        <p:txBody>
          <a:bodyPr lIns="228600" tIns="192024" rIns="228600" bIns="228600"/>
          <a:lstStyle>
            <a:lvl1pPr>
              <a:defRPr sz="1400">
                <a:solidFill>
                  <a:schemeClr val="bg2"/>
                </a:solidFill>
              </a:defRPr>
            </a:lvl1pPr>
            <a:lvl2pPr>
              <a:defRPr sz="1100">
                <a:solidFill>
                  <a:schemeClr val="bg2"/>
                </a:solidFill>
              </a:defRPr>
            </a:lvl2pPr>
            <a:lvl3pPr>
              <a:defRPr sz="11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4989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1445"/>
          </a:xfrm>
        </p:spPr>
        <p:txBody>
          <a:bodyPr/>
          <a:lstStyle>
            <a:lvl1pPr>
              <a:defRPr sz="1600"/>
            </a:lvl1pPr>
            <a:lvl2pPr marL="0" indent="0">
              <a:spcBef>
                <a:spcPts val="1100"/>
              </a:spcBef>
              <a:buFontTx/>
              <a:buNone/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29705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514600" y="666750"/>
            <a:ext cx="6400800" cy="3824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7112024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116488"/>
            <a:ext cx="1828800" cy="3454400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405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se study: title, text (2/4), content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8950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IBM Cloud / Watson and Cloud Platform / © 2018 IBM Corporation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228600" y="1097280"/>
            <a:ext cx="1828800" cy="3502152"/>
          </a:xfrm>
        </p:spPr>
        <p:txBody>
          <a:bodyPr/>
          <a:lstStyle>
            <a:lvl1pPr>
              <a:defRPr sz="16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514600" y="1124712"/>
            <a:ext cx="1828800" cy="3456432"/>
          </a:xfrm>
        </p:spPr>
        <p:txBody>
          <a:bodyPr/>
          <a:lstStyle>
            <a:lvl1pPr>
              <a:defRPr sz="1400"/>
            </a:lvl1pPr>
            <a:lvl2pPr marL="0" indent="0">
              <a:buNone/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103830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3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56.xml"/><Relationship Id="rId34" Type="http://schemas.openxmlformats.org/officeDocument/2006/relationships/slideLayout" Target="../slideLayouts/slideLayout69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slideLayout" Target="../slideLayouts/slideLayout7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" Type="http://schemas.openxmlformats.org/officeDocument/2006/relationships/slideLayout" Target="../slideLayouts/slideLayout73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90.xml"/><Relationship Id="rId29" Type="http://schemas.openxmlformats.org/officeDocument/2006/relationships/slideLayout" Target="../slideLayouts/slideLayout99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theme" Target="../theme/theme3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4.xml"/><Relationship Id="rId13" Type="http://schemas.openxmlformats.org/officeDocument/2006/relationships/slideLayout" Target="../slideLayouts/slideLayout119.xml"/><Relationship Id="rId18" Type="http://schemas.openxmlformats.org/officeDocument/2006/relationships/slideLayout" Target="../slideLayouts/slideLayout124.xml"/><Relationship Id="rId26" Type="http://schemas.openxmlformats.org/officeDocument/2006/relationships/slideLayout" Target="../slideLayouts/slideLayout132.xml"/><Relationship Id="rId39" Type="http://schemas.openxmlformats.org/officeDocument/2006/relationships/theme" Target="../theme/theme4.xml"/><Relationship Id="rId3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127.xml"/><Relationship Id="rId34" Type="http://schemas.openxmlformats.org/officeDocument/2006/relationships/slideLayout" Target="../slideLayouts/slideLayout140.xml"/><Relationship Id="rId7" Type="http://schemas.openxmlformats.org/officeDocument/2006/relationships/slideLayout" Target="../slideLayouts/slideLayout113.xml"/><Relationship Id="rId12" Type="http://schemas.openxmlformats.org/officeDocument/2006/relationships/slideLayout" Target="../slideLayouts/slideLayout118.xml"/><Relationship Id="rId17" Type="http://schemas.openxmlformats.org/officeDocument/2006/relationships/slideLayout" Target="../slideLayouts/slideLayout123.xml"/><Relationship Id="rId25" Type="http://schemas.openxmlformats.org/officeDocument/2006/relationships/slideLayout" Target="../slideLayouts/slideLayout131.xml"/><Relationship Id="rId33" Type="http://schemas.openxmlformats.org/officeDocument/2006/relationships/slideLayout" Target="../slideLayouts/slideLayout139.xml"/><Relationship Id="rId38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08.xml"/><Relationship Id="rId16" Type="http://schemas.openxmlformats.org/officeDocument/2006/relationships/slideLayout" Target="../slideLayouts/slideLayout122.xml"/><Relationship Id="rId20" Type="http://schemas.openxmlformats.org/officeDocument/2006/relationships/slideLayout" Target="../slideLayouts/slideLayout126.xml"/><Relationship Id="rId29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11" Type="http://schemas.openxmlformats.org/officeDocument/2006/relationships/slideLayout" Target="../slideLayouts/slideLayout117.xml"/><Relationship Id="rId24" Type="http://schemas.openxmlformats.org/officeDocument/2006/relationships/slideLayout" Target="../slideLayouts/slideLayout130.xml"/><Relationship Id="rId32" Type="http://schemas.openxmlformats.org/officeDocument/2006/relationships/slideLayout" Target="../slideLayouts/slideLayout138.xml"/><Relationship Id="rId37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21.xml"/><Relationship Id="rId23" Type="http://schemas.openxmlformats.org/officeDocument/2006/relationships/slideLayout" Target="../slideLayouts/slideLayout129.xml"/><Relationship Id="rId28" Type="http://schemas.openxmlformats.org/officeDocument/2006/relationships/slideLayout" Target="../slideLayouts/slideLayout134.xml"/><Relationship Id="rId36" Type="http://schemas.openxmlformats.org/officeDocument/2006/relationships/slideLayout" Target="../slideLayouts/slideLayout142.xml"/><Relationship Id="rId10" Type="http://schemas.openxmlformats.org/officeDocument/2006/relationships/slideLayout" Target="../slideLayouts/slideLayout116.xml"/><Relationship Id="rId19" Type="http://schemas.openxmlformats.org/officeDocument/2006/relationships/slideLayout" Target="../slideLayouts/slideLayout125.xml"/><Relationship Id="rId31" Type="http://schemas.openxmlformats.org/officeDocument/2006/relationships/slideLayout" Target="../slideLayouts/slideLayout137.xml"/><Relationship Id="rId4" Type="http://schemas.openxmlformats.org/officeDocument/2006/relationships/slideLayout" Target="../slideLayouts/slideLayout110.xml"/><Relationship Id="rId9" Type="http://schemas.openxmlformats.org/officeDocument/2006/relationships/slideLayout" Target="../slideLayouts/slideLayout115.xml"/><Relationship Id="rId14" Type="http://schemas.openxmlformats.org/officeDocument/2006/relationships/slideLayout" Target="../slideLayouts/slideLayout120.xml"/><Relationship Id="rId22" Type="http://schemas.openxmlformats.org/officeDocument/2006/relationships/slideLayout" Target="../slideLayouts/slideLayout128.xml"/><Relationship Id="rId27" Type="http://schemas.openxmlformats.org/officeDocument/2006/relationships/slideLayout" Target="../slideLayouts/slideLayout133.xml"/><Relationship Id="rId30" Type="http://schemas.openxmlformats.org/officeDocument/2006/relationships/slideLayout" Target="../slideLayouts/slideLayout136.xml"/><Relationship Id="rId35" Type="http://schemas.openxmlformats.org/officeDocument/2006/relationships/slideLayout" Target="../slideLayouts/slideLayout1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3FD999D4-B456-9943-89B7-30D56181CE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en-US"/>
              <a:t>IBM Cloud / Watson and Cloud Platform / © 2018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117404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819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822" r:id="rId34"/>
    <p:sldLayoutId id="2147483707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bg2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818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823" r:id="rId34"/>
    <p:sldLayoutId id="2147483744" r:id="rId35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bg2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73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  <p:sldLayoutId id="2147483764" r:id="rId19"/>
    <p:sldLayoutId id="2147483765" r:id="rId20"/>
    <p:sldLayoutId id="2147483766" r:id="rId21"/>
    <p:sldLayoutId id="2147483767" r:id="rId22"/>
    <p:sldLayoutId id="2147483768" r:id="rId23"/>
    <p:sldLayoutId id="2147483769" r:id="rId24"/>
    <p:sldLayoutId id="2147483770" r:id="rId25"/>
    <p:sldLayoutId id="2147483771" r:id="rId26"/>
    <p:sldLayoutId id="2147483772" r:id="rId27"/>
    <p:sldLayoutId id="2147483773" r:id="rId28"/>
    <p:sldLayoutId id="2147483774" r:id="rId29"/>
    <p:sldLayoutId id="2147483775" r:id="rId30"/>
    <p:sldLayoutId id="2147483776" r:id="rId31"/>
    <p:sldLayoutId id="2147483777" r:id="rId32"/>
    <p:sldLayoutId id="2147483778" r:id="rId33"/>
    <p:sldLayoutId id="2147483824" r:id="rId34"/>
    <p:sldLayoutId id="2147483780" r:id="rId35"/>
    <p:sldLayoutId id="2147483826" r:id="rId36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01168"/>
            <a:ext cx="4114800" cy="44911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600" y="192024"/>
            <a:ext cx="4114800" cy="45002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6858000" y="4826480"/>
            <a:ext cx="20574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228600" y="4826480"/>
            <a:ext cx="6400800" cy="1371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r>
              <a:rPr lang="de-DE"/>
              <a:t>IBM Cloud / Watson and Cloud Platform / © 2018 IBM Corporation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0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817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  <p:sldLayoutId id="2147483799" r:id="rId18"/>
    <p:sldLayoutId id="2147483800" r:id="rId19"/>
    <p:sldLayoutId id="2147483801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09" r:id="rId28"/>
    <p:sldLayoutId id="2147483810" r:id="rId29"/>
    <p:sldLayoutId id="2147483811" r:id="rId30"/>
    <p:sldLayoutId id="2147483812" r:id="rId31"/>
    <p:sldLayoutId id="2147483813" r:id="rId32"/>
    <p:sldLayoutId id="2147483814" r:id="rId33"/>
    <p:sldLayoutId id="2147483825" r:id="rId34"/>
    <p:sldLayoutId id="2147483816" r:id="rId35"/>
    <p:sldLayoutId id="2147483832" r:id="rId36"/>
    <p:sldLayoutId id="2147483834" r:id="rId37"/>
    <p:sldLayoutId id="2147483837" r:id="rId38"/>
  </p:sldLayoutIdLs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1100"/>
        </a:spcBef>
        <a:buFont typeface="Arial"/>
        <a:buNone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173038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2pPr>
      <a:lvl3pPr marL="3968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•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625475" indent="-168275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–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803275" indent="-173038" algn="l" defTabSz="457200" rtl="0" eaLnBrk="1" latinLnBrk="0" hangingPunct="1">
        <a:lnSpc>
          <a:spcPct val="100000"/>
        </a:lnSpc>
        <a:spcBef>
          <a:spcPts val="1100"/>
        </a:spcBef>
        <a:spcAft>
          <a:spcPts val="0"/>
        </a:spcAft>
        <a:buFont typeface="Arial"/>
        <a:buChar char="»"/>
        <a:defRPr sz="1400" kern="12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E1A47-E8AA-48BA-9661-EF95E560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342900" hangingPunct="0"/>
            <a:endParaRPr lang="en-US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AAE7C5-333E-480F-8598-68B0B70C6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A8D78-96C7-EE47-8361-294D340293C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B5055D-BFF0-4E76-82D5-BE1A672EF4BA}"/>
              </a:ext>
            </a:extLst>
          </p:cNvPr>
          <p:cNvSpPr/>
          <p:nvPr/>
        </p:nvSpPr>
        <p:spPr>
          <a:xfrm>
            <a:off x="1426786" y="1716549"/>
            <a:ext cx="5202614" cy="18673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5C086E-B20F-4F8B-B193-3A699D2D6A88}"/>
              </a:ext>
            </a:extLst>
          </p:cNvPr>
          <p:cNvSpPr/>
          <p:nvPr/>
        </p:nvSpPr>
        <p:spPr>
          <a:xfrm>
            <a:off x="1556882" y="2138434"/>
            <a:ext cx="1435197" cy="1237822"/>
          </a:xfrm>
          <a:prstGeom prst="rect">
            <a:avLst/>
          </a:prstGeom>
          <a:solidFill>
            <a:srgbClr val="99CC00"/>
          </a:solidFill>
          <a:ln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Subdomain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Bounded Context</a:t>
            </a:r>
          </a:p>
          <a:p>
            <a:pPr algn="ctr"/>
            <a:r>
              <a:rPr lang="en-AU" sz="1000" dirty="0">
                <a:solidFill>
                  <a:schemeClr val="accent1">
                    <a:lumMod val="50000"/>
                  </a:schemeClr>
                </a:solidFill>
              </a:rPr>
              <a:t>Domain Model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Ubiquitous Language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19B0C6-31C4-416E-BD60-D94A83ABEA88}"/>
              </a:ext>
            </a:extLst>
          </p:cNvPr>
          <p:cNvSpPr/>
          <p:nvPr/>
        </p:nvSpPr>
        <p:spPr>
          <a:xfrm>
            <a:off x="3303894" y="2138434"/>
            <a:ext cx="1435197" cy="1237822"/>
          </a:xfrm>
          <a:prstGeom prst="rect">
            <a:avLst/>
          </a:prstGeom>
          <a:solidFill>
            <a:srgbClr val="99CC00"/>
          </a:solidFill>
          <a:ln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Subdomain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Bounded Context</a:t>
            </a:r>
          </a:p>
          <a:p>
            <a:pPr algn="ctr"/>
            <a:r>
              <a:rPr lang="en-AU" sz="1000" dirty="0">
                <a:solidFill>
                  <a:schemeClr val="accent1">
                    <a:lumMod val="50000"/>
                  </a:schemeClr>
                </a:solidFill>
              </a:rPr>
              <a:t>Domain Model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Ubiquitous Language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C727A-29DD-46E0-AE82-7629E6AF30B9}"/>
              </a:ext>
            </a:extLst>
          </p:cNvPr>
          <p:cNvSpPr/>
          <p:nvPr/>
        </p:nvSpPr>
        <p:spPr>
          <a:xfrm>
            <a:off x="5050906" y="2138434"/>
            <a:ext cx="1435197" cy="1237822"/>
          </a:xfrm>
          <a:prstGeom prst="rect">
            <a:avLst/>
          </a:prstGeom>
          <a:solidFill>
            <a:srgbClr val="99CC00"/>
          </a:solidFill>
          <a:ln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AU" sz="1000" dirty="0">
                <a:solidFill>
                  <a:schemeClr val="tx1"/>
                </a:solidFill>
              </a:rPr>
              <a:t>Subdomain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Bounded Context</a:t>
            </a:r>
          </a:p>
          <a:p>
            <a:pPr algn="ctr"/>
            <a:r>
              <a:rPr lang="en-AU" sz="1000" dirty="0">
                <a:solidFill>
                  <a:schemeClr val="accent1">
                    <a:lumMod val="50000"/>
                  </a:schemeClr>
                </a:solidFill>
              </a:rPr>
              <a:t>Domain Model</a:t>
            </a:r>
          </a:p>
          <a:p>
            <a:pPr algn="ctr"/>
            <a:r>
              <a:rPr lang="en-AU" sz="1000" dirty="0">
                <a:solidFill>
                  <a:schemeClr val="tx1"/>
                </a:solidFill>
              </a:rPr>
              <a:t>Ubiquitous Language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D73B54-D8C9-4BD0-B05E-F26538032311}"/>
              </a:ext>
            </a:extLst>
          </p:cNvPr>
          <p:cNvSpPr/>
          <p:nvPr/>
        </p:nvSpPr>
        <p:spPr>
          <a:xfrm>
            <a:off x="1423208" y="1783747"/>
            <a:ext cx="520261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1000" dirty="0">
                <a:solidFill>
                  <a:schemeClr val="accent3">
                    <a:lumMod val="75000"/>
                  </a:schemeClr>
                </a:solidFill>
                <a:latin typeface="IBM Plex Sans (Body)"/>
                <a:cs typeface="Arial" panose="020B0604020202020204" pitchFamily="34" charset="0"/>
              </a:rPr>
              <a:t>Domain</a:t>
            </a:r>
          </a:p>
        </p:txBody>
      </p:sp>
    </p:spTree>
    <p:extLst>
      <p:ext uri="{BB962C8B-B14F-4D97-AF65-F5344CB8AC3E}">
        <p14:creationId xmlns:p14="http://schemas.microsoft.com/office/powerpoint/2010/main" val="2600764777"/>
      </p:ext>
    </p:extLst>
  </p:cSld>
  <p:clrMapOvr>
    <a:masterClrMapping/>
  </p:clrMapOvr>
</p:sld>
</file>

<file path=ppt/theme/theme1.xml><?xml version="1.0" encoding="utf-8"?>
<a:theme xmlns:a="http://schemas.openxmlformats.org/drawingml/2006/main" name="blk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F1C2765-009A-4249-AB0D-41CA8D127B1B}"/>
    </a:ext>
  </a:extLst>
</a:theme>
</file>

<file path=ppt/theme/theme2.xml><?xml version="1.0" encoding="utf-8"?>
<a:theme xmlns:a="http://schemas.openxmlformats.org/drawingml/2006/main" name="dk_blu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9A7E53AD-5CD8-1643-AC02-33B719B24843}"/>
    </a:ext>
  </a:extLst>
</a:theme>
</file>

<file path=ppt/theme/theme3.xml><?xml version="1.0" encoding="utf-8"?>
<a:theme xmlns:a="http://schemas.openxmlformats.org/drawingml/2006/main" name="gry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>
        <a:ln w="6350">
          <a:solidFill>
            <a:schemeClr val="tx2">
              <a:lumMod val="50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8587DCB-7882-294F-8C8E-6550B44EA563}"/>
    </a:ext>
  </a:extLst>
</a:theme>
</file>

<file path=ppt/theme/theme4.xml><?xml version="1.0" encoding="utf-8"?>
<a:theme xmlns:a="http://schemas.openxmlformats.org/drawingml/2006/main" name="wht_background_2017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tx1"/>
          </a:solidFill>
        </a:ln>
      </a:spPr>
      <a:bodyPr wrap="square" lIns="0" tIns="0" rIns="0" bIns="0" rtlCol="0" anchor="ctr">
        <a:noAutofit/>
      </a:bodyPr>
      <a:lstStyle>
        <a:defPPr algn="ctr"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6" id="{9B69DC36-69DC-9F44-A4AC-DEF3F2BC1EC0}" vid="{A022B6EB-307D-AB45-ACB7-EBB7A58A12E8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blk_background_2017</Template>
  <TotalTime>5321</TotalTime>
  <Words>23</Words>
  <Application>Microsoft Office PowerPoint</Application>
  <PresentationFormat>On-screen Show 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Helvetica Neue</vt:lpstr>
      <vt:lpstr>Helvetica Neue Light</vt:lpstr>
      <vt:lpstr>IBM Plex Sans</vt:lpstr>
      <vt:lpstr>IBM Plex Sans (Body)</vt:lpstr>
      <vt:lpstr>blk_background_2017</vt:lpstr>
      <vt:lpstr>dk_blu_background_2017</vt:lpstr>
      <vt:lpstr>gry_background_2017</vt:lpstr>
      <vt:lpstr>wht_background_2017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this template</dc:title>
  <dc:subject/>
  <dc:creator>Nate Ceres</dc:creator>
  <cp:keywords/>
  <dc:description/>
  <cp:lastModifiedBy>ernese</cp:lastModifiedBy>
  <cp:revision>258</cp:revision>
  <cp:lastPrinted>2019-01-07T13:55:28Z</cp:lastPrinted>
  <dcterms:created xsi:type="dcterms:W3CDTF">2018-03-01T01:59:44Z</dcterms:created>
  <dcterms:modified xsi:type="dcterms:W3CDTF">2019-04-21T11:53:34Z</dcterms:modified>
  <cp:category/>
</cp:coreProperties>
</file>