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6"/>
  </p:notesMasterIdLst>
  <p:sldIdLst>
    <p:sldId id="483" r:id="rId5"/>
  </p:sldIdLst>
  <p:sldSz cx="9144000" cy="5143500" type="screen16x9"/>
  <p:notesSz cx="7099300" cy="1023461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BCEACB"/>
    <a:srgbClr val="1E6034"/>
    <a:srgbClr val="F1FBFD"/>
    <a:srgbClr val="95E4FD"/>
    <a:srgbClr val="3399FF"/>
    <a:srgbClr val="009999"/>
    <a:srgbClr val="669900"/>
    <a:srgbClr val="6A8878"/>
    <a:srgbClr val="FC8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90897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40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9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6BE012A-D992-5D42-B86E-AA2BC0764EE1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76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51EC27-83B3-E84A-8C7F-FE5C2EF5FD2A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6F6E87D7-4C19-414C-9EA3-4B76CB92F1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21797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200"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285A8-23CF-9F48-9BB5-CE8A561A1865}"/>
              </a:ext>
            </a:extLst>
          </p:cNvPr>
          <p:cNvSpPr txBox="1"/>
          <p:nvPr userDrawn="1"/>
        </p:nvSpPr>
        <p:spPr>
          <a:xfrm>
            <a:off x="265113" y="4917128"/>
            <a:ext cx="207140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50" b="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IBM</a:t>
            </a:r>
            <a:r>
              <a:rPr lang="en-US" sz="1050" b="1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105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Watson &amp; Cloud Platform</a:t>
            </a:r>
          </a:p>
        </p:txBody>
      </p:sp>
      <p:pic>
        <p:nvPicPr>
          <p:cNvPr id="11" name="Picture 10" descr="mage result for ibm white logo">
            <a:extLst>
              <a:ext uri="{FF2B5EF4-FFF2-40B4-BE49-F238E27FC236}">
                <a16:creationId xmlns:a16="http://schemas.microsoft.com/office/drawing/2014/main" id="{ED362C0A-63D7-EF47-B472-C71EAD01C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1912" y="4790522"/>
            <a:ext cx="507126" cy="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3943CA-4B62-1543-A5B6-4F3E5F79FC0A}"/>
              </a:ext>
            </a:extLst>
          </p:cNvPr>
          <p:cNvSpPr>
            <a:spLocks/>
          </p:cNvSpPr>
          <p:nvPr userDrawn="1"/>
        </p:nvSpPr>
        <p:spPr>
          <a:xfrm>
            <a:off x="0" y="4898736"/>
            <a:ext cx="9144000" cy="24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56A6B35D-0A29-DB41-AA52-22758549F8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898736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200"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AA5EF-C773-4E4D-AF84-05CB49D43614}"/>
              </a:ext>
            </a:extLst>
          </p:cNvPr>
          <p:cNvSpPr txBox="1"/>
          <p:nvPr userDrawn="1"/>
        </p:nvSpPr>
        <p:spPr>
          <a:xfrm>
            <a:off x="265113" y="4894067"/>
            <a:ext cx="207140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50" b="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IBM</a:t>
            </a:r>
            <a:r>
              <a:rPr lang="en-US" sz="1050" b="1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105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Watson &amp; Cloud Platform</a:t>
            </a:r>
          </a:p>
        </p:txBody>
      </p:sp>
      <p:pic>
        <p:nvPicPr>
          <p:cNvPr id="15" name="Picture 14" descr="mage result for ibm white logo">
            <a:extLst>
              <a:ext uri="{FF2B5EF4-FFF2-40B4-BE49-F238E27FC236}">
                <a16:creationId xmlns:a16="http://schemas.microsoft.com/office/drawing/2014/main" id="{D9EAE6A2-A6D1-254E-B98D-626866FB6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1912" y="4767461"/>
            <a:ext cx="507126" cy="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892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389" y="63798"/>
            <a:ext cx="4588736" cy="4491057"/>
          </a:xfrm>
        </p:spPr>
        <p:txBody>
          <a:bodyPr>
            <a:noAutofit/>
          </a:bodyPr>
          <a:lstStyle>
            <a:lvl1pPr marL="0" indent="0" fontAlgn="t">
              <a:lnSpc>
                <a:spcPts val="4500"/>
              </a:lnSpc>
              <a:spcBef>
                <a:spcPts val="1125"/>
              </a:spcBef>
              <a:buFontTx/>
              <a:buNone/>
              <a:defRPr sz="4125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3750" baseline="0" dirty="0">
                <a:latin typeface="Arial" charset="0"/>
              </a:rPr>
              <a:t>Big type headline</a:t>
            </a:r>
            <a:br>
              <a:rPr lang="en-US" sz="3750" baseline="0" dirty="0">
                <a:latin typeface="Arial" charset="0"/>
              </a:rPr>
            </a:br>
            <a:r>
              <a:rPr lang="en-US" sz="3750" baseline="0" dirty="0">
                <a:latin typeface="Arial" charset="0"/>
              </a:rPr>
              <a:t>or quote goes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38489"/>
            <a:ext cx="9144000" cy="50501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3"/>
          <a:stretch/>
        </p:blipFill>
        <p:spPr>
          <a:xfrm>
            <a:off x="0" y="4638489"/>
            <a:ext cx="9144000" cy="505011"/>
          </a:xfrm>
          <a:prstGeom prst="rect">
            <a:avLst/>
          </a:prstGeom>
        </p:spPr>
      </p:pic>
      <p:sp>
        <p:nvSpPr>
          <p:cNvPr id="13" name="Date Placeholder 4"/>
          <p:cNvSpPr txBox="1">
            <a:spLocks/>
          </p:cNvSpPr>
          <p:nvPr userDrawn="1"/>
        </p:nvSpPr>
        <p:spPr>
          <a:xfrm>
            <a:off x="82325" y="4807853"/>
            <a:ext cx="2057400" cy="187359"/>
          </a:xfrm>
          <a:prstGeom prst="rect">
            <a:avLst/>
          </a:prstGeom>
        </p:spPr>
        <p:txBody>
          <a:bodyPr vert="horz" lIns="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</a:rPr>
              <a:t>IBM Analytics </a:t>
            </a:r>
            <a:r>
              <a:rPr lang="en-US" sz="900" b="1" dirty="0">
                <a:solidFill>
                  <a:schemeClr val="bg1"/>
                </a:solidFill>
              </a:rPr>
              <a:t>| Global Elite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4468551" y="4807853"/>
            <a:ext cx="435499" cy="187359"/>
          </a:xfrm>
          <a:prstGeom prst="rect">
            <a:avLst/>
          </a:prstGeom>
        </p:spPr>
        <p:txBody>
          <a:bodyPr vert="horz" lIns="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A8A213-8E92-D94A-82D7-8578C89CAF17}" type="slidenum">
              <a:rPr lang="en-US" sz="9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373" y="4810732"/>
            <a:ext cx="442340" cy="1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5553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342900" hangingPunct="0"/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342900" hangingPunct="0"/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8D78-96C7-EE47-8361-294D34029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0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34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38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37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26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  <p:sldLayoutId id="2147483832" r:id="rId36"/>
    <p:sldLayoutId id="2147483834" r:id="rId37"/>
    <p:sldLayoutId id="2147483837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E1A47-E8AA-48BA-9661-EF95E560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hangingPunct="0"/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AE7C5-333E-480F-8598-68B0B70C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8D78-96C7-EE47-8361-294D340293C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5055D-BFF0-4E76-82D5-BE1A672EF4BA}"/>
              </a:ext>
            </a:extLst>
          </p:cNvPr>
          <p:cNvSpPr/>
          <p:nvPr/>
        </p:nvSpPr>
        <p:spPr>
          <a:xfrm>
            <a:off x="1426786" y="1716549"/>
            <a:ext cx="5202614" cy="18673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C086E-B20F-4F8B-B193-3A699D2D6A88}"/>
              </a:ext>
            </a:extLst>
          </p:cNvPr>
          <p:cNvSpPr/>
          <p:nvPr/>
        </p:nvSpPr>
        <p:spPr>
          <a:xfrm>
            <a:off x="1556882" y="2138434"/>
            <a:ext cx="1435197" cy="1237822"/>
          </a:xfrm>
          <a:prstGeom prst="rect">
            <a:avLst/>
          </a:prstGeom>
          <a:solidFill>
            <a:srgbClr val="BCEACB"/>
          </a:solidFill>
          <a:ln>
            <a:solidFill>
              <a:srgbClr val="99CC00">
                <a:alpha val="49020"/>
              </a:srgb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Subdomain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Bounded Context</a:t>
            </a:r>
          </a:p>
          <a:p>
            <a:pPr algn="ctr"/>
            <a:r>
              <a:rPr lang="en-AU" sz="1000" dirty="0">
                <a:solidFill>
                  <a:schemeClr val="accent1">
                    <a:lumMod val="50000"/>
                  </a:schemeClr>
                </a:solidFill>
              </a:rPr>
              <a:t>Domain Model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Ubiquitous Language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9B0C6-31C4-416E-BD60-D94A83ABEA88}"/>
              </a:ext>
            </a:extLst>
          </p:cNvPr>
          <p:cNvSpPr/>
          <p:nvPr/>
        </p:nvSpPr>
        <p:spPr>
          <a:xfrm>
            <a:off x="3303894" y="2138434"/>
            <a:ext cx="1435197" cy="1237822"/>
          </a:xfrm>
          <a:prstGeom prst="rect">
            <a:avLst/>
          </a:prstGeom>
          <a:solidFill>
            <a:srgbClr val="BCEACB"/>
          </a:solidFill>
          <a:ln>
            <a:solidFill>
              <a:srgbClr val="99CC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Subdomain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Bounded Context</a:t>
            </a:r>
          </a:p>
          <a:p>
            <a:pPr algn="ctr"/>
            <a:r>
              <a:rPr lang="en-AU" sz="1000" dirty="0">
                <a:solidFill>
                  <a:schemeClr val="accent1">
                    <a:lumMod val="50000"/>
                  </a:schemeClr>
                </a:solidFill>
              </a:rPr>
              <a:t>Domain Model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Ubiquitous Language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C727A-29DD-46E0-AE82-7629E6AF30B9}"/>
              </a:ext>
            </a:extLst>
          </p:cNvPr>
          <p:cNvSpPr/>
          <p:nvPr/>
        </p:nvSpPr>
        <p:spPr>
          <a:xfrm>
            <a:off x="5050906" y="2138434"/>
            <a:ext cx="1435197" cy="1237822"/>
          </a:xfrm>
          <a:prstGeom prst="rect">
            <a:avLst/>
          </a:prstGeom>
          <a:solidFill>
            <a:srgbClr val="BCEACB"/>
          </a:solidFill>
          <a:ln>
            <a:solidFill>
              <a:srgbClr val="99CC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Subdomain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Bounded Context</a:t>
            </a:r>
          </a:p>
          <a:p>
            <a:pPr algn="ctr"/>
            <a:r>
              <a:rPr lang="en-AU" sz="1000" dirty="0">
                <a:solidFill>
                  <a:schemeClr val="accent1">
                    <a:lumMod val="50000"/>
                  </a:schemeClr>
                </a:solidFill>
              </a:rPr>
              <a:t>Domain Model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Ubiquitous Language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73B54-D8C9-4BD0-B05E-F26538032311}"/>
              </a:ext>
            </a:extLst>
          </p:cNvPr>
          <p:cNvSpPr/>
          <p:nvPr/>
        </p:nvSpPr>
        <p:spPr>
          <a:xfrm>
            <a:off x="1423208" y="1783747"/>
            <a:ext cx="5202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000" dirty="0">
                <a:solidFill>
                  <a:schemeClr val="accent3">
                    <a:lumMod val="75000"/>
                  </a:schemeClr>
                </a:solidFill>
                <a:latin typeface="IBM Plex Sans (Body)"/>
                <a:cs typeface="Arial" panose="020B0604020202020204" pitchFamily="34" charset="0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600764777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F1C2765-009A-4249-AB0D-41CA8D127B1B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8587DCB-7882-294F-8C8E-6550B44EA56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022B6EB-307D-AB45-ACB7-EBB7A58A12E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blk_background_2017</Template>
  <TotalTime>5419</TotalTime>
  <Words>23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Helvetica Neue</vt:lpstr>
      <vt:lpstr>Helvetica Neue Light</vt:lpstr>
      <vt:lpstr>IBM Plex Sans</vt:lpstr>
      <vt:lpstr>IBM Plex Sans (Body)</vt:lpstr>
      <vt:lpstr>blk_background_2017</vt:lpstr>
      <vt:lpstr>dk_blu_background_2017</vt:lpstr>
      <vt:lpstr>gry_background_2017</vt:lpstr>
      <vt:lpstr>wht_background_2017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subject/>
  <dc:creator>Nate Ceres</dc:creator>
  <cp:keywords/>
  <dc:description/>
  <cp:lastModifiedBy>ernese</cp:lastModifiedBy>
  <cp:revision>259</cp:revision>
  <cp:lastPrinted>2019-01-07T13:55:28Z</cp:lastPrinted>
  <dcterms:created xsi:type="dcterms:W3CDTF">2018-03-01T01:59:44Z</dcterms:created>
  <dcterms:modified xsi:type="dcterms:W3CDTF">2019-04-21T13:31:36Z</dcterms:modified>
  <cp:category/>
</cp:coreProperties>
</file>