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SWOLE Team 6</a:t>
            </a:r>
            <a:br>
              <a:rPr lang="en-US" dirty="0" smtClean="0"/>
            </a:br>
            <a:r>
              <a:rPr lang="en-US" dirty="0" smtClean="0"/>
              <a:t>Game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76463"/>
            <a:ext cx="8700421" cy="10748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concept: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Rhythm-based constellations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7" y="1545472"/>
            <a:ext cx="3715388" cy="513347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orm different constellation shapes to the beat of the game music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Player’s mouse travels from star-to-star, making them glow brighter and forming lines between them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Possibly have puzzles where players must select stars in a certain path to hit them all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cseligman.com/text/sky/northskyfig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45" y="2742613"/>
            <a:ext cx="71437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tomtilley.net/projects/ddr-pad/images/stepman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20" y="1266740"/>
            <a:ext cx="4583894" cy="344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nextgengamingblog.com/files/2013/07/Hotline-Miam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12" y="3293322"/>
            <a:ext cx="5715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76463"/>
            <a:ext cx="11272003" cy="10748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concept: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Fast-paced shooter/</a:t>
            </a:r>
            <a:r>
              <a:rPr lang="en-US" sz="4000" dirty="0" err="1" smtClean="0"/>
              <a:t>platformer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7" y="1545472"/>
            <a:ext cx="3715388" cy="513347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 the style of Mega Man, but with the speed and intensity of Hotline Miami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Swarm the player with tons of enemies to mow down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Multiple weapons to pick from with varying ways of clearing a path to the end of each level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ubemedia.gamespy.com/cube/image/article/679/679792/mega-man-x-collection-200601091126299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08" y="2545346"/>
            <a:ext cx="40957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e03.deviantart.net/65c3/th/pre/f/2014/009/2/6/mega_man_x_logo_by_chrismeier018-d71l39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318" y="713873"/>
            <a:ext cx="4256004" cy="23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vignette1.wikia.nocookie.net/hotline-miami/images/9/97/Hotline_miami_logo.png/revision/latest?cb=201503260930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335" y="1436507"/>
            <a:ext cx="4204801" cy="21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76463"/>
            <a:ext cx="11272003" cy="10748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concept: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Hack &amp; Slash </a:t>
            </a:r>
            <a:r>
              <a:rPr lang="en-US" sz="4000" dirty="0" err="1" smtClean="0"/>
              <a:t>Platformer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7" y="1545472"/>
            <a:ext cx="3715388" cy="513347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Side scrolling swordsman game that could either be stealthy or combat-heavy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All character attacks are controlled by the player clicking and dragging their mouse over enemies to slash at them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Successful attacks can combo into super attacks with their own mouse movements</a:t>
            </a:r>
          </a:p>
        </p:txBody>
      </p:sp>
      <p:pic>
        <p:nvPicPr>
          <p:cNvPr id="3076" name="Picture 4" descr="https://upload.wikimedia.org/wikipedia/en/c/c5/FruitNinj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96" y="943685"/>
            <a:ext cx="28575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ndiegames.com/2012/12/03/mark%20of%20the%20ninja%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3" y="3499184"/>
            <a:ext cx="60007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apsforpc.com/wp-content/uploads/2015/08/fruit-ninja-tit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6" y="2067635"/>
            <a:ext cx="4207878" cy="23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vgboxart.com/resources/logo/2952_mark-of-the-ninja-pre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68" y="2067635"/>
            <a:ext cx="2979854" cy="167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76463"/>
            <a:ext cx="11272003" cy="10748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Final Decision: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Fast-paced Hack &amp; Slash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7" y="1545472"/>
            <a:ext cx="3715388" cy="513347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Combine the frantic, fast-paced action of Hotline Miami and One Finger Death Punch with the slashing mechanic of Fruit Ninja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Attack combos that give the player energy to use power attacks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Unlockable powers and passive abilities for players to customize how they play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6" descr="http://nextgengamingblog.com/files/2013/07/Hotline-Miam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37" y="1953724"/>
            <a:ext cx="4627190" cy="259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vignette1.wikia.nocookie.net/hotline-miami/images/9/97/Hotline_miami_logo.png/revision/latest?cb=20150326093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3" y="550593"/>
            <a:ext cx="2943227" cy="14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d2oah9q9xdinv5.cloudfront.net/images/games/1/23/22626/7p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42" y="2342410"/>
            <a:ext cx="4064182" cy="22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LSm4ts_5wZw/U1iZe_Vde5I/AAAAAAAAAAg/bF-Kc8Xg6MA/s1600/Logo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81" y="1409963"/>
            <a:ext cx="2026152" cy="9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apsforpc.com/wp-content/uploads/2015/08/fruit-ninja-tit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98" y="4316163"/>
            <a:ext cx="4207878" cy="23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en/c/c5/FruitNinja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5554996"/>
            <a:ext cx="28575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187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SWOLE Team 6 Game Concepts</vt:lpstr>
      <vt:lpstr>1st concept: Rhythm-based constellations</vt:lpstr>
      <vt:lpstr>2nd concept: Fast-paced shooter/platformer</vt:lpstr>
      <vt:lpstr>3rd concept: Hack &amp; Slash Platformer</vt:lpstr>
      <vt:lpstr>Final Decision: Fast-paced Hack &amp; Slash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SWOLE Team 6 Game Concepts</dc:title>
  <dc:creator>Mitchell Patrick Regan</dc:creator>
  <cp:lastModifiedBy>Mitchell Patrick Regan</cp:lastModifiedBy>
  <cp:revision>9</cp:revision>
  <dcterms:created xsi:type="dcterms:W3CDTF">2015-09-13T21:36:45Z</dcterms:created>
  <dcterms:modified xsi:type="dcterms:W3CDTF">2015-09-13T22:49:16Z</dcterms:modified>
</cp:coreProperties>
</file>