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7"/>
  </p:notesMasterIdLst>
  <p:handoutMasterIdLst>
    <p:handoutMasterId r:id="rId18"/>
  </p:handoutMasterIdLst>
  <p:sldIdLst>
    <p:sldId id="258" r:id="rId3"/>
    <p:sldId id="259" r:id="rId4"/>
    <p:sldId id="260" r:id="rId5"/>
    <p:sldId id="269" r:id="rId6"/>
    <p:sldId id="265" r:id="rId7"/>
    <p:sldId id="266" r:id="rId8"/>
    <p:sldId id="267" r:id="rId9"/>
    <p:sldId id="268" r:id="rId10"/>
    <p:sldId id="262" r:id="rId11"/>
    <p:sldId id="263" r:id="rId12"/>
    <p:sldId id="264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3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7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03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681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79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31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16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24CE-2468-448B-87C1-A92EDD78369B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2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11720-76E7-46E6-B0AA-057287C42052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362" y="650573"/>
            <a:ext cx="10363200" cy="1347725"/>
          </a:xfrm>
        </p:spPr>
        <p:txBody>
          <a:bodyPr/>
          <a:lstStyle/>
          <a:p>
            <a:pPr algn="ctr"/>
            <a:r>
              <a:rPr lang="en-US" sz="2400" dirty="0" smtClean="0"/>
              <a:t>We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S.W.O.L.E. Team 6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49799"/>
            <a:ext cx="8912776" cy="16514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And this is our game</a:t>
            </a:r>
          </a:p>
          <a:p>
            <a:pPr algn="ctr"/>
            <a:r>
              <a:rPr lang="en-US" sz="10400" dirty="0" err="1" smtClean="0"/>
              <a:t>Ninjacade</a:t>
            </a:r>
            <a:endParaRPr lang="en-US" sz="10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362" y="4545496"/>
            <a:ext cx="10363200" cy="451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/>
              <a:t>GAM 200, Custom Engine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The Level Editor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Game Prototype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2183"/>
          </a:xfrm>
        </p:spPr>
        <p:txBody>
          <a:bodyPr/>
          <a:lstStyle/>
          <a:p>
            <a:pPr algn="ctr"/>
            <a:r>
              <a:rPr lang="en-US" sz="6000" dirty="0" smtClean="0"/>
              <a:t>Schedules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1937556"/>
          </a:xfrm>
        </p:spPr>
        <p:txBody>
          <a:bodyPr/>
          <a:lstStyle/>
          <a:p>
            <a:pPr algn="ctr"/>
            <a:r>
              <a:rPr lang="en-US" sz="6000" dirty="0" smtClean="0"/>
              <a:t>Segment Prototype Score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90274"/>
            <a:ext cx="8946541" cy="3858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90" y="2217350"/>
            <a:ext cx="9404723" cy="1400530"/>
          </a:xfrm>
        </p:spPr>
        <p:txBody>
          <a:bodyPr/>
          <a:lstStyle/>
          <a:p>
            <a:pPr algn="ctr"/>
            <a:r>
              <a:rPr lang="en-US" sz="8000" dirty="0" smtClean="0"/>
              <a:t>THE END!</a:t>
            </a:r>
            <a:endParaRPr lang="en-US" sz="8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0090" y="361788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/>
              <a:t>Thank You For Your Time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297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9412"/>
            <a:ext cx="8946541" cy="4948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Producer: Josh Painter</a:t>
            </a:r>
          </a:p>
          <a:p>
            <a:r>
              <a:rPr lang="en-US" sz="2400" dirty="0" smtClean="0"/>
              <a:t>Tech Director: Nolan </a:t>
            </a:r>
            <a:r>
              <a:rPr lang="en-US" sz="2400" dirty="0" err="1" smtClean="0"/>
              <a:t>Yoo</a:t>
            </a:r>
            <a:endParaRPr lang="en-US" sz="2400" dirty="0" smtClean="0"/>
          </a:p>
          <a:p>
            <a:r>
              <a:rPr lang="en-US" sz="2400" dirty="0" smtClean="0"/>
              <a:t>Graphics Programmer: </a:t>
            </a:r>
            <a:r>
              <a:rPr lang="en-US" sz="2400" dirty="0" err="1" smtClean="0"/>
              <a:t>Conor</a:t>
            </a:r>
            <a:r>
              <a:rPr lang="en-US" sz="2400" dirty="0" smtClean="0"/>
              <a:t> Lavelle</a:t>
            </a:r>
          </a:p>
          <a:p>
            <a:r>
              <a:rPr lang="en-US" sz="2400" dirty="0" smtClean="0"/>
              <a:t>Engine </a:t>
            </a:r>
            <a:r>
              <a:rPr lang="en-US" sz="2400" dirty="0" err="1" smtClean="0"/>
              <a:t>Archetecture</a:t>
            </a:r>
            <a:r>
              <a:rPr lang="en-US" sz="2400" dirty="0" smtClean="0"/>
              <a:t>: Gabriel Neumann</a:t>
            </a:r>
          </a:p>
          <a:p>
            <a:r>
              <a:rPr lang="en-US" sz="2400" dirty="0" smtClean="0"/>
              <a:t>Physics Programmer: </a:t>
            </a:r>
            <a:r>
              <a:rPr lang="en-US" sz="2400" dirty="0" err="1" smtClean="0"/>
              <a:t>Jiangdi</a:t>
            </a:r>
            <a:r>
              <a:rPr lang="en-US" sz="2400" dirty="0" smtClean="0"/>
              <a:t> Gou</a:t>
            </a:r>
          </a:p>
          <a:p>
            <a:r>
              <a:rPr lang="en-US" sz="2400" dirty="0" smtClean="0"/>
              <a:t>Lead Design: Mitch Regan</a:t>
            </a:r>
          </a:p>
          <a:p>
            <a:endParaRPr lang="en-US" sz="2400" dirty="0" smtClean="0"/>
          </a:p>
          <a:p>
            <a:r>
              <a:rPr lang="en-US" sz="2400" dirty="0" smtClean="0"/>
              <a:t>Background/Character Artist: Mariah Owens</a:t>
            </a:r>
          </a:p>
          <a:p>
            <a:r>
              <a:rPr lang="en-US" sz="2400" dirty="0" smtClean="0"/>
              <a:t>Enemy/UI Artist: Casey </a:t>
            </a:r>
            <a:r>
              <a:rPr lang="en-US" sz="2400" dirty="0" err="1" smtClean="0"/>
              <a:t>Weitzel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0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964" y="1720044"/>
            <a:ext cx="9404723" cy="3092588"/>
          </a:xfrm>
        </p:spPr>
        <p:txBody>
          <a:bodyPr/>
          <a:lstStyle/>
          <a:p>
            <a:pPr algn="ctr"/>
            <a:r>
              <a:rPr lang="en-US" sz="9600" dirty="0" smtClean="0"/>
              <a:t>Risks &amp;</a:t>
            </a:r>
            <a:br>
              <a:rPr lang="en-US" sz="9600" dirty="0" smtClean="0"/>
            </a:br>
            <a:r>
              <a:rPr lang="en-US" sz="9600" dirty="0" smtClean="0"/>
              <a:t>Mitigations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43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Our </a:t>
            </a:r>
            <a:r>
              <a:rPr lang="en-US" sz="6000" dirty="0" smtClean="0"/>
              <a:t>Engine Is Behind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Needed to rewrite the whole physics engine</a:t>
            </a:r>
          </a:p>
          <a:p>
            <a:r>
              <a:rPr lang="en-US" sz="2800" dirty="0" smtClean="0"/>
              <a:t>Tile map collision isn’t finished</a:t>
            </a:r>
          </a:p>
          <a:p>
            <a:r>
              <a:rPr lang="en-US" sz="2800" dirty="0" smtClean="0"/>
              <a:t>Problems with player colliding with static objects</a:t>
            </a:r>
          </a:p>
          <a:p>
            <a:r>
              <a:rPr lang="en-US" sz="2800" dirty="0" smtClean="0"/>
              <a:t>We’ve been going to Row “S” to get help constantly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069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smtClean="0"/>
              <a:t>Implementation Isn’t As </a:t>
            </a:r>
            <a:r>
              <a:rPr lang="en-US" dirty="0" err="1" smtClean="0"/>
              <a:t>Variadic</a:t>
            </a:r>
            <a:r>
              <a:rPr lang="en-US" dirty="0" smtClean="0"/>
              <a:t> As We Would Like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send whatever arguments we want, but can’t get whatever returns we want</a:t>
            </a:r>
          </a:p>
          <a:p>
            <a:r>
              <a:rPr lang="en-US" sz="2800" dirty="0" smtClean="0"/>
              <a:t>Doesn’t run in a separate thread yet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1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Level Editor </a:t>
            </a:r>
            <a:r>
              <a:rPr lang="en-US" dirty="0" smtClean="0"/>
              <a:t>Isn’t Feature Complete Yet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800" dirty="0"/>
              <a:t>Need to cut some of the safety </a:t>
            </a:r>
            <a:r>
              <a:rPr lang="en-US" sz="2800" dirty="0" smtClean="0"/>
              <a:t>features</a:t>
            </a:r>
          </a:p>
          <a:p>
            <a:pPr marL="342900" lvl="1" indent="-342900"/>
            <a:r>
              <a:rPr lang="en-US" sz="2800" dirty="0" smtClean="0"/>
              <a:t>Loads tiles from </a:t>
            </a:r>
            <a:r>
              <a:rPr lang="en-US" sz="2800" dirty="0" err="1" smtClean="0"/>
              <a:t>Lua</a:t>
            </a:r>
            <a:r>
              <a:rPr lang="en-US" sz="2800" dirty="0" smtClean="0"/>
              <a:t>, but doesn’t load entities from </a:t>
            </a:r>
            <a:r>
              <a:rPr lang="en-US" sz="2800" dirty="0" err="1" smtClean="0"/>
              <a:t>Lua</a:t>
            </a:r>
            <a:endParaRPr lang="en-US" sz="2800" dirty="0" smtClean="0"/>
          </a:p>
          <a:p>
            <a:pPr marL="342900" lvl="1" indent="-342900"/>
            <a:r>
              <a:rPr lang="en-US" sz="2800" dirty="0" err="1" smtClean="0"/>
              <a:t>Lua</a:t>
            </a:r>
            <a:r>
              <a:rPr lang="en-US" sz="2800" dirty="0" smtClean="0"/>
              <a:t> files don’t define images for the editor to use yet</a:t>
            </a:r>
          </a:p>
          <a:p>
            <a:pPr marL="342900" lvl="1" indent="-342900"/>
            <a:r>
              <a:rPr lang="en-US" sz="2800" dirty="0" smtClean="0"/>
              <a:t>Loading previously saved file not set in stone in GUI version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Level </a:t>
            </a:r>
            <a:r>
              <a:rPr lang="en-US" dirty="0"/>
              <a:t>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Isn’t Set In Stone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Focusing on core mechanics</a:t>
            </a:r>
          </a:p>
          <a:p>
            <a:r>
              <a:rPr lang="en-US" sz="2800" dirty="0" smtClean="0"/>
              <a:t>Trying to get the combat to feel right</a:t>
            </a:r>
          </a:p>
          <a:p>
            <a:r>
              <a:rPr lang="en-US" sz="2800" dirty="0" smtClean="0"/>
              <a:t>Creating the building blocks for level design so that building the levels is easier down the 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3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have not been able to find a Sound Designer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Browsed the school forums for Sound students with no luck</a:t>
            </a:r>
            <a:endParaRPr lang="en-US" sz="2800" dirty="0" smtClean="0"/>
          </a:p>
          <a:p>
            <a:r>
              <a:rPr lang="en-US" sz="2800" dirty="0" smtClean="0"/>
              <a:t>Nolan </a:t>
            </a:r>
            <a:r>
              <a:rPr lang="en-US" sz="2800" dirty="0"/>
              <a:t>is </a:t>
            </a:r>
            <a:r>
              <a:rPr lang="en-US" sz="2800" dirty="0" smtClean="0"/>
              <a:t>probably going </a:t>
            </a:r>
            <a:r>
              <a:rPr lang="en-US" sz="2800" dirty="0"/>
              <a:t>to be working on </a:t>
            </a:r>
            <a:r>
              <a:rPr lang="en-US" sz="2800" dirty="0" smtClean="0"/>
              <a:t>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Our Engine So Far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(executable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32C19C-A75B-4E3F-8B30-1035B9FCAD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263</Words>
  <Application>Microsoft Office PowerPoint</Application>
  <PresentationFormat>Widescreen</PresentationFormat>
  <Paragraphs>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We are S.W.O.L.E. Team 6</vt:lpstr>
      <vt:lpstr>Team Members</vt:lpstr>
      <vt:lpstr>Risks &amp; Mitigations</vt:lpstr>
      <vt:lpstr>Our Engine Is Behind</vt:lpstr>
      <vt:lpstr>Lua Implementation Isn’t As Variadic As We Would Like </vt:lpstr>
      <vt:lpstr>The Level Editor Isn’t Feature Complete Yet </vt:lpstr>
      <vt:lpstr>Level Design  Isn’t Set In Stone </vt:lpstr>
      <vt:lpstr>We have not been able to find a Sound Designer </vt:lpstr>
      <vt:lpstr>Our Engine So Far</vt:lpstr>
      <vt:lpstr>The Level Editor</vt:lpstr>
      <vt:lpstr>Game Prototype</vt:lpstr>
      <vt:lpstr>Schedules</vt:lpstr>
      <vt:lpstr>Segment Prototype Score</vt:lpstr>
      <vt:lpstr>THE END!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2015-10-25T22:11:35Z</dcterms:created>
  <dcterms:modified xsi:type="dcterms:W3CDTF">2015-10-26T03:33:49Z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TC034605339991</vt:lpwstr>
  </property>
</Properties>
</file>