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4568" r:id="rId1"/>
    <p:sldMasterId id="2147484791" r:id="rId2"/>
    <p:sldMasterId id="2147484807" r:id="rId3"/>
  </p:sldMasterIdLst>
  <p:notesMasterIdLst>
    <p:notesMasterId r:id="rId21"/>
  </p:notesMasterIdLst>
  <p:handoutMasterIdLst>
    <p:handoutMasterId r:id="rId22"/>
  </p:handoutMasterIdLst>
  <p:sldIdLst>
    <p:sldId id="807" r:id="rId4"/>
    <p:sldId id="808" r:id="rId5"/>
    <p:sldId id="824" r:id="rId6"/>
    <p:sldId id="809" r:id="rId7"/>
    <p:sldId id="811" r:id="rId8"/>
    <p:sldId id="814" r:id="rId9"/>
    <p:sldId id="810" r:id="rId10"/>
    <p:sldId id="813" r:id="rId11"/>
    <p:sldId id="823" r:id="rId12"/>
    <p:sldId id="815" r:id="rId13"/>
    <p:sldId id="816" r:id="rId14"/>
    <p:sldId id="817" r:id="rId15"/>
    <p:sldId id="818" r:id="rId16"/>
    <p:sldId id="819" r:id="rId17"/>
    <p:sldId id="820" r:id="rId18"/>
    <p:sldId id="821" r:id="rId19"/>
    <p:sldId id="822" r:id="rId20"/>
  </p:sldIdLst>
  <p:sldSz cx="9144000" cy="6858000" type="screen4x3"/>
  <p:notesSz cx="7099300" cy="10234613"/>
  <p:defaultTextStyle>
    <a:defPPr>
      <a:defRPr lang="zh-CN"/>
    </a:defPPr>
    <a:lvl1pPr algn="l" rtl="0" fontAlgn="base">
      <a:spcBef>
        <a:spcPct val="0"/>
      </a:spcBef>
      <a:spcAft>
        <a:spcPct val="0"/>
      </a:spcAft>
      <a:defRPr b="1"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b="1"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b="1"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b="1"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b="1" kern="1200">
        <a:solidFill>
          <a:schemeClr val="tx1"/>
        </a:solidFill>
        <a:latin typeface="Verdana" pitchFamily="34" charset="0"/>
        <a:ea typeface="宋体" pitchFamily="2" charset="-122"/>
        <a:cs typeface="+mn-cs"/>
      </a:defRPr>
    </a:lvl5pPr>
    <a:lvl6pPr marL="2286000" algn="l" defTabSz="914400" rtl="0" eaLnBrk="1" latinLnBrk="0" hangingPunct="1">
      <a:defRPr b="1" kern="1200">
        <a:solidFill>
          <a:schemeClr val="tx1"/>
        </a:solidFill>
        <a:latin typeface="Verdana" pitchFamily="34" charset="0"/>
        <a:ea typeface="宋体" pitchFamily="2" charset="-122"/>
        <a:cs typeface="+mn-cs"/>
      </a:defRPr>
    </a:lvl6pPr>
    <a:lvl7pPr marL="2743200" algn="l" defTabSz="914400" rtl="0" eaLnBrk="1" latinLnBrk="0" hangingPunct="1">
      <a:defRPr b="1" kern="1200">
        <a:solidFill>
          <a:schemeClr val="tx1"/>
        </a:solidFill>
        <a:latin typeface="Verdana" pitchFamily="34" charset="0"/>
        <a:ea typeface="宋体" pitchFamily="2" charset="-122"/>
        <a:cs typeface="+mn-cs"/>
      </a:defRPr>
    </a:lvl7pPr>
    <a:lvl8pPr marL="3200400" algn="l" defTabSz="914400" rtl="0" eaLnBrk="1" latinLnBrk="0" hangingPunct="1">
      <a:defRPr b="1" kern="1200">
        <a:solidFill>
          <a:schemeClr val="tx1"/>
        </a:solidFill>
        <a:latin typeface="Verdana" pitchFamily="34" charset="0"/>
        <a:ea typeface="宋体" pitchFamily="2" charset="-122"/>
        <a:cs typeface="+mn-cs"/>
      </a:defRPr>
    </a:lvl8pPr>
    <a:lvl9pPr marL="3657600" algn="l" defTabSz="914400" rtl="0" eaLnBrk="1" latinLnBrk="0" hangingPunct="1">
      <a:defRPr b="1"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FFFFFF"/>
    <a:srgbClr val="0066CC"/>
    <a:srgbClr val="2683C6"/>
    <a:srgbClr val="C7DFF0"/>
    <a:srgbClr val="3399FF"/>
    <a:srgbClr val="DDDDDD"/>
    <a:srgbClr val="0033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84" autoAdjust="0"/>
    <p:restoredTop sz="91237" autoAdjust="0"/>
  </p:normalViewPr>
  <p:slideViewPr>
    <p:cSldViewPr>
      <p:cViewPr varScale="1">
        <p:scale>
          <a:sx n="112" d="100"/>
          <a:sy n="112" d="100"/>
        </p:scale>
        <p:origin x="978" y="75"/>
      </p:cViewPr>
      <p:guideLst>
        <p:guide orient="horz" pos="2160"/>
        <p:guide pos="2880"/>
      </p:guideLst>
    </p:cSldViewPr>
  </p:slideViewPr>
  <p:outlineViewPr>
    <p:cViewPr>
      <p:scale>
        <a:sx n="33" d="100"/>
        <a:sy n="33" d="100"/>
      </p:scale>
      <p:origin x="0" y="3204"/>
    </p:cViewPr>
  </p:outlineViewPr>
  <p:notesTextViewPr>
    <p:cViewPr>
      <p:scale>
        <a:sx n="100" d="100"/>
        <a:sy n="100" d="100"/>
      </p:scale>
      <p:origin x="0" y="0"/>
    </p:cViewPr>
  </p:notesTextViewPr>
  <p:sorterViewPr>
    <p:cViewPr>
      <p:scale>
        <a:sx n="66" d="100"/>
        <a:sy n="66" d="100"/>
      </p:scale>
      <p:origin x="0" y="-7157"/>
    </p:cViewPr>
  </p:sorterViewPr>
  <p:notesViewPr>
    <p:cSldViewPr>
      <p:cViewPr>
        <p:scale>
          <a:sx n="125" d="100"/>
          <a:sy n="125" d="100"/>
        </p:scale>
        <p:origin x="-1254" y="-1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a:defRPr sz="1300" b="0">
                <a:latin typeface="Arial" charset="0"/>
                <a:ea typeface="宋体" charset="-122"/>
              </a:defRPr>
            </a:lvl1pPr>
          </a:lstStyle>
          <a:p>
            <a:pPr>
              <a:defRPr/>
            </a:pPr>
            <a:endParaRPr lang="en-US" altLang="zh-CN"/>
          </a:p>
        </p:txBody>
      </p:sp>
      <p:sp>
        <p:nvSpPr>
          <p:cNvPr id="15872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algn="r">
              <a:defRPr sz="1300" b="0">
                <a:latin typeface="Arial" charset="0"/>
                <a:ea typeface="宋体" charset="-122"/>
              </a:defRPr>
            </a:lvl1pPr>
          </a:lstStyle>
          <a:p>
            <a:pPr>
              <a:defRPr/>
            </a:pPr>
            <a:endParaRPr lang="en-US" altLang="zh-CN"/>
          </a:p>
        </p:txBody>
      </p:sp>
      <p:sp>
        <p:nvSpPr>
          <p:cNvPr id="15872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a:defRPr sz="1300" b="0">
                <a:latin typeface="Arial" charset="0"/>
                <a:ea typeface="宋体" charset="-122"/>
              </a:defRPr>
            </a:lvl1pPr>
          </a:lstStyle>
          <a:p>
            <a:pPr>
              <a:defRPr/>
            </a:pPr>
            <a:endParaRPr lang="en-US" altLang="zh-CN"/>
          </a:p>
        </p:txBody>
      </p:sp>
      <p:sp>
        <p:nvSpPr>
          <p:cNvPr id="15872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algn="r">
              <a:defRPr sz="1300" b="0">
                <a:latin typeface="Arial" charset="0"/>
                <a:ea typeface="宋体" charset="-122"/>
              </a:defRPr>
            </a:lvl1pPr>
          </a:lstStyle>
          <a:p>
            <a:pPr>
              <a:defRPr/>
            </a:pPr>
            <a:fld id="{B2F41715-0A11-4AB4-8129-308D681CEEF9}" type="slidenum">
              <a:rPr lang="en-US" altLang="zh-CN"/>
              <a:pPr>
                <a:defRPr/>
              </a:pPr>
              <a:t>‹#›</a:t>
            </a:fld>
            <a:endParaRPr lang="en-US" altLang="zh-CN" dirty="0"/>
          </a:p>
        </p:txBody>
      </p:sp>
    </p:spTree>
    <p:extLst>
      <p:ext uri="{BB962C8B-B14F-4D97-AF65-F5344CB8AC3E}">
        <p14:creationId xmlns:p14="http://schemas.microsoft.com/office/powerpoint/2010/main" val="769850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a:defRPr sz="1300" b="0">
                <a:latin typeface="Arial" charset="0"/>
                <a:ea typeface="宋体" charset="-122"/>
              </a:defRPr>
            </a:lvl1pPr>
          </a:lstStyle>
          <a:p>
            <a:pPr>
              <a:defRPr/>
            </a:pPr>
            <a:endParaRPr lang="en-US" altLang="zh-CN"/>
          </a:p>
        </p:txBody>
      </p:sp>
      <p:sp>
        <p:nvSpPr>
          <p:cNvPr id="16384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algn="r">
              <a:defRPr sz="1300" b="0">
                <a:latin typeface="Arial" charset="0"/>
                <a:ea typeface="宋体"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992188" y="769938"/>
            <a:ext cx="5114925" cy="3835400"/>
          </a:xfrm>
          <a:prstGeom prst="rect">
            <a:avLst/>
          </a:prstGeom>
          <a:noFill/>
          <a:ln w="9525">
            <a:solidFill>
              <a:srgbClr val="000000"/>
            </a:solidFill>
            <a:miter lim="800000"/>
            <a:headEnd/>
            <a:tailEnd/>
          </a:ln>
        </p:spPr>
      </p:sp>
      <p:sp>
        <p:nvSpPr>
          <p:cNvPr id="16384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384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a:defRPr sz="1300" b="0">
                <a:latin typeface="Arial" charset="0"/>
                <a:ea typeface="宋体" charset="-122"/>
              </a:defRPr>
            </a:lvl1pPr>
          </a:lstStyle>
          <a:p>
            <a:pPr>
              <a:defRPr/>
            </a:pPr>
            <a:endParaRPr lang="en-US" altLang="zh-CN"/>
          </a:p>
        </p:txBody>
      </p:sp>
      <p:sp>
        <p:nvSpPr>
          <p:cNvPr id="16384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algn="r">
              <a:defRPr sz="1300" b="0">
                <a:latin typeface="Arial" charset="0"/>
                <a:ea typeface="宋体" charset="-122"/>
              </a:defRPr>
            </a:lvl1pPr>
          </a:lstStyle>
          <a:p>
            <a:pPr>
              <a:defRPr/>
            </a:pPr>
            <a:fld id="{61A8A80B-19F8-4C61-B216-6DBB45A06816}" type="slidenum">
              <a:rPr lang="en-US" altLang="zh-CN"/>
              <a:pPr>
                <a:defRPr/>
              </a:pPr>
              <a:t>‹#›</a:t>
            </a:fld>
            <a:endParaRPr lang="en-US" altLang="zh-CN" dirty="0"/>
          </a:p>
        </p:txBody>
      </p:sp>
    </p:spTree>
    <p:extLst>
      <p:ext uri="{BB962C8B-B14F-4D97-AF65-F5344CB8AC3E}">
        <p14:creationId xmlns:p14="http://schemas.microsoft.com/office/powerpoint/2010/main" val="28397697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1A8A80B-19F8-4C61-B216-6DBB45A06816}" type="slidenum">
              <a:rPr lang="en-US" altLang="zh-CN" smtClean="0">
                <a:solidFill>
                  <a:srgbClr val="000000"/>
                </a:solidFill>
              </a:rPr>
              <a:pPr>
                <a:defRPr/>
              </a:pPr>
              <a:t>1</a:t>
            </a:fld>
            <a:endParaRPr lang="en-US" altLang="zh-CN" dirty="0">
              <a:solidFill>
                <a:srgbClr val="000000"/>
              </a:solidFill>
            </a:endParaRPr>
          </a:p>
        </p:txBody>
      </p:sp>
    </p:spTree>
    <p:extLst>
      <p:ext uri="{BB962C8B-B14F-4D97-AF65-F5344CB8AC3E}">
        <p14:creationId xmlns:p14="http://schemas.microsoft.com/office/powerpoint/2010/main" val="559700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Rot="1" noChangeAspect="1" noTextEdit="1"/>
          </p:cNvSpPr>
          <p:nvPr>
            <p:ph type="sldImg"/>
          </p:nvPr>
        </p:nvSpPr>
        <p:spPr>
          <a:ln/>
        </p:spPr>
      </p:sp>
      <p:sp>
        <p:nvSpPr>
          <p:cNvPr id="268291" name="Rectangle 3"/>
          <p:cNvSpPr>
            <a:spLocks noGrp="1"/>
          </p:cNvSpPr>
          <p:nvPr>
            <p:ph type="body" idx="1"/>
          </p:nvPr>
        </p:nvSpPr>
        <p:spPr>
          <a:xfrm>
            <a:off x="914400" y="4343400"/>
            <a:ext cx="5029200" cy="4114800"/>
          </a:xfrm>
        </p:spPr>
        <p:txBody>
          <a:bodyPr/>
          <a:lstStyle/>
          <a:p>
            <a:endParaRPr lang="zh-CN" altLang="en-US"/>
          </a:p>
        </p:txBody>
      </p:sp>
    </p:spTree>
    <p:extLst>
      <p:ext uri="{BB962C8B-B14F-4D97-AF65-F5344CB8AC3E}">
        <p14:creationId xmlns:p14="http://schemas.microsoft.com/office/powerpoint/2010/main" val="1555847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1A8A80B-19F8-4C61-B216-6DBB45A06816}" type="slidenum">
              <a:rPr lang="en-US" altLang="zh-CN" smtClean="0"/>
              <a:pPr>
                <a:defRPr/>
              </a:pPr>
              <a:t>11</a:t>
            </a:fld>
            <a:endParaRPr lang="en-US" altLang="zh-CN" dirty="0"/>
          </a:p>
        </p:txBody>
      </p:sp>
    </p:spTree>
    <p:extLst>
      <p:ext uri="{BB962C8B-B14F-4D97-AF65-F5344CB8AC3E}">
        <p14:creationId xmlns:p14="http://schemas.microsoft.com/office/powerpoint/2010/main" val="3336475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lvl1pPr>
              <a:defRPr/>
            </a:lvl1pPr>
          </a:lstStyle>
          <a:p>
            <a:pPr>
              <a:defRPr/>
            </a:pPr>
            <a:endParaRPr lang="en-US" dirty="0"/>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pPr>
              <a:defRPr/>
            </a:pPr>
            <a:fld id="{5294B2F5-DB75-46B3-B46D-340E95942C2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dirty="0"/>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pPr>
              <a:defRPr/>
            </a:pPr>
            <a:fld id="{B0277E5B-B502-4632-AA2D-E714FACCCF7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dirty="0"/>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pPr>
              <a:defRPr/>
            </a:pPr>
            <a:fld id="{FAE22C8F-2285-420C-AA94-D02E9CAAE981}"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86644" y="274640"/>
            <a:ext cx="1400156" cy="5851525"/>
          </a:xfrm>
        </p:spPr>
        <p:txBody>
          <a:bodyPr vert="eaVert"/>
          <a:lstStyle>
            <a:lvl1pPr>
              <a:defRPr lang="zh-CN" altLang="en-US"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0"/>
            <a:ext cx="6829444"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EBEA47-0AC1-478F-9035-961EAAC0BE67}"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2_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86644" y="274640"/>
            <a:ext cx="1400156" cy="5851525"/>
          </a:xfrm>
        </p:spPr>
        <p:txBody>
          <a:bodyPr vert="eaVert"/>
          <a:lstStyle>
            <a:lvl1pPr>
              <a:defRPr lang="zh-CN" altLang="en-US"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0"/>
            <a:ext cx="6829444"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EBEA47-0AC1-478F-9035-961EAAC0BE67}"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2" descr="Light horizontal"/>
          <p:cNvSpPr>
            <a:spLocks noChangeArrowheads="1"/>
          </p:cNvSpPr>
          <p:nvPr/>
        </p:nvSpPr>
        <p:spPr bwMode="gray">
          <a:xfrm>
            <a:off x="0" y="0"/>
            <a:ext cx="9144000" cy="3225800"/>
          </a:xfrm>
          <a:prstGeom prst="rect">
            <a:avLst/>
          </a:prstGeom>
          <a:pattFill prst="ltHorz">
            <a:fgClr>
              <a:schemeClr val="accent1"/>
            </a:fgClr>
            <a:bgClr>
              <a:schemeClr val="accent2"/>
            </a:bgClr>
          </a:pattFill>
          <a:ln w="9525">
            <a:noFill/>
            <a:miter lim="800000"/>
            <a:headEnd/>
            <a:tailEnd/>
          </a:ln>
          <a:effectLst/>
        </p:spPr>
        <p:txBody>
          <a:bodyPr wrap="none" anchor="ct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grpSp>
        <p:nvGrpSpPr>
          <p:cNvPr id="2" name="组合 44"/>
          <p:cNvGrpSpPr>
            <a:grpSpLocks/>
          </p:cNvGrpSpPr>
          <p:nvPr/>
        </p:nvGrpSpPr>
        <p:grpSpPr bwMode="auto">
          <a:xfrm>
            <a:off x="-3175" y="3200400"/>
            <a:ext cx="9147175" cy="158750"/>
            <a:chOff x="0" y="2056"/>
            <a:chExt cx="5762" cy="100"/>
          </a:xfrm>
        </p:grpSpPr>
        <p:sp>
          <p:nvSpPr>
            <p:cNvPr id="6" name="矩形 45"/>
            <p:cNvSpPr>
              <a:spLocks noChangeArrowheads="1"/>
            </p:cNvSpPr>
            <p:nvPr userDrawn="1"/>
          </p:nvSpPr>
          <p:spPr bwMode="gray">
            <a:xfrm>
              <a:off x="1505" y="2056"/>
              <a:ext cx="4257" cy="100"/>
            </a:xfrm>
            <a:prstGeom prst="rect">
              <a:avLst/>
            </a:prstGeom>
            <a:solidFill>
              <a:schemeClr val="tx2"/>
            </a:solidFill>
            <a:ln w="9525">
              <a:noFill/>
              <a:miter lim="800000"/>
              <a:headEnd/>
              <a:tailEnd/>
            </a:ln>
            <a:effectLst/>
          </p:spPr>
          <p:txBody>
            <a:bodyPr wrap="none" anchor="ct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7" name="矩形 46"/>
            <p:cNvSpPr>
              <a:spLocks noChangeArrowheads="1"/>
            </p:cNvSpPr>
            <p:nvPr userDrawn="1"/>
          </p:nvSpPr>
          <p:spPr bwMode="gray">
            <a:xfrm>
              <a:off x="998" y="2056"/>
              <a:ext cx="508" cy="100"/>
            </a:xfrm>
            <a:prstGeom prst="rect">
              <a:avLst/>
            </a:prstGeom>
            <a:solidFill>
              <a:schemeClr val="hlink"/>
            </a:solidFill>
            <a:ln w="9525">
              <a:noFill/>
              <a:miter lim="800000"/>
              <a:headEnd/>
              <a:tailEnd/>
            </a:ln>
            <a:effectLst/>
          </p:spPr>
          <p:txBody>
            <a:bodyPr wrap="none" anchor="ct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8" name="矩形 47"/>
            <p:cNvSpPr>
              <a:spLocks noChangeArrowheads="1"/>
            </p:cNvSpPr>
            <p:nvPr userDrawn="1"/>
          </p:nvSpPr>
          <p:spPr bwMode="gray">
            <a:xfrm>
              <a:off x="504" y="2056"/>
              <a:ext cx="507" cy="100"/>
            </a:xfrm>
            <a:prstGeom prst="rect">
              <a:avLst/>
            </a:prstGeom>
            <a:solidFill>
              <a:schemeClr val="folHlink"/>
            </a:solidFill>
            <a:ln w="9525">
              <a:noFill/>
              <a:miter lim="800000"/>
              <a:headEnd/>
              <a:tailEnd/>
            </a:ln>
            <a:effectLst/>
          </p:spPr>
          <p:txBody>
            <a:bodyPr wrap="none" anchor="ct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9" name="矩形 48"/>
            <p:cNvSpPr>
              <a:spLocks noChangeArrowheads="1"/>
            </p:cNvSpPr>
            <p:nvPr userDrawn="1"/>
          </p:nvSpPr>
          <p:spPr bwMode="gray">
            <a:xfrm>
              <a:off x="0" y="2056"/>
              <a:ext cx="507" cy="100"/>
            </a:xfrm>
            <a:prstGeom prst="rect">
              <a:avLst/>
            </a:prstGeom>
            <a:solidFill>
              <a:schemeClr val="tx2"/>
            </a:solidFill>
            <a:ln w="9525">
              <a:noFill/>
              <a:miter lim="800000"/>
              <a:headEnd/>
              <a:tailEnd/>
            </a:ln>
            <a:effectLst/>
          </p:spPr>
          <p:txBody>
            <a:bodyPr wrap="none" anchor="ct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grpSp>
      <p:sp>
        <p:nvSpPr>
          <p:cNvPr id="154673" name="矩形 49"/>
          <p:cNvSpPr>
            <a:spLocks noGrp="1" noChangeArrowheads="1"/>
          </p:cNvSpPr>
          <p:nvPr>
            <p:ph type="ctrTitle"/>
          </p:nvPr>
        </p:nvSpPr>
        <p:spPr>
          <a:xfrm>
            <a:off x="609600" y="1371600"/>
            <a:ext cx="7772400" cy="1470025"/>
          </a:xfrm>
        </p:spPr>
        <p:txBody>
          <a:bodyPr/>
          <a:lstStyle>
            <a:lvl1pPr>
              <a:defRPr sz="4400"/>
            </a:lvl1pPr>
          </a:lstStyle>
          <a:p>
            <a:pPr lvl="0"/>
            <a:r>
              <a:rPr lang="zh-CN" altLang="en-US" noProof="0"/>
              <a:t>单击此处编辑母版标题样式</a:t>
            </a:r>
          </a:p>
        </p:txBody>
      </p:sp>
      <p:sp>
        <p:nvSpPr>
          <p:cNvPr id="154674" name="矩形 50"/>
          <p:cNvSpPr>
            <a:spLocks noGrp="1" noChangeArrowheads="1"/>
          </p:cNvSpPr>
          <p:nvPr>
            <p:ph type="subTitle" idx="1"/>
          </p:nvPr>
        </p:nvSpPr>
        <p:spPr>
          <a:xfrm>
            <a:off x="1600200" y="3962400"/>
            <a:ext cx="6096000" cy="1676400"/>
          </a:xfrm>
        </p:spPr>
        <p:txBody>
          <a:bodyPr/>
          <a:lstStyle>
            <a:lvl1pPr marL="0" indent="0">
              <a:buFontTx/>
              <a:buNone/>
              <a:defRPr sz="2400"/>
            </a:lvl1pPr>
          </a:lstStyle>
          <a:p>
            <a:pPr lvl="0"/>
            <a:r>
              <a:rPr lang="zh-CN" altLang="en-US" noProof="0"/>
              <a:t>单击此处编辑母版副标题样式</a:t>
            </a:r>
          </a:p>
        </p:txBody>
      </p:sp>
      <p:sp>
        <p:nvSpPr>
          <p:cNvPr id="10" name="矩形 51"/>
          <p:cNvSpPr>
            <a:spLocks noGrp="1" noChangeArrowheads="1"/>
          </p:cNvSpPr>
          <p:nvPr>
            <p:ph type="dt" sz="half" idx="10"/>
          </p:nvPr>
        </p:nvSpPr>
        <p:spPr bwMode="auto">
          <a:xfrm>
            <a:off x="457200" y="6400800"/>
            <a:ext cx="2133600" cy="320675"/>
          </a:xfrm>
          <a:prstGeom prst="rect">
            <a:avLst/>
          </a:prstGeom>
          <a:extLst/>
        </p:spPr>
        <p:txBody>
          <a:bodyPr vert="horz" wrap="square" lIns="91440" tIns="45720" rIns="91440" bIns="45720" numCol="1" anchor="t" anchorCtr="0" compatLnSpc="1">
            <a:prstTxWarp prst="textNoShape">
              <a:avLst/>
            </a:prstTxWarp>
          </a:bodyPr>
          <a:lstStyle>
            <a:lvl1pPr algn="l">
              <a:spcBef>
                <a:spcPct val="0"/>
              </a:spcBef>
              <a:buClrTx/>
              <a:buFontTx/>
              <a:buNone/>
              <a:defRPr sz="1000" b="0">
                <a:solidFill>
                  <a:schemeClr val="tx1"/>
                </a:solidFill>
                <a:latin typeface="Arial" pitchFamily="34" charset="0"/>
                <a:ea typeface="宋体" pitchFamily="2" charset="-122"/>
              </a:defRPr>
            </a:lvl1pPr>
          </a:lstStyle>
          <a:p>
            <a:pPr>
              <a:defRPr/>
            </a:pPr>
            <a:endParaRPr lang="en-US" altLang="zh-CN">
              <a:solidFill>
                <a:srgbClr val="000000"/>
              </a:solidFill>
            </a:endParaRPr>
          </a:p>
        </p:txBody>
      </p:sp>
      <p:sp>
        <p:nvSpPr>
          <p:cNvPr id="11" name="矩形 52"/>
          <p:cNvSpPr>
            <a:spLocks noGrp="1" noChangeArrowheads="1"/>
          </p:cNvSpPr>
          <p:nvPr>
            <p:ph type="ftr" sz="quarter" idx="11"/>
          </p:nvPr>
        </p:nvSpPr>
        <p:spPr bwMode="auto">
          <a:xfrm>
            <a:off x="3124200" y="6400800"/>
            <a:ext cx="2895600" cy="320675"/>
          </a:xfrm>
          <a:prstGeom prst="rect">
            <a:avLst/>
          </a:prstGeom>
          <a:extLst/>
        </p:spPr>
        <p:txBody>
          <a:bodyPr vert="horz" wrap="square" lIns="91440" tIns="45720" rIns="91440" bIns="45720" numCol="1" anchor="t" anchorCtr="0" compatLnSpc="1">
            <a:prstTxWarp prst="textNoShape">
              <a:avLst/>
            </a:prstTxWarp>
          </a:bodyPr>
          <a:lstStyle>
            <a:lvl1pPr algn="ctr">
              <a:spcBef>
                <a:spcPct val="0"/>
              </a:spcBef>
              <a:buClrTx/>
              <a:buFontTx/>
              <a:buNone/>
              <a:defRPr sz="1000" b="0">
                <a:solidFill>
                  <a:schemeClr val="tx1"/>
                </a:solidFill>
                <a:latin typeface="Arial" pitchFamily="34" charset="0"/>
                <a:ea typeface="宋体" pitchFamily="2" charset="-122"/>
              </a:defRPr>
            </a:lvl1pPr>
          </a:lstStyle>
          <a:p>
            <a:pPr>
              <a:defRPr/>
            </a:pPr>
            <a:endParaRPr lang="en-US" altLang="zh-CN">
              <a:solidFill>
                <a:srgbClr val="000000"/>
              </a:solidFill>
            </a:endParaRPr>
          </a:p>
        </p:txBody>
      </p:sp>
      <p:sp>
        <p:nvSpPr>
          <p:cNvPr id="12" name="矩形 53"/>
          <p:cNvSpPr>
            <a:spLocks noGrp="1" noChangeArrowheads="1"/>
          </p:cNvSpPr>
          <p:nvPr>
            <p:ph type="sldNum" sz="quarter" idx="12"/>
          </p:nvPr>
        </p:nvSpPr>
        <p:spPr bwMode="auto">
          <a:xfrm>
            <a:off x="6553200" y="6400800"/>
            <a:ext cx="2133600" cy="320675"/>
          </a:xfrm>
          <a:prstGeom prst="rect">
            <a:avLst/>
          </a:prstGeom>
          <a:extLst/>
        </p:spPr>
        <p:txBody>
          <a:bodyPr vert="horz" wrap="square" lIns="91440" tIns="45720" rIns="91440" bIns="45720" numCol="1" anchor="t" anchorCtr="0" compatLnSpc="1">
            <a:prstTxWarp prst="textNoShape">
              <a:avLst/>
            </a:prstTxWarp>
          </a:bodyPr>
          <a:lstStyle>
            <a:lvl1pPr algn="r">
              <a:spcBef>
                <a:spcPct val="0"/>
              </a:spcBef>
              <a:buClrTx/>
              <a:buFontTx/>
              <a:buNone/>
              <a:defRPr sz="1000" b="0">
                <a:solidFill>
                  <a:schemeClr val="tx1"/>
                </a:solidFill>
                <a:latin typeface="+mn-lt"/>
                <a:ea typeface="宋体" pitchFamily="2" charset="-122"/>
              </a:defRPr>
            </a:lvl1pPr>
          </a:lstStyle>
          <a:p>
            <a:pPr>
              <a:defRPr/>
            </a:pPr>
            <a:fld id="{934CEDB1-E825-4D54-9E5B-4D2418EA0B6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61382844"/>
      </p:ext>
    </p:extLst>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Calibri" pitchFamily="34" charset="0"/>
                <a:ea typeface="黑体" pitchFamily="2" charset="-122"/>
                <a:cs typeface="Calibri" pitchFamily="34" charset="0"/>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b="1">
                <a:latin typeface="Calibri" pitchFamily="34" charset="0"/>
                <a:cs typeface="Calibri" pitchFamily="34" charset="0"/>
              </a:defRPr>
            </a:lvl1pPr>
            <a:lvl2pPr>
              <a:defRPr b="1">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93735251"/>
      </p:ext>
    </p:extLst>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814303725"/>
      </p:ext>
    </p:extLst>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478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478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759672"/>
      </p:ext>
    </p:extLst>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61914676"/>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811799051"/>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dirty="0"/>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pPr>
              <a:defRPr/>
            </a:pPr>
            <a:fld id="{729E37F5-7C00-4519-8AF3-7A456D76BA6E}"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6839302"/>
      </p:ext>
    </p:extLst>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96329131"/>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36400099"/>
      </p:ext>
    </p:extLst>
  </p:cSld>
  <p:clrMapOvr>
    <a:masterClrMapping/>
  </p:clrMapOvr>
  <p:transition>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956540174"/>
      </p:ext>
    </p:extLst>
  </p:cSld>
  <p:clrMapOvr>
    <a:masterClrMapping/>
  </p:clrMapOvr>
  <p:transition>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35324324"/>
      </p:ext>
    </p:extLst>
  </p:cSld>
  <p:clrMapOvr>
    <a:masterClrMapping/>
  </p:clrMapOvr>
  <p:transition>
    <p:pull dir="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49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0"/>
            <a:ext cx="6019800" cy="60499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72739516"/>
      </p:ext>
    </p:extLst>
  </p:cSld>
  <p:clrMapOvr>
    <a:masterClrMapping/>
  </p:clrMapOvr>
  <p:transition>
    <p:pull dir="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696200" cy="762000"/>
          </a:xfrm>
        </p:spPr>
        <p:txBody>
          <a:bodyPr/>
          <a:lstStyle/>
          <a:p>
            <a:r>
              <a:rPr lang="zh-CN" altLang="en-US"/>
              <a:t>单击此处编辑母版标题样式</a:t>
            </a:r>
          </a:p>
        </p:txBody>
      </p:sp>
      <p:sp>
        <p:nvSpPr>
          <p:cNvPr id="3" name="表格占位符 2"/>
          <p:cNvSpPr>
            <a:spLocks noGrp="1"/>
          </p:cNvSpPr>
          <p:nvPr>
            <p:ph type="tbl" idx="1"/>
          </p:nvPr>
        </p:nvSpPr>
        <p:spPr>
          <a:xfrm>
            <a:off x="457200" y="1447800"/>
            <a:ext cx="8229600" cy="4830763"/>
          </a:xfrm>
        </p:spPr>
        <p:txBody>
          <a:bodyPr/>
          <a:lstStyle/>
          <a:p>
            <a:pPr lvl="0"/>
            <a:endParaRPr lang="zh-CN" altLang="en-US" noProof="0"/>
          </a:p>
        </p:txBody>
      </p:sp>
    </p:spTree>
    <p:extLst>
      <p:ext uri="{BB962C8B-B14F-4D97-AF65-F5344CB8AC3E}">
        <p14:creationId xmlns:p14="http://schemas.microsoft.com/office/powerpoint/2010/main" val="1110808060"/>
      </p:ext>
    </p:extLst>
  </p:cSld>
  <p:clrMapOvr>
    <a:masterClrMapping/>
  </p:clrMapOvr>
  <p:transition>
    <p:pull dir="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52400"/>
            <a:ext cx="81534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371600"/>
            <a:ext cx="4098925" cy="5010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08525" y="1371600"/>
            <a:ext cx="4100513" cy="2428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08525" y="3952875"/>
            <a:ext cx="4100513" cy="2428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66938895"/>
      </p:ext>
    </p:extLst>
  </p:cSld>
  <p:clrMapOvr>
    <a:masterClrMapping/>
  </p:clrMapOvr>
  <p:transition>
    <p:pull dir="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68313" y="1268413"/>
            <a:ext cx="8351837" cy="5113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灯片编号占位符 2"/>
          <p:cNvSpPr>
            <a:spLocks noGrp="1"/>
          </p:cNvSpPr>
          <p:nvPr>
            <p:ph type="sldNum" sz="quarter" idx="10"/>
          </p:nvPr>
        </p:nvSpPr>
        <p:spPr>
          <a:xfrm>
            <a:off x="7010400" y="6381750"/>
            <a:ext cx="2133600" cy="476250"/>
          </a:xfrm>
        </p:spPr>
        <p:txBody>
          <a:bodyPr/>
          <a:lstStyle>
            <a:lvl1pPr>
              <a:defRPr/>
            </a:lvl1pPr>
          </a:lstStyle>
          <a:p>
            <a:fld id="{281FBA51-0D16-44EF-A27B-80479F357B5F}" type="slidenum">
              <a:rPr lang="zh-CN" altLang="en-US"/>
              <a:pPr/>
              <a:t>‹#›</a:t>
            </a:fld>
            <a:endParaRPr lang="en-US" altLang="zh-CN"/>
          </a:p>
        </p:txBody>
      </p:sp>
    </p:spTree>
    <p:extLst>
      <p:ext uri="{BB962C8B-B14F-4D97-AF65-F5344CB8AC3E}">
        <p14:creationId xmlns:p14="http://schemas.microsoft.com/office/powerpoint/2010/main" val="4012073893"/>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3607494"/>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929B2A0-F496-4AA7-BECC-A3F2D4CF8BCF}" type="slidenum">
              <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184016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dirty="0"/>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pPr>
              <a:defRPr/>
            </a:pPr>
            <a:fld id="{3D426D0B-8782-40B1-B3DC-66F0A3D80488}"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90486"/>
            <a:ext cx="8001000" cy="674218"/>
          </a:xfrm>
        </p:spPr>
        <p:txBody>
          <a:bodyPr/>
          <a:lstStyle>
            <a:lvl1pPr>
              <a:defRPr b="0">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a:xfrm>
            <a:off x="566738" y="1124744"/>
            <a:ext cx="8001000" cy="4895056"/>
          </a:xfrm>
        </p:spPr>
        <p:txBody>
          <a:bodyPr/>
          <a:lstStyle>
            <a:lvl1pPr>
              <a:defRPr b="1"/>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ko-KR"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6"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B42688D-7317-42E2-A1EB-4767EFF5DCCF}" type="slidenum">
              <a:rPr kumimoji="0" lang="ko-KR" altLang="en-US" sz="1200" b="0" i="0" u="none" strike="noStrike" kern="1200" cap="none" spc="0" normalizeH="0" baseline="0" noProof="0">
                <a:ln>
                  <a:noFill/>
                </a:ln>
                <a:solidFill>
                  <a:prstClr val="black"/>
                </a:solidFill>
                <a:effectLst/>
                <a:uLnTx/>
                <a:uFillTx/>
                <a:latin typeface="Verdana" pitchFamily="34"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ko-KR"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36169737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5" name="Rectangle 7"/>
          <p:cNvSpPr>
            <a:spLocks noGrp="1" noChangeArrowheads="1"/>
          </p:cNvSpPr>
          <p:nvPr>
            <p:ph type="ftr" sz="quarter" idx="11"/>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6" name="Rectangle 8"/>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6ADD852-F8CD-4CC7-9B7F-D732090A203B}" type="slidenum">
              <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33308749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6" name="Rectangle 7"/>
          <p:cNvSpPr>
            <a:spLocks noGrp="1" noChangeArrowheads="1"/>
          </p:cNvSpPr>
          <p:nvPr>
            <p:ph type="ftr" sz="quarter" idx="11"/>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7" name="Rectangle 8"/>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7F4C763-84B8-47CD-B860-BDD502303291}" type="slidenum">
              <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26529496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8" name="Rectangle 7"/>
          <p:cNvSpPr>
            <a:spLocks noGrp="1" noChangeArrowheads="1"/>
          </p:cNvSpPr>
          <p:nvPr>
            <p:ph type="ftr" sz="quarter" idx="11"/>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9" name="Rectangle 8"/>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624434C-B4EE-49BD-BD50-A77DAE672984}" type="slidenum">
              <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40165757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4" name="Rectangle 7"/>
          <p:cNvSpPr>
            <a:spLocks noGrp="1" noChangeArrowheads="1"/>
          </p:cNvSpPr>
          <p:nvPr>
            <p:ph type="ftr" sz="quarter" idx="11"/>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5" name="Rectangle 8"/>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A6A66D9-CC9C-41D2-B84D-44CAE73EA7C4}" type="slidenum">
              <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25525865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3" name="Rectangle 7"/>
          <p:cNvSpPr>
            <a:spLocks noGrp="1" noChangeArrowheads="1"/>
          </p:cNvSpPr>
          <p:nvPr>
            <p:ph type="ftr" sz="quarter" idx="11"/>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4" name="Rectangle 8"/>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A52FE4F-5D56-4976-A54B-B29CD34B1C0D}" type="slidenum">
              <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11177733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6" name="Rectangle 7"/>
          <p:cNvSpPr>
            <a:spLocks noGrp="1" noChangeArrowheads="1"/>
          </p:cNvSpPr>
          <p:nvPr>
            <p:ph type="ftr" sz="quarter" idx="11"/>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7" name="Rectangle 8"/>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A0995AB-2CAE-4F40-84D7-83B51CD469BD}" type="slidenum">
              <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27665302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6" name="Rectangle 7"/>
          <p:cNvSpPr>
            <a:spLocks noGrp="1" noChangeArrowheads="1"/>
          </p:cNvSpPr>
          <p:nvPr>
            <p:ph type="ftr" sz="quarter" idx="11"/>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7" name="Rectangle 8"/>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1840756-24BD-45CD-BA27-4F5E18A24105}" type="slidenum">
              <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19180184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5" name="Rectangle 7"/>
          <p:cNvSpPr>
            <a:spLocks noGrp="1" noChangeArrowheads="1"/>
          </p:cNvSpPr>
          <p:nvPr>
            <p:ph type="ftr" sz="quarter" idx="11"/>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6" name="Rectangle 8"/>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E1EE74A-408B-410F-B5E7-E5E99E1703F8}" type="slidenum">
              <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39706042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5" name="Rectangle 7"/>
          <p:cNvSpPr>
            <a:spLocks noGrp="1" noChangeArrowheads="1"/>
          </p:cNvSpPr>
          <p:nvPr>
            <p:ph type="ftr" sz="quarter" idx="11"/>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6" name="Rectangle 8"/>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C1EF51C-A554-402B-8BDA-974A3B3B10F7}" type="slidenum">
              <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2253325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en-US" dirty="0"/>
          </a:p>
        </p:txBody>
      </p:sp>
      <p:sp>
        <p:nvSpPr>
          <p:cNvPr id="6" name="页脚占位符 4"/>
          <p:cNvSpPr>
            <a:spLocks noGrp="1"/>
          </p:cNvSpPr>
          <p:nvPr>
            <p:ph type="ftr" sz="quarter" idx="11"/>
          </p:nvPr>
        </p:nvSpPr>
        <p:spPr/>
        <p:txBody>
          <a:bodyPr/>
          <a:lstStyle>
            <a:lvl1pPr>
              <a:defRPr/>
            </a:lvl1pPr>
          </a:lstStyle>
          <a:p>
            <a:pPr>
              <a:defRPr/>
            </a:pPr>
            <a:endParaRPr lang="en-US"/>
          </a:p>
        </p:txBody>
      </p:sp>
      <p:sp>
        <p:nvSpPr>
          <p:cNvPr id="7" name="灯片编号占位符 5"/>
          <p:cNvSpPr>
            <a:spLocks noGrp="1"/>
          </p:cNvSpPr>
          <p:nvPr>
            <p:ph type="sldNum" sz="quarter" idx="12"/>
          </p:nvPr>
        </p:nvSpPr>
        <p:spPr/>
        <p:txBody>
          <a:bodyPr/>
          <a:lstStyle>
            <a:lvl1pPr>
              <a:defRPr/>
            </a:lvl1pPr>
          </a:lstStyle>
          <a:p>
            <a:pPr>
              <a:defRPr/>
            </a:pPr>
            <a:fld id="{E834247D-176C-4C48-9311-4FF4560B7077}"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1066800"/>
            <a:ext cx="7691462"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ko-KR"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5" name="页脚占位符 4"/>
          <p:cNvSpPr>
            <a:spLocks noGrp="1"/>
          </p:cNvSpPr>
          <p:nvPr>
            <p:ph type="ftr" sz="quarter" idx="11"/>
          </p:nvPr>
        </p:nvSpPr>
        <p:spPr/>
        <p:txBody>
          <a:bodyPr/>
          <a:lstStyle>
            <a:lvl1pPr>
              <a:defRPr>
                <a:latin typeface="+mn-lt"/>
                <a:ea typeface="굴림" pitchFamily="50" charset="-127"/>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ko-KR" sz="1200" b="0" i="0" u="none" strike="noStrike" kern="1200" cap="none" spc="0" normalizeH="0" baseline="0" noProof="0">
              <a:ln>
                <a:noFill/>
              </a:ln>
              <a:solidFill>
                <a:prstClr val="black"/>
              </a:solidFill>
              <a:effectLst/>
              <a:uLnTx/>
              <a:uFillTx/>
              <a:latin typeface="Verdana"/>
              <a:ea typeface="굴림" pitchFamily="50" charset="-127"/>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A6E44F8-7F17-465B-AB07-14B2437C9C6D}" type="slidenum">
              <a:rPr kumimoji="0" lang="ko-KR" altLang="en-US" sz="1200" b="0" i="0" u="none" strike="noStrike" kern="1200" cap="none" spc="0" normalizeH="0" baseline="0" noProof="0">
                <a:ln>
                  <a:noFill/>
                </a:ln>
                <a:solidFill>
                  <a:prstClr val="black"/>
                </a:solidFill>
                <a:effectLst/>
                <a:uLnTx/>
                <a:uFillTx/>
                <a:latin typeface="Verdana" pitchFamily="34"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ko-KR"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1101281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3"/>
          <p:cNvSpPr>
            <a:spLocks noGrp="1"/>
          </p:cNvSpPr>
          <p:nvPr>
            <p:ph type="dt" sz="half" idx="10"/>
          </p:nvPr>
        </p:nvSpPr>
        <p:spPr/>
        <p:txBody>
          <a:bodyPr/>
          <a:lstStyle>
            <a:lvl1pPr>
              <a:defRPr/>
            </a:lvl1pPr>
          </a:lstStyle>
          <a:p>
            <a:pPr>
              <a:defRPr/>
            </a:pPr>
            <a:endParaRPr lang="en-US" dirty="0"/>
          </a:p>
        </p:txBody>
      </p:sp>
      <p:sp>
        <p:nvSpPr>
          <p:cNvPr id="8" name="页脚占位符 4"/>
          <p:cNvSpPr>
            <a:spLocks noGrp="1"/>
          </p:cNvSpPr>
          <p:nvPr>
            <p:ph type="ftr" sz="quarter" idx="11"/>
          </p:nvPr>
        </p:nvSpPr>
        <p:spPr/>
        <p:txBody>
          <a:bodyPr/>
          <a:lstStyle>
            <a:lvl1pPr>
              <a:defRPr/>
            </a:lvl1pPr>
          </a:lstStyle>
          <a:p>
            <a:pPr>
              <a:defRPr/>
            </a:pPr>
            <a:endParaRPr lang="en-US"/>
          </a:p>
        </p:txBody>
      </p:sp>
      <p:sp>
        <p:nvSpPr>
          <p:cNvPr id="9" name="灯片编号占位符 5"/>
          <p:cNvSpPr>
            <a:spLocks noGrp="1"/>
          </p:cNvSpPr>
          <p:nvPr>
            <p:ph type="sldNum" sz="quarter" idx="12"/>
          </p:nvPr>
        </p:nvSpPr>
        <p:spPr/>
        <p:txBody>
          <a:bodyPr/>
          <a:lstStyle>
            <a:lvl1pPr>
              <a:defRPr/>
            </a:lvl1pPr>
          </a:lstStyle>
          <a:p>
            <a:pPr>
              <a:defRPr/>
            </a:pPr>
            <a:fld id="{7F809364-3A82-4697-AB9E-7C71E29B4DC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3"/>
          <p:cNvSpPr>
            <a:spLocks noGrp="1"/>
          </p:cNvSpPr>
          <p:nvPr>
            <p:ph type="dt" sz="half" idx="10"/>
          </p:nvPr>
        </p:nvSpPr>
        <p:spPr/>
        <p:txBody>
          <a:bodyPr/>
          <a:lstStyle>
            <a:lvl1pPr>
              <a:defRPr/>
            </a:lvl1pPr>
          </a:lstStyle>
          <a:p>
            <a:pPr>
              <a:defRPr/>
            </a:pPr>
            <a:endParaRPr lang="en-US" dirty="0"/>
          </a:p>
        </p:txBody>
      </p:sp>
      <p:sp>
        <p:nvSpPr>
          <p:cNvPr id="4" name="页脚占位符 4"/>
          <p:cNvSpPr>
            <a:spLocks noGrp="1"/>
          </p:cNvSpPr>
          <p:nvPr>
            <p:ph type="ftr" sz="quarter" idx="11"/>
          </p:nvPr>
        </p:nvSpPr>
        <p:spPr/>
        <p:txBody>
          <a:bodyPr/>
          <a:lstStyle>
            <a:lvl1pPr>
              <a:defRPr/>
            </a:lvl1pPr>
          </a:lstStyle>
          <a:p>
            <a:pPr>
              <a:defRPr/>
            </a:pPr>
            <a:endParaRPr lang="en-US"/>
          </a:p>
        </p:txBody>
      </p:sp>
      <p:sp>
        <p:nvSpPr>
          <p:cNvPr id="5" name="灯片编号占位符 5"/>
          <p:cNvSpPr>
            <a:spLocks noGrp="1"/>
          </p:cNvSpPr>
          <p:nvPr>
            <p:ph type="sldNum" sz="quarter" idx="12"/>
          </p:nvPr>
        </p:nvSpPr>
        <p:spPr/>
        <p:txBody>
          <a:bodyPr/>
          <a:lstStyle>
            <a:lvl1pPr>
              <a:defRPr/>
            </a:lvl1pPr>
          </a:lstStyle>
          <a:p>
            <a:pPr>
              <a:defRPr/>
            </a:pPr>
            <a:fld id="{6D93C155-D1A9-42AE-9A0C-CAA182B2886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dirty="0"/>
          </a:p>
        </p:txBody>
      </p:sp>
      <p:sp>
        <p:nvSpPr>
          <p:cNvPr id="3" name="页脚占位符 4"/>
          <p:cNvSpPr>
            <a:spLocks noGrp="1"/>
          </p:cNvSpPr>
          <p:nvPr>
            <p:ph type="ftr" sz="quarter" idx="11"/>
          </p:nvPr>
        </p:nvSpPr>
        <p:spPr/>
        <p:txBody>
          <a:bodyPr/>
          <a:lstStyle>
            <a:lvl1pPr>
              <a:defRPr/>
            </a:lvl1pPr>
          </a:lstStyle>
          <a:p>
            <a:pPr>
              <a:defRPr/>
            </a:pPr>
            <a:endParaRPr lang="en-US"/>
          </a:p>
        </p:txBody>
      </p:sp>
      <p:sp>
        <p:nvSpPr>
          <p:cNvPr id="4" name="灯片编号占位符 5"/>
          <p:cNvSpPr>
            <a:spLocks noGrp="1"/>
          </p:cNvSpPr>
          <p:nvPr>
            <p:ph type="sldNum" sz="quarter" idx="12"/>
          </p:nvPr>
        </p:nvSpPr>
        <p:spPr/>
        <p:txBody>
          <a:bodyPr/>
          <a:lstStyle>
            <a:lvl1pPr>
              <a:defRPr/>
            </a:lvl1pPr>
          </a:lstStyle>
          <a:p>
            <a:pPr>
              <a:defRPr/>
            </a:pPr>
            <a:fld id="{C472205E-64FA-4B6E-9EA6-F28DDF29E393}"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dirty="0"/>
          </a:p>
        </p:txBody>
      </p:sp>
      <p:sp>
        <p:nvSpPr>
          <p:cNvPr id="6" name="页脚占位符 4"/>
          <p:cNvSpPr>
            <a:spLocks noGrp="1"/>
          </p:cNvSpPr>
          <p:nvPr>
            <p:ph type="ftr" sz="quarter" idx="11"/>
          </p:nvPr>
        </p:nvSpPr>
        <p:spPr/>
        <p:txBody>
          <a:bodyPr/>
          <a:lstStyle>
            <a:lvl1pPr>
              <a:defRPr/>
            </a:lvl1pPr>
          </a:lstStyle>
          <a:p>
            <a:pPr>
              <a:defRPr/>
            </a:pPr>
            <a:endParaRPr lang="en-US"/>
          </a:p>
        </p:txBody>
      </p:sp>
      <p:sp>
        <p:nvSpPr>
          <p:cNvPr id="7" name="灯片编号占位符 5"/>
          <p:cNvSpPr>
            <a:spLocks noGrp="1"/>
          </p:cNvSpPr>
          <p:nvPr>
            <p:ph type="sldNum" sz="quarter" idx="12"/>
          </p:nvPr>
        </p:nvSpPr>
        <p:spPr/>
        <p:txBody>
          <a:bodyPr/>
          <a:lstStyle>
            <a:lvl1pPr>
              <a:defRPr/>
            </a:lvl1pPr>
          </a:lstStyle>
          <a:p>
            <a:pPr>
              <a:defRPr/>
            </a:pPr>
            <a:fld id="{5E86D581-6676-4030-BED4-6BA57A1E9BC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dirty="0"/>
          </a:p>
        </p:txBody>
      </p:sp>
      <p:sp>
        <p:nvSpPr>
          <p:cNvPr id="6" name="页脚占位符 4"/>
          <p:cNvSpPr>
            <a:spLocks noGrp="1"/>
          </p:cNvSpPr>
          <p:nvPr>
            <p:ph type="ftr" sz="quarter" idx="11"/>
          </p:nvPr>
        </p:nvSpPr>
        <p:spPr/>
        <p:txBody>
          <a:bodyPr/>
          <a:lstStyle>
            <a:lvl1pPr>
              <a:defRPr/>
            </a:lvl1pPr>
          </a:lstStyle>
          <a:p>
            <a:pPr>
              <a:defRPr/>
            </a:pPr>
            <a:endParaRPr lang="en-US"/>
          </a:p>
        </p:txBody>
      </p:sp>
      <p:sp>
        <p:nvSpPr>
          <p:cNvPr id="7" name="灯片编号占位符 5"/>
          <p:cNvSpPr>
            <a:spLocks noGrp="1"/>
          </p:cNvSpPr>
          <p:nvPr>
            <p:ph type="sldNum" sz="quarter" idx="12"/>
          </p:nvPr>
        </p:nvSpPr>
        <p:spPr/>
        <p:txBody>
          <a:bodyPr/>
          <a:lstStyle>
            <a:lvl1pPr>
              <a:defRPr/>
            </a:lvl1pPr>
          </a:lstStyle>
          <a:p>
            <a:pPr>
              <a:defRPr/>
            </a:pPr>
            <a:fld id="{C21FB591-BD3D-47F1-8F73-2C0141ABF21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png"/><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p>
        </p:txBody>
      </p:sp>
      <p:sp>
        <p:nvSpPr>
          <p:cNvPr id="307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2B86832-8477-42B4-9E4B-61E862A46F9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774" r:id="rId1"/>
    <p:sldLayoutId id="2147484775" r:id="rId2"/>
    <p:sldLayoutId id="2147484776" r:id="rId3"/>
    <p:sldLayoutId id="2147484777" r:id="rId4"/>
    <p:sldLayoutId id="2147484778" r:id="rId5"/>
    <p:sldLayoutId id="2147484779" r:id="rId6"/>
    <p:sldLayoutId id="2147484780" r:id="rId7"/>
    <p:sldLayoutId id="2147484781" r:id="rId8"/>
    <p:sldLayoutId id="2147484782" r:id="rId9"/>
    <p:sldLayoutId id="2147484783" r:id="rId10"/>
    <p:sldLayoutId id="2147484784" r:id="rId11"/>
    <p:sldLayoutId id="2147484788" r:id="rId12"/>
    <p:sldLayoutId id="2147484789"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图片 2" descr="地球"/>
          <p:cNvPicPr>
            <a:picLocks noChangeAspect="1" noChangeArrowheads="1"/>
          </p:cNvPicPr>
          <p:nvPr userDrawn="1"/>
        </p:nvPicPr>
        <p:blipFill>
          <a:blip r:embed="rId17" cstate="print"/>
          <a:srcRect/>
          <a:stretch>
            <a:fillRect/>
          </a:stretch>
        </p:blipFill>
        <p:spPr bwMode="auto">
          <a:xfrm>
            <a:off x="0" y="1066800"/>
            <a:ext cx="9144000" cy="5791200"/>
          </a:xfrm>
          <a:prstGeom prst="rect">
            <a:avLst/>
          </a:prstGeom>
          <a:noFill/>
          <a:ln w="9525">
            <a:noFill/>
            <a:miter lim="800000"/>
            <a:headEnd/>
            <a:tailEnd/>
          </a:ln>
        </p:spPr>
      </p:pic>
      <p:sp>
        <p:nvSpPr>
          <p:cNvPr id="1027" name="矩形 3" descr="Light horizontal"/>
          <p:cNvSpPr>
            <a:spLocks noChangeArrowheads="1"/>
          </p:cNvSpPr>
          <p:nvPr/>
        </p:nvSpPr>
        <p:spPr bwMode="gray">
          <a:xfrm>
            <a:off x="1588" y="4763"/>
            <a:ext cx="9144000" cy="985837"/>
          </a:xfrm>
          <a:prstGeom prst="rect">
            <a:avLst/>
          </a:prstGeom>
          <a:pattFill prst="ltHorz">
            <a:fgClr>
              <a:schemeClr val="accent1"/>
            </a:fgClr>
            <a:bgClr>
              <a:schemeClr val="accent2"/>
            </a:bgClr>
          </a:pattFill>
          <a:ln w="9525">
            <a:noFill/>
            <a:miter lim="800000"/>
            <a:headEnd/>
            <a:tailEnd/>
          </a:ln>
          <a:effectLst/>
        </p:spPr>
        <p:txBody>
          <a:bodyPr wrap="none" anchor="ct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grpSp>
        <p:nvGrpSpPr>
          <p:cNvPr id="2" name="组合 4"/>
          <p:cNvGrpSpPr>
            <a:grpSpLocks/>
          </p:cNvGrpSpPr>
          <p:nvPr/>
        </p:nvGrpSpPr>
        <p:grpSpPr bwMode="auto">
          <a:xfrm>
            <a:off x="6350" y="993775"/>
            <a:ext cx="9156700" cy="88900"/>
            <a:chOff x="-8" y="632"/>
            <a:chExt cx="5768" cy="56"/>
          </a:xfrm>
        </p:grpSpPr>
        <p:sp>
          <p:nvSpPr>
            <p:cNvPr id="1072" name="矩形 5"/>
            <p:cNvSpPr>
              <a:spLocks noChangeArrowheads="1"/>
            </p:cNvSpPr>
            <p:nvPr userDrawn="1"/>
          </p:nvSpPr>
          <p:spPr bwMode="gray">
            <a:xfrm>
              <a:off x="1499" y="632"/>
              <a:ext cx="4261" cy="56"/>
            </a:xfrm>
            <a:prstGeom prst="rect">
              <a:avLst/>
            </a:prstGeom>
            <a:solidFill>
              <a:schemeClr val="tx2"/>
            </a:solidFill>
            <a:ln w="9525">
              <a:noFill/>
              <a:miter lim="800000"/>
              <a:headEnd/>
              <a:tailEnd/>
            </a:ln>
            <a:effectLst/>
          </p:spPr>
          <p:txBody>
            <a:bodyPr wrap="none" anchor="ct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73" name="矩形 6"/>
            <p:cNvSpPr>
              <a:spLocks noChangeArrowheads="1"/>
            </p:cNvSpPr>
            <p:nvPr userDrawn="1"/>
          </p:nvSpPr>
          <p:spPr bwMode="gray">
            <a:xfrm>
              <a:off x="991" y="632"/>
              <a:ext cx="509" cy="56"/>
            </a:xfrm>
            <a:prstGeom prst="rect">
              <a:avLst/>
            </a:prstGeom>
            <a:solidFill>
              <a:schemeClr val="hlink"/>
            </a:solidFill>
            <a:ln w="9525">
              <a:noFill/>
              <a:miter lim="800000"/>
              <a:headEnd/>
              <a:tailEnd/>
            </a:ln>
            <a:effectLst/>
          </p:spPr>
          <p:txBody>
            <a:bodyPr wrap="none" anchor="ct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74" name="矩形 7"/>
            <p:cNvSpPr>
              <a:spLocks noChangeArrowheads="1"/>
            </p:cNvSpPr>
            <p:nvPr userDrawn="1"/>
          </p:nvSpPr>
          <p:spPr bwMode="gray">
            <a:xfrm>
              <a:off x="497" y="632"/>
              <a:ext cx="507" cy="56"/>
            </a:xfrm>
            <a:prstGeom prst="rect">
              <a:avLst/>
            </a:prstGeom>
            <a:solidFill>
              <a:schemeClr val="folHlink"/>
            </a:solidFill>
            <a:ln w="9525">
              <a:noFill/>
              <a:miter lim="800000"/>
              <a:headEnd/>
              <a:tailEnd/>
            </a:ln>
            <a:effectLst/>
          </p:spPr>
          <p:txBody>
            <a:bodyPr wrap="none" anchor="ct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75" name="矩形 8"/>
            <p:cNvSpPr>
              <a:spLocks noChangeArrowheads="1"/>
            </p:cNvSpPr>
            <p:nvPr userDrawn="1"/>
          </p:nvSpPr>
          <p:spPr bwMode="ltGray">
            <a:xfrm>
              <a:off x="-8" y="632"/>
              <a:ext cx="508" cy="56"/>
            </a:xfrm>
            <a:prstGeom prst="rect">
              <a:avLst/>
            </a:prstGeom>
            <a:solidFill>
              <a:schemeClr val="tx2"/>
            </a:solidFill>
            <a:ln w="9525">
              <a:noFill/>
              <a:miter lim="800000"/>
              <a:headEnd/>
              <a:tailEnd/>
            </a:ln>
            <a:effectLst/>
          </p:spPr>
          <p:txBody>
            <a:bodyPr wrap="none" anchor="ct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grpSp>
      <p:grpSp>
        <p:nvGrpSpPr>
          <p:cNvPr id="3" name="组合 14"/>
          <p:cNvGrpSpPr>
            <a:grpSpLocks/>
          </p:cNvGrpSpPr>
          <p:nvPr/>
        </p:nvGrpSpPr>
        <p:grpSpPr bwMode="auto">
          <a:xfrm>
            <a:off x="7239000" y="76200"/>
            <a:ext cx="1828800" cy="838200"/>
            <a:chOff x="2928" y="240"/>
            <a:chExt cx="2570" cy="1488"/>
          </a:xfrm>
        </p:grpSpPr>
        <p:sp>
          <p:nvSpPr>
            <p:cNvPr id="1032" name="任意多边形 15"/>
            <p:cNvSpPr>
              <a:spLocks/>
            </p:cNvSpPr>
            <p:nvPr/>
          </p:nvSpPr>
          <p:spPr bwMode="gray">
            <a:xfrm>
              <a:off x="2928" y="240"/>
              <a:ext cx="1062" cy="1488"/>
            </a:xfrm>
            <a:custGeom>
              <a:avLst/>
              <a:gdLst>
                <a:gd name="T0" fmla="*/ 665 w 1280"/>
                <a:gd name="T1" fmla="*/ 8 h 1782"/>
                <a:gd name="T2" fmla="*/ 605 w 1280"/>
                <a:gd name="T3" fmla="*/ 23 h 1782"/>
                <a:gd name="T4" fmla="*/ 524 w 1280"/>
                <a:gd name="T5" fmla="*/ 8 h 1782"/>
                <a:gd name="T6" fmla="*/ 416 w 1280"/>
                <a:gd name="T7" fmla="*/ 37 h 1782"/>
                <a:gd name="T8" fmla="*/ 374 w 1280"/>
                <a:gd name="T9" fmla="*/ 59 h 1782"/>
                <a:gd name="T10" fmla="*/ 382 w 1280"/>
                <a:gd name="T11" fmla="*/ 87 h 1782"/>
                <a:gd name="T12" fmla="*/ 312 w 1280"/>
                <a:gd name="T13" fmla="*/ 53 h 1782"/>
                <a:gd name="T14" fmla="*/ 329 w 1280"/>
                <a:gd name="T15" fmla="*/ 70 h 1782"/>
                <a:gd name="T16" fmla="*/ 306 w 1280"/>
                <a:gd name="T17" fmla="*/ 77 h 1782"/>
                <a:gd name="T18" fmla="*/ 330 w 1280"/>
                <a:gd name="T19" fmla="*/ 99 h 1782"/>
                <a:gd name="T20" fmla="*/ 355 w 1280"/>
                <a:gd name="T21" fmla="*/ 101 h 1782"/>
                <a:gd name="T22" fmla="*/ 379 w 1280"/>
                <a:gd name="T23" fmla="*/ 136 h 1782"/>
                <a:gd name="T24" fmla="*/ 298 w 1280"/>
                <a:gd name="T25" fmla="*/ 165 h 1782"/>
                <a:gd name="T26" fmla="*/ 196 w 1280"/>
                <a:gd name="T27" fmla="*/ 153 h 1782"/>
                <a:gd name="T28" fmla="*/ 41 w 1280"/>
                <a:gd name="T29" fmla="*/ 143 h 1782"/>
                <a:gd name="T30" fmla="*/ 21 w 1280"/>
                <a:gd name="T31" fmla="*/ 205 h 1782"/>
                <a:gd name="T32" fmla="*/ 35 w 1280"/>
                <a:gd name="T33" fmla="*/ 243 h 1782"/>
                <a:gd name="T34" fmla="*/ 46 w 1280"/>
                <a:gd name="T35" fmla="*/ 264 h 1782"/>
                <a:gd name="T36" fmla="*/ 64 w 1280"/>
                <a:gd name="T37" fmla="*/ 236 h 1782"/>
                <a:gd name="T38" fmla="*/ 76 w 1280"/>
                <a:gd name="T39" fmla="*/ 233 h 1782"/>
                <a:gd name="T40" fmla="*/ 97 w 1280"/>
                <a:gd name="T41" fmla="*/ 235 h 1782"/>
                <a:gd name="T42" fmla="*/ 131 w 1280"/>
                <a:gd name="T43" fmla="*/ 254 h 1782"/>
                <a:gd name="T44" fmla="*/ 177 w 1280"/>
                <a:gd name="T45" fmla="*/ 296 h 1782"/>
                <a:gd name="T46" fmla="*/ 220 w 1280"/>
                <a:gd name="T47" fmla="*/ 410 h 1782"/>
                <a:gd name="T48" fmla="*/ 269 w 1280"/>
                <a:gd name="T49" fmla="*/ 463 h 1782"/>
                <a:gd name="T50" fmla="*/ 315 w 1280"/>
                <a:gd name="T51" fmla="*/ 531 h 1782"/>
                <a:gd name="T52" fmla="*/ 406 w 1280"/>
                <a:gd name="T53" fmla="*/ 609 h 1782"/>
                <a:gd name="T54" fmla="*/ 461 w 1280"/>
                <a:gd name="T55" fmla="*/ 750 h 1782"/>
                <a:gd name="T56" fmla="*/ 455 w 1280"/>
                <a:gd name="T57" fmla="*/ 995 h 1782"/>
                <a:gd name="T58" fmla="*/ 488 w 1280"/>
                <a:gd name="T59" fmla="*/ 968 h 1782"/>
                <a:gd name="T60" fmla="*/ 503 w 1280"/>
                <a:gd name="T61" fmla="*/ 937 h 1782"/>
                <a:gd name="T62" fmla="*/ 596 w 1280"/>
                <a:gd name="T63" fmla="*/ 829 h 1782"/>
                <a:gd name="T64" fmla="*/ 653 w 1280"/>
                <a:gd name="T65" fmla="*/ 701 h 1782"/>
                <a:gd name="T66" fmla="*/ 579 w 1280"/>
                <a:gd name="T67" fmla="*/ 666 h 1782"/>
                <a:gd name="T68" fmla="*/ 478 w 1280"/>
                <a:gd name="T69" fmla="*/ 605 h 1782"/>
                <a:gd name="T70" fmla="*/ 419 w 1280"/>
                <a:gd name="T71" fmla="*/ 598 h 1782"/>
                <a:gd name="T72" fmla="*/ 370 w 1280"/>
                <a:gd name="T73" fmla="*/ 545 h 1782"/>
                <a:gd name="T74" fmla="*/ 345 w 1280"/>
                <a:gd name="T75" fmla="*/ 471 h 1782"/>
                <a:gd name="T76" fmla="*/ 419 w 1280"/>
                <a:gd name="T77" fmla="*/ 455 h 1782"/>
                <a:gd name="T78" fmla="*/ 473 w 1280"/>
                <a:gd name="T79" fmla="*/ 368 h 1782"/>
                <a:gd name="T80" fmla="*/ 503 w 1280"/>
                <a:gd name="T81" fmla="*/ 360 h 1782"/>
                <a:gd name="T82" fmla="*/ 527 w 1280"/>
                <a:gd name="T83" fmla="*/ 341 h 1782"/>
                <a:gd name="T84" fmla="*/ 491 w 1280"/>
                <a:gd name="T85" fmla="*/ 316 h 1782"/>
                <a:gd name="T86" fmla="*/ 535 w 1280"/>
                <a:gd name="T87" fmla="*/ 337 h 1782"/>
                <a:gd name="T88" fmla="*/ 562 w 1280"/>
                <a:gd name="T89" fmla="*/ 336 h 1782"/>
                <a:gd name="T90" fmla="*/ 562 w 1280"/>
                <a:gd name="T91" fmla="*/ 315 h 1782"/>
                <a:gd name="T92" fmla="*/ 533 w 1280"/>
                <a:gd name="T93" fmla="*/ 286 h 1782"/>
                <a:gd name="T94" fmla="*/ 495 w 1280"/>
                <a:gd name="T95" fmla="*/ 248 h 1782"/>
                <a:gd name="T96" fmla="*/ 440 w 1280"/>
                <a:gd name="T97" fmla="*/ 240 h 1782"/>
                <a:gd name="T98" fmla="*/ 411 w 1280"/>
                <a:gd name="T99" fmla="*/ 298 h 1782"/>
                <a:gd name="T100" fmla="*/ 369 w 1280"/>
                <a:gd name="T101" fmla="*/ 214 h 1782"/>
                <a:gd name="T102" fmla="*/ 414 w 1280"/>
                <a:gd name="T103" fmla="*/ 184 h 1782"/>
                <a:gd name="T104" fmla="*/ 444 w 1280"/>
                <a:gd name="T105" fmla="*/ 136 h 1782"/>
                <a:gd name="T106" fmla="*/ 451 w 1280"/>
                <a:gd name="T107" fmla="*/ 204 h 1782"/>
                <a:gd name="T108" fmla="*/ 500 w 1280"/>
                <a:gd name="T109" fmla="*/ 204 h 1782"/>
                <a:gd name="T110" fmla="*/ 466 w 1280"/>
                <a:gd name="T111" fmla="*/ 146 h 1782"/>
                <a:gd name="T112" fmla="*/ 419 w 1280"/>
                <a:gd name="T113" fmla="*/ 109 h 1782"/>
                <a:gd name="T114" fmla="*/ 446 w 1280"/>
                <a:gd name="T115" fmla="*/ 74 h 1782"/>
                <a:gd name="T116" fmla="*/ 481 w 1280"/>
                <a:gd name="T117" fmla="*/ 59 h 1782"/>
                <a:gd name="T118" fmla="*/ 553 w 1280"/>
                <a:gd name="T119" fmla="*/ 121 h 1782"/>
                <a:gd name="T120" fmla="*/ 568 w 1280"/>
                <a:gd name="T121" fmla="*/ 189 h 1782"/>
                <a:gd name="T122" fmla="*/ 659 w 1280"/>
                <a:gd name="T123" fmla="*/ 180 h 1782"/>
                <a:gd name="T124" fmla="*/ 715 w 1280"/>
                <a:gd name="T125" fmla="*/ 118 h 17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80" h="1782">
                  <a:moveTo>
                    <a:pt x="1214" y="64"/>
                  </a:moveTo>
                  <a:lnTo>
                    <a:pt x="1230" y="60"/>
                  </a:lnTo>
                  <a:lnTo>
                    <a:pt x="1244" y="54"/>
                  </a:lnTo>
                  <a:lnTo>
                    <a:pt x="1254" y="44"/>
                  </a:lnTo>
                  <a:lnTo>
                    <a:pt x="1256" y="30"/>
                  </a:lnTo>
                  <a:lnTo>
                    <a:pt x="1250" y="12"/>
                  </a:lnTo>
                  <a:lnTo>
                    <a:pt x="1238" y="22"/>
                  </a:lnTo>
                  <a:lnTo>
                    <a:pt x="1226" y="24"/>
                  </a:lnTo>
                  <a:lnTo>
                    <a:pt x="1212" y="20"/>
                  </a:lnTo>
                  <a:lnTo>
                    <a:pt x="1198" y="16"/>
                  </a:lnTo>
                  <a:lnTo>
                    <a:pt x="1184" y="14"/>
                  </a:lnTo>
                  <a:lnTo>
                    <a:pt x="1166" y="14"/>
                  </a:lnTo>
                  <a:lnTo>
                    <a:pt x="1146" y="16"/>
                  </a:lnTo>
                  <a:lnTo>
                    <a:pt x="1130" y="18"/>
                  </a:lnTo>
                  <a:lnTo>
                    <a:pt x="1116" y="16"/>
                  </a:lnTo>
                  <a:lnTo>
                    <a:pt x="1100" y="16"/>
                  </a:lnTo>
                  <a:lnTo>
                    <a:pt x="1086" y="14"/>
                  </a:lnTo>
                  <a:lnTo>
                    <a:pt x="1074" y="18"/>
                  </a:lnTo>
                  <a:lnTo>
                    <a:pt x="1070" y="20"/>
                  </a:lnTo>
                  <a:lnTo>
                    <a:pt x="1066" y="24"/>
                  </a:lnTo>
                  <a:lnTo>
                    <a:pt x="1064" y="30"/>
                  </a:lnTo>
                  <a:lnTo>
                    <a:pt x="1062" y="34"/>
                  </a:lnTo>
                  <a:lnTo>
                    <a:pt x="1060" y="38"/>
                  </a:lnTo>
                  <a:lnTo>
                    <a:pt x="1060" y="40"/>
                  </a:lnTo>
                  <a:lnTo>
                    <a:pt x="1036" y="44"/>
                  </a:lnTo>
                  <a:lnTo>
                    <a:pt x="1012" y="44"/>
                  </a:lnTo>
                  <a:lnTo>
                    <a:pt x="986" y="46"/>
                  </a:lnTo>
                  <a:lnTo>
                    <a:pt x="960" y="50"/>
                  </a:lnTo>
                  <a:lnTo>
                    <a:pt x="936" y="58"/>
                  </a:lnTo>
                  <a:lnTo>
                    <a:pt x="912" y="62"/>
                  </a:lnTo>
                  <a:lnTo>
                    <a:pt x="884" y="62"/>
                  </a:lnTo>
                  <a:lnTo>
                    <a:pt x="886" y="48"/>
                  </a:lnTo>
                  <a:lnTo>
                    <a:pt x="894" y="38"/>
                  </a:lnTo>
                  <a:lnTo>
                    <a:pt x="902" y="30"/>
                  </a:lnTo>
                  <a:lnTo>
                    <a:pt x="910" y="22"/>
                  </a:lnTo>
                  <a:lnTo>
                    <a:pt x="916" y="14"/>
                  </a:lnTo>
                  <a:lnTo>
                    <a:pt x="916" y="0"/>
                  </a:lnTo>
                  <a:lnTo>
                    <a:pt x="882" y="0"/>
                  </a:lnTo>
                  <a:lnTo>
                    <a:pt x="844" y="6"/>
                  </a:lnTo>
                  <a:lnTo>
                    <a:pt x="810" y="12"/>
                  </a:lnTo>
                  <a:lnTo>
                    <a:pt x="790" y="16"/>
                  </a:lnTo>
                  <a:lnTo>
                    <a:pt x="766" y="18"/>
                  </a:lnTo>
                  <a:lnTo>
                    <a:pt x="738" y="20"/>
                  </a:lnTo>
                  <a:lnTo>
                    <a:pt x="712" y="26"/>
                  </a:lnTo>
                  <a:lnTo>
                    <a:pt x="690" y="34"/>
                  </a:lnTo>
                  <a:lnTo>
                    <a:pt x="676" y="46"/>
                  </a:lnTo>
                  <a:lnTo>
                    <a:pt x="700" y="56"/>
                  </a:lnTo>
                  <a:lnTo>
                    <a:pt x="728" y="64"/>
                  </a:lnTo>
                  <a:lnTo>
                    <a:pt x="754" y="68"/>
                  </a:lnTo>
                  <a:lnTo>
                    <a:pt x="728" y="68"/>
                  </a:lnTo>
                  <a:lnTo>
                    <a:pt x="702" y="70"/>
                  </a:lnTo>
                  <a:lnTo>
                    <a:pt x="676" y="68"/>
                  </a:lnTo>
                  <a:lnTo>
                    <a:pt x="658" y="64"/>
                  </a:lnTo>
                  <a:lnTo>
                    <a:pt x="642" y="58"/>
                  </a:lnTo>
                  <a:lnTo>
                    <a:pt x="624" y="54"/>
                  </a:lnTo>
                  <a:lnTo>
                    <a:pt x="602" y="54"/>
                  </a:lnTo>
                  <a:lnTo>
                    <a:pt x="614" y="78"/>
                  </a:lnTo>
                  <a:lnTo>
                    <a:pt x="626" y="92"/>
                  </a:lnTo>
                  <a:lnTo>
                    <a:pt x="640" y="100"/>
                  </a:lnTo>
                  <a:lnTo>
                    <a:pt x="656" y="102"/>
                  </a:lnTo>
                  <a:lnTo>
                    <a:pt x="676" y="102"/>
                  </a:lnTo>
                  <a:lnTo>
                    <a:pt x="698" y="102"/>
                  </a:lnTo>
                  <a:lnTo>
                    <a:pt x="692" y="106"/>
                  </a:lnTo>
                  <a:lnTo>
                    <a:pt x="686" y="112"/>
                  </a:lnTo>
                  <a:lnTo>
                    <a:pt x="682" y="118"/>
                  </a:lnTo>
                  <a:lnTo>
                    <a:pt x="676" y="124"/>
                  </a:lnTo>
                  <a:lnTo>
                    <a:pt x="672" y="128"/>
                  </a:lnTo>
                  <a:lnTo>
                    <a:pt x="676" y="132"/>
                  </a:lnTo>
                  <a:lnTo>
                    <a:pt x="680" y="138"/>
                  </a:lnTo>
                  <a:lnTo>
                    <a:pt x="684" y="142"/>
                  </a:lnTo>
                  <a:lnTo>
                    <a:pt x="688" y="146"/>
                  </a:lnTo>
                  <a:lnTo>
                    <a:pt x="670" y="148"/>
                  </a:lnTo>
                  <a:lnTo>
                    <a:pt x="656" y="144"/>
                  </a:lnTo>
                  <a:lnTo>
                    <a:pt x="644" y="134"/>
                  </a:lnTo>
                  <a:lnTo>
                    <a:pt x="634" y="124"/>
                  </a:lnTo>
                  <a:lnTo>
                    <a:pt x="624" y="112"/>
                  </a:lnTo>
                  <a:lnTo>
                    <a:pt x="612" y="104"/>
                  </a:lnTo>
                  <a:lnTo>
                    <a:pt x="598" y="100"/>
                  </a:lnTo>
                  <a:lnTo>
                    <a:pt x="576" y="104"/>
                  </a:lnTo>
                  <a:lnTo>
                    <a:pt x="580" y="108"/>
                  </a:lnTo>
                  <a:lnTo>
                    <a:pt x="584" y="114"/>
                  </a:lnTo>
                  <a:lnTo>
                    <a:pt x="572" y="104"/>
                  </a:lnTo>
                  <a:lnTo>
                    <a:pt x="560" y="96"/>
                  </a:lnTo>
                  <a:lnTo>
                    <a:pt x="546" y="90"/>
                  </a:lnTo>
                  <a:lnTo>
                    <a:pt x="532" y="88"/>
                  </a:lnTo>
                  <a:lnTo>
                    <a:pt x="518" y="94"/>
                  </a:lnTo>
                  <a:lnTo>
                    <a:pt x="530" y="100"/>
                  </a:lnTo>
                  <a:lnTo>
                    <a:pt x="538" y="104"/>
                  </a:lnTo>
                  <a:lnTo>
                    <a:pt x="552" y="106"/>
                  </a:lnTo>
                  <a:lnTo>
                    <a:pt x="558" y="106"/>
                  </a:lnTo>
                  <a:lnTo>
                    <a:pt x="562" y="108"/>
                  </a:lnTo>
                  <a:lnTo>
                    <a:pt x="566" y="110"/>
                  </a:lnTo>
                  <a:lnTo>
                    <a:pt x="570" y="116"/>
                  </a:lnTo>
                  <a:lnTo>
                    <a:pt x="574" y="118"/>
                  </a:lnTo>
                  <a:lnTo>
                    <a:pt x="576" y="120"/>
                  </a:lnTo>
                  <a:lnTo>
                    <a:pt x="576" y="124"/>
                  </a:lnTo>
                  <a:lnTo>
                    <a:pt x="576" y="126"/>
                  </a:lnTo>
                  <a:lnTo>
                    <a:pt x="574" y="130"/>
                  </a:lnTo>
                  <a:lnTo>
                    <a:pt x="570" y="134"/>
                  </a:lnTo>
                  <a:lnTo>
                    <a:pt x="568" y="136"/>
                  </a:lnTo>
                  <a:lnTo>
                    <a:pt x="566" y="138"/>
                  </a:lnTo>
                  <a:lnTo>
                    <a:pt x="562" y="138"/>
                  </a:lnTo>
                  <a:lnTo>
                    <a:pt x="556" y="138"/>
                  </a:lnTo>
                  <a:lnTo>
                    <a:pt x="552" y="136"/>
                  </a:lnTo>
                  <a:lnTo>
                    <a:pt x="546" y="134"/>
                  </a:lnTo>
                  <a:lnTo>
                    <a:pt x="540" y="132"/>
                  </a:lnTo>
                  <a:lnTo>
                    <a:pt x="536" y="132"/>
                  </a:lnTo>
                  <a:lnTo>
                    <a:pt x="536" y="136"/>
                  </a:lnTo>
                  <a:lnTo>
                    <a:pt x="536" y="142"/>
                  </a:lnTo>
                  <a:lnTo>
                    <a:pt x="538" y="148"/>
                  </a:lnTo>
                  <a:lnTo>
                    <a:pt x="542" y="152"/>
                  </a:lnTo>
                  <a:lnTo>
                    <a:pt x="546" y="154"/>
                  </a:lnTo>
                  <a:lnTo>
                    <a:pt x="552" y="156"/>
                  </a:lnTo>
                  <a:lnTo>
                    <a:pt x="556" y="158"/>
                  </a:lnTo>
                  <a:lnTo>
                    <a:pt x="562" y="160"/>
                  </a:lnTo>
                  <a:lnTo>
                    <a:pt x="566" y="162"/>
                  </a:lnTo>
                  <a:lnTo>
                    <a:pt x="570" y="166"/>
                  </a:lnTo>
                  <a:lnTo>
                    <a:pt x="574" y="168"/>
                  </a:lnTo>
                  <a:lnTo>
                    <a:pt x="578" y="170"/>
                  </a:lnTo>
                  <a:lnTo>
                    <a:pt x="582" y="172"/>
                  </a:lnTo>
                  <a:lnTo>
                    <a:pt x="588" y="172"/>
                  </a:lnTo>
                  <a:lnTo>
                    <a:pt x="592" y="172"/>
                  </a:lnTo>
                  <a:lnTo>
                    <a:pt x="596" y="172"/>
                  </a:lnTo>
                  <a:lnTo>
                    <a:pt x="600" y="170"/>
                  </a:lnTo>
                  <a:lnTo>
                    <a:pt x="602" y="168"/>
                  </a:lnTo>
                  <a:lnTo>
                    <a:pt x="604" y="164"/>
                  </a:lnTo>
                  <a:lnTo>
                    <a:pt x="606" y="166"/>
                  </a:lnTo>
                  <a:lnTo>
                    <a:pt x="608" y="164"/>
                  </a:lnTo>
                  <a:lnTo>
                    <a:pt x="612" y="162"/>
                  </a:lnTo>
                  <a:lnTo>
                    <a:pt x="616" y="168"/>
                  </a:lnTo>
                  <a:lnTo>
                    <a:pt x="622" y="174"/>
                  </a:lnTo>
                  <a:lnTo>
                    <a:pt x="634" y="180"/>
                  </a:lnTo>
                  <a:lnTo>
                    <a:pt x="646" y="184"/>
                  </a:lnTo>
                  <a:lnTo>
                    <a:pt x="660" y="190"/>
                  </a:lnTo>
                  <a:lnTo>
                    <a:pt x="672" y="202"/>
                  </a:lnTo>
                  <a:lnTo>
                    <a:pt x="664" y="204"/>
                  </a:lnTo>
                  <a:lnTo>
                    <a:pt x="660" y="206"/>
                  </a:lnTo>
                  <a:lnTo>
                    <a:pt x="656" y="208"/>
                  </a:lnTo>
                  <a:lnTo>
                    <a:pt x="654" y="212"/>
                  </a:lnTo>
                  <a:lnTo>
                    <a:pt x="652" y="216"/>
                  </a:lnTo>
                  <a:lnTo>
                    <a:pt x="648" y="220"/>
                  </a:lnTo>
                  <a:lnTo>
                    <a:pt x="644" y="224"/>
                  </a:lnTo>
                  <a:lnTo>
                    <a:pt x="664" y="234"/>
                  </a:lnTo>
                  <a:lnTo>
                    <a:pt x="678" y="250"/>
                  </a:lnTo>
                  <a:lnTo>
                    <a:pt x="682" y="270"/>
                  </a:lnTo>
                  <a:lnTo>
                    <a:pt x="672" y="268"/>
                  </a:lnTo>
                  <a:lnTo>
                    <a:pt x="654" y="268"/>
                  </a:lnTo>
                  <a:lnTo>
                    <a:pt x="632" y="270"/>
                  </a:lnTo>
                  <a:lnTo>
                    <a:pt x="612" y="274"/>
                  </a:lnTo>
                  <a:lnTo>
                    <a:pt x="598" y="280"/>
                  </a:lnTo>
                  <a:lnTo>
                    <a:pt x="592" y="284"/>
                  </a:lnTo>
                  <a:lnTo>
                    <a:pt x="586" y="290"/>
                  </a:lnTo>
                  <a:lnTo>
                    <a:pt x="580" y="296"/>
                  </a:lnTo>
                  <a:lnTo>
                    <a:pt x="552" y="290"/>
                  </a:lnTo>
                  <a:lnTo>
                    <a:pt x="522" y="284"/>
                  </a:lnTo>
                  <a:lnTo>
                    <a:pt x="496" y="284"/>
                  </a:lnTo>
                  <a:lnTo>
                    <a:pt x="472" y="290"/>
                  </a:lnTo>
                  <a:lnTo>
                    <a:pt x="450" y="294"/>
                  </a:lnTo>
                  <a:lnTo>
                    <a:pt x="432" y="288"/>
                  </a:lnTo>
                  <a:lnTo>
                    <a:pt x="416" y="284"/>
                  </a:lnTo>
                  <a:lnTo>
                    <a:pt x="408" y="278"/>
                  </a:lnTo>
                  <a:lnTo>
                    <a:pt x="402" y="272"/>
                  </a:lnTo>
                  <a:lnTo>
                    <a:pt x="394" y="260"/>
                  </a:lnTo>
                  <a:lnTo>
                    <a:pt x="384" y="256"/>
                  </a:lnTo>
                  <a:lnTo>
                    <a:pt x="372" y="254"/>
                  </a:lnTo>
                  <a:lnTo>
                    <a:pt x="358" y="258"/>
                  </a:lnTo>
                  <a:lnTo>
                    <a:pt x="344" y="262"/>
                  </a:lnTo>
                  <a:lnTo>
                    <a:pt x="330" y="266"/>
                  </a:lnTo>
                  <a:lnTo>
                    <a:pt x="306" y="272"/>
                  </a:lnTo>
                  <a:lnTo>
                    <a:pt x="292" y="272"/>
                  </a:lnTo>
                  <a:lnTo>
                    <a:pt x="280" y="270"/>
                  </a:lnTo>
                  <a:lnTo>
                    <a:pt x="270" y="266"/>
                  </a:lnTo>
                  <a:lnTo>
                    <a:pt x="260" y="260"/>
                  </a:lnTo>
                  <a:lnTo>
                    <a:pt x="248" y="252"/>
                  </a:lnTo>
                  <a:lnTo>
                    <a:pt x="228" y="244"/>
                  </a:lnTo>
                  <a:lnTo>
                    <a:pt x="196" y="236"/>
                  </a:lnTo>
                  <a:lnTo>
                    <a:pt x="156" y="234"/>
                  </a:lnTo>
                  <a:lnTo>
                    <a:pt x="114" y="238"/>
                  </a:lnTo>
                  <a:lnTo>
                    <a:pt x="72" y="246"/>
                  </a:lnTo>
                  <a:lnTo>
                    <a:pt x="34" y="256"/>
                  </a:lnTo>
                  <a:lnTo>
                    <a:pt x="4" y="272"/>
                  </a:lnTo>
                  <a:lnTo>
                    <a:pt x="6" y="276"/>
                  </a:lnTo>
                  <a:lnTo>
                    <a:pt x="8" y="280"/>
                  </a:lnTo>
                  <a:lnTo>
                    <a:pt x="22" y="284"/>
                  </a:lnTo>
                  <a:lnTo>
                    <a:pt x="32" y="294"/>
                  </a:lnTo>
                  <a:lnTo>
                    <a:pt x="40" y="306"/>
                  </a:lnTo>
                  <a:lnTo>
                    <a:pt x="44" y="322"/>
                  </a:lnTo>
                  <a:lnTo>
                    <a:pt x="22" y="326"/>
                  </a:lnTo>
                  <a:lnTo>
                    <a:pt x="0" y="334"/>
                  </a:lnTo>
                  <a:lnTo>
                    <a:pt x="16" y="346"/>
                  </a:lnTo>
                  <a:lnTo>
                    <a:pt x="36" y="352"/>
                  </a:lnTo>
                  <a:lnTo>
                    <a:pt x="56" y="358"/>
                  </a:lnTo>
                  <a:lnTo>
                    <a:pt x="30" y="364"/>
                  </a:lnTo>
                  <a:lnTo>
                    <a:pt x="4" y="372"/>
                  </a:lnTo>
                  <a:lnTo>
                    <a:pt x="10" y="392"/>
                  </a:lnTo>
                  <a:lnTo>
                    <a:pt x="20" y="404"/>
                  </a:lnTo>
                  <a:lnTo>
                    <a:pt x="34" y="408"/>
                  </a:lnTo>
                  <a:lnTo>
                    <a:pt x="48" y="406"/>
                  </a:lnTo>
                  <a:lnTo>
                    <a:pt x="54" y="410"/>
                  </a:lnTo>
                  <a:lnTo>
                    <a:pt x="58" y="412"/>
                  </a:lnTo>
                  <a:lnTo>
                    <a:pt x="62" y="418"/>
                  </a:lnTo>
                  <a:lnTo>
                    <a:pt x="64" y="422"/>
                  </a:lnTo>
                  <a:lnTo>
                    <a:pt x="64" y="428"/>
                  </a:lnTo>
                  <a:lnTo>
                    <a:pt x="62" y="432"/>
                  </a:lnTo>
                  <a:lnTo>
                    <a:pt x="54" y="440"/>
                  </a:lnTo>
                  <a:lnTo>
                    <a:pt x="44" y="448"/>
                  </a:lnTo>
                  <a:lnTo>
                    <a:pt x="36" y="458"/>
                  </a:lnTo>
                  <a:lnTo>
                    <a:pt x="34" y="470"/>
                  </a:lnTo>
                  <a:lnTo>
                    <a:pt x="44" y="468"/>
                  </a:lnTo>
                  <a:lnTo>
                    <a:pt x="56" y="464"/>
                  </a:lnTo>
                  <a:lnTo>
                    <a:pt x="66" y="460"/>
                  </a:lnTo>
                  <a:lnTo>
                    <a:pt x="76" y="458"/>
                  </a:lnTo>
                  <a:lnTo>
                    <a:pt x="82" y="454"/>
                  </a:lnTo>
                  <a:lnTo>
                    <a:pt x="90" y="448"/>
                  </a:lnTo>
                  <a:lnTo>
                    <a:pt x="94" y="442"/>
                  </a:lnTo>
                  <a:lnTo>
                    <a:pt x="96" y="438"/>
                  </a:lnTo>
                  <a:lnTo>
                    <a:pt x="96" y="434"/>
                  </a:lnTo>
                  <a:lnTo>
                    <a:pt x="98" y="428"/>
                  </a:lnTo>
                  <a:lnTo>
                    <a:pt x="98" y="422"/>
                  </a:lnTo>
                  <a:lnTo>
                    <a:pt x="98" y="420"/>
                  </a:lnTo>
                  <a:lnTo>
                    <a:pt x="98" y="416"/>
                  </a:lnTo>
                  <a:lnTo>
                    <a:pt x="100" y="414"/>
                  </a:lnTo>
                  <a:lnTo>
                    <a:pt x="102" y="412"/>
                  </a:lnTo>
                  <a:lnTo>
                    <a:pt x="106" y="410"/>
                  </a:lnTo>
                  <a:lnTo>
                    <a:pt x="112" y="406"/>
                  </a:lnTo>
                  <a:lnTo>
                    <a:pt x="116" y="400"/>
                  </a:lnTo>
                  <a:lnTo>
                    <a:pt x="120" y="396"/>
                  </a:lnTo>
                  <a:lnTo>
                    <a:pt x="124" y="392"/>
                  </a:lnTo>
                  <a:lnTo>
                    <a:pt x="124" y="390"/>
                  </a:lnTo>
                  <a:lnTo>
                    <a:pt x="128" y="388"/>
                  </a:lnTo>
                  <a:lnTo>
                    <a:pt x="130" y="388"/>
                  </a:lnTo>
                  <a:lnTo>
                    <a:pt x="134" y="388"/>
                  </a:lnTo>
                  <a:lnTo>
                    <a:pt x="136" y="390"/>
                  </a:lnTo>
                  <a:lnTo>
                    <a:pt x="136" y="392"/>
                  </a:lnTo>
                  <a:lnTo>
                    <a:pt x="136" y="394"/>
                  </a:lnTo>
                  <a:lnTo>
                    <a:pt x="134" y="398"/>
                  </a:lnTo>
                  <a:lnTo>
                    <a:pt x="132" y="400"/>
                  </a:lnTo>
                  <a:lnTo>
                    <a:pt x="130" y="404"/>
                  </a:lnTo>
                  <a:lnTo>
                    <a:pt x="130" y="406"/>
                  </a:lnTo>
                  <a:lnTo>
                    <a:pt x="130" y="408"/>
                  </a:lnTo>
                  <a:lnTo>
                    <a:pt x="134" y="408"/>
                  </a:lnTo>
                  <a:lnTo>
                    <a:pt x="138" y="406"/>
                  </a:lnTo>
                  <a:lnTo>
                    <a:pt x="144" y="402"/>
                  </a:lnTo>
                  <a:lnTo>
                    <a:pt x="148" y="400"/>
                  </a:lnTo>
                  <a:lnTo>
                    <a:pt x="154" y="398"/>
                  </a:lnTo>
                  <a:lnTo>
                    <a:pt x="160" y="396"/>
                  </a:lnTo>
                  <a:lnTo>
                    <a:pt x="164" y="398"/>
                  </a:lnTo>
                  <a:lnTo>
                    <a:pt x="168" y="400"/>
                  </a:lnTo>
                  <a:lnTo>
                    <a:pt x="170" y="402"/>
                  </a:lnTo>
                  <a:lnTo>
                    <a:pt x="174" y="406"/>
                  </a:lnTo>
                  <a:lnTo>
                    <a:pt x="178" y="410"/>
                  </a:lnTo>
                  <a:lnTo>
                    <a:pt x="182" y="412"/>
                  </a:lnTo>
                  <a:lnTo>
                    <a:pt x="186" y="416"/>
                  </a:lnTo>
                  <a:lnTo>
                    <a:pt x="192" y="418"/>
                  </a:lnTo>
                  <a:lnTo>
                    <a:pt x="198" y="418"/>
                  </a:lnTo>
                  <a:lnTo>
                    <a:pt x="204" y="418"/>
                  </a:lnTo>
                  <a:lnTo>
                    <a:pt x="212" y="420"/>
                  </a:lnTo>
                  <a:lnTo>
                    <a:pt x="218" y="422"/>
                  </a:lnTo>
                  <a:lnTo>
                    <a:pt x="222" y="426"/>
                  </a:lnTo>
                  <a:lnTo>
                    <a:pt x="226" y="430"/>
                  </a:lnTo>
                  <a:lnTo>
                    <a:pt x="230" y="436"/>
                  </a:lnTo>
                  <a:lnTo>
                    <a:pt x="238" y="446"/>
                  </a:lnTo>
                  <a:lnTo>
                    <a:pt x="248" y="456"/>
                  </a:lnTo>
                  <a:lnTo>
                    <a:pt x="260" y="464"/>
                  </a:lnTo>
                  <a:lnTo>
                    <a:pt x="274" y="476"/>
                  </a:lnTo>
                  <a:lnTo>
                    <a:pt x="288" y="486"/>
                  </a:lnTo>
                  <a:lnTo>
                    <a:pt x="292" y="488"/>
                  </a:lnTo>
                  <a:lnTo>
                    <a:pt x="298" y="490"/>
                  </a:lnTo>
                  <a:lnTo>
                    <a:pt x="302" y="492"/>
                  </a:lnTo>
                  <a:lnTo>
                    <a:pt x="306" y="494"/>
                  </a:lnTo>
                  <a:lnTo>
                    <a:pt x="308" y="498"/>
                  </a:lnTo>
                  <a:lnTo>
                    <a:pt x="310" y="502"/>
                  </a:lnTo>
                  <a:lnTo>
                    <a:pt x="310" y="508"/>
                  </a:lnTo>
                  <a:lnTo>
                    <a:pt x="312" y="512"/>
                  </a:lnTo>
                  <a:lnTo>
                    <a:pt x="320" y="530"/>
                  </a:lnTo>
                  <a:lnTo>
                    <a:pt x="330" y="546"/>
                  </a:lnTo>
                  <a:lnTo>
                    <a:pt x="334" y="552"/>
                  </a:lnTo>
                  <a:lnTo>
                    <a:pt x="340" y="558"/>
                  </a:lnTo>
                  <a:lnTo>
                    <a:pt x="348" y="562"/>
                  </a:lnTo>
                  <a:lnTo>
                    <a:pt x="350" y="598"/>
                  </a:lnTo>
                  <a:lnTo>
                    <a:pt x="354" y="634"/>
                  </a:lnTo>
                  <a:lnTo>
                    <a:pt x="362" y="668"/>
                  </a:lnTo>
                  <a:lnTo>
                    <a:pt x="368" y="678"/>
                  </a:lnTo>
                  <a:lnTo>
                    <a:pt x="376" y="692"/>
                  </a:lnTo>
                  <a:lnTo>
                    <a:pt x="384" y="704"/>
                  </a:lnTo>
                  <a:lnTo>
                    <a:pt x="390" y="714"/>
                  </a:lnTo>
                  <a:lnTo>
                    <a:pt x="394" y="716"/>
                  </a:lnTo>
                  <a:lnTo>
                    <a:pt x="400" y="718"/>
                  </a:lnTo>
                  <a:lnTo>
                    <a:pt x="406" y="720"/>
                  </a:lnTo>
                  <a:lnTo>
                    <a:pt x="410" y="722"/>
                  </a:lnTo>
                  <a:lnTo>
                    <a:pt x="416" y="722"/>
                  </a:lnTo>
                  <a:lnTo>
                    <a:pt x="418" y="724"/>
                  </a:lnTo>
                  <a:lnTo>
                    <a:pt x="428" y="740"/>
                  </a:lnTo>
                  <a:lnTo>
                    <a:pt x="434" y="758"/>
                  </a:lnTo>
                  <a:lnTo>
                    <a:pt x="442" y="774"/>
                  </a:lnTo>
                  <a:lnTo>
                    <a:pt x="454" y="788"/>
                  </a:lnTo>
                  <a:lnTo>
                    <a:pt x="470" y="796"/>
                  </a:lnTo>
                  <a:lnTo>
                    <a:pt x="486" y="806"/>
                  </a:lnTo>
                  <a:lnTo>
                    <a:pt x="498" y="818"/>
                  </a:lnTo>
                  <a:lnTo>
                    <a:pt x="502" y="830"/>
                  </a:lnTo>
                  <a:lnTo>
                    <a:pt x="502" y="844"/>
                  </a:lnTo>
                  <a:lnTo>
                    <a:pt x="502" y="856"/>
                  </a:lnTo>
                  <a:lnTo>
                    <a:pt x="506" y="868"/>
                  </a:lnTo>
                  <a:lnTo>
                    <a:pt x="514" y="874"/>
                  </a:lnTo>
                  <a:lnTo>
                    <a:pt x="524" y="878"/>
                  </a:lnTo>
                  <a:lnTo>
                    <a:pt x="534" y="880"/>
                  </a:lnTo>
                  <a:lnTo>
                    <a:pt x="544" y="888"/>
                  </a:lnTo>
                  <a:lnTo>
                    <a:pt x="550" y="900"/>
                  </a:lnTo>
                  <a:lnTo>
                    <a:pt x="552" y="912"/>
                  </a:lnTo>
                  <a:lnTo>
                    <a:pt x="556" y="924"/>
                  </a:lnTo>
                  <a:lnTo>
                    <a:pt x="566" y="938"/>
                  </a:lnTo>
                  <a:lnTo>
                    <a:pt x="576" y="944"/>
                  </a:lnTo>
                  <a:lnTo>
                    <a:pt x="586" y="946"/>
                  </a:lnTo>
                  <a:lnTo>
                    <a:pt x="594" y="948"/>
                  </a:lnTo>
                  <a:lnTo>
                    <a:pt x="604" y="950"/>
                  </a:lnTo>
                  <a:lnTo>
                    <a:pt x="626" y="958"/>
                  </a:lnTo>
                  <a:lnTo>
                    <a:pt x="648" y="968"/>
                  </a:lnTo>
                  <a:lnTo>
                    <a:pt x="670" y="982"/>
                  </a:lnTo>
                  <a:lnTo>
                    <a:pt x="688" y="1000"/>
                  </a:lnTo>
                  <a:lnTo>
                    <a:pt x="702" y="1020"/>
                  </a:lnTo>
                  <a:lnTo>
                    <a:pt x="710" y="1046"/>
                  </a:lnTo>
                  <a:lnTo>
                    <a:pt x="738" y="1054"/>
                  </a:lnTo>
                  <a:lnTo>
                    <a:pt x="756" y="1062"/>
                  </a:lnTo>
                  <a:lnTo>
                    <a:pt x="766" y="1072"/>
                  </a:lnTo>
                  <a:lnTo>
                    <a:pt x="768" y="1084"/>
                  </a:lnTo>
                  <a:lnTo>
                    <a:pt x="766" y="1104"/>
                  </a:lnTo>
                  <a:lnTo>
                    <a:pt x="758" y="1130"/>
                  </a:lnTo>
                  <a:lnTo>
                    <a:pt x="754" y="1160"/>
                  </a:lnTo>
                  <a:lnTo>
                    <a:pt x="754" y="1184"/>
                  </a:lnTo>
                  <a:lnTo>
                    <a:pt x="760" y="1206"/>
                  </a:lnTo>
                  <a:lnTo>
                    <a:pt x="770" y="1226"/>
                  </a:lnTo>
                  <a:lnTo>
                    <a:pt x="784" y="1248"/>
                  </a:lnTo>
                  <a:lnTo>
                    <a:pt x="808" y="1288"/>
                  </a:lnTo>
                  <a:lnTo>
                    <a:pt x="828" y="1326"/>
                  </a:lnTo>
                  <a:lnTo>
                    <a:pt x="844" y="1364"/>
                  </a:lnTo>
                  <a:lnTo>
                    <a:pt x="850" y="1406"/>
                  </a:lnTo>
                  <a:lnTo>
                    <a:pt x="848" y="1444"/>
                  </a:lnTo>
                  <a:lnTo>
                    <a:pt x="840" y="1482"/>
                  </a:lnTo>
                  <a:lnTo>
                    <a:pt x="828" y="1518"/>
                  </a:lnTo>
                  <a:lnTo>
                    <a:pt x="820" y="1558"/>
                  </a:lnTo>
                  <a:lnTo>
                    <a:pt x="816" y="1598"/>
                  </a:lnTo>
                  <a:lnTo>
                    <a:pt x="814" y="1636"/>
                  </a:lnTo>
                  <a:lnTo>
                    <a:pt x="808" y="1660"/>
                  </a:lnTo>
                  <a:lnTo>
                    <a:pt x="800" y="1684"/>
                  </a:lnTo>
                  <a:lnTo>
                    <a:pt x="796" y="1708"/>
                  </a:lnTo>
                  <a:lnTo>
                    <a:pt x="796" y="1734"/>
                  </a:lnTo>
                  <a:lnTo>
                    <a:pt x="804" y="1762"/>
                  </a:lnTo>
                  <a:lnTo>
                    <a:pt x="814" y="1776"/>
                  </a:lnTo>
                  <a:lnTo>
                    <a:pt x="824" y="1782"/>
                  </a:lnTo>
                  <a:lnTo>
                    <a:pt x="836" y="1780"/>
                  </a:lnTo>
                  <a:lnTo>
                    <a:pt x="846" y="1772"/>
                  </a:lnTo>
                  <a:lnTo>
                    <a:pt x="854" y="1758"/>
                  </a:lnTo>
                  <a:lnTo>
                    <a:pt x="858" y="1740"/>
                  </a:lnTo>
                  <a:lnTo>
                    <a:pt x="860" y="1720"/>
                  </a:lnTo>
                  <a:lnTo>
                    <a:pt x="858" y="1704"/>
                  </a:lnTo>
                  <a:lnTo>
                    <a:pt x="852" y="1684"/>
                  </a:lnTo>
                  <a:lnTo>
                    <a:pt x="854" y="1662"/>
                  </a:lnTo>
                  <a:lnTo>
                    <a:pt x="856" y="1658"/>
                  </a:lnTo>
                  <a:lnTo>
                    <a:pt x="860" y="1654"/>
                  </a:lnTo>
                  <a:lnTo>
                    <a:pt x="864" y="1652"/>
                  </a:lnTo>
                  <a:lnTo>
                    <a:pt x="868" y="1650"/>
                  </a:lnTo>
                  <a:lnTo>
                    <a:pt x="872" y="1646"/>
                  </a:lnTo>
                  <a:lnTo>
                    <a:pt x="876" y="1642"/>
                  </a:lnTo>
                  <a:lnTo>
                    <a:pt x="876" y="1638"/>
                  </a:lnTo>
                  <a:lnTo>
                    <a:pt x="878" y="1632"/>
                  </a:lnTo>
                  <a:lnTo>
                    <a:pt x="878" y="1626"/>
                  </a:lnTo>
                  <a:lnTo>
                    <a:pt x="878" y="1620"/>
                  </a:lnTo>
                  <a:lnTo>
                    <a:pt x="878" y="1614"/>
                  </a:lnTo>
                  <a:lnTo>
                    <a:pt x="880" y="1610"/>
                  </a:lnTo>
                  <a:lnTo>
                    <a:pt x="888" y="1600"/>
                  </a:lnTo>
                  <a:lnTo>
                    <a:pt x="902" y="1588"/>
                  </a:lnTo>
                  <a:lnTo>
                    <a:pt x="914" y="1578"/>
                  </a:lnTo>
                  <a:lnTo>
                    <a:pt x="928" y="1566"/>
                  </a:lnTo>
                  <a:lnTo>
                    <a:pt x="936" y="1556"/>
                  </a:lnTo>
                  <a:lnTo>
                    <a:pt x="940" y="1542"/>
                  </a:lnTo>
                  <a:lnTo>
                    <a:pt x="936" y="1528"/>
                  </a:lnTo>
                  <a:lnTo>
                    <a:pt x="968" y="1512"/>
                  </a:lnTo>
                  <a:lnTo>
                    <a:pt x="994" y="1494"/>
                  </a:lnTo>
                  <a:lnTo>
                    <a:pt x="1012" y="1474"/>
                  </a:lnTo>
                  <a:lnTo>
                    <a:pt x="1028" y="1450"/>
                  </a:lnTo>
                  <a:lnTo>
                    <a:pt x="1042" y="1424"/>
                  </a:lnTo>
                  <a:lnTo>
                    <a:pt x="1056" y="1398"/>
                  </a:lnTo>
                  <a:lnTo>
                    <a:pt x="1070" y="1370"/>
                  </a:lnTo>
                  <a:lnTo>
                    <a:pt x="1084" y="1356"/>
                  </a:lnTo>
                  <a:lnTo>
                    <a:pt x="1100" y="1340"/>
                  </a:lnTo>
                  <a:lnTo>
                    <a:pt x="1112" y="1324"/>
                  </a:lnTo>
                  <a:lnTo>
                    <a:pt x="1114" y="1310"/>
                  </a:lnTo>
                  <a:lnTo>
                    <a:pt x="1114" y="1296"/>
                  </a:lnTo>
                  <a:lnTo>
                    <a:pt x="1116" y="1282"/>
                  </a:lnTo>
                  <a:lnTo>
                    <a:pt x="1124" y="1262"/>
                  </a:lnTo>
                  <a:lnTo>
                    <a:pt x="1136" y="1242"/>
                  </a:lnTo>
                  <a:lnTo>
                    <a:pt x="1144" y="1222"/>
                  </a:lnTo>
                  <a:lnTo>
                    <a:pt x="1144" y="1204"/>
                  </a:lnTo>
                  <a:lnTo>
                    <a:pt x="1136" y="1190"/>
                  </a:lnTo>
                  <a:lnTo>
                    <a:pt x="1126" y="1182"/>
                  </a:lnTo>
                  <a:lnTo>
                    <a:pt x="1112" y="1180"/>
                  </a:lnTo>
                  <a:lnTo>
                    <a:pt x="1098" y="1178"/>
                  </a:lnTo>
                  <a:lnTo>
                    <a:pt x="1082" y="1172"/>
                  </a:lnTo>
                  <a:lnTo>
                    <a:pt x="1070" y="1164"/>
                  </a:lnTo>
                  <a:lnTo>
                    <a:pt x="1060" y="1154"/>
                  </a:lnTo>
                  <a:lnTo>
                    <a:pt x="1050" y="1144"/>
                  </a:lnTo>
                  <a:lnTo>
                    <a:pt x="1042" y="1142"/>
                  </a:lnTo>
                  <a:lnTo>
                    <a:pt x="1032" y="1144"/>
                  </a:lnTo>
                  <a:lnTo>
                    <a:pt x="1022" y="1144"/>
                  </a:lnTo>
                  <a:lnTo>
                    <a:pt x="1014" y="1142"/>
                  </a:lnTo>
                  <a:lnTo>
                    <a:pt x="1008" y="1132"/>
                  </a:lnTo>
                  <a:lnTo>
                    <a:pt x="1004" y="1118"/>
                  </a:lnTo>
                  <a:lnTo>
                    <a:pt x="996" y="1106"/>
                  </a:lnTo>
                  <a:lnTo>
                    <a:pt x="982" y="1098"/>
                  </a:lnTo>
                  <a:lnTo>
                    <a:pt x="968" y="1092"/>
                  </a:lnTo>
                  <a:lnTo>
                    <a:pt x="954" y="1084"/>
                  </a:lnTo>
                  <a:lnTo>
                    <a:pt x="928" y="1068"/>
                  </a:lnTo>
                  <a:lnTo>
                    <a:pt x="902" y="1050"/>
                  </a:lnTo>
                  <a:lnTo>
                    <a:pt x="880" y="1034"/>
                  </a:lnTo>
                  <a:lnTo>
                    <a:pt x="858" y="1044"/>
                  </a:lnTo>
                  <a:lnTo>
                    <a:pt x="834" y="1046"/>
                  </a:lnTo>
                  <a:lnTo>
                    <a:pt x="836" y="1040"/>
                  </a:lnTo>
                  <a:lnTo>
                    <a:pt x="836" y="1034"/>
                  </a:lnTo>
                  <a:lnTo>
                    <a:pt x="836" y="1028"/>
                  </a:lnTo>
                  <a:lnTo>
                    <a:pt x="838" y="1024"/>
                  </a:lnTo>
                  <a:lnTo>
                    <a:pt x="822" y="1022"/>
                  </a:lnTo>
                  <a:lnTo>
                    <a:pt x="808" y="1024"/>
                  </a:lnTo>
                  <a:lnTo>
                    <a:pt x="796" y="1032"/>
                  </a:lnTo>
                  <a:lnTo>
                    <a:pt x="790" y="1044"/>
                  </a:lnTo>
                  <a:lnTo>
                    <a:pt x="790" y="1060"/>
                  </a:lnTo>
                  <a:lnTo>
                    <a:pt x="774" y="1054"/>
                  </a:lnTo>
                  <a:lnTo>
                    <a:pt x="760" y="1044"/>
                  </a:lnTo>
                  <a:lnTo>
                    <a:pt x="754" y="1028"/>
                  </a:lnTo>
                  <a:lnTo>
                    <a:pt x="734" y="1026"/>
                  </a:lnTo>
                  <a:lnTo>
                    <a:pt x="714" y="1012"/>
                  </a:lnTo>
                  <a:lnTo>
                    <a:pt x="700" y="994"/>
                  </a:lnTo>
                  <a:lnTo>
                    <a:pt x="694" y="974"/>
                  </a:lnTo>
                  <a:lnTo>
                    <a:pt x="690" y="974"/>
                  </a:lnTo>
                  <a:lnTo>
                    <a:pt x="684" y="972"/>
                  </a:lnTo>
                  <a:lnTo>
                    <a:pt x="678" y="972"/>
                  </a:lnTo>
                  <a:lnTo>
                    <a:pt x="672" y="972"/>
                  </a:lnTo>
                  <a:lnTo>
                    <a:pt x="674" y="952"/>
                  </a:lnTo>
                  <a:lnTo>
                    <a:pt x="676" y="934"/>
                  </a:lnTo>
                  <a:lnTo>
                    <a:pt x="672" y="914"/>
                  </a:lnTo>
                  <a:lnTo>
                    <a:pt x="662" y="928"/>
                  </a:lnTo>
                  <a:lnTo>
                    <a:pt x="648" y="936"/>
                  </a:lnTo>
                  <a:lnTo>
                    <a:pt x="632" y="940"/>
                  </a:lnTo>
                  <a:lnTo>
                    <a:pt x="616" y="940"/>
                  </a:lnTo>
                  <a:lnTo>
                    <a:pt x="598" y="940"/>
                  </a:lnTo>
                  <a:lnTo>
                    <a:pt x="604" y="924"/>
                  </a:lnTo>
                  <a:lnTo>
                    <a:pt x="604" y="908"/>
                  </a:lnTo>
                  <a:lnTo>
                    <a:pt x="598" y="896"/>
                  </a:lnTo>
                  <a:lnTo>
                    <a:pt x="592" y="884"/>
                  </a:lnTo>
                  <a:lnTo>
                    <a:pt x="584" y="872"/>
                  </a:lnTo>
                  <a:lnTo>
                    <a:pt x="580" y="860"/>
                  </a:lnTo>
                  <a:lnTo>
                    <a:pt x="582" y="844"/>
                  </a:lnTo>
                  <a:lnTo>
                    <a:pt x="590" y="826"/>
                  </a:lnTo>
                  <a:lnTo>
                    <a:pt x="604" y="810"/>
                  </a:lnTo>
                  <a:lnTo>
                    <a:pt x="620" y="802"/>
                  </a:lnTo>
                  <a:lnTo>
                    <a:pt x="638" y="798"/>
                  </a:lnTo>
                  <a:lnTo>
                    <a:pt x="656" y="800"/>
                  </a:lnTo>
                  <a:lnTo>
                    <a:pt x="676" y="804"/>
                  </a:lnTo>
                  <a:lnTo>
                    <a:pt x="694" y="808"/>
                  </a:lnTo>
                  <a:lnTo>
                    <a:pt x="694" y="822"/>
                  </a:lnTo>
                  <a:lnTo>
                    <a:pt x="698" y="834"/>
                  </a:lnTo>
                  <a:lnTo>
                    <a:pt x="706" y="840"/>
                  </a:lnTo>
                  <a:lnTo>
                    <a:pt x="716" y="842"/>
                  </a:lnTo>
                  <a:lnTo>
                    <a:pt x="732" y="838"/>
                  </a:lnTo>
                  <a:lnTo>
                    <a:pt x="732" y="810"/>
                  </a:lnTo>
                  <a:lnTo>
                    <a:pt x="734" y="782"/>
                  </a:lnTo>
                  <a:lnTo>
                    <a:pt x="742" y="756"/>
                  </a:lnTo>
                  <a:lnTo>
                    <a:pt x="750" y="744"/>
                  </a:lnTo>
                  <a:lnTo>
                    <a:pt x="760" y="732"/>
                  </a:lnTo>
                  <a:lnTo>
                    <a:pt x="768" y="720"/>
                  </a:lnTo>
                  <a:lnTo>
                    <a:pt x="774" y="708"/>
                  </a:lnTo>
                  <a:lnTo>
                    <a:pt x="776" y="692"/>
                  </a:lnTo>
                  <a:lnTo>
                    <a:pt x="790" y="688"/>
                  </a:lnTo>
                  <a:lnTo>
                    <a:pt x="798" y="682"/>
                  </a:lnTo>
                  <a:lnTo>
                    <a:pt x="800" y="672"/>
                  </a:lnTo>
                  <a:lnTo>
                    <a:pt x="804" y="660"/>
                  </a:lnTo>
                  <a:lnTo>
                    <a:pt x="810" y="648"/>
                  </a:lnTo>
                  <a:lnTo>
                    <a:pt x="828" y="632"/>
                  </a:lnTo>
                  <a:lnTo>
                    <a:pt x="848" y="618"/>
                  </a:lnTo>
                  <a:lnTo>
                    <a:pt x="868" y="604"/>
                  </a:lnTo>
                  <a:lnTo>
                    <a:pt x="870" y="602"/>
                  </a:lnTo>
                  <a:lnTo>
                    <a:pt x="874" y="598"/>
                  </a:lnTo>
                  <a:lnTo>
                    <a:pt x="880" y="602"/>
                  </a:lnTo>
                  <a:lnTo>
                    <a:pt x="886" y="604"/>
                  </a:lnTo>
                  <a:lnTo>
                    <a:pt x="890" y="606"/>
                  </a:lnTo>
                  <a:lnTo>
                    <a:pt x="888" y="606"/>
                  </a:lnTo>
                  <a:lnTo>
                    <a:pt x="890" y="608"/>
                  </a:lnTo>
                  <a:lnTo>
                    <a:pt x="894" y="612"/>
                  </a:lnTo>
                  <a:lnTo>
                    <a:pt x="888" y="614"/>
                  </a:lnTo>
                  <a:lnTo>
                    <a:pt x="880" y="618"/>
                  </a:lnTo>
                  <a:lnTo>
                    <a:pt x="872" y="622"/>
                  </a:lnTo>
                  <a:lnTo>
                    <a:pt x="864" y="628"/>
                  </a:lnTo>
                  <a:lnTo>
                    <a:pt x="862" y="634"/>
                  </a:lnTo>
                  <a:lnTo>
                    <a:pt x="864" y="640"/>
                  </a:lnTo>
                  <a:lnTo>
                    <a:pt x="878" y="646"/>
                  </a:lnTo>
                  <a:lnTo>
                    <a:pt x="886" y="638"/>
                  </a:lnTo>
                  <a:lnTo>
                    <a:pt x="898" y="628"/>
                  </a:lnTo>
                  <a:lnTo>
                    <a:pt x="912" y="616"/>
                  </a:lnTo>
                  <a:lnTo>
                    <a:pt x="922" y="604"/>
                  </a:lnTo>
                  <a:lnTo>
                    <a:pt x="930" y="592"/>
                  </a:lnTo>
                  <a:lnTo>
                    <a:pt x="930" y="582"/>
                  </a:lnTo>
                  <a:lnTo>
                    <a:pt x="922" y="586"/>
                  </a:lnTo>
                  <a:lnTo>
                    <a:pt x="914" y="592"/>
                  </a:lnTo>
                  <a:lnTo>
                    <a:pt x="906" y="594"/>
                  </a:lnTo>
                  <a:lnTo>
                    <a:pt x="896" y="594"/>
                  </a:lnTo>
                  <a:lnTo>
                    <a:pt x="892" y="592"/>
                  </a:lnTo>
                  <a:lnTo>
                    <a:pt x="890" y="588"/>
                  </a:lnTo>
                  <a:lnTo>
                    <a:pt x="886" y="586"/>
                  </a:lnTo>
                  <a:lnTo>
                    <a:pt x="894" y="574"/>
                  </a:lnTo>
                  <a:lnTo>
                    <a:pt x="896" y="566"/>
                  </a:lnTo>
                  <a:lnTo>
                    <a:pt x="896" y="556"/>
                  </a:lnTo>
                  <a:lnTo>
                    <a:pt x="890" y="550"/>
                  </a:lnTo>
                  <a:lnTo>
                    <a:pt x="878" y="544"/>
                  </a:lnTo>
                  <a:lnTo>
                    <a:pt x="860" y="544"/>
                  </a:lnTo>
                  <a:lnTo>
                    <a:pt x="890" y="540"/>
                  </a:lnTo>
                  <a:lnTo>
                    <a:pt x="918" y="536"/>
                  </a:lnTo>
                  <a:lnTo>
                    <a:pt x="946" y="528"/>
                  </a:lnTo>
                  <a:lnTo>
                    <a:pt x="954" y="534"/>
                  </a:lnTo>
                  <a:lnTo>
                    <a:pt x="954" y="540"/>
                  </a:lnTo>
                  <a:lnTo>
                    <a:pt x="948" y="546"/>
                  </a:lnTo>
                  <a:lnTo>
                    <a:pt x="942" y="554"/>
                  </a:lnTo>
                  <a:lnTo>
                    <a:pt x="936" y="562"/>
                  </a:lnTo>
                  <a:lnTo>
                    <a:pt x="934" y="570"/>
                  </a:lnTo>
                  <a:lnTo>
                    <a:pt x="934" y="574"/>
                  </a:lnTo>
                  <a:lnTo>
                    <a:pt x="936" y="578"/>
                  </a:lnTo>
                  <a:lnTo>
                    <a:pt x="938" y="578"/>
                  </a:lnTo>
                  <a:lnTo>
                    <a:pt x="940" y="578"/>
                  </a:lnTo>
                  <a:lnTo>
                    <a:pt x="944" y="578"/>
                  </a:lnTo>
                  <a:lnTo>
                    <a:pt x="948" y="576"/>
                  </a:lnTo>
                  <a:lnTo>
                    <a:pt x="950" y="574"/>
                  </a:lnTo>
                  <a:lnTo>
                    <a:pt x="954" y="572"/>
                  </a:lnTo>
                  <a:lnTo>
                    <a:pt x="956" y="570"/>
                  </a:lnTo>
                  <a:lnTo>
                    <a:pt x="958" y="570"/>
                  </a:lnTo>
                  <a:lnTo>
                    <a:pt x="966" y="570"/>
                  </a:lnTo>
                  <a:lnTo>
                    <a:pt x="972" y="570"/>
                  </a:lnTo>
                  <a:lnTo>
                    <a:pt x="976" y="572"/>
                  </a:lnTo>
                  <a:lnTo>
                    <a:pt x="982" y="576"/>
                  </a:lnTo>
                  <a:lnTo>
                    <a:pt x="984" y="576"/>
                  </a:lnTo>
                  <a:lnTo>
                    <a:pt x="986" y="580"/>
                  </a:lnTo>
                  <a:lnTo>
                    <a:pt x="988" y="582"/>
                  </a:lnTo>
                  <a:lnTo>
                    <a:pt x="992" y="584"/>
                  </a:lnTo>
                  <a:lnTo>
                    <a:pt x="1000" y="584"/>
                  </a:lnTo>
                  <a:lnTo>
                    <a:pt x="1006" y="584"/>
                  </a:lnTo>
                  <a:lnTo>
                    <a:pt x="1012" y="584"/>
                  </a:lnTo>
                  <a:lnTo>
                    <a:pt x="1010" y="572"/>
                  </a:lnTo>
                  <a:lnTo>
                    <a:pt x="1006" y="558"/>
                  </a:lnTo>
                  <a:lnTo>
                    <a:pt x="998" y="548"/>
                  </a:lnTo>
                  <a:lnTo>
                    <a:pt x="994" y="546"/>
                  </a:lnTo>
                  <a:lnTo>
                    <a:pt x="988" y="542"/>
                  </a:lnTo>
                  <a:lnTo>
                    <a:pt x="984" y="540"/>
                  </a:lnTo>
                  <a:lnTo>
                    <a:pt x="982" y="534"/>
                  </a:lnTo>
                  <a:lnTo>
                    <a:pt x="980" y="530"/>
                  </a:lnTo>
                  <a:lnTo>
                    <a:pt x="978" y="524"/>
                  </a:lnTo>
                  <a:lnTo>
                    <a:pt x="976" y="518"/>
                  </a:lnTo>
                  <a:lnTo>
                    <a:pt x="974" y="514"/>
                  </a:lnTo>
                  <a:lnTo>
                    <a:pt x="970" y="510"/>
                  </a:lnTo>
                  <a:lnTo>
                    <a:pt x="966" y="508"/>
                  </a:lnTo>
                  <a:lnTo>
                    <a:pt x="962" y="506"/>
                  </a:lnTo>
                  <a:lnTo>
                    <a:pt x="952" y="502"/>
                  </a:lnTo>
                  <a:lnTo>
                    <a:pt x="944" y="496"/>
                  </a:lnTo>
                  <a:lnTo>
                    <a:pt x="936" y="492"/>
                  </a:lnTo>
                  <a:lnTo>
                    <a:pt x="934" y="490"/>
                  </a:lnTo>
                  <a:lnTo>
                    <a:pt x="932" y="488"/>
                  </a:lnTo>
                  <a:lnTo>
                    <a:pt x="922" y="480"/>
                  </a:lnTo>
                  <a:lnTo>
                    <a:pt x="914" y="472"/>
                  </a:lnTo>
                  <a:lnTo>
                    <a:pt x="906" y="462"/>
                  </a:lnTo>
                  <a:lnTo>
                    <a:pt x="896" y="444"/>
                  </a:lnTo>
                  <a:lnTo>
                    <a:pt x="888" y="422"/>
                  </a:lnTo>
                  <a:lnTo>
                    <a:pt x="880" y="404"/>
                  </a:lnTo>
                  <a:lnTo>
                    <a:pt x="876" y="410"/>
                  </a:lnTo>
                  <a:lnTo>
                    <a:pt x="874" y="414"/>
                  </a:lnTo>
                  <a:lnTo>
                    <a:pt x="870" y="416"/>
                  </a:lnTo>
                  <a:lnTo>
                    <a:pt x="868" y="420"/>
                  </a:lnTo>
                  <a:lnTo>
                    <a:pt x="866" y="426"/>
                  </a:lnTo>
                  <a:lnTo>
                    <a:pt x="866" y="432"/>
                  </a:lnTo>
                  <a:lnTo>
                    <a:pt x="860" y="434"/>
                  </a:lnTo>
                  <a:lnTo>
                    <a:pt x="852" y="434"/>
                  </a:lnTo>
                  <a:lnTo>
                    <a:pt x="846" y="434"/>
                  </a:lnTo>
                  <a:lnTo>
                    <a:pt x="840" y="432"/>
                  </a:lnTo>
                  <a:lnTo>
                    <a:pt x="838" y="416"/>
                  </a:lnTo>
                  <a:lnTo>
                    <a:pt x="830" y="404"/>
                  </a:lnTo>
                  <a:lnTo>
                    <a:pt x="818" y="396"/>
                  </a:lnTo>
                  <a:lnTo>
                    <a:pt x="804" y="394"/>
                  </a:lnTo>
                  <a:lnTo>
                    <a:pt x="790" y="396"/>
                  </a:lnTo>
                  <a:lnTo>
                    <a:pt x="778" y="402"/>
                  </a:lnTo>
                  <a:lnTo>
                    <a:pt x="770" y="412"/>
                  </a:lnTo>
                  <a:lnTo>
                    <a:pt x="770" y="428"/>
                  </a:lnTo>
                  <a:lnTo>
                    <a:pt x="784" y="432"/>
                  </a:lnTo>
                  <a:lnTo>
                    <a:pt x="792" y="442"/>
                  </a:lnTo>
                  <a:lnTo>
                    <a:pt x="794" y="454"/>
                  </a:lnTo>
                  <a:lnTo>
                    <a:pt x="790" y="466"/>
                  </a:lnTo>
                  <a:lnTo>
                    <a:pt x="782" y="478"/>
                  </a:lnTo>
                  <a:lnTo>
                    <a:pt x="770" y="484"/>
                  </a:lnTo>
                  <a:lnTo>
                    <a:pt x="770" y="508"/>
                  </a:lnTo>
                  <a:lnTo>
                    <a:pt x="768" y="532"/>
                  </a:lnTo>
                  <a:lnTo>
                    <a:pt x="756" y="532"/>
                  </a:lnTo>
                  <a:lnTo>
                    <a:pt x="740" y="524"/>
                  </a:lnTo>
                  <a:lnTo>
                    <a:pt x="720" y="512"/>
                  </a:lnTo>
                  <a:lnTo>
                    <a:pt x="700" y="496"/>
                  </a:lnTo>
                  <a:lnTo>
                    <a:pt x="680" y="478"/>
                  </a:lnTo>
                  <a:lnTo>
                    <a:pt x="662" y="460"/>
                  </a:lnTo>
                  <a:lnTo>
                    <a:pt x="646" y="444"/>
                  </a:lnTo>
                  <a:lnTo>
                    <a:pt x="636" y="434"/>
                  </a:lnTo>
                  <a:lnTo>
                    <a:pt x="622" y="422"/>
                  </a:lnTo>
                  <a:lnTo>
                    <a:pt x="614" y="414"/>
                  </a:lnTo>
                  <a:lnTo>
                    <a:pt x="610" y="408"/>
                  </a:lnTo>
                  <a:lnTo>
                    <a:pt x="612" y="402"/>
                  </a:lnTo>
                  <a:lnTo>
                    <a:pt x="620" y="392"/>
                  </a:lnTo>
                  <a:lnTo>
                    <a:pt x="634" y="378"/>
                  </a:lnTo>
                  <a:lnTo>
                    <a:pt x="646" y="368"/>
                  </a:lnTo>
                  <a:lnTo>
                    <a:pt x="660" y="354"/>
                  </a:lnTo>
                  <a:lnTo>
                    <a:pt x="676" y="342"/>
                  </a:lnTo>
                  <a:lnTo>
                    <a:pt x="690" y="336"/>
                  </a:lnTo>
                  <a:lnTo>
                    <a:pt x="690" y="352"/>
                  </a:lnTo>
                  <a:lnTo>
                    <a:pt x="696" y="362"/>
                  </a:lnTo>
                  <a:lnTo>
                    <a:pt x="704" y="368"/>
                  </a:lnTo>
                  <a:lnTo>
                    <a:pt x="718" y="368"/>
                  </a:lnTo>
                  <a:lnTo>
                    <a:pt x="732" y="362"/>
                  </a:lnTo>
                  <a:lnTo>
                    <a:pt x="714" y="344"/>
                  </a:lnTo>
                  <a:lnTo>
                    <a:pt x="700" y="322"/>
                  </a:lnTo>
                  <a:lnTo>
                    <a:pt x="716" y="320"/>
                  </a:lnTo>
                  <a:lnTo>
                    <a:pt x="724" y="316"/>
                  </a:lnTo>
                  <a:lnTo>
                    <a:pt x="730" y="306"/>
                  </a:lnTo>
                  <a:lnTo>
                    <a:pt x="730" y="296"/>
                  </a:lnTo>
                  <a:lnTo>
                    <a:pt x="730" y="284"/>
                  </a:lnTo>
                  <a:lnTo>
                    <a:pt x="730" y="270"/>
                  </a:lnTo>
                  <a:lnTo>
                    <a:pt x="732" y="258"/>
                  </a:lnTo>
                  <a:lnTo>
                    <a:pt x="726" y="254"/>
                  </a:lnTo>
                  <a:lnTo>
                    <a:pt x="722" y="250"/>
                  </a:lnTo>
                  <a:lnTo>
                    <a:pt x="718" y="248"/>
                  </a:lnTo>
                  <a:lnTo>
                    <a:pt x="714" y="244"/>
                  </a:lnTo>
                  <a:lnTo>
                    <a:pt x="736" y="240"/>
                  </a:lnTo>
                  <a:lnTo>
                    <a:pt x="756" y="236"/>
                  </a:lnTo>
                  <a:lnTo>
                    <a:pt x="778" y="234"/>
                  </a:lnTo>
                  <a:lnTo>
                    <a:pt x="778" y="248"/>
                  </a:lnTo>
                  <a:lnTo>
                    <a:pt x="784" y="258"/>
                  </a:lnTo>
                  <a:lnTo>
                    <a:pt x="792" y="266"/>
                  </a:lnTo>
                  <a:lnTo>
                    <a:pt x="802" y="272"/>
                  </a:lnTo>
                  <a:lnTo>
                    <a:pt x="812" y="282"/>
                  </a:lnTo>
                  <a:lnTo>
                    <a:pt x="820" y="292"/>
                  </a:lnTo>
                  <a:lnTo>
                    <a:pt x="824" y="304"/>
                  </a:lnTo>
                  <a:lnTo>
                    <a:pt x="824" y="322"/>
                  </a:lnTo>
                  <a:lnTo>
                    <a:pt x="806" y="324"/>
                  </a:lnTo>
                  <a:lnTo>
                    <a:pt x="788" y="330"/>
                  </a:lnTo>
                  <a:lnTo>
                    <a:pt x="774" y="340"/>
                  </a:lnTo>
                  <a:lnTo>
                    <a:pt x="788" y="350"/>
                  </a:lnTo>
                  <a:lnTo>
                    <a:pt x="808" y="362"/>
                  </a:lnTo>
                  <a:lnTo>
                    <a:pt x="828" y="372"/>
                  </a:lnTo>
                  <a:lnTo>
                    <a:pt x="848" y="378"/>
                  </a:lnTo>
                  <a:lnTo>
                    <a:pt x="866" y="376"/>
                  </a:lnTo>
                  <a:lnTo>
                    <a:pt x="860" y="374"/>
                  </a:lnTo>
                  <a:lnTo>
                    <a:pt x="852" y="370"/>
                  </a:lnTo>
                  <a:lnTo>
                    <a:pt x="844" y="368"/>
                  </a:lnTo>
                  <a:lnTo>
                    <a:pt x="856" y="370"/>
                  </a:lnTo>
                  <a:lnTo>
                    <a:pt x="868" y="368"/>
                  </a:lnTo>
                  <a:lnTo>
                    <a:pt x="880" y="368"/>
                  </a:lnTo>
                  <a:lnTo>
                    <a:pt x="880" y="358"/>
                  </a:lnTo>
                  <a:lnTo>
                    <a:pt x="876" y="350"/>
                  </a:lnTo>
                  <a:lnTo>
                    <a:pt x="872" y="342"/>
                  </a:lnTo>
                  <a:lnTo>
                    <a:pt x="892" y="346"/>
                  </a:lnTo>
                  <a:lnTo>
                    <a:pt x="912" y="340"/>
                  </a:lnTo>
                  <a:lnTo>
                    <a:pt x="904" y="318"/>
                  </a:lnTo>
                  <a:lnTo>
                    <a:pt x="896" y="306"/>
                  </a:lnTo>
                  <a:lnTo>
                    <a:pt x="886" y="298"/>
                  </a:lnTo>
                  <a:lnTo>
                    <a:pt x="874" y="290"/>
                  </a:lnTo>
                  <a:lnTo>
                    <a:pt x="856" y="280"/>
                  </a:lnTo>
                  <a:lnTo>
                    <a:pt x="844" y="272"/>
                  </a:lnTo>
                  <a:lnTo>
                    <a:pt x="836" y="262"/>
                  </a:lnTo>
                  <a:lnTo>
                    <a:pt x="828" y="256"/>
                  </a:lnTo>
                  <a:lnTo>
                    <a:pt x="816" y="250"/>
                  </a:lnTo>
                  <a:lnTo>
                    <a:pt x="798" y="248"/>
                  </a:lnTo>
                  <a:lnTo>
                    <a:pt x="794" y="228"/>
                  </a:lnTo>
                  <a:lnTo>
                    <a:pt x="784" y="216"/>
                  </a:lnTo>
                  <a:lnTo>
                    <a:pt x="770" y="208"/>
                  </a:lnTo>
                  <a:lnTo>
                    <a:pt x="752" y="202"/>
                  </a:lnTo>
                  <a:lnTo>
                    <a:pt x="732" y="200"/>
                  </a:lnTo>
                  <a:lnTo>
                    <a:pt x="712" y="198"/>
                  </a:lnTo>
                  <a:lnTo>
                    <a:pt x="694" y="196"/>
                  </a:lnTo>
                  <a:lnTo>
                    <a:pt x="678" y="192"/>
                  </a:lnTo>
                  <a:lnTo>
                    <a:pt x="696" y="194"/>
                  </a:lnTo>
                  <a:lnTo>
                    <a:pt x="716" y="194"/>
                  </a:lnTo>
                  <a:lnTo>
                    <a:pt x="734" y="188"/>
                  </a:lnTo>
                  <a:lnTo>
                    <a:pt x="748" y="178"/>
                  </a:lnTo>
                  <a:lnTo>
                    <a:pt x="728" y="170"/>
                  </a:lnTo>
                  <a:lnTo>
                    <a:pt x="708" y="164"/>
                  </a:lnTo>
                  <a:lnTo>
                    <a:pt x="688" y="160"/>
                  </a:lnTo>
                  <a:lnTo>
                    <a:pt x="702" y="158"/>
                  </a:lnTo>
                  <a:lnTo>
                    <a:pt x="718" y="156"/>
                  </a:lnTo>
                  <a:lnTo>
                    <a:pt x="730" y="150"/>
                  </a:lnTo>
                  <a:lnTo>
                    <a:pt x="738" y="138"/>
                  </a:lnTo>
                  <a:lnTo>
                    <a:pt x="750" y="142"/>
                  </a:lnTo>
                  <a:lnTo>
                    <a:pt x="764" y="144"/>
                  </a:lnTo>
                  <a:lnTo>
                    <a:pt x="778" y="146"/>
                  </a:lnTo>
                  <a:lnTo>
                    <a:pt x="780" y="128"/>
                  </a:lnTo>
                  <a:lnTo>
                    <a:pt x="788" y="112"/>
                  </a:lnTo>
                  <a:lnTo>
                    <a:pt x="802" y="98"/>
                  </a:lnTo>
                  <a:lnTo>
                    <a:pt x="818" y="88"/>
                  </a:lnTo>
                  <a:lnTo>
                    <a:pt x="834" y="78"/>
                  </a:lnTo>
                  <a:lnTo>
                    <a:pt x="854" y="68"/>
                  </a:lnTo>
                  <a:lnTo>
                    <a:pt x="868" y="62"/>
                  </a:lnTo>
                  <a:lnTo>
                    <a:pt x="882" y="66"/>
                  </a:lnTo>
                  <a:lnTo>
                    <a:pt x="894" y="74"/>
                  </a:lnTo>
                  <a:lnTo>
                    <a:pt x="908" y="90"/>
                  </a:lnTo>
                  <a:lnTo>
                    <a:pt x="880" y="92"/>
                  </a:lnTo>
                  <a:lnTo>
                    <a:pt x="858" y="96"/>
                  </a:lnTo>
                  <a:lnTo>
                    <a:pt x="842" y="102"/>
                  </a:lnTo>
                  <a:lnTo>
                    <a:pt x="834" y="112"/>
                  </a:lnTo>
                  <a:lnTo>
                    <a:pt x="832" y="120"/>
                  </a:lnTo>
                  <a:lnTo>
                    <a:pt x="838" y="130"/>
                  </a:lnTo>
                  <a:lnTo>
                    <a:pt x="856" y="136"/>
                  </a:lnTo>
                  <a:lnTo>
                    <a:pt x="884" y="142"/>
                  </a:lnTo>
                  <a:lnTo>
                    <a:pt x="904" y="144"/>
                  </a:lnTo>
                  <a:lnTo>
                    <a:pt x="922" y="148"/>
                  </a:lnTo>
                  <a:lnTo>
                    <a:pt x="940" y="156"/>
                  </a:lnTo>
                  <a:lnTo>
                    <a:pt x="954" y="170"/>
                  </a:lnTo>
                  <a:lnTo>
                    <a:pt x="960" y="182"/>
                  </a:lnTo>
                  <a:lnTo>
                    <a:pt x="964" y="196"/>
                  </a:lnTo>
                  <a:lnTo>
                    <a:pt x="968" y="208"/>
                  </a:lnTo>
                  <a:lnTo>
                    <a:pt x="972" y="220"/>
                  </a:lnTo>
                  <a:lnTo>
                    <a:pt x="978" y="228"/>
                  </a:lnTo>
                  <a:lnTo>
                    <a:pt x="988" y="234"/>
                  </a:lnTo>
                  <a:lnTo>
                    <a:pt x="1004" y="236"/>
                  </a:lnTo>
                  <a:lnTo>
                    <a:pt x="1010" y="246"/>
                  </a:lnTo>
                  <a:lnTo>
                    <a:pt x="1014" y="260"/>
                  </a:lnTo>
                  <a:lnTo>
                    <a:pt x="1018" y="272"/>
                  </a:lnTo>
                  <a:lnTo>
                    <a:pt x="1018" y="284"/>
                  </a:lnTo>
                  <a:lnTo>
                    <a:pt x="1014" y="294"/>
                  </a:lnTo>
                  <a:lnTo>
                    <a:pt x="1006" y="300"/>
                  </a:lnTo>
                  <a:lnTo>
                    <a:pt x="990" y="304"/>
                  </a:lnTo>
                  <a:lnTo>
                    <a:pt x="994" y="324"/>
                  </a:lnTo>
                  <a:lnTo>
                    <a:pt x="998" y="346"/>
                  </a:lnTo>
                  <a:lnTo>
                    <a:pt x="1004" y="368"/>
                  </a:lnTo>
                  <a:lnTo>
                    <a:pt x="1014" y="388"/>
                  </a:lnTo>
                  <a:lnTo>
                    <a:pt x="1026" y="406"/>
                  </a:lnTo>
                  <a:lnTo>
                    <a:pt x="1044" y="416"/>
                  </a:lnTo>
                  <a:lnTo>
                    <a:pt x="1064" y="418"/>
                  </a:lnTo>
                  <a:lnTo>
                    <a:pt x="1080" y="388"/>
                  </a:lnTo>
                  <a:lnTo>
                    <a:pt x="1094" y="360"/>
                  </a:lnTo>
                  <a:lnTo>
                    <a:pt x="1110" y="334"/>
                  </a:lnTo>
                  <a:lnTo>
                    <a:pt x="1132" y="312"/>
                  </a:lnTo>
                  <a:lnTo>
                    <a:pt x="1144" y="308"/>
                  </a:lnTo>
                  <a:lnTo>
                    <a:pt x="1154" y="308"/>
                  </a:lnTo>
                  <a:lnTo>
                    <a:pt x="1164" y="302"/>
                  </a:lnTo>
                  <a:lnTo>
                    <a:pt x="1172" y="292"/>
                  </a:lnTo>
                  <a:lnTo>
                    <a:pt x="1176" y="278"/>
                  </a:lnTo>
                  <a:lnTo>
                    <a:pt x="1184" y="268"/>
                  </a:lnTo>
                  <a:lnTo>
                    <a:pt x="1200" y="260"/>
                  </a:lnTo>
                  <a:lnTo>
                    <a:pt x="1216" y="258"/>
                  </a:lnTo>
                  <a:lnTo>
                    <a:pt x="1234" y="256"/>
                  </a:lnTo>
                  <a:lnTo>
                    <a:pt x="1250" y="252"/>
                  </a:lnTo>
                  <a:lnTo>
                    <a:pt x="1264" y="244"/>
                  </a:lnTo>
                  <a:lnTo>
                    <a:pt x="1254" y="230"/>
                  </a:lnTo>
                  <a:lnTo>
                    <a:pt x="1250" y="216"/>
                  </a:lnTo>
                  <a:lnTo>
                    <a:pt x="1252" y="202"/>
                  </a:lnTo>
                  <a:lnTo>
                    <a:pt x="1262" y="190"/>
                  </a:lnTo>
                  <a:lnTo>
                    <a:pt x="1276" y="182"/>
                  </a:lnTo>
                  <a:lnTo>
                    <a:pt x="1274" y="164"/>
                  </a:lnTo>
                  <a:lnTo>
                    <a:pt x="1270" y="142"/>
                  </a:lnTo>
                  <a:lnTo>
                    <a:pt x="1268" y="120"/>
                  </a:lnTo>
                  <a:lnTo>
                    <a:pt x="1266" y="98"/>
                  </a:lnTo>
                  <a:lnTo>
                    <a:pt x="1270" y="78"/>
                  </a:lnTo>
                  <a:lnTo>
                    <a:pt x="1280" y="64"/>
                  </a:lnTo>
                  <a:lnTo>
                    <a:pt x="1258" y="66"/>
                  </a:lnTo>
                  <a:lnTo>
                    <a:pt x="1236" y="68"/>
                  </a:lnTo>
                  <a:lnTo>
                    <a:pt x="1214" y="64"/>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33" name="任意多边形 16"/>
            <p:cNvSpPr>
              <a:spLocks/>
            </p:cNvSpPr>
            <p:nvPr/>
          </p:nvSpPr>
          <p:spPr bwMode="gray">
            <a:xfrm>
              <a:off x="2928" y="240"/>
              <a:ext cx="1062" cy="1488"/>
            </a:xfrm>
            <a:custGeom>
              <a:avLst/>
              <a:gdLst>
                <a:gd name="T0" fmla="*/ 665 w 1280"/>
                <a:gd name="T1" fmla="*/ 8 h 1782"/>
                <a:gd name="T2" fmla="*/ 605 w 1280"/>
                <a:gd name="T3" fmla="*/ 23 h 1782"/>
                <a:gd name="T4" fmla="*/ 524 w 1280"/>
                <a:gd name="T5" fmla="*/ 8 h 1782"/>
                <a:gd name="T6" fmla="*/ 416 w 1280"/>
                <a:gd name="T7" fmla="*/ 37 h 1782"/>
                <a:gd name="T8" fmla="*/ 374 w 1280"/>
                <a:gd name="T9" fmla="*/ 59 h 1782"/>
                <a:gd name="T10" fmla="*/ 382 w 1280"/>
                <a:gd name="T11" fmla="*/ 87 h 1782"/>
                <a:gd name="T12" fmla="*/ 312 w 1280"/>
                <a:gd name="T13" fmla="*/ 53 h 1782"/>
                <a:gd name="T14" fmla="*/ 329 w 1280"/>
                <a:gd name="T15" fmla="*/ 70 h 1782"/>
                <a:gd name="T16" fmla="*/ 306 w 1280"/>
                <a:gd name="T17" fmla="*/ 77 h 1782"/>
                <a:gd name="T18" fmla="*/ 330 w 1280"/>
                <a:gd name="T19" fmla="*/ 99 h 1782"/>
                <a:gd name="T20" fmla="*/ 355 w 1280"/>
                <a:gd name="T21" fmla="*/ 101 h 1782"/>
                <a:gd name="T22" fmla="*/ 379 w 1280"/>
                <a:gd name="T23" fmla="*/ 136 h 1782"/>
                <a:gd name="T24" fmla="*/ 298 w 1280"/>
                <a:gd name="T25" fmla="*/ 165 h 1782"/>
                <a:gd name="T26" fmla="*/ 196 w 1280"/>
                <a:gd name="T27" fmla="*/ 153 h 1782"/>
                <a:gd name="T28" fmla="*/ 41 w 1280"/>
                <a:gd name="T29" fmla="*/ 143 h 1782"/>
                <a:gd name="T30" fmla="*/ 21 w 1280"/>
                <a:gd name="T31" fmla="*/ 205 h 1782"/>
                <a:gd name="T32" fmla="*/ 35 w 1280"/>
                <a:gd name="T33" fmla="*/ 243 h 1782"/>
                <a:gd name="T34" fmla="*/ 46 w 1280"/>
                <a:gd name="T35" fmla="*/ 264 h 1782"/>
                <a:gd name="T36" fmla="*/ 64 w 1280"/>
                <a:gd name="T37" fmla="*/ 236 h 1782"/>
                <a:gd name="T38" fmla="*/ 76 w 1280"/>
                <a:gd name="T39" fmla="*/ 233 h 1782"/>
                <a:gd name="T40" fmla="*/ 97 w 1280"/>
                <a:gd name="T41" fmla="*/ 235 h 1782"/>
                <a:gd name="T42" fmla="*/ 131 w 1280"/>
                <a:gd name="T43" fmla="*/ 254 h 1782"/>
                <a:gd name="T44" fmla="*/ 177 w 1280"/>
                <a:gd name="T45" fmla="*/ 296 h 1782"/>
                <a:gd name="T46" fmla="*/ 220 w 1280"/>
                <a:gd name="T47" fmla="*/ 410 h 1782"/>
                <a:gd name="T48" fmla="*/ 269 w 1280"/>
                <a:gd name="T49" fmla="*/ 463 h 1782"/>
                <a:gd name="T50" fmla="*/ 315 w 1280"/>
                <a:gd name="T51" fmla="*/ 531 h 1782"/>
                <a:gd name="T52" fmla="*/ 406 w 1280"/>
                <a:gd name="T53" fmla="*/ 609 h 1782"/>
                <a:gd name="T54" fmla="*/ 461 w 1280"/>
                <a:gd name="T55" fmla="*/ 750 h 1782"/>
                <a:gd name="T56" fmla="*/ 455 w 1280"/>
                <a:gd name="T57" fmla="*/ 995 h 1782"/>
                <a:gd name="T58" fmla="*/ 488 w 1280"/>
                <a:gd name="T59" fmla="*/ 968 h 1782"/>
                <a:gd name="T60" fmla="*/ 503 w 1280"/>
                <a:gd name="T61" fmla="*/ 937 h 1782"/>
                <a:gd name="T62" fmla="*/ 596 w 1280"/>
                <a:gd name="T63" fmla="*/ 829 h 1782"/>
                <a:gd name="T64" fmla="*/ 653 w 1280"/>
                <a:gd name="T65" fmla="*/ 701 h 1782"/>
                <a:gd name="T66" fmla="*/ 579 w 1280"/>
                <a:gd name="T67" fmla="*/ 666 h 1782"/>
                <a:gd name="T68" fmla="*/ 478 w 1280"/>
                <a:gd name="T69" fmla="*/ 605 h 1782"/>
                <a:gd name="T70" fmla="*/ 419 w 1280"/>
                <a:gd name="T71" fmla="*/ 598 h 1782"/>
                <a:gd name="T72" fmla="*/ 370 w 1280"/>
                <a:gd name="T73" fmla="*/ 545 h 1782"/>
                <a:gd name="T74" fmla="*/ 345 w 1280"/>
                <a:gd name="T75" fmla="*/ 471 h 1782"/>
                <a:gd name="T76" fmla="*/ 419 w 1280"/>
                <a:gd name="T77" fmla="*/ 455 h 1782"/>
                <a:gd name="T78" fmla="*/ 473 w 1280"/>
                <a:gd name="T79" fmla="*/ 368 h 1782"/>
                <a:gd name="T80" fmla="*/ 503 w 1280"/>
                <a:gd name="T81" fmla="*/ 360 h 1782"/>
                <a:gd name="T82" fmla="*/ 527 w 1280"/>
                <a:gd name="T83" fmla="*/ 341 h 1782"/>
                <a:gd name="T84" fmla="*/ 491 w 1280"/>
                <a:gd name="T85" fmla="*/ 316 h 1782"/>
                <a:gd name="T86" fmla="*/ 535 w 1280"/>
                <a:gd name="T87" fmla="*/ 337 h 1782"/>
                <a:gd name="T88" fmla="*/ 562 w 1280"/>
                <a:gd name="T89" fmla="*/ 336 h 1782"/>
                <a:gd name="T90" fmla="*/ 562 w 1280"/>
                <a:gd name="T91" fmla="*/ 315 h 1782"/>
                <a:gd name="T92" fmla="*/ 533 w 1280"/>
                <a:gd name="T93" fmla="*/ 286 h 1782"/>
                <a:gd name="T94" fmla="*/ 495 w 1280"/>
                <a:gd name="T95" fmla="*/ 248 h 1782"/>
                <a:gd name="T96" fmla="*/ 440 w 1280"/>
                <a:gd name="T97" fmla="*/ 240 h 1782"/>
                <a:gd name="T98" fmla="*/ 411 w 1280"/>
                <a:gd name="T99" fmla="*/ 298 h 1782"/>
                <a:gd name="T100" fmla="*/ 369 w 1280"/>
                <a:gd name="T101" fmla="*/ 214 h 1782"/>
                <a:gd name="T102" fmla="*/ 414 w 1280"/>
                <a:gd name="T103" fmla="*/ 184 h 1782"/>
                <a:gd name="T104" fmla="*/ 444 w 1280"/>
                <a:gd name="T105" fmla="*/ 136 h 1782"/>
                <a:gd name="T106" fmla="*/ 451 w 1280"/>
                <a:gd name="T107" fmla="*/ 204 h 1782"/>
                <a:gd name="T108" fmla="*/ 500 w 1280"/>
                <a:gd name="T109" fmla="*/ 204 h 1782"/>
                <a:gd name="T110" fmla="*/ 466 w 1280"/>
                <a:gd name="T111" fmla="*/ 146 h 1782"/>
                <a:gd name="T112" fmla="*/ 419 w 1280"/>
                <a:gd name="T113" fmla="*/ 109 h 1782"/>
                <a:gd name="T114" fmla="*/ 446 w 1280"/>
                <a:gd name="T115" fmla="*/ 74 h 1782"/>
                <a:gd name="T116" fmla="*/ 481 w 1280"/>
                <a:gd name="T117" fmla="*/ 59 h 1782"/>
                <a:gd name="T118" fmla="*/ 553 w 1280"/>
                <a:gd name="T119" fmla="*/ 121 h 1782"/>
                <a:gd name="T120" fmla="*/ 568 w 1280"/>
                <a:gd name="T121" fmla="*/ 189 h 1782"/>
                <a:gd name="T122" fmla="*/ 659 w 1280"/>
                <a:gd name="T123" fmla="*/ 180 h 1782"/>
                <a:gd name="T124" fmla="*/ 715 w 1280"/>
                <a:gd name="T125" fmla="*/ 118 h 17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80" h="1782">
                  <a:moveTo>
                    <a:pt x="1214" y="64"/>
                  </a:moveTo>
                  <a:lnTo>
                    <a:pt x="1230" y="60"/>
                  </a:lnTo>
                  <a:lnTo>
                    <a:pt x="1244" y="54"/>
                  </a:lnTo>
                  <a:lnTo>
                    <a:pt x="1254" y="44"/>
                  </a:lnTo>
                  <a:lnTo>
                    <a:pt x="1256" y="30"/>
                  </a:lnTo>
                  <a:lnTo>
                    <a:pt x="1250" y="12"/>
                  </a:lnTo>
                  <a:lnTo>
                    <a:pt x="1238" y="22"/>
                  </a:lnTo>
                  <a:lnTo>
                    <a:pt x="1226" y="24"/>
                  </a:lnTo>
                  <a:lnTo>
                    <a:pt x="1212" y="20"/>
                  </a:lnTo>
                  <a:lnTo>
                    <a:pt x="1198" y="16"/>
                  </a:lnTo>
                  <a:lnTo>
                    <a:pt x="1184" y="14"/>
                  </a:lnTo>
                  <a:lnTo>
                    <a:pt x="1166" y="14"/>
                  </a:lnTo>
                  <a:lnTo>
                    <a:pt x="1146" y="16"/>
                  </a:lnTo>
                  <a:lnTo>
                    <a:pt x="1130" y="18"/>
                  </a:lnTo>
                  <a:lnTo>
                    <a:pt x="1116" y="16"/>
                  </a:lnTo>
                  <a:lnTo>
                    <a:pt x="1100" y="16"/>
                  </a:lnTo>
                  <a:lnTo>
                    <a:pt x="1086" y="14"/>
                  </a:lnTo>
                  <a:lnTo>
                    <a:pt x="1074" y="18"/>
                  </a:lnTo>
                  <a:lnTo>
                    <a:pt x="1070" y="20"/>
                  </a:lnTo>
                  <a:lnTo>
                    <a:pt x="1066" y="24"/>
                  </a:lnTo>
                  <a:lnTo>
                    <a:pt x="1064" y="30"/>
                  </a:lnTo>
                  <a:lnTo>
                    <a:pt x="1062" y="34"/>
                  </a:lnTo>
                  <a:lnTo>
                    <a:pt x="1060" y="38"/>
                  </a:lnTo>
                  <a:lnTo>
                    <a:pt x="1060" y="40"/>
                  </a:lnTo>
                  <a:lnTo>
                    <a:pt x="1036" y="44"/>
                  </a:lnTo>
                  <a:lnTo>
                    <a:pt x="1012" y="44"/>
                  </a:lnTo>
                  <a:lnTo>
                    <a:pt x="986" y="46"/>
                  </a:lnTo>
                  <a:lnTo>
                    <a:pt x="960" y="50"/>
                  </a:lnTo>
                  <a:lnTo>
                    <a:pt x="936" y="58"/>
                  </a:lnTo>
                  <a:lnTo>
                    <a:pt x="912" y="62"/>
                  </a:lnTo>
                  <a:lnTo>
                    <a:pt x="884" y="62"/>
                  </a:lnTo>
                  <a:lnTo>
                    <a:pt x="886" y="48"/>
                  </a:lnTo>
                  <a:lnTo>
                    <a:pt x="894" y="38"/>
                  </a:lnTo>
                  <a:lnTo>
                    <a:pt x="902" y="30"/>
                  </a:lnTo>
                  <a:lnTo>
                    <a:pt x="910" y="22"/>
                  </a:lnTo>
                  <a:lnTo>
                    <a:pt x="916" y="14"/>
                  </a:lnTo>
                  <a:lnTo>
                    <a:pt x="916" y="0"/>
                  </a:lnTo>
                  <a:lnTo>
                    <a:pt x="882" y="0"/>
                  </a:lnTo>
                  <a:lnTo>
                    <a:pt x="844" y="6"/>
                  </a:lnTo>
                  <a:lnTo>
                    <a:pt x="810" y="12"/>
                  </a:lnTo>
                  <a:lnTo>
                    <a:pt x="790" y="16"/>
                  </a:lnTo>
                  <a:lnTo>
                    <a:pt x="766" y="18"/>
                  </a:lnTo>
                  <a:lnTo>
                    <a:pt x="738" y="20"/>
                  </a:lnTo>
                  <a:lnTo>
                    <a:pt x="712" y="26"/>
                  </a:lnTo>
                  <a:lnTo>
                    <a:pt x="690" y="34"/>
                  </a:lnTo>
                  <a:lnTo>
                    <a:pt x="676" y="46"/>
                  </a:lnTo>
                  <a:lnTo>
                    <a:pt x="700" y="56"/>
                  </a:lnTo>
                  <a:lnTo>
                    <a:pt x="728" y="64"/>
                  </a:lnTo>
                  <a:lnTo>
                    <a:pt x="754" y="68"/>
                  </a:lnTo>
                  <a:lnTo>
                    <a:pt x="728" y="68"/>
                  </a:lnTo>
                  <a:lnTo>
                    <a:pt x="702" y="70"/>
                  </a:lnTo>
                  <a:lnTo>
                    <a:pt x="676" y="68"/>
                  </a:lnTo>
                  <a:lnTo>
                    <a:pt x="658" y="64"/>
                  </a:lnTo>
                  <a:lnTo>
                    <a:pt x="642" y="58"/>
                  </a:lnTo>
                  <a:lnTo>
                    <a:pt x="624" y="54"/>
                  </a:lnTo>
                  <a:lnTo>
                    <a:pt x="602" y="54"/>
                  </a:lnTo>
                  <a:lnTo>
                    <a:pt x="614" y="78"/>
                  </a:lnTo>
                  <a:lnTo>
                    <a:pt x="626" y="92"/>
                  </a:lnTo>
                  <a:lnTo>
                    <a:pt x="640" y="100"/>
                  </a:lnTo>
                  <a:lnTo>
                    <a:pt x="656" y="102"/>
                  </a:lnTo>
                  <a:lnTo>
                    <a:pt x="676" y="102"/>
                  </a:lnTo>
                  <a:lnTo>
                    <a:pt x="698" y="102"/>
                  </a:lnTo>
                  <a:lnTo>
                    <a:pt x="692" y="106"/>
                  </a:lnTo>
                  <a:lnTo>
                    <a:pt x="686" y="112"/>
                  </a:lnTo>
                  <a:lnTo>
                    <a:pt x="682" y="118"/>
                  </a:lnTo>
                  <a:lnTo>
                    <a:pt x="676" y="124"/>
                  </a:lnTo>
                  <a:lnTo>
                    <a:pt x="672" y="128"/>
                  </a:lnTo>
                  <a:lnTo>
                    <a:pt x="676" y="132"/>
                  </a:lnTo>
                  <a:lnTo>
                    <a:pt x="680" y="138"/>
                  </a:lnTo>
                  <a:lnTo>
                    <a:pt x="684" y="142"/>
                  </a:lnTo>
                  <a:lnTo>
                    <a:pt x="688" y="146"/>
                  </a:lnTo>
                  <a:lnTo>
                    <a:pt x="670" y="148"/>
                  </a:lnTo>
                  <a:lnTo>
                    <a:pt x="656" y="144"/>
                  </a:lnTo>
                  <a:lnTo>
                    <a:pt x="644" y="134"/>
                  </a:lnTo>
                  <a:lnTo>
                    <a:pt x="634" y="124"/>
                  </a:lnTo>
                  <a:lnTo>
                    <a:pt x="624" y="112"/>
                  </a:lnTo>
                  <a:lnTo>
                    <a:pt x="612" y="104"/>
                  </a:lnTo>
                  <a:lnTo>
                    <a:pt x="598" y="100"/>
                  </a:lnTo>
                  <a:lnTo>
                    <a:pt x="576" y="104"/>
                  </a:lnTo>
                  <a:lnTo>
                    <a:pt x="580" y="108"/>
                  </a:lnTo>
                  <a:lnTo>
                    <a:pt x="584" y="114"/>
                  </a:lnTo>
                  <a:lnTo>
                    <a:pt x="572" y="104"/>
                  </a:lnTo>
                  <a:lnTo>
                    <a:pt x="560" y="96"/>
                  </a:lnTo>
                  <a:lnTo>
                    <a:pt x="546" y="90"/>
                  </a:lnTo>
                  <a:lnTo>
                    <a:pt x="532" y="88"/>
                  </a:lnTo>
                  <a:lnTo>
                    <a:pt x="518" y="94"/>
                  </a:lnTo>
                  <a:lnTo>
                    <a:pt x="530" y="100"/>
                  </a:lnTo>
                  <a:lnTo>
                    <a:pt x="538" y="104"/>
                  </a:lnTo>
                  <a:lnTo>
                    <a:pt x="552" y="106"/>
                  </a:lnTo>
                  <a:lnTo>
                    <a:pt x="558" y="106"/>
                  </a:lnTo>
                  <a:lnTo>
                    <a:pt x="562" y="108"/>
                  </a:lnTo>
                  <a:lnTo>
                    <a:pt x="566" y="110"/>
                  </a:lnTo>
                  <a:lnTo>
                    <a:pt x="570" y="116"/>
                  </a:lnTo>
                  <a:lnTo>
                    <a:pt x="574" y="118"/>
                  </a:lnTo>
                  <a:lnTo>
                    <a:pt x="576" y="120"/>
                  </a:lnTo>
                  <a:lnTo>
                    <a:pt x="576" y="124"/>
                  </a:lnTo>
                  <a:lnTo>
                    <a:pt x="576" y="126"/>
                  </a:lnTo>
                  <a:lnTo>
                    <a:pt x="574" y="130"/>
                  </a:lnTo>
                  <a:lnTo>
                    <a:pt x="570" y="134"/>
                  </a:lnTo>
                  <a:lnTo>
                    <a:pt x="568" y="136"/>
                  </a:lnTo>
                  <a:lnTo>
                    <a:pt x="566" y="138"/>
                  </a:lnTo>
                  <a:lnTo>
                    <a:pt x="562" y="138"/>
                  </a:lnTo>
                  <a:lnTo>
                    <a:pt x="556" y="138"/>
                  </a:lnTo>
                  <a:lnTo>
                    <a:pt x="552" y="136"/>
                  </a:lnTo>
                  <a:lnTo>
                    <a:pt x="546" y="134"/>
                  </a:lnTo>
                  <a:lnTo>
                    <a:pt x="540" y="132"/>
                  </a:lnTo>
                  <a:lnTo>
                    <a:pt x="536" y="132"/>
                  </a:lnTo>
                  <a:lnTo>
                    <a:pt x="536" y="136"/>
                  </a:lnTo>
                  <a:lnTo>
                    <a:pt x="536" y="142"/>
                  </a:lnTo>
                  <a:lnTo>
                    <a:pt x="538" y="148"/>
                  </a:lnTo>
                  <a:lnTo>
                    <a:pt x="542" y="152"/>
                  </a:lnTo>
                  <a:lnTo>
                    <a:pt x="546" y="154"/>
                  </a:lnTo>
                  <a:lnTo>
                    <a:pt x="552" y="156"/>
                  </a:lnTo>
                  <a:lnTo>
                    <a:pt x="556" y="158"/>
                  </a:lnTo>
                  <a:lnTo>
                    <a:pt x="562" y="160"/>
                  </a:lnTo>
                  <a:lnTo>
                    <a:pt x="566" y="162"/>
                  </a:lnTo>
                  <a:lnTo>
                    <a:pt x="570" y="166"/>
                  </a:lnTo>
                  <a:lnTo>
                    <a:pt x="574" y="168"/>
                  </a:lnTo>
                  <a:lnTo>
                    <a:pt x="578" y="170"/>
                  </a:lnTo>
                  <a:lnTo>
                    <a:pt x="582" y="172"/>
                  </a:lnTo>
                  <a:lnTo>
                    <a:pt x="588" y="172"/>
                  </a:lnTo>
                  <a:lnTo>
                    <a:pt x="592" y="172"/>
                  </a:lnTo>
                  <a:lnTo>
                    <a:pt x="596" y="172"/>
                  </a:lnTo>
                  <a:lnTo>
                    <a:pt x="600" y="170"/>
                  </a:lnTo>
                  <a:lnTo>
                    <a:pt x="602" y="168"/>
                  </a:lnTo>
                  <a:lnTo>
                    <a:pt x="604" y="164"/>
                  </a:lnTo>
                  <a:lnTo>
                    <a:pt x="606" y="166"/>
                  </a:lnTo>
                  <a:lnTo>
                    <a:pt x="608" y="164"/>
                  </a:lnTo>
                  <a:lnTo>
                    <a:pt x="612" y="162"/>
                  </a:lnTo>
                  <a:lnTo>
                    <a:pt x="616" y="168"/>
                  </a:lnTo>
                  <a:lnTo>
                    <a:pt x="622" y="174"/>
                  </a:lnTo>
                  <a:lnTo>
                    <a:pt x="634" y="180"/>
                  </a:lnTo>
                  <a:lnTo>
                    <a:pt x="646" y="184"/>
                  </a:lnTo>
                  <a:lnTo>
                    <a:pt x="660" y="190"/>
                  </a:lnTo>
                  <a:lnTo>
                    <a:pt x="672" y="202"/>
                  </a:lnTo>
                  <a:lnTo>
                    <a:pt x="664" y="204"/>
                  </a:lnTo>
                  <a:lnTo>
                    <a:pt x="660" y="206"/>
                  </a:lnTo>
                  <a:lnTo>
                    <a:pt x="656" y="208"/>
                  </a:lnTo>
                  <a:lnTo>
                    <a:pt x="654" y="212"/>
                  </a:lnTo>
                  <a:lnTo>
                    <a:pt x="652" y="216"/>
                  </a:lnTo>
                  <a:lnTo>
                    <a:pt x="648" y="220"/>
                  </a:lnTo>
                  <a:lnTo>
                    <a:pt x="644" y="224"/>
                  </a:lnTo>
                  <a:lnTo>
                    <a:pt x="664" y="234"/>
                  </a:lnTo>
                  <a:lnTo>
                    <a:pt x="678" y="250"/>
                  </a:lnTo>
                  <a:lnTo>
                    <a:pt x="682" y="270"/>
                  </a:lnTo>
                  <a:lnTo>
                    <a:pt x="672" y="268"/>
                  </a:lnTo>
                  <a:lnTo>
                    <a:pt x="654" y="268"/>
                  </a:lnTo>
                  <a:lnTo>
                    <a:pt x="632" y="270"/>
                  </a:lnTo>
                  <a:lnTo>
                    <a:pt x="612" y="274"/>
                  </a:lnTo>
                  <a:lnTo>
                    <a:pt x="598" y="280"/>
                  </a:lnTo>
                  <a:lnTo>
                    <a:pt x="592" y="284"/>
                  </a:lnTo>
                  <a:lnTo>
                    <a:pt x="586" y="290"/>
                  </a:lnTo>
                  <a:lnTo>
                    <a:pt x="580" y="296"/>
                  </a:lnTo>
                  <a:lnTo>
                    <a:pt x="552" y="290"/>
                  </a:lnTo>
                  <a:lnTo>
                    <a:pt x="522" y="284"/>
                  </a:lnTo>
                  <a:lnTo>
                    <a:pt x="496" y="284"/>
                  </a:lnTo>
                  <a:lnTo>
                    <a:pt x="472" y="290"/>
                  </a:lnTo>
                  <a:lnTo>
                    <a:pt x="450" y="294"/>
                  </a:lnTo>
                  <a:lnTo>
                    <a:pt x="432" y="288"/>
                  </a:lnTo>
                  <a:lnTo>
                    <a:pt x="416" y="284"/>
                  </a:lnTo>
                  <a:lnTo>
                    <a:pt x="408" y="278"/>
                  </a:lnTo>
                  <a:lnTo>
                    <a:pt x="402" y="272"/>
                  </a:lnTo>
                  <a:lnTo>
                    <a:pt x="394" y="260"/>
                  </a:lnTo>
                  <a:lnTo>
                    <a:pt x="384" y="256"/>
                  </a:lnTo>
                  <a:lnTo>
                    <a:pt x="372" y="254"/>
                  </a:lnTo>
                  <a:lnTo>
                    <a:pt x="358" y="258"/>
                  </a:lnTo>
                  <a:lnTo>
                    <a:pt x="344" y="262"/>
                  </a:lnTo>
                  <a:lnTo>
                    <a:pt x="330" y="266"/>
                  </a:lnTo>
                  <a:lnTo>
                    <a:pt x="306" y="272"/>
                  </a:lnTo>
                  <a:lnTo>
                    <a:pt x="292" y="272"/>
                  </a:lnTo>
                  <a:lnTo>
                    <a:pt x="280" y="270"/>
                  </a:lnTo>
                  <a:lnTo>
                    <a:pt x="270" y="266"/>
                  </a:lnTo>
                  <a:lnTo>
                    <a:pt x="260" y="260"/>
                  </a:lnTo>
                  <a:lnTo>
                    <a:pt x="248" y="252"/>
                  </a:lnTo>
                  <a:lnTo>
                    <a:pt x="228" y="244"/>
                  </a:lnTo>
                  <a:lnTo>
                    <a:pt x="196" y="236"/>
                  </a:lnTo>
                  <a:lnTo>
                    <a:pt x="156" y="234"/>
                  </a:lnTo>
                  <a:lnTo>
                    <a:pt x="114" y="238"/>
                  </a:lnTo>
                  <a:lnTo>
                    <a:pt x="72" y="246"/>
                  </a:lnTo>
                  <a:lnTo>
                    <a:pt x="34" y="256"/>
                  </a:lnTo>
                  <a:lnTo>
                    <a:pt x="4" y="272"/>
                  </a:lnTo>
                  <a:lnTo>
                    <a:pt x="6" y="276"/>
                  </a:lnTo>
                  <a:lnTo>
                    <a:pt x="8" y="280"/>
                  </a:lnTo>
                  <a:lnTo>
                    <a:pt x="22" y="284"/>
                  </a:lnTo>
                  <a:lnTo>
                    <a:pt x="32" y="294"/>
                  </a:lnTo>
                  <a:lnTo>
                    <a:pt x="40" y="306"/>
                  </a:lnTo>
                  <a:lnTo>
                    <a:pt x="44" y="322"/>
                  </a:lnTo>
                  <a:lnTo>
                    <a:pt x="22" y="326"/>
                  </a:lnTo>
                  <a:lnTo>
                    <a:pt x="0" y="334"/>
                  </a:lnTo>
                  <a:lnTo>
                    <a:pt x="16" y="346"/>
                  </a:lnTo>
                  <a:lnTo>
                    <a:pt x="36" y="352"/>
                  </a:lnTo>
                  <a:lnTo>
                    <a:pt x="56" y="358"/>
                  </a:lnTo>
                  <a:lnTo>
                    <a:pt x="30" y="364"/>
                  </a:lnTo>
                  <a:lnTo>
                    <a:pt x="4" y="372"/>
                  </a:lnTo>
                  <a:lnTo>
                    <a:pt x="10" y="392"/>
                  </a:lnTo>
                  <a:lnTo>
                    <a:pt x="20" y="404"/>
                  </a:lnTo>
                  <a:lnTo>
                    <a:pt x="34" y="408"/>
                  </a:lnTo>
                  <a:lnTo>
                    <a:pt x="48" y="406"/>
                  </a:lnTo>
                  <a:lnTo>
                    <a:pt x="54" y="410"/>
                  </a:lnTo>
                  <a:lnTo>
                    <a:pt x="58" y="412"/>
                  </a:lnTo>
                  <a:lnTo>
                    <a:pt x="62" y="418"/>
                  </a:lnTo>
                  <a:lnTo>
                    <a:pt x="64" y="422"/>
                  </a:lnTo>
                  <a:lnTo>
                    <a:pt x="64" y="428"/>
                  </a:lnTo>
                  <a:lnTo>
                    <a:pt x="62" y="432"/>
                  </a:lnTo>
                  <a:lnTo>
                    <a:pt x="54" y="440"/>
                  </a:lnTo>
                  <a:lnTo>
                    <a:pt x="44" y="448"/>
                  </a:lnTo>
                  <a:lnTo>
                    <a:pt x="36" y="458"/>
                  </a:lnTo>
                  <a:lnTo>
                    <a:pt x="34" y="470"/>
                  </a:lnTo>
                  <a:lnTo>
                    <a:pt x="44" y="468"/>
                  </a:lnTo>
                  <a:lnTo>
                    <a:pt x="56" y="464"/>
                  </a:lnTo>
                  <a:lnTo>
                    <a:pt x="66" y="460"/>
                  </a:lnTo>
                  <a:lnTo>
                    <a:pt x="76" y="458"/>
                  </a:lnTo>
                  <a:lnTo>
                    <a:pt x="82" y="454"/>
                  </a:lnTo>
                  <a:lnTo>
                    <a:pt x="90" y="448"/>
                  </a:lnTo>
                  <a:lnTo>
                    <a:pt x="94" y="442"/>
                  </a:lnTo>
                  <a:lnTo>
                    <a:pt x="96" y="438"/>
                  </a:lnTo>
                  <a:lnTo>
                    <a:pt x="96" y="434"/>
                  </a:lnTo>
                  <a:lnTo>
                    <a:pt x="98" y="428"/>
                  </a:lnTo>
                  <a:lnTo>
                    <a:pt x="98" y="422"/>
                  </a:lnTo>
                  <a:lnTo>
                    <a:pt x="98" y="420"/>
                  </a:lnTo>
                  <a:lnTo>
                    <a:pt x="98" y="416"/>
                  </a:lnTo>
                  <a:lnTo>
                    <a:pt x="100" y="414"/>
                  </a:lnTo>
                  <a:lnTo>
                    <a:pt x="102" y="412"/>
                  </a:lnTo>
                  <a:lnTo>
                    <a:pt x="106" y="410"/>
                  </a:lnTo>
                  <a:lnTo>
                    <a:pt x="112" y="406"/>
                  </a:lnTo>
                  <a:lnTo>
                    <a:pt x="116" y="400"/>
                  </a:lnTo>
                  <a:lnTo>
                    <a:pt x="120" y="396"/>
                  </a:lnTo>
                  <a:lnTo>
                    <a:pt x="124" y="392"/>
                  </a:lnTo>
                  <a:lnTo>
                    <a:pt x="124" y="390"/>
                  </a:lnTo>
                  <a:lnTo>
                    <a:pt x="128" y="388"/>
                  </a:lnTo>
                  <a:lnTo>
                    <a:pt x="130" y="388"/>
                  </a:lnTo>
                  <a:lnTo>
                    <a:pt x="134" y="388"/>
                  </a:lnTo>
                  <a:lnTo>
                    <a:pt x="136" y="390"/>
                  </a:lnTo>
                  <a:lnTo>
                    <a:pt x="136" y="392"/>
                  </a:lnTo>
                  <a:lnTo>
                    <a:pt x="136" y="394"/>
                  </a:lnTo>
                  <a:lnTo>
                    <a:pt x="134" y="398"/>
                  </a:lnTo>
                  <a:lnTo>
                    <a:pt x="132" y="400"/>
                  </a:lnTo>
                  <a:lnTo>
                    <a:pt x="130" y="404"/>
                  </a:lnTo>
                  <a:lnTo>
                    <a:pt x="130" y="406"/>
                  </a:lnTo>
                  <a:lnTo>
                    <a:pt x="130" y="408"/>
                  </a:lnTo>
                  <a:lnTo>
                    <a:pt x="134" y="408"/>
                  </a:lnTo>
                  <a:lnTo>
                    <a:pt x="138" y="406"/>
                  </a:lnTo>
                  <a:lnTo>
                    <a:pt x="144" y="402"/>
                  </a:lnTo>
                  <a:lnTo>
                    <a:pt x="148" y="400"/>
                  </a:lnTo>
                  <a:lnTo>
                    <a:pt x="154" y="398"/>
                  </a:lnTo>
                  <a:lnTo>
                    <a:pt x="160" y="396"/>
                  </a:lnTo>
                  <a:lnTo>
                    <a:pt x="164" y="398"/>
                  </a:lnTo>
                  <a:lnTo>
                    <a:pt x="168" y="400"/>
                  </a:lnTo>
                  <a:lnTo>
                    <a:pt x="170" y="402"/>
                  </a:lnTo>
                  <a:lnTo>
                    <a:pt x="174" y="406"/>
                  </a:lnTo>
                  <a:lnTo>
                    <a:pt x="178" y="410"/>
                  </a:lnTo>
                  <a:lnTo>
                    <a:pt x="182" y="412"/>
                  </a:lnTo>
                  <a:lnTo>
                    <a:pt x="186" y="416"/>
                  </a:lnTo>
                  <a:lnTo>
                    <a:pt x="192" y="418"/>
                  </a:lnTo>
                  <a:lnTo>
                    <a:pt x="198" y="418"/>
                  </a:lnTo>
                  <a:lnTo>
                    <a:pt x="204" y="418"/>
                  </a:lnTo>
                  <a:lnTo>
                    <a:pt x="212" y="420"/>
                  </a:lnTo>
                  <a:lnTo>
                    <a:pt x="218" y="422"/>
                  </a:lnTo>
                  <a:lnTo>
                    <a:pt x="222" y="426"/>
                  </a:lnTo>
                  <a:lnTo>
                    <a:pt x="226" y="430"/>
                  </a:lnTo>
                  <a:lnTo>
                    <a:pt x="230" y="436"/>
                  </a:lnTo>
                  <a:lnTo>
                    <a:pt x="238" y="446"/>
                  </a:lnTo>
                  <a:lnTo>
                    <a:pt x="248" y="456"/>
                  </a:lnTo>
                  <a:lnTo>
                    <a:pt x="260" y="464"/>
                  </a:lnTo>
                  <a:lnTo>
                    <a:pt x="274" y="476"/>
                  </a:lnTo>
                  <a:lnTo>
                    <a:pt x="288" y="486"/>
                  </a:lnTo>
                  <a:lnTo>
                    <a:pt x="292" y="488"/>
                  </a:lnTo>
                  <a:lnTo>
                    <a:pt x="298" y="490"/>
                  </a:lnTo>
                  <a:lnTo>
                    <a:pt x="302" y="492"/>
                  </a:lnTo>
                  <a:lnTo>
                    <a:pt x="306" y="494"/>
                  </a:lnTo>
                  <a:lnTo>
                    <a:pt x="308" y="498"/>
                  </a:lnTo>
                  <a:lnTo>
                    <a:pt x="310" y="502"/>
                  </a:lnTo>
                  <a:lnTo>
                    <a:pt x="310" y="508"/>
                  </a:lnTo>
                  <a:lnTo>
                    <a:pt x="312" y="512"/>
                  </a:lnTo>
                  <a:lnTo>
                    <a:pt x="320" y="530"/>
                  </a:lnTo>
                  <a:lnTo>
                    <a:pt x="330" y="546"/>
                  </a:lnTo>
                  <a:lnTo>
                    <a:pt x="334" y="552"/>
                  </a:lnTo>
                  <a:lnTo>
                    <a:pt x="340" y="558"/>
                  </a:lnTo>
                  <a:lnTo>
                    <a:pt x="348" y="562"/>
                  </a:lnTo>
                  <a:lnTo>
                    <a:pt x="350" y="598"/>
                  </a:lnTo>
                  <a:lnTo>
                    <a:pt x="354" y="634"/>
                  </a:lnTo>
                  <a:lnTo>
                    <a:pt x="362" y="668"/>
                  </a:lnTo>
                  <a:lnTo>
                    <a:pt x="368" y="678"/>
                  </a:lnTo>
                  <a:lnTo>
                    <a:pt x="376" y="692"/>
                  </a:lnTo>
                  <a:lnTo>
                    <a:pt x="384" y="704"/>
                  </a:lnTo>
                  <a:lnTo>
                    <a:pt x="390" y="714"/>
                  </a:lnTo>
                  <a:lnTo>
                    <a:pt x="394" y="716"/>
                  </a:lnTo>
                  <a:lnTo>
                    <a:pt x="400" y="718"/>
                  </a:lnTo>
                  <a:lnTo>
                    <a:pt x="406" y="720"/>
                  </a:lnTo>
                  <a:lnTo>
                    <a:pt x="410" y="722"/>
                  </a:lnTo>
                  <a:lnTo>
                    <a:pt x="416" y="722"/>
                  </a:lnTo>
                  <a:lnTo>
                    <a:pt x="418" y="724"/>
                  </a:lnTo>
                  <a:lnTo>
                    <a:pt x="428" y="740"/>
                  </a:lnTo>
                  <a:lnTo>
                    <a:pt x="434" y="758"/>
                  </a:lnTo>
                  <a:lnTo>
                    <a:pt x="442" y="774"/>
                  </a:lnTo>
                  <a:lnTo>
                    <a:pt x="454" y="788"/>
                  </a:lnTo>
                  <a:lnTo>
                    <a:pt x="470" y="796"/>
                  </a:lnTo>
                  <a:lnTo>
                    <a:pt x="486" y="806"/>
                  </a:lnTo>
                  <a:lnTo>
                    <a:pt x="498" y="818"/>
                  </a:lnTo>
                  <a:lnTo>
                    <a:pt x="502" y="830"/>
                  </a:lnTo>
                  <a:lnTo>
                    <a:pt x="502" y="844"/>
                  </a:lnTo>
                  <a:lnTo>
                    <a:pt x="502" y="856"/>
                  </a:lnTo>
                  <a:lnTo>
                    <a:pt x="506" y="868"/>
                  </a:lnTo>
                  <a:lnTo>
                    <a:pt x="514" y="874"/>
                  </a:lnTo>
                  <a:lnTo>
                    <a:pt x="524" y="878"/>
                  </a:lnTo>
                  <a:lnTo>
                    <a:pt x="534" y="880"/>
                  </a:lnTo>
                  <a:lnTo>
                    <a:pt x="544" y="888"/>
                  </a:lnTo>
                  <a:lnTo>
                    <a:pt x="550" y="900"/>
                  </a:lnTo>
                  <a:lnTo>
                    <a:pt x="552" y="912"/>
                  </a:lnTo>
                  <a:lnTo>
                    <a:pt x="556" y="924"/>
                  </a:lnTo>
                  <a:lnTo>
                    <a:pt x="566" y="938"/>
                  </a:lnTo>
                  <a:lnTo>
                    <a:pt x="576" y="944"/>
                  </a:lnTo>
                  <a:lnTo>
                    <a:pt x="586" y="946"/>
                  </a:lnTo>
                  <a:lnTo>
                    <a:pt x="594" y="948"/>
                  </a:lnTo>
                  <a:lnTo>
                    <a:pt x="604" y="950"/>
                  </a:lnTo>
                  <a:lnTo>
                    <a:pt x="626" y="958"/>
                  </a:lnTo>
                  <a:lnTo>
                    <a:pt x="648" y="968"/>
                  </a:lnTo>
                  <a:lnTo>
                    <a:pt x="670" y="982"/>
                  </a:lnTo>
                  <a:lnTo>
                    <a:pt x="688" y="1000"/>
                  </a:lnTo>
                  <a:lnTo>
                    <a:pt x="702" y="1020"/>
                  </a:lnTo>
                  <a:lnTo>
                    <a:pt x="710" y="1046"/>
                  </a:lnTo>
                  <a:lnTo>
                    <a:pt x="738" y="1054"/>
                  </a:lnTo>
                  <a:lnTo>
                    <a:pt x="756" y="1062"/>
                  </a:lnTo>
                  <a:lnTo>
                    <a:pt x="766" y="1072"/>
                  </a:lnTo>
                  <a:lnTo>
                    <a:pt x="768" y="1084"/>
                  </a:lnTo>
                  <a:lnTo>
                    <a:pt x="766" y="1104"/>
                  </a:lnTo>
                  <a:lnTo>
                    <a:pt x="758" y="1130"/>
                  </a:lnTo>
                  <a:lnTo>
                    <a:pt x="754" y="1160"/>
                  </a:lnTo>
                  <a:lnTo>
                    <a:pt x="754" y="1184"/>
                  </a:lnTo>
                  <a:lnTo>
                    <a:pt x="760" y="1206"/>
                  </a:lnTo>
                  <a:lnTo>
                    <a:pt x="770" y="1226"/>
                  </a:lnTo>
                  <a:lnTo>
                    <a:pt x="784" y="1248"/>
                  </a:lnTo>
                  <a:lnTo>
                    <a:pt x="808" y="1288"/>
                  </a:lnTo>
                  <a:lnTo>
                    <a:pt x="828" y="1326"/>
                  </a:lnTo>
                  <a:lnTo>
                    <a:pt x="844" y="1364"/>
                  </a:lnTo>
                  <a:lnTo>
                    <a:pt x="850" y="1406"/>
                  </a:lnTo>
                  <a:lnTo>
                    <a:pt x="848" y="1444"/>
                  </a:lnTo>
                  <a:lnTo>
                    <a:pt x="840" y="1482"/>
                  </a:lnTo>
                  <a:lnTo>
                    <a:pt x="828" y="1518"/>
                  </a:lnTo>
                  <a:lnTo>
                    <a:pt x="820" y="1558"/>
                  </a:lnTo>
                  <a:lnTo>
                    <a:pt x="816" y="1598"/>
                  </a:lnTo>
                  <a:lnTo>
                    <a:pt x="814" y="1636"/>
                  </a:lnTo>
                  <a:lnTo>
                    <a:pt x="808" y="1660"/>
                  </a:lnTo>
                  <a:lnTo>
                    <a:pt x="800" y="1684"/>
                  </a:lnTo>
                  <a:lnTo>
                    <a:pt x="796" y="1708"/>
                  </a:lnTo>
                  <a:lnTo>
                    <a:pt x="796" y="1734"/>
                  </a:lnTo>
                  <a:lnTo>
                    <a:pt x="804" y="1762"/>
                  </a:lnTo>
                  <a:lnTo>
                    <a:pt x="814" y="1776"/>
                  </a:lnTo>
                  <a:lnTo>
                    <a:pt x="824" y="1782"/>
                  </a:lnTo>
                  <a:lnTo>
                    <a:pt x="836" y="1780"/>
                  </a:lnTo>
                  <a:lnTo>
                    <a:pt x="846" y="1772"/>
                  </a:lnTo>
                  <a:lnTo>
                    <a:pt x="854" y="1758"/>
                  </a:lnTo>
                  <a:lnTo>
                    <a:pt x="858" y="1740"/>
                  </a:lnTo>
                  <a:lnTo>
                    <a:pt x="860" y="1720"/>
                  </a:lnTo>
                  <a:lnTo>
                    <a:pt x="858" y="1704"/>
                  </a:lnTo>
                  <a:lnTo>
                    <a:pt x="852" y="1684"/>
                  </a:lnTo>
                  <a:lnTo>
                    <a:pt x="854" y="1662"/>
                  </a:lnTo>
                  <a:lnTo>
                    <a:pt x="856" y="1658"/>
                  </a:lnTo>
                  <a:lnTo>
                    <a:pt x="860" y="1654"/>
                  </a:lnTo>
                  <a:lnTo>
                    <a:pt x="864" y="1652"/>
                  </a:lnTo>
                  <a:lnTo>
                    <a:pt x="868" y="1650"/>
                  </a:lnTo>
                  <a:lnTo>
                    <a:pt x="872" y="1646"/>
                  </a:lnTo>
                  <a:lnTo>
                    <a:pt x="876" y="1642"/>
                  </a:lnTo>
                  <a:lnTo>
                    <a:pt x="876" y="1638"/>
                  </a:lnTo>
                  <a:lnTo>
                    <a:pt x="878" y="1632"/>
                  </a:lnTo>
                  <a:lnTo>
                    <a:pt x="878" y="1626"/>
                  </a:lnTo>
                  <a:lnTo>
                    <a:pt x="878" y="1620"/>
                  </a:lnTo>
                  <a:lnTo>
                    <a:pt x="878" y="1614"/>
                  </a:lnTo>
                  <a:lnTo>
                    <a:pt x="880" y="1610"/>
                  </a:lnTo>
                  <a:lnTo>
                    <a:pt x="888" y="1600"/>
                  </a:lnTo>
                  <a:lnTo>
                    <a:pt x="902" y="1588"/>
                  </a:lnTo>
                  <a:lnTo>
                    <a:pt x="914" y="1578"/>
                  </a:lnTo>
                  <a:lnTo>
                    <a:pt x="928" y="1566"/>
                  </a:lnTo>
                  <a:lnTo>
                    <a:pt x="936" y="1556"/>
                  </a:lnTo>
                  <a:lnTo>
                    <a:pt x="940" y="1542"/>
                  </a:lnTo>
                  <a:lnTo>
                    <a:pt x="936" y="1528"/>
                  </a:lnTo>
                  <a:lnTo>
                    <a:pt x="968" y="1512"/>
                  </a:lnTo>
                  <a:lnTo>
                    <a:pt x="994" y="1494"/>
                  </a:lnTo>
                  <a:lnTo>
                    <a:pt x="1012" y="1474"/>
                  </a:lnTo>
                  <a:lnTo>
                    <a:pt x="1028" y="1450"/>
                  </a:lnTo>
                  <a:lnTo>
                    <a:pt x="1042" y="1424"/>
                  </a:lnTo>
                  <a:lnTo>
                    <a:pt x="1056" y="1398"/>
                  </a:lnTo>
                  <a:lnTo>
                    <a:pt x="1070" y="1370"/>
                  </a:lnTo>
                  <a:lnTo>
                    <a:pt x="1084" y="1356"/>
                  </a:lnTo>
                  <a:lnTo>
                    <a:pt x="1100" y="1340"/>
                  </a:lnTo>
                  <a:lnTo>
                    <a:pt x="1112" y="1324"/>
                  </a:lnTo>
                  <a:lnTo>
                    <a:pt x="1114" y="1310"/>
                  </a:lnTo>
                  <a:lnTo>
                    <a:pt x="1114" y="1296"/>
                  </a:lnTo>
                  <a:lnTo>
                    <a:pt x="1116" y="1282"/>
                  </a:lnTo>
                  <a:lnTo>
                    <a:pt x="1124" y="1262"/>
                  </a:lnTo>
                  <a:lnTo>
                    <a:pt x="1136" y="1242"/>
                  </a:lnTo>
                  <a:lnTo>
                    <a:pt x="1144" y="1222"/>
                  </a:lnTo>
                  <a:lnTo>
                    <a:pt x="1144" y="1204"/>
                  </a:lnTo>
                  <a:lnTo>
                    <a:pt x="1136" y="1190"/>
                  </a:lnTo>
                  <a:lnTo>
                    <a:pt x="1126" y="1182"/>
                  </a:lnTo>
                  <a:lnTo>
                    <a:pt x="1112" y="1180"/>
                  </a:lnTo>
                  <a:lnTo>
                    <a:pt x="1098" y="1178"/>
                  </a:lnTo>
                  <a:lnTo>
                    <a:pt x="1082" y="1172"/>
                  </a:lnTo>
                  <a:lnTo>
                    <a:pt x="1070" y="1164"/>
                  </a:lnTo>
                  <a:lnTo>
                    <a:pt x="1060" y="1154"/>
                  </a:lnTo>
                  <a:lnTo>
                    <a:pt x="1050" y="1144"/>
                  </a:lnTo>
                  <a:lnTo>
                    <a:pt x="1042" y="1142"/>
                  </a:lnTo>
                  <a:lnTo>
                    <a:pt x="1032" y="1144"/>
                  </a:lnTo>
                  <a:lnTo>
                    <a:pt x="1022" y="1144"/>
                  </a:lnTo>
                  <a:lnTo>
                    <a:pt x="1014" y="1142"/>
                  </a:lnTo>
                  <a:lnTo>
                    <a:pt x="1008" y="1132"/>
                  </a:lnTo>
                  <a:lnTo>
                    <a:pt x="1004" y="1118"/>
                  </a:lnTo>
                  <a:lnTo>
                    <a:pt x="996" y="1106"/>
                  </a:lnTo>
                  <a:lnTo>
                    <a:pt x="982" y="1098"/>
                  </a:lnTo>
                  <a:lnTo>
                    <a:pt x="968" y="1092"/>
                  </a:lnTo>
                  <a:lnTo>
                    <a:pt x="954" y="1084"/>
                  </a:lnTo>
                  <a:lnTo>
                    <a:pt x="928" y="1068"/>
                  </a:lnTo>
                  <a:lnTo>
                    <a:pt x="902" y="1050"/>
                  </a:lnTo>
                  <a:lnTo>
                    <a:pt x="880" y="1034"/>
                  </a:lnTo>
                  <a:lnTo>
                    <a:pt x="858" y="1044"/>
                  </a:lnTo>
                  <a:lnTo>
                    <a:pt x="834" y="1046"/>
                  </a:lnTo>
                  <a:lnTo>
                    <a:pt x="836" y="1040"/>
                  </a:lnTo>
                  <a:lnTo>
                    <a:pt x="836" y="1034"/>
                  </a:lnTo>
                  <a:lnTo>
                    <a:pt x="836" y="1028"/>
                  </a:lnTo>
                  <a:lnTo>
                    <a:pt x="838" y="1024"/>
                  </a:lnTo>
                  <a:lnTo>
                    <a:pt x="822" y="1022"/>
                  </a:lnTo>
                  <a:lnTo>
                    <a:pt x="808" y="1024"/>
                  </a:lnTo>
                  <a:lnTo>
                    <a:pt x="796" y="1032"/>
                  </a:lnTo>
                  <a:lnTo>
                    <a:pt x="790" y="1044"/>
                  </a:lnTo>
                  <a:lnTo>
                    <a:pt x="790" y="1060"/>
                  </a:lnTo>
                  <a:lnTo>
                    <a:pt x="774" y="1054"/>
                  </a:lnTo>
                  <a:lnTo>
                    <a:pt x="760" y="1044"/>
                  </a:lnTo>
                  <a:lnTo>
                    <a:pt x="754" y="1028"/>
                  </a:lnTo>
                  <a:lnTo>
                    <a:pt x="734" y="1026"/>
                  </a:lnTo>
                  <a:lnTo>
                    <a:pt x="714" y="1012"/>
                  </a:lnTo>
                  <a:lnTo>
                    <a:pt x="700" y="994"/>
                  </a:lnTo>
                  <a:lnTo>
                    <a:pt x="694" y="974"/>
                  </a:lnTo>
                  <a:lnTo>
                    <a:pt x="690" y="974"/>
                  </a:lnTo>
                  <a:lnTo>
                    <a:pt x="684" y="972"/>
                  </a:lnTo>
                  <a:lnTo>
                    <a:pt x="678" y="972"/>
                  </a:lnTo>
                  <a:lnTo>
                    <a:pt x="672" y="972"/>
                  </a:lnTo>
                  <a:lnTo>
                    <a:pt x="674" y="952"/>
                  </a:lnTo>
                  <a:lnTo>
                    <a:pt x="676" y="934"/>
                  </a:lnTo>
                  <a:lnTo>
                    <a:pt x="672" y="914"/>
                  </a:lnTo>
                  <a:lnTo>
                    <a:pt x="662" y="928"/>
                  </a:lnTo>
                  <a:lnTo>
                    <a:pt x="648" y="936"/>
                  </a:lnTo>
                  <a:lnTo>
                    <a:pt x="632" y="940"/>
                  </a:lnTo>
                  <a:lnTo>
                    <a:pt x="616" y="940"/>
                  </a:lnTo>
                  <a:lnTo>
                    <a:pt x="598" y="940"/>
                  </a:lnTo>
                  <a:lnTo>
                    <a:pt x="604" y="924"/>
                  </a:lnTo>
                  <a:lnTo>
                    <a:pt x="604" y="908"/>
                  </a:lnTo>
                  <a:lnTo>
                    <a:pt x="598" y="896"/>
                  </a:lnTo>
                  <a:lnTo>
                    <a:pt x="592" y="884"/>
                  </a:lnTo>
                  <a:lnTo>
                    <a:pt x="584" y="872"/>
                  </a:lnTo>
                  <a:lnTo>
                    <a:pt x="580" y="860"/>
                  </a:lnTo>
                  <a:lnTo>
                    <a:pt x="582" y="844"/>
                  </a:lnTo>
                  <a:lnTo>
                    <a:pt x="590" y="826"/>
                  </a:lnTo>
                  <a:lnTo>
                    <a:pt x="604" y="810"/>
                  </a:lnTo>
                  <a:lnTo>
                    <a:pt x="620" y="802"/>
                  </a:lnTo>
                  <a:lnTo>
                    <a:pt x="638" y="798"/>
                  </a:lnTo>
                  <a:lnTo>
                    <a:pt x="656" y="800"/>
                  </a:lnTo>
                  <a:lnTo>
                    <a:pt x="676" y="804"/>
                  </a:lnTo>
                  <a:lnTo>
                    <a:pt x="694" y="808"/>
                  </a:lnTo>
                  <a:lnTo>
                    <a:pt x="694" y="822"/>
                  </a:lnTo>
                  <a:lnTo>
                    <a:pt x="698" y="834"/>
                  </a:lnTo>
                  <a:lnTo>
                    <a:pt x="706" y="840"/>
                  </a:lnTo>
                  <a:lnTo>
                    <a:pt x="716" y="842"/>
                  </a:lnTo>
                  <a:lnTo>
                    <a:pt x="732" y="838"/>
                  </a:lnTo>
                  <a:lnTo>
                    <a:pt x="732" y="810"/>
                  </a:lnTo>
                  <a:lnTo>
                    <a:pt x="734" y="782"/>
                  </a:lnTo>
                  <a:lnTo>
                    <a:pt x="742" y="756"/>
                  </a:lnTo>
                  <a:lnTo>
                    <a:pt x="750" y="744"/>
                  </a:lnTo>
                  <a:lnTo>
                    <a:pt x="760" y="732"/>
                  </a:lnTo>
                  <a:lnTo>
                    <a:pt x="768" y="720"/>
                  </a:lnTo>
                  <a:lnTo>
                    <a:pt x="774" y="708"/>
                  </a:lnTo>
                  <a:lnTo>
                    <a:pt x="776" y="692"/>
                  </a:lnTo>
                  <a:lnTo>
                    <a:pt x="790" y="688"/>
                  </a:lnTo>
                  <a:lnTo>
                    <a:pt x="798" y="682"/>
                  </a:lnTo>
                  <a:lnTo>
                    <a:pt x="800" y="672"/>
                  </a:lnTo>
                  <a:lnTo>
                    <a:pt x="804" y="660"/>
                  </a:lnTo>
                  <a:lnTo>
                    <a:pt x="810" y="648"/>
                  </a:lnTo>
                  <a:lnTo>
                    <a:pt x="828" y="632"/>
                  </a:lnTo>
                  <a:lnTo>
                    <a:pt x="848" y="618"/>
                  </a:lnTo>
                  <a:lnTo>
                    <a:pt x="868" y="604"/>
                  </a:lnTo>
                  <a:lnTo>
                    <a:pt x="870" y="602"/>
                  </a:lnTo>
                  <a:lnTo>
                    <a:pt x="874" y="598"/>
                  </a:lnTo>
                  <a:lnTo>
                    <a:pt x="880" y="602"/>
                  </a:lnTo>
                  <a:lnTo>
                    <a:pt x="886" y="604"/>
                  </a:lnTo>
                  <a:lnTo>
                    <a:pt x="890" y="606"/>
                  </a:lnTo>
                  <a:lnTo>
                    <a:pt x="888" y="606"/>
                  </a:lnTo>
                  <a:lnTo>
                    <a:pt x="890" y="608"/>
                  </a:lnTo>
                  <a:lnTo>
                    <a:pt x="894" y="612"/>
                  </a:lnTo>
                  <a:lnTo>
                    <a:pt x="888" y="614"/>
                  </a:lnTo>
                  <a:lnTo>
                    <a:pt x="880" y="618"/>
                  </a:lnTo>
                  <a:lnTo>
                    <a:pt x="872" y="622"/>
                  </a:lnTo>
                  <a:lnTo>
                    <a:pt x="864" y="628"/>
                  </a:lnTo>
                  <a:lnTo>
                    <a:pt x="862" y="634"/>
                  </a:lnTo>
                  <a:lnTo>
                    <a:pt x="864" y="640"/>
                  </a:lnTo>
                  <a:lnTo>
                    <a:pt x="878" y="646"/>
                  </a:lnTo>
                  <a:lnTo>
                    <a:pt x="886" y="638"/>
                  </a:lnTo>
                  <a:lnTo>
                    <a:pt x="898" y="628"/>
                  </a:lnTo>
                  <a:lnTo>
                    <a:pt x="912" y="616"/>
                  </a:lnTo>
                  <a:lnTo>
                    <a:pt x="922" y="604"/>
                  </a:lnTo>
                  <a:lnTo>
                    <a:pt x="930" y="592"/>
                  </a:lnTo>
                  <a:lnTo>
                    <a:pt x="930" y="582"/>
                  </a:lnTo>
                  <a:lnTo>
                    <a:pt x="922" y="586"/>
                  </a:lnTo>
                  <a:lnTo>
                    <a:pt x="914" y="592"/>
                  </a:lnTo>
                  <a:lnTo>
                    <a:pt x="906" y="594"/>
                  </a:lnTo>
                  <a:lnTo>
                    <a:pt x="896" y="594"/>
                  </a:lnTo>
                  <a:lnTo>
                    <a:pt x="892" y="592"/>
                  </a:lnTo>
                  <a:lnTo>
                    <a:pt x="890" y="588"/>
                  </a:lnTo>
                  <a:lnTo>
                    <a:pt x="886" y="586"/>
                  </a:lnTo>
                  <a:lnTo>
                    <a:pt x="894" y="574"/>
                  </a:lnTo>
                  <a:lnTo>
                    <a:pt x="896" y="566"/>
                  </a:lnTo>
                  <a:lnTo>
                    <a:pt x="896" y="556"/>
                  </a:lnTo>
                  <a:lnTo>
                    <a:pt x="890" y="550"/>
                  </a:lnTo>
                  <a:lnTo>
                    <a:pt x="878" y="544"/>
                  </a:lnTo>
                  <a:lnTo>
                    <a:pt x="860" y="544"/>
                  </a:lnTo>
                  <a:lnTo>
                    <a:pt x="890" y="540"/>
                  </a:lnTo>
                  <a:lnTo>
                    <a:pt x="918" y="536"/>
                  </a:lnTo>
                  <a:lnTo>
                    <a:pt x="946" y="528"/>
                  </a:lnTo>
                  <a:lnTo>
                    <a:pt x="954" y="534"/>
                  </a:lnTo>
                  <a:lnTo>
                    <a:pt x="954" y="540"/>
                  </a:lnTo>
                  <a:lnTo>
                    <a:pt x="948" y="546"/>
                  </a:lnTo>
                  <a:lnTo>
                    <a:pt x="942" y="554"/>
                  </a:lnTo>
                  <a:lnTo>
                    <a:pt x="936" y="562"/>
                  </a:lnTo>
                  <a:lnTo>
                    <a:pt x="934" y="570"/>
                  </a:lnTo>
                  <a:lnTo>
                    <a:pt x="934" y="574"/>
                  </a:lnTo>
                  <a:lnTo>
                    <a:pt x="936" y="578"/>
                  </a:lnTo>
                  <a:lnTo>
                    <a:pt x="938" y="578"/>
                  </a:lnTo>
                  <a:lnTo>
                    <a:pt x="940" y="578"/>
                  </a:lnTo>
                  <a:lnTo>
                    <a:pt x="944" y="578"/>
                  </a:lnTo>
                  <a:lnTo>
                    <a:pt x="948" y="576"/>
                  </a:lnTo>
                  <a:lnTo>
                    <a:pt x="950" y="574"/>
                  </a:lnTo>
                  <a:lnTo>
                    <a:pt x="954" y="572"/>
                  </a:lnTo>
                  <a:lnTo>
                    <a:pt x="956" y="570"/>
                  </a:lnTo>
                  <a:lnTo>
                    <a:pt x="958" y="570"/>
                  </a:lnTo>
                  <a:lnTo>
                    <a:pt x="966" y="570"/>
                  </a:lnTo>
                  <a:lnTo>
                    <a:pt x="972" y="570"/>
                  </a:lnTo>
                  <a:lnTo>
                    <a:pt x="976" y="572"/>
                  </a:lnTo>
                  <a:lnTo>
                    <a:pt x="982" y="576"/>
                  </a:lnTo>
                  <a:lnTo>
                    <a:pt x="984" y="576"/>
                  </a:lnTo>
                  <a:lnTo>
                    <a:pt x="986" y="580"/>
                  </a:lnTo>
                  <a:lnTo>
                    <a:pt x="988" y="582"/>
                  </a:lnTo>
                  <a:lnTo>
                    <a:pt x="992" y="584"/>
                  </a:lnTo>
                  <a:lnTo>
                    <a:pt x="1000" y="584"/>
                  </a:lnTo>
                  <a:lnTo>
                    <a:pt x="1006" y="584"/>
                  </a:lnTo>
                  <a:lnTo>
                    <a:pt x="1012" y="584"/>
                  </a:lnTo>
                  <a:lnTo>
                    <a:pt x="1010" y="572"/>
                  </a:lnTo>
                  <a:lnTo>
                    <a:pt x="1006" y="558"/>
                  </a:lnTo>
                  <a:lnTo>
                    <a:pt x="998" y="548"/>
                  </a:lnTo>
                  <a:lnTo>
                    <a:pt x="994" y="546"/>
                  </a:lnTo>
                  <a:lnTo>
                    <a:pt x="988" y="542"/>
                  </a:lnTo>
                  <a:lnTo>
                    <a:pt x="984" y="540"/>
                  </a:lnTo>
                  <a:lnTo>
                    <a:pt x="982" y="534"/>
                  </a:lnTo>
                  <a:lnTo>
                    <a:pt x="980" y="530"/>
                  </a:lnTo>
                  <a:lnTo>
                    <a:pt x="978" y="524"/>
                  </a:lnTo>
                  <a:lnTo>
                    <a:pt x="976" y="518"/>
                  </a:lnTo>
                  <a:lnTo>
                    <a:pt x="974" y="514"/>
                  </a:lnTo>
                  <a:lnTo>
                    <a:pt x="970" y="510"/>
                  </a:lnTo>
                  <a:lnTo>
                    <a:pt x="966" y="508"/>
                  </a:lnTo>
                  <a:lnTo>
                    <a:pt x="962" y="506"/>
                  </a:lnTo>
                  <a:lnTo>
                    <a:pt x="952" y="502"/>
                  </a:lnTo>
                  <a:lnTo>
                    <a:pt x="944" y="496"/>
                  </a:lnTo>
                  <a:lnTo>
                    <a:pt x="936" y="492"/>
                  </a:lnTo>
                  <a:lnTo>
                    <a:pt x="934" y="490"/>
                  </a:lnTo>
                  <a:lnTo>
                    <a:pt x="932" y="488"/>
                  </a:lnTo>
                  <a:lnTo>
                    <a:pt x="922" y="480"/>
                  </a:lnTo>
                  <a:lnTo>
                    <a:pt x="914" y="472"/>
                  </a:lnTo>
                  <a:lnTo>
                    <a:pt x="906" y="462"/>
                  </a:lnTo>
                  <a:lnTo>
                    <a:pt x="896" y="444"/>
                  </a:lnTo>
                  <a:lnTo>
                    <a:pt x="888" y="422"/>
                  </a:lnTo>
                  <a:lnTo>
                    <a:pt x="880" y="404"/>
                  </a:lnTo>
                  <a:lnTo>
                    <a:pt x="876" y="410"/>
                  </a:lnTo>
                  <a:lnTo>
                    <a:pt x="874" y="414"/>
                  </a:lnTo>
                  <a:lnTo>
                    <a:pt x="870" y="416"/>
                  </a:lnTo>
                  <a:lnTo>
                    <a:pt x="868" y="420"/>
                  </a:lnTo>
                  <a:lnTo>
                    <a:pt x="866" y="426"/>
                  </a:lnTo>
                  <a:lnTo>
                    <a:pt x="866" y="432"/>
                  </a:lnTo>
                  <a:lnTo>
                    <a:pt x="860" y="434"/>
                  </a:lnTo>
                  <a:lnTo>
                    <a:pt x="852" y="434"/>
                  </a:lnTo>
                  <a:lnTo>
                    <a:pt x="846" y="434"/>
                  </a:lnTo>
                  <a:lnTo>
                    <a:pt x="840" y="432"/>
                  </a:lnTo>
                  <a:lnTo>
                    <a:pt x="838" y="416"/>
                  </a:lnTo>
                  <a:lnTo>
                    <a:pt x="830" y="404"/>
                  </a:lnTo>
                  <a:lnTo>
                    <a:pt x="818" y="396"/>
                  </a:lnTo>
                  <a:lnTo>
                    <a:pt x="804" y="394"/>
                  </a:lnTo>
                  <a:lnTo>
                    <a:pt x="790" y="396"/>
                  </a:lnTo>
                  <a:lnTo>
                    <a:pt x="778" y="402"/>
                  </a:lnTo>
                  <a:lnTo>
                    <a:pt x="770" y="412"/>
                  </a:lnTo>
                  <a:lnTo>
                    <a:pt x="770" y="428"/>
                  </a:lnTo>
                  <a:lnTo>
                    <a:pt x="784" y="432"/>
                  </a:lnTo>
                  <a:lnTo>
                    <a:pt x="792" y="442"/>
                  </a:lnTo>
                  <a:lnTo>
                    <a:pt x="794" y="454"/>
                  </a:lnTo>
                  <a:lnTo>
                    <a:pt x="790" y="466"/>
                  </a:lnTo>
                  <a:lnTo>
                    <a:pt x="782" y="478"/>
                  </a:lnTo>
                  <a:lnTo>
                    <a:pt x="770" y="484"/>
                  </a:lnTo>
                  <a:lnTo>
                    <a:pt x="770" y="508"/>
                  </a:lnTo>
                  <a:lnTo>
                    <a:pt x="768" y="532"/>
                  </a:lnTo>
                  <a:lnTo>
                    <a:pt x="756" y="532"/>
                  </a:lnTo>
                  <a:lnTo>
                    <a:pt x="740" y="524"/>
                  </a:lnTo>
                  <a:lnTo>
                    <a:pt x="720" y="512"/>
                  </a:lnTo>
                  <a:lnTo>
                    <a:pt x="700" y="496"/>
                  </a:lnTo>
                  <a:lnTo>
                    <a:pt x="680" y="478"/>
                  </a:lnTo>
                  <a:lnTo>
                    <a:pt x="662" y="460"/>
                  </a:lnTo>
                  <a:lnTo>
                    <a:pt x="646" y="444"/>
                  </a:lnTo>
                  <a:lnTo>
                    <a:pt x="636" y="434"/>
                  </a:lnTo>
                  <a:lnTo>
                    <a:pt x="622" y="422"/>
                  </a:lnTo>
                  <a:lnTo>
                    <a:pt x="614" y="414"/>
                  </a:lnTo>
                  <a:lnTo>
                    <a:pt x="610" y="408"/>
                  </a:lnTo>
                  <a:lnTo>
                    <a:pt x="612" y="402"/>
                  </a:lnTo>
                  <a:lnTo>
                    <a:pt x="620" y="392"/>
                  </a:lnTo>
                  <a:lnTo>
                    <a:pt x="634" y="378"/>
                  </a:lnTo>
                  <a:lnTo>
                    <a:pt x="646" y="368"/>
                  </a:lnTo>
                  <a:lnTo>
                    <a:pt x="660" y="354"/>
                  </a:lnTo>
                  <a:lnTo>
                    <a:pt x="676" y="342"/>
                  </a:lnTo>
                  <a:lnTo>
                    <a:pt x="690" y="336"/>
                  </a:lnTo>
                  <a:lnTo>
                    <a:pt x="690" y="352"/>
                  </a:lnTo>
                  <a:lnTo>
                    <a:pt x="696" y="362"/>
                  </a:lnTo>
                  <a:lnTo>
                    <a:pt x="704" y="368"/>
                  </a:lnTo>
                  <a:lnTo>
                    <a:pt x="718" y="368"/>
                  </a:lnTo>
                  <a:lnTo>
                    <a:pt x="732" y="362"/>
                  </a:lnTo>
                  <a:lnTo>
                    <a:pt x="714" y="344"/>
                  </a:lnTo>
                  <a:lnTo>
                    <a:pt x="700" y="322"/>
                  </a:lnTo>
                  <a:lnTo>
                    <a:pt x="716" y="320"/>
                  </a:lnTo>
                  <a:lnTo>
                    <a:pt x="724" y="316"/>
                  </a:lnTo>
                  <a:lnTo>
                    <a:pt x="730" y="306"/>
                  </a:lnTo>
                  <a:lnTo>
                    <a:pt x="730" y="296"/>
                  </a:lnTo>
                  <a:lnTo>
                    <a:pt x="730" y="284"/>
                  </a:lnTo>
                  <a:lnTo>
                    <a:pt x="730" y="270"/>
                  </a:lnTo>
                  <a:lnTo>
                    <a:pt x="732" y="258"/>
                  </a:lnTo>
                  <a:lnTo>
                    <a:pt x="726" y="254"/>
                  </a:lnTo>
                  <a:lnTo>
                    <a:pt x="722" y="250"/>
                  </a:lnTo>
                  <a:lnTo>
                    <a:pt x="718" y="248"/>
                  </a:lnTo>
                  <a:lnTo>
                    <a:pt x="714" y="244"/>
                  </a:lnTo>
                  <a:lnTo>
                    <a:pt x="736" y="240"/>
                  </a:lnTo>
                  <a:lnTo>
                    <a:pt x="756" y="236"/>
                  </a:lnTo>
                  <a:lnTo>
                    <a:pt x="778" y="234"/>
                  </a:lnTo>
                  <a:lnTo>
                    <a:pt x="778" y="248"/>
                  </a:lnTo>
                  <a:lnTo>
                    <a:pt x="784" y="258"/>
                  </a:lnTo>
                  <a:lnTo>
                    <a:pt x="792" y="266"/>
                  </a:lnTo>
                  <a:lnTo>
                    <a:pt x="802" y="272"/>
                  </a:lnTo>
                  <a:lnTo>
                    <a:pt x="812" y="282"/>
                  </a:lnTo>
                  <a:lnTo>
                    <a:pt x="820" y="292"/>
                  </a:lnTo>
                  <a:lnTo>
                    <a:pt x="824" y="304"/>
                  </a:lnTo>
                  <a:lnTo>
                    <a:pt x="824" y="322"/>
                  </a:lnTo>
                  <a:lnTo>
                    <a:pt x="806" y="324"/>
                  </a:lnTo>
                  <a:lnTo>
                    <a:pt x="788" y="330"/>
                  </a:lnTo>
                  <a:lnTo>
                    <a:pt x="774" y="340"/>
                  </a:lnTo>
                  <a:lnTo>
                    <a:pt x="788" y="350"/>
                  </a:lnTo>
                  <a:lnTo>
                    <a:pt x="808" y="362"/>
                  </a:lnTo>
                  <a:lnTo>
                    <a:pt x="828" y="372"/>
                  </a:lnTo>
                  <a:lnTo>
                    <a:pt x="848" y="378"/>
                  </a:lnTo>
                  <a:lnTo>
                    <a:pt x="866" y="376"/>
                  </a:lnTo>
                  <a:lnTo>
                    <a:pt x="860" y="374"/>
                  </a:lnTo>
                  <a:lnTo>
                    <a:pt x="852" y="370"/>
                  </a:lnTo>
                  <a:lnTo>
                    <a:pt x="844" y="368"/>
                  </a:lnTo>
                  <a:lnTo>
                    <a:pt x="856" y="370"/>
                  </a:lnTo>
                  <a:lnTo>
                    <a:pt x="868" y="368"/>
                  </a:lnTo>
                  <a:lnTo>
                    <a:pt x="880" y="368"/>
                  </a:lnTo>
                  <a:lnTo>
                    <a:pt x="880" y="358"/>
                  </a:lnTo>
                  <a:lnTo>
                    <a:pt x="876" y="350"/>
                  </a:lnTo>
                  <a:lnTo>
                    <a:pt x="872" y="342"/>
                  </a:lnTo>
                  <a:lnTo>
                    <a:pt x="892" y="346"/>
                  </a:lnTo>
                  <a:lnTo>
                    <a:pt x="912" y="340"/>
                  </a:lnTo>
                  <a:lnTo>
                    <a:pt x="904" y="318"/>
                  </a:lnTo>
                  <a:lnTo>
                    <a:pt x="896" y="306"/>
                  </a:lnTo>
                  <a:lnTo>
                    <a:pt x="886" y="298"/>
                  </a:lnTo>
                  <a:lnTo>
                    <a:pt x="874" y="290"/>
                  </a:lnTo>
                  <a:lnTo>
                    <a:pt x="856" y="280"/>
                  </a:lnTo>
                  <a:lnTo>
                    <a:pt x="844" y="272"/>
                  </a:lnTo>
                  <a:lnTo>
                    <a:pt x="836" y="262"/>
                  </a:lnTo>
                  <a:lnTo>
                    <a:pt x="828" y="256"/>
                  </a:lnTo>
                  <a:lnTo>
                    <a:pt x="816" y="250"/>
                  </a:lnTo>
                  <a:lnTo>
                    <a:pt x="798" y="248"/>
                  </a:lnTo>
                  <a:lnTo>
                    <a:pt x="794" y="228"/>
                  </a:lnTo>
                  <a:lnTo>
                    <a:pt x="784" y="216"/>
                  </a:lnTo>
                  <a:lnTo>
                    <a:pt x="770" y="208"/>
                  </a:lnTo>
                  <a:lnTo>
                    <a:pt x="752" y="202"/>
                  </a:lnTo>
                  <a:lnTo>
                    <a:pt x="732" y="200"/>
                  </a:lnTo>
                  <a:lnTo>
                    <a:pt x="712" y="198"/>
                  </a:lnTo>
                  <a:lnTo>
                    <a:pt x="694" y="196"/>
                  </a:lnTo>
                  <a:lnTo>
                    <a:pt x="678" y="192"/>
                  </a:lnTo>
                  <a:lnTo>
                    <a:pt x="696" y="194"/>
                  </a:lnTo>
                  <a:lnTo>
                    <a:pt x="716" y="194"/>
                  </a:lnTo>
                  <a:lnTo>
                    <a:pt x="734" y="188"/>
                  </a:lnTo>
                  <a:lnTo>
                    <a:pt x="748" y="178"/>
                  </a:lnTo>
                  <a:lnTo>
                    <a:pt x="728" y="170"/>
                  </a:lnTo>
                  <a:lnTo>
                    <a:pt x="708" y="164"/>
                  </a:lnTo>
                  <a:lnTo>
                    <a:pt x="688" y="160"/>
                  </a:lnTo>
                  <a:lnTo>
                    <a:pt x="702" y="158"/>
                  </a:lnTo>
                  <a:lnTo>
                    <a:pt x="718" y="156"/>
                  </a:lnTo>
                  <a:lnTo>
                    <a:pt x="730" y="150"/>
                  </a:lnTo>
                  <a:lnTo>
                    <a:pt x="738" y="138"/>
                  </a:lnTo>
                  <a:lnTo>
                    <a:pt x="750" y="142"/>
                  </a:lnTo>
                  <a:lnTo>
                    <a:pt x="764" y="144"/>
                  </a:lnTo>
                  <a:lnTo>
                    <a:pt x="778" y="146"/>
                  </a:lnTo>
                  <a:lnTo>
                    <a:pt x="780" y="128"/>
                  </a:lnTo>
                  <a:lnTo>
                    <a:pt x="788" y="112"/>
                  </a:lnTo>
                  <a:lnTo>
                    <a:pt x="802" y="98"/>
                  </a:lnTo>
                  <a:lnTo>
                    <a:pt x="818" y="88"/>
                  </a:lnTo>
                  <a:lnTo>
                    <a:pt x="834" y="78"/>
                  </a:lnTo>
                  <a:lnTo>
                    <a:pt x="854" y="68"/>
                  </a:lnTo>
                  <a:lnTo>
                    <a:pt x="868" y="62"/>
                  </a:lnTo>
                  <a:lnTo>
                    <a:pt x="882" y="66"/>
                  </a:lnTo>
                  <a:lnTo>
                    <a:pt x="894" y="74"/>
                  </a:lnTo>
                  <a:lnTo>
                    <a:pt x="908" y="90"/>
                  </a:lnTo>
                  <a:lnTo>
                    <a:pt x="880" y="92"/>
                  </a:lnTo>
                  <a:lnTo>
                    <a:pt x="858" y="96"/>
                  </a:lnTo>
                  <a:lnTo>
                    <a:pt x="842" y="102"/>
                  </a:lnTo>
                  <a:lnTo>
                    <a:pt x="834" y="112"/>
                  </a:lnTo>
                  <a:lnTo>
                    <a:pt x="832" y="120"/>
                  </a:lnTo>
                  <a:lnTo>
                    <a:pt x="838" y="130"/>
                  </a:lnTo>
                  <a:lnTo>
                    <a:pt x="856" y="136"/>
                  </a:lnTo>
                  <a:lnTo>
                    <a:pt x="884" y="142"/>
                  </a:lnTo>
                  <a:lnTo>
                    <a:pt x="904" y="144"/>
                  </a:lnTo>
                  <a:lnTo>
                    <a:pt x="922" y="148"/>
                  </a:lnTo>
                  <a:lnTo>
                    <a:pt x="940" y="156"/>
                  </a:lnTo>
                  <a:lnTo>
                    <a:pt x="954" y="170"/>
                  </a:lnTo>
                  <a:lnTo>
                    <a:pt x="960" y="182"/>
                  </a:lnTo>
                  <a:lnTo>
                    <a:pt x="964" y="196"/>
                  </a:lnTo>
                  <a:lnTo>
                    <a:pt x="968" y="208"/>
                  </a:lnTo>
                  <a:lnTo>
                    <a:pt x="972" y="220"/>
                  </a:lnTo>
                  <a:lnTo>
                    <a:pt x="978" y="228"/>
                  </a:lnTo>
                  <a:lnTo>
                    <a:pt x="988" y="234"/>
                  </a:lnTo>
                  <a:lnTo>
                    <a:pt x="1004" y="236"/>
                  </a:lnTo>
                  <a:lnTo>
                    <a:pt x="1010" y="246"/>
                  </a:lnTo>
                  <a:lnTo>
                    <a:pt x="1014" y="260"/>
                  </a:lnTo>
                  <a:lnTo>
                    <a:pt x="1018" y="272"/>
                  </a:lnTo>
                  <a:lnTo>
                    <a:pt x="1018" y="284"/>
                  </a:lnTo>
                  <a:lnTo>
                    <a:pt x="1014" y="294"/>
                  </a:lnTo>
                  <a:lnTo>
                    <a:pt x="1006" y="300"/>
                  </a:lnTo>
                  <a:lnTo>
                    <a:pt x="990" y="304"/>
                  </a:lnTo>
                  <a:lnTo>
                    <a:pt x="994" y="324"/>
                  </a:lnTo>
                  <a:lnTo>
                    <a:pt x="998" y="346"/>
                  </a:lnTo>
                  <a:lnTo>
                    <a:pt x="1004" y="368"/>
                  </a:lnTo>
                  <a:lnTo>
                    <a:pt x="1014" y="388"/>
                  </a:lnTo>
                  <a:lnTo>
                    <a:pt x="1026" y="406"/>
                  </a:lnTo>
                  <a:lnTo>
                    <a:pt x="1044" y="416"/>
                  </a:lnTo>
                  <a:lnTo>
                    <a:pt x="1064" y="418"/>
                  </a:lnTo>
                  <a:lnTo>
                    <a:pt x="1080" y="388"/>
                  </a:lnTo>
                  <a:lnTo>
                    <a:pt x="1094" y="360"/>
                  </a:lnTo>
                  <a:lnTo>
                    <a:pt x="1110" y="334"/>
                  </a:lnTo>
                  <a:lnTo>
                    <a:pt x="1132" y="312"/>
                  </a:lnTo>
                  <a:lnTo>
                    <a:pt x="1144" y="308"/>
                  </a:lnTo>
                  <a:lnTo>
                    <a:pt x="1154" y="308"/>
                  </a:lnTo>
                  <a:lnTo>
                    <a:pt x="1164" y="302"/>
                  </a:lnTo>
                  <a:lnTo>
                    <a:pt x="1172" y="292"/>
                  </a:lnTo>
                  <a:lnTo>
                    <a:pt x="1176" y="278"/>
                  </a:lnTo>
                  <a:lnTo>
                    <a:pt x="1184" y="268"/>
                  </a:lnTo>
                  <a:lnTo>
                    <a:pt x="1200" y="260"/>
                  </a:lnTo>
                  <a:lnTo>
                    <a:pt x="1216" y="258"/>
                  </a:lnTo>
                  <a:lnTo>
                    <a:pt x="1234" y="256"/>
                  </a:lnTo>
                  <a:lnTo>
                    <a:pt x="1250" y="252"/>
                  </a:lnTo>
                  <a:lnTo>
                    <a:pt x="1264" y="244"/>
                  </a:lnTo>
                  <a:lnTo>
                    <a:pt x="1254" y="230"/>
                  </a:lnTo>
                  <a:lnTo>
                    <a:pt x="1250" y="216"/>
                  </a:lnTo>
                  <a:lnTo>
                    <a:pt x="1252" y="202"/>
                  </a:lnTo>
                  <a:lnTo>
                    <a:pt x="1262" y="190"/>
                  </a:lnTo>
                  <a:lnTo>
                    <a:pt x="1276" y="182"/>
                  </a:lnTo>
                  <a:lnTo>
                    <a:pt x="1274" y="164"/>
                  </a:lnTo>
                  <a:lnTo>
                    <a:pt x="1270" y="142"/>
                  </a:lnTo>
                  <a:lnTo>
                    <a:pt x="1268" y="120"/>
                  </a:lnTo>
                  <a:lnTo>
                    <a:pt x="1266" y="98"/>
                  </a:lnTo>
                  <a:lnTo>
                    <a:pt x="1270" y="78"/>
                  </a:lnTo>
                  <a:lnTo>
                    <a:pt x="1280" y="64"/>
                  </a:lnTo>
                  <a:lnTo>
                    <a:pt x="1258" y="66"/>
                  </a:lnTo>
                  <a:lnTo>
                    <a:pt x="1236" y="68"/>
                  </a:lnTo>
                  <a:lnTo>
                    <a:pt x="1214" y="64"/>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grpSp>
          <p:nvGrpSpPr>
            <p:cNvPr id="4" name="组合 17"/>
            <p:cNvGrpSpPr>
              <a:grpSpLocks/>
            </p:cNvGrpSpPr>
            <p:nvPr/>
          </p:nvGrpSpPr>
          <p:grpSpPr bwMode="auto">
            <a:xfrm>
              <a:off x="3223" y="318"/>
              <a:ext cx="2275" cy="1342"/>
              <a:chOff x="2764" y="292"/>
              <a:chExt cx="2742" cy="1606"/>
            </a:xfrm>
          </p:grpSpPr>
          <p:sp>
            <p:nvSpPr>
              <p:cNvPr id="1035" name="任意多边形 18"/>
              <p:cNvSpPr>
                <a:spLocks/>
              </p:cNvSpPr>
              <p:nvPr/>
            </p:nvSpPr>
            <p:spPr bwMode="gray">
              <a:xfrm>
                <a:off x="3118" y="1065"/>
                <a:ext cx="159" cy="74"/>
              </a:xfrm>
              <a:custGeom>
                <a:avLst/>
                <a:gdLst>
                  <a:gd name="T0" fmla="*/ 160 w 160"/>
                  <a:gd name="T1" fmla="*/ 72 h 72"/>
                  <a:gd name="T2" fmla="*/ 148 w 160"/>
                  <a:gd name="T3" fmla="*/ 68 h 72"/>
                  <a:gd name="T4" fmla="*/ 136 w 160"/>
                  <a:gd name="T5" fmla="*/ 68 h 72"/>
                  <a:gd name="T6" fmla="*/ 122 w 160"/>
                  <a:gd name="T7" fmla="*/ 66 h 72"/>
                  <a:gd name="T8" fmla="*/ 108 w 160"/>
                  <a:gd name="T9" fmla="*/ 62 h 72"/>
                  <a:gd name="T10" fmla="*/ 98 w 160"/>
                  <a:gd name="T11" fmla="*/ 58 h 72"/>
                  <a:gd name="T12" fmla="*/ 90 w 160"/>
                  <a:gd name="T13" fmla="*/ 50 h 72"/>
                  <a:gd name="T14" fmla="*/ 90 w 160"/>
                  <a:gd name="T15" fmla="*/ 36 h 72"/>
                  <a:gd name="T16" fmla="*/ 68 w 160"/>
                  <a:gd name="T17" fmla="*/ 36 h 72"/>
                  <a:gd name="T18" fmla="*/ 52 w 160"/>
                  <a:gd name="T19" fmla="*/ 32 h 72"/>
                  <a:gd name="T20" fmla="*/ 36 w 160"/>
                  <a:gd name="T21" fmla="*/ 26 h 72"/>
                  <a:gd name="T22" fmla="*/ 20 w 160"/>
                  <a:gd name="T23" fmla="*/ 20 h 72"/>
                  <a:gd name="T24" fmla="*/ 0 w 160"/>
                  <a:gd name="T25" fmla="*/ 16 h 72"/>
                  <a:gd name="T26" fmla="*/ 0 w 160"/>
                  <a:gd name="T27" fmla="*/ 14 h 72"/>
                  <a:gd name="T28" fmla="*/ 0 w 160"/>
                  <a:gd name="T29" fmla="*/ 10 h 72"/>
                  <a:gd name="T30" fmla="*/ 0 w 160"/>
                  <a:gd name="T31" fmla="*/ 6 h 72"/>
                  <a:gd name="T32" fmla="*/ 0 w 160"/>
                  <a:gd name="T33" fmla="*/ 4 h 72"/>
                  <a:gd name="T34" fmla="*/ 20 w 160"/>
                  <a:gd name="T35" fmla="*/ 0 h 72"/>
                  <a:gd name="T36" fmla="*/ 44 w 160"/>
                  <a:gd name="T37" fmla="*/ 2 h 72"/>
                  <a:gd name="T38" fmla="*/ 66 w 160"/>
                  <a:gd name="T39" fmla="*/ 10 h 72"/>
                  <a:gd name="T40" fmla="*/ 86 w 160"/>
                  <a:gd name="T41" fmla="*/ 18 h 72"/>
                  <a:gd name="T42" fmla="*/ 100 w 160"/>
                  <a:gd name="T43" fmla="*/ 20 h 72"/>
                  <a:gd name="T44" fmla="*/ 114 w 160"/>
                  <a:gd name="T45" fmla="*/ 24 h 72"/>
                  <a:gd name="T46" fmla="*/ 128 w 160"/>
                  <a:gd name="T47" fmla="*/ 30 h 72"/>
                  <a:gd name="T48" fmla="*/ 142 w 160"/>
                  <a:gd name="T49" fmla="*/ 36 h 72"/>
                  <a:gd name="T50" fmla="*/ 150 w 160"/>
                  <a:gd name="T51" fmla="*/ 44 h 72"/>
                  <a:gd name="T52" fmla="*/ 154 w 160"/>
                  <a:gd name="T53" fmla="*/ 56 h 72"/>
                  <a:gd name="T54" fmla="*/ 152 w 160"/>
                  <a:gd name="T55" fmla="*/ 72 h 72"/>
                  <a:gd name="T56" fmla="*/ 160 w 160"/>
                  <a:gd name="T57" fmla="*/ 72 h 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60" h="72">
                    <a:moveTo>
                      <a:pt x="160" y="72"/>
                    </a:moveTo>
                    <a:lnTo>
                      <a:pt x="148" y="68"/>
                    </a:lnTo>
                    <a:lnTo>
                      <a:pt x="136" y="68"/>
                    </a:lnTo>
                    <a:lnTo>
                      <a:pt x="122" y="66"/>
                    </a:lnTo>
                    <a:lnTo>
                      <a:pt x="108" y="62"/>
                    </a:lnTo>
                    <a:lnTo>
                      <a:pt x="98" y="58"/>
                    </a:lnTo>
                    <a:lnTo>
                      <a:pt x="90" y="50"/>
                    </a:lnTo>
                    <a:lnTo>
                      <a:pt x="90" y="36"/>
                    </a:lnTo>
                    <a:lnTo>
                      <a:pt x="68" y="36"/>
                    </a:lnTo>
                    <a:lnTo>
                      <a:pt x="52" y="32"/>
                    </a:lnTo>
                    <a:lnTo>
                      <a:pt x="36" y="26"/>
                    </a:lnTo>
                    <a:lnTo>
                      <a:pt x="20" y="20"/>
                    </a:lnTo>
                    <a:lnTo>
                      <a:pt x="0" y="16"/>
                    </a:lnTo>
                    <a:lnTo>
                      <a:pt x="0" y="14"/>
                    </a:lnTo>
                    <a:lnTo>
                      <a:pt x="0" y="10"/>
                    </a:lnTo>
                    <a:lnTo>
                      <a:pt x="0" y="6"/>
                    </a:lnTo>
                    <a:lnTo>
                      <a:pt x="0" y="4"/>
                    </a:lnTo>
                    <a:lnTo>
                      <a:pt x="20" y="0"/>
                    </a:lnTo>
                    <a:lnTo>
                      <a:pt x="44" y="2"/>
                    </a:lnTo>
                    <a:lnTo>
                      <a:pt x="66" y="10"/>
                    </a:lnTo>
                    <a:lnTo>
                      <a:pt x="86" y="18"/>
                    </a:lnTo>
                    <a:lnTo>
                      <a:pt x="100" y="20"/>
                    </a:lnTo>
                    <a:lnTo>
                      <a:pt x="114" y="24"/>
                    </a:lnTo>
                    <a:lnTo>
                      <a:pt x="128" y="30"/>
                    </a:lnTo>
                    <a:lnTo>
                      <a:pt x="142" y="36"/>
                    </a:lnTo>
                    <a:lnTo>
                      <a:pt x="150" y="44"/>
                    </a:lnTo>
                    <a:lnTo>
                      <a:pt x="154" y="56"/>
                    </a:lnTo>
                    <a:lnTo>
                      <a:pt x="152" y="72"/>
                    </a:lnTo>
                    <a:lnTo>
                      <a:pt x="160" y="72"/>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36" name="任意多边形 19"/>
              <p:cNvSpPr>
                <a:spLocks/>
              </p:cNvSpPr>
              <p:nvPr/>
            </p:nvSpPr>
            <p:spPr bwMode="gray">
              <a:xfrm>
                <a:off x="3118" y="1065"/>
                <a:ext cx="159" cy="74"/>
              </a:xfrm>
              <a:custGeom>
                <a:avLst/>
                <a:gdLst>
                  <a:gd name="T0" fmla="*/ 160 w 160"/>
                  <a:gd name="T1" fmla="*/ 72 h 72"/>
                  <a:gd name="T2" fmla="*/ 148 w 160"/>
                  <a:gd name="T3" fmla="*/ 68 h 72"/>
                  <a:gd name="T4" fmla="*/ 136 w 160"/>
                  <a:gd name="T5" fmla="*/ 68 h 72"/>
                  <a:gd name="T6" fmla="*/ 122 w 160"/>
                  <a:gd name="T7" fmla="*/ 66 h 72"/>
                  <a:gd name="T8" fmla="*/ 108 w 160"/>
                  <a:gd name="T9" fmla="*/ 62 h 72"/>
                  <a:gd name="T10" fmla="*/ 98 w 160"/>
                  <a:gd name="T11" fmla="*/ 58 h 72"/>
                  <a:gd name="T12" fmla="*/ 90 w 160"/>
                  <a:gd name="T13" fmla="*/ 50 h 72"/>
                  <a:gd name="T14" fmla="*/ 90 w 160"/>
                  <a:gd name="T15" fmla="*/ 36 h 72"/>
                  <a:gd name="T16" fmla="*/ 68 w 160"/>
                  <a:gd name="T17" fmla="*/ 36 h 72"/>
                  <a:gd name="T18" fmla="*/ 52 w 160"/>
                  <a:gd name="T19" fmla="*/ 32 h 72"/>
                  <a:gd name="T20" fmla="*/ 36 w 160"/>
                  <a:gd name="T21" fmla="*/ 26 h 72"/>
                  <a:gd name="T22" fmla="*/ 20 w 160"/>
                  <a:gd name="T23" fmla="*/ 20 h 72"/>
                  <a:gd name="T24" fmla="*/ 0 w 160"/>
                  <a:gd name="T25" fmla="*/ 16 h 72"/>
                  <a:gd name="T26" fmla="*/ 0 w 160"/>
                  <a:gd name="T27" fmla="*/ 14 h 72"/>
                  <a:gd name="T28" fmla="*/ 0 w 160"/>
                  <a:gd name="T29" fmla="*/ 10 h 72"/>
                  <a:gd name="T30" fmla="*/ 0 w 160"/>
                  <a:gd name="T31" fmla="*/ 6 h 72"/>
                  <a:gd name="T32" fmla="*/ 0 w 160"/>
                  <a:gd name="T33" fmla="*/ 4 h 72"/>
                  <a:gd name="T34" fmla="*/ 20 w 160"/>
                  <a:gd name="T35" fmla="*/ 0 h 72"/>
                  <a:gd name="T36" fmla="*/ 44 w 160"/>
                  <a:gd name="T37" fmla="*/ 2 h 72"/>
                  <a:gd name="T38" fmla="*/ 66 w 160"/>
                  <a:gd name="T39" fmla="*/ 10 h 72"/>
                  <a:gd name="T40" fmla="*/ 86 w 160"/>
                  <a:gd name="T41" fmla="*/ 18 h 72"/>
                  <a:gd name="T42" fmla="*/ 100 w 160"/>
                  <a:gd name="T43" fmla="*/ 20 h 72"/>
                  <a:gd name="T44" fmla="*/ 114 w 160"/>
                  <a:gd name="T45" fmla="*/ 24 h 72"/>
                  <a:gd name="T46" fmla="*/ 128 w 160"/>
                  <a:gd name="T47" fmla="*/ 30 h 72"/>
                  <a:gd name="T48" fmla="*/ 142 w 160"/>
                  <a:gd name="T49" fmla="*/ 36 h 72"/>
                  <a:gd name="T50" fmla="*/ 150 w 160"/>
                  <a:gd name="T51" fmla="*/ 44 h 72"/>
                  <a:gd name="T52" fmla="*/ 154 w 160"/>
                  <a:gd name="T53" fmla="*/ 56 h 72"/>
                  <a:gd name="T54" fmla="*/ 152 w 160"/>
                  <a:gd name="T55" fmla="*/ 72 h 7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60" h="72">
                    <a:moveTo>
                      <a:pt x="160" y="72"/>
                    </a:moveTo>
                    <a:lnTo>
                      <a:pt x="148" y="68"/>
                    </a:lnTo>
                    <a:lnTo>
                      <a:pt x="136" y="68"/>
                    </a:lnTo>
                    <a:lnTo>
                      <a:pt x="122" y="66"/>
                    </a:lnTo>
                    <a:lnTo>
                      <a:pt x="108" y="62"/>
                    </a:lnTo>
                    <a:lnTo>
                      <a:pt x="98" y="58"/>
                    </a:lnTo>
                    <a:lnTo>
                      <a:pt x="90" y="50"/>
                    </a:lnTo>
                    <a:lnTo>
                      <a:pt x="90" y="36"/>
                    </a:lnTo>
                    <a:lnTo>
                      <a:pt x="68" y="36"/>
                    </a:lnTo>
                    <a:lnTo>
                      <a:pt x="52" y="32"/>
                    </a:lnTo>
                    <a:lnTo>
                      <a:pt x="36" y="26"/>
                    </a:lnTo>
                    <a:lnTo>
                      <a:pt x="20" y="20"/>
                    </a:lnTo>
                    <a:lnTo>
                      <a:pt x="0" y="16"/>
                    </a:lnTo>
                    <a:lnTo>
                      <a:pt x="0" y="14"/>
                    </a:lnTo>
                    <a:lnTo>
                      <a:pt x="0" y="10"/>
                    </a:lnTo>
                    <a:lnTo>
                      <a:pt x="0" y="6"/>
                    </a:lnTo>
                    <a:lnTo>
                      <a:pt x="0" y="4"/>
                    </a:lnTo>
                    <a:lnTo>
                      <a:pt x="20" y="0"/>
                    </a:lnTo>
                    <a:lnTo>
                      <a:pt x="44" y="2"/>
                    </a:lnTo>
                    <a:lnTo>
                      <a:pt x="66" y="10"/>
                    </a:lnTo>
                    <a:lnTo>
                      <a:pt x="86" y="18"/>
                    </a:lnTo>
                    <a:lnTo>
                      <a:pt x="100" y="20"/>
                    </a:lnTo>
                    <a:lnTo>
                      <a:pt x="114" y="24"/>
                    </a:lnTo>
                    <a:lnTo>
                      <a:pt x="128" y="30"/>
                    </a:lnTo>
                    <a:lnTo>
                      <a:pt x="142" y="36"/>
                    </a:lnTo>
                    <a:lnTo>
                      <a:pt x="150" y="44"/>
                    </a:lnTo>
                    <a:lnTo>
                      <a:pt x="154" y="56"/>
                    </a:lnTo>
                    <a:lnTo>
                      <a:pt x="152" y="72"/>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37" name="任意多边形 20"/>
              <p:cNvSpPr>
                <a:spLocks/>
              </p:cNvSpPr>
              <p:nvPr/>
            </p:nvSpPr>
            <p:spPr bwMode="gray">
              <a:xfrm>
                <a:off x="3629" y="492"/>
                <a:ext cx="116" cy="71"/>
              </a:xfrm>
              <a:custGeom>
                <a:avLst/>
                <a:gdLst>
                  <a:gd name="T0" fmla="*/ 92 w 116"/>
                  <a:gd name="T1" fmla="*/ 64 h 70"/>
                  <a:gd name="T2" fmla="*/ 68 w 116"/>
                  <a:gd name="T3" fmla="*/ 70 h 70"/>
                  <a:gd name="T4" fmla="*/ 46 w 116"/>
                  <a:gd name="T5" fmla="*/ 70 h 70"/>
                  <a:gd name="T6" fmla="*/ 38 w 116"/>
                  <a:gd name="T7" fmla="*/ 48 h 70"/>
                  <a:gd name="T8" fmla="*/ 36 w 116"/>
                  <a:gd name="T9" fmla="*/ 24 h 70"/>
                  <a:gd name="T10" fmla="*/ 24 w 116"/>
                  <a:gd name="T11" fmla="*/ 24 h 70"/>
                  <a:gd name="T12" fmla="*/ 12 w 116"/>
                  <a:gd name="T13" fmla="*/ 22 h 70"/>
                  <a:gd name="T14" fmla="*/ 0 w 116"/>
                  <a:gd name="T15" fmla="*/ 22 h 70"/>
                  <a:gd name="T16" fmla="*/ 6 w 116"/>
                  <a:gd name="T17" fmla="*/ 10 h 70"/>
                  <a:gd name="T18" fmla="*/ 14 w 116"/>
                  <a:gd name="T19" fmla="*/ 2 h 70"/>
                  <a:gd name="T20" fmla="*/ 26 w 116"/>
                  <a:gd name="T21" fmla="*/ 0 h 70"/>
                  <a:gd name="T22" fmla="*/ 40 w 116"/>
                  <a:gd name="T23" fmla="*/ 2 h 70"/>
                  <a:gd name="T24" fmla="*/ 52 w 116"/>
                  <a:gd name="T25" fmla="*/ 6 h 70"/>
                  <a:gd name="T26" fmla="*/ 66 w 116"/>
                  <a:gd name="T27" fmla="*/ 12 h 70"/>
                  <a:gd name="T28" fmla="*/ 76 w 116"/>
                  <a:gd name="T29" fmla="*/ 18 h 70"/>
                  <a:gd name="T30" fmla="*/ 82 w 116"/>
                  <a:gd name="T31" fmla="*/ 22 h 70"/>
                  <a:gd name="T32" fmla="*/ 88 w 116"/>
                  <a:gd name="T33" fmla="*/ 24 h 70"/>
                  <a:gd name="T34" fmla="*/ 96 w 116"/>
                  <a:gd name="T35" fmla="*/ 24 h 70"/>
                  <a:gd name="T36" fmla="*/ 102 w 116"/>
                  <a:gd name="T37" fmla="*/ 26 h 70"/>
                  <a:gd name="T38" fmla="*/ 110 w 116"/>
                  <a:gd name="T39" fmla="*/ 28 h 70"/>
                  <a:gd name="T40" fmla="*/ 114 w 116"/>
                  <a:gd name="T41" fmla="*/ 34 h 70"/>
                  <a:gd name="T42" fmla="*/ 116 w 116"/>
                  <a:gd name="T43" fmla="*/ 46 h 70"/>
                  <a:gd name="T44" fmla="*/ 110 w 116"/>
                  <a:gd name="T45" fmla="*/ 60 h 70"/>
                  <a:gd name="T46" fmla="*/ 100 w 116"/>
                  <a:gd name="T47" fmla="*/ 68 h 70"/>
                  <a:gd name="T48" fmla="*/ 82 w 116"/>
                  <a:gd name="T49" fmla="*/ 70 h 70"/>
                  <a:gd name="T50" fmla="*/ 92 w 116"/>
                  <a:gd name="T51" fmla="*/ 64 h 7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6" h="70">
                    <a:moveTo>
                      <a:pt x="92" y="64"/>
                    </a:moveTo>
                    <a:lnTo>
                      <a:pt x="68" y="70"/>
                    </a:lnTo>
                    <a:lnTo>
                      <a:pt x="46" y="70"/>
                    </a:lnTo>
                    <a:lnTo>
                      <a:pt x="38" y="48"/>
                    </a:lnTo>
                    <a:lnTo>
                      <a:pt x="36" y="24"/>
                    </a:lnTo>
                    <a:lnTo>
                      <a:pt x="24" y="24"/>
                    </a:lnTo>
                    <a:lnTo>
                      <a:pt x="12" y="22"/>
                    </a:lnTo>
                    <a:lnTo>
                      <a:pt x="0" y="22"/>
                    </a:lnTo>
                    <a:lnTo>
                      <a:pt x="6" y="10"/>
                    </a:lnTo>
                    <a:lnTo>
                      <a:pt x="14" y="2"/>
                    </a:lnTo>
                    <a:lnTo>
                      <a:pt x="26" y="0"/>
                    </a:lnTo>
                    <a:lnTo>
                      <a:pt x="40" y="2"/>
                    </a:lnTo>
                    <a:lnTo>
                      <a:pt x="52" y="6"/>
                    </a:lnTo>
                    <a:lnTo>
                      <a:pt x="66" y="12"/>
                    </a:lnTo>
                    <a:lnTo>
                      <a:pt x="76" y="18"/>
                    </a:lnTo>
                    <a:lnTo>
                      <a:pt x="82" y="22"/>
                    </a:lnTo>
                    <a:lnTo>
                      <a:pt x="88" y="24"/>
                    </a:lnTo>
                    <a:lnTo>
                      <a:pt x="96" y="24"/>
                    </a:lnTo>
                    <a:lnTo>
                      <a:pt x="102" y="26"/>
                    </a:lnTo>
                    <a:lnTo>
                      <a:pt x="110" y="28"/>
                    </a:lnTo>
                    <a:lnTo>
                      <a:pt x="114" y="34"/>
                    </a:lnTo>
                    <a:lnTo>
                      <a:pt x="116" y="46"/>
                    </a:lnTo>
                    <a:lnTo>
                      <a:pt x="110" y="60"/>
                    </a:lnTo>
                    <a:lnTo>
                      <a:pt x="100" y="68"/>
                    </a:lnTo>
                    <a:lnTo>
                      <a:pt x="82" y="70"/>
                    </a:lnTo>
                    <a:lnTo>
                      <a:pt x="92" y="64"/>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38" name="任意多边形 21"/>
              <p:cNvSpPr>
                <a:spLocks/>
              </p:cNvSpPr>
              <p:nvPr/>
            </p:nvSpPr>
            <p:spPr bwMode="gray">
              <a:xfrm>
                <a:off x="3629" y="492"/>
                <a:ext cx="116" cy="71"/>
              </a:xfrm>
              <a:custGeom>
                <a:avLst/>
                <a:gdLst>
                  <a:gd name="T0" fmla="*/ 92 w 116"/>
                  <a:gd name="T1" fmla="*/ 64 h 70"/>
                  <a:gd name="T2" fmla="*/ 68 w 116"/>
                  <a:gd name="T3" fmla="*/ 70 h 70"/>
                  <a:gd name="T4" fmla="*/ 46 w 116"/>
                  <a:gd name="T5" fmla="*/ 70 h 70"/>
                  <a:gd name="T6" fmla="*/ 38 w 116"/>
                  <a:gd name="T7" fmla="*/ 48 h 70"/>
                  <a:gd name="T8" fmla="*/ 36 w 116"/>
                  <a:gd name="T9" fmla="*/ 24 h 70"/>
                  <a:gd name="T10" fmla="*/ 24 w 116"/>
                  <a:gd name="T11" fmla="*/ 24 h 70"/>
                  <a:gd name="T12" fmla="*/ 12 w 116"/>
                  <a:gd name="T13" fmla="*/ 22 h 70"/>
                  <a:gd name="T14" fmla="*/ 0 w 116"/>
                  <a:gd name="T15" fmla="*/ 22 h 70"/>
                  <a:gd name="T16" fmla="*/ 6 w 116"/>
                  <a:gd name="T17" fmla="*/ 10 h 70"/>
                  <a:gd name="T18" fmla="*/ 14 w 116"/>
                  <a:gd name="T19" fmla="*/ 2 h 70"/>
                  <a:gd name="T20" fmla="*/ 26 w 116"/>
                  <a:gd name="T21" fmla="*/ 0 h 70"/>
                  <a:gd name="T22" fmla="*/ 40 w 116"/>
                  <a:gd name="T23" fmla="*/ 2 h 70"/>
                  <a:gd name="T24" fmla="*/ 52 w 116"/>
                  <a:gd name="T25" fmla="*/ 6 h 70"/>
                  <a:gd name="T26" fmla="*/ 66 w 116"/>
                  <a:gd name="T27" fmla="*/ 12 h 70"/>
                  <a:gd name="T28" fmla="*/ 76 w 116"/>
                  <a:gd name="T29" fmla="*/ 18 h 70"/>
                  <a:gd name="T30" fmla="*/ 82 w 116"/>
                  <a:gd name="T31" fmla="*/ 22 h 70"/>
                  <a:gd name="T32" fmla="*/ 88 w 116"/>
                  <a:gd name="T33" fmla="*/ 24 h 70"/>
                  <a:gd name="T34" fmla="*/ 96 w 116"/>
                  <a:gd name="T35" fmla="*/ 24 h 70"/>
                  <a:gd name="T36" fmla="*/ 102 w 116"/>
                  <a:gd name="T37" fmla="*/ 26 h 70"/>
                  <a:gd name="T38" fmla="*/ 110 w 116"/>
                  <a:gd name="T39" fmla="*/ 28 h 70"/>
                  <a:gd name="T40" fmla="*/ 114 w 116"/>
                  <a:gd name="T41" fmla="*/ 34 h 70"/>
                  <a:gd name="T42" fmla="*/ 116 w 116"/>
                  <a:gd name="T43" fmla="*/ 46 h 70"/>
                  <a:gd name="T44" fmla="*/ 110 w 116"/>
                  <a:gd name="T45" fmla="*/ 60 h 70"/>
                  <a:gd name="T46" fmla="*/ 100 w 116"/>
                  <a:gd name="T47" fmla="*/ 68 h 70"/>
                  <a:gd name="T48" fmla="*/ 82 w 116"/>
                  <a:gd name="T49" fmla="*/ 7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16" h="70">
                    <a:moveTo>
                      <a:pt x="92" y="64"/>
                    </a:moveTo>
                    <a:lnTo>
                      <a:pt x="68" y="70"/>
                    </a:lnTo>
                    <a:lnTo>
                      <a:pt x="46" y="70"/>
                    </a:lnTo>
                    <a:lnTo>
                      <a:pt x="38" y="48"/>
                    </a:lnTo>
                    <a:lnTo>
                      <a:pt x="36" y="24"/>
                    </a:lnTo>
                    <a:lnTo>
                      <a:pt x="24" y="24"/>
                    </a:lnTo>
                    <a:lnTo>
                      <a:pt x="12" y="22"/>
                    </a:lnTo>
                    <a:lnTo>
                      <a:pt x="0" y="22"/>
                    </a:lnTo>
                    <a:lnTo>
                      <a:pt x="6" y="10"/>
                    </a:lnTo>
                    <a:lnTo>
                      <a:pt x="14" y="2"/>
                    </a:lnTo>
                    <a:lnTo>
                      <a:pt x="26" y="0"/>
                    </a:lnTo>
                    <a:lnTo>
                      <a:pt x="40" y="2"/>
                    </a:lnTo>
                    <a:lnTo>
                      <a:pt x="52" y="6"/>
                    </a:lnTo>
                    <a:lnTo>
                      <a:pt x="66" y="12"/>
                    </a:lnTo>
                    <a:lnTo>
                      <a:pt x="76" y="18"/>
                    </a:lnTo>
                    <a:lnTo>
                      <a:pt x="82" y="22"/>
                    </a:lnTo>
                    <a:lnTo>
                      <a:pt x="88" y="24"/>
                    </a:lnTo>
                    <a:lnTo>
                      <a:pt x="96" y="24"/>
                    </a:lnTo>
                    <a:lnTo>
                      <a:pt x="102" y="26"/>
                    </a:lnTo>
                    <a:lnTo>
                      <a:pt x="110" y="28"/>
                    </a:lnTo>
                    <a:lnTo>
                      <a:pt x="114" y="34"/>
                    </a:lnTo>
                    <a:lnTo>
                      <a:pt x="116" y="46"/>
                    </a:lnTo>
                    <a:lnTo>
                      <a:pt x="110" y="60"/>
                    </a:lnTo>
                    <a:lnTo>
                      <a:pt x="100" y="68"/>
                    </a:lnTo>
                    <a:lnTo>
                      <a:pt x="82" y="70"/>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39" name="任意多边形 22"/>
              <p:cNvSpPr>
                <a:spLocks/>
              </p:cNvSpPr>
              <p:nvPr/>
            </p:nvSpPr>
            <p:spPr bwMode="gray">
              <a:xfrm>
                <a:off x="2763" y="374"/>
                <a:ext cx="207" cy="101"/>
              </a:xfrm>
              <a:custGeom>
                <a:avLst/>
                <a:gdLst>
                  <a:gd name="T0" fmla="*/ 198 w 208"/>
                  <a:gd name="T1" fmla="*/ 96 h 102"/>
                  <a:gd name="T2" fmla="*/ 188 w 208"/>
                  <a:gd name="T3" fmla="*/ 96 h 102"/>
                  <a:gd name="T4" fmla="*/ 178 w 208"/>
                  <a:gd name="T5" fmla="*/ 92 h 102"/>
                  <a:gd name="T6" fmla="*/ 174 w 208"/>
                  <a:gd name="T7" fmla="*/ 88 h 102"/>
                  <a:gd name="T8" fmla="*/ 164 w 208"/>
                  <a:gd name="T9" fmla="*/ 84 h 102"/>
                  <a:gd name="T10" fmla="*/ 158 w 208"/>
                  <a:gd name="T11" fmla="*/ 84 h 102"/>
                  <a:gd name="T12" fmla="*/ 154 w 208"/>
                  <a:gd name="T13" fmla="*/ 90 h 102"/>
                  <a:gd name="T14" fmla="*/ 150 w 208"/>
                  <a:gd name="T15" fmla="*/ 96 h 102"/>
                  <a:gd name="T16" fmla="*/ 132 w 208"/>
                  <a:gd name="T17" fmla="*/ 102 h 102"/>
                  <a:gd name="T18" fmla="*/ 96 w 208"/>
                  <a:gd name="T19" fmla="*/ 96 h 102"/>
                  <a:gd name="T20" fmla="*/ 74 w 208"/>
                  <a:gd name="T21" fmla="*/ 74 h 102"/>
                  <a:gd name="T22" fmla="*/ 98 w 208"/>
                  <a:gd name="T23" fmla="*/ 78 h 102"/>
                  <a:gd name="T24" fmla="*/ 120 w 208"/>
                  <a:gd name="T25" fmla="*/ 70 h 102"/>
                  <a:gd name="T26" fmla="*/ 88 w 208"/>
                  <a:gd name="T27" fmla="*/ 64 h 102"/>
                  <a:gd name="T28" fmla="*/ 62 w 208"/>
                  <a:gd name="T29" fmla="*/ 56 h 102"/>
                  <a:gd name="T30" fmla="*/ 60 w 208"/>
                  <a:gd name="T31" fmla="*/ 36 h 102"/>
                  <a:gd name="T32" fmla="*/ 80 w 208"/>
                  <a:gd name="T33" fmla="*/ 26 h 102"/>
                  <a:gd name="T34" fmla="*/ 66 w 208"/>
                  <a:gd name="T35" fmla="*/ 20 h 102"/>
                  <a:gd name="T36" fmla="*/ 48 w 208"/>
                  <a:gd name="T37" fmla="*/ 30 h 102"/>
                  <a:gd name="T38" fmla="*/ 28 w 208"/>
                  <a:gd name="T39" fmla="*/ 40 h 102"/>
                  <a:gd name="T40" fmla="*/ 0 w 208"/>
                  <a:gd name="T41" fmla="*/ 42 h 102"/>
                  <a:gd name="T42" fmla="*/ 2 w 208"/>
                  <a:gd name="T43" fmla="*/ 28 h 102"/>
                  <a:gd name="T44" fmla="*/ 6 w 208"/>
                  <a:gd name="T45" fmla="*/ 14 h 102"/>
                  <a:gd name="T46" fmla="*/ 30 w 208"/>
                  <a:gd name="T47" fmla="*/ 2 h 102"/>
                  <a:gd name="T48" fmla="*/ 56 w 208"/>
                  <a:gd name="T49" fmla="*/ 0 h 102"/>
                  <a:gd name="T50" fmla="*/ 86 w 208"/>
                  <a:gd name="T51" fmla="*/ 4 h 102"/>
                  <a:gd name="T52" fmla="*/ 92 w 208"/>
                  <a:gd name="T53" fmla="*/ 10 h 102"/>
                  <a:gd name="T54" fmla="*/ 92 w 208"/>
                  <a:gd name="T55" fmla="*/ 18 h 102"/>
                  <a:gd name="T56" fmla="*/ 92 w 208"/>
                  <a:gd name="T57" fmla="*/ 28 h 102"/>
                  <a:gd name="T58" fmla="*/ 118 w 208"/>
                  <a:gd name="T59" fmla="*/ 42 h 102"/>
                  <a:gd name="T60" fmla="*/ 128 w 208"/>
                  <a:gd name="T61" fmla="*/ 42 h 102"/>
                  <a:gd name="T62" fmla="*/ 126 w 208"/>
                  <a:gd name="T63" fmla="*/ 34 h 102"/>
                  <a:gd name="T64" fmla="*/ 128 w 208"/>
                  <a:gd name="T65" fmla="*/ 26 h 102"/>
                  <a:gd name="T66" fmla="*/ 134 w 208"/>
                  <a:gd name="T67" fmla="*/ 22 h 102"/>
                  <a:gd name="T68" fmla="*/ 144 w 208"/>
                  <a:gd name="T69" fmla="*/ 28 h 102"/>
                  <a:gd name="T70" fmla="*/ 150 w 208"/>
                  <a:gd name="T71" fmla="*/ 36 h 102"/>
                  <a:gd name="T72" fmla="*/ 152 w 208"/>
                  <a:gd name="T73" fmla="*/ 36 h 102"/>
                  <a:gd name="T74" fmla="*/ 156 w 208"/>
                  <a:gd name="T75" fmla="*/ 30 h 102"/>
                  <a:gd name="T76" fmla="*/ 160 w 208"/>
                  <a:gd name="T77" fmla="*/ 32 h 102"/>
                  <a:gd name="T78" fmla="*/ 166 w 208"/>
                  <a:gd name="T79" fmla="*/ 38 h 102"/>
                  <a:gd name="T80" fmla="*/ 170 w 208"/>
                  <a:gd name="T81" fmla="*/ 44 h 102"/>
                  <a:gd name="T82" fmla="*/ 180 w 208"/>
                  <a:gd name="T83" fmla="*/ 60 h 102"/>
                  <a:gd name="T84" fmla="*/ 208 w 208"/>
                  <a:gd name="T85" fmla="*/ 74 h 102"/>
                  <a:gd name="T86" fmla="*/ 208 w 208"/>
                  <a:gd name="T87" fmla="*/ 86 h 102"/>
                  <a:gd name="T88" fmla="*/ 204 w 208"/>
                  <a:gd name="T89" fmla="*/ 92 h 102"/>
                  <a:gd name="T90" fmla="*/ 194 w 208"/>
                  <a:gd name="T91" fmla="*/ 98 h 102"/>
                  <a:gd name="T92" fmla="*/ 184 w 208"/>
                  <a:gd name="T93" fmla="*/ 100 h 102"/>
                  <a:gd name="T94" fmla="*/ 204 w 208"/>
                  <a:gd name="T95" fmla="*/ 94 h 1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8" h="102">
                    <a:moveTo>
                      <a:pt x="204" y="94"/>
                    </a:moveTo>
                    <a:lnTo>
                      <a:pt x="198" y="96"/>
                    </a:lnTo>
                    <a:lnTo>
                      <a:pt x="192" y="96"/>
                    </a:lnTo>
                    <a:lnTo>
                      <a:pt x="188" y="96"/>
                    </a:lnTo>
                    <a:lnTo>
                      <a:pt x="182" y="94"/>
                    </a:lnTo>
                    <a:lnTo>
                      <a:pt x="178" y="92"/>
                    </a:lnTo>
                    <a:lnTo>
                      <a:pt x="176" y="90"/>
                    </a:lnTo>
                    <a:lnTo>
                      <a:pt x="174" y="88"/>
                    </a:lnTo>
                    <a:lnTo>
                      <a:pt x="170" y="86"/>
                    </a:lnTo>
                    <a:lnTo>
                      <a:pt x="164" y="84"/>
                    </a:lnTo>
                    <a:lnTo>
                      <a:pt x="162" y="82"/>
                    </a:lnTo>
                    <a:lnTo>
                      <a:pt x="158" y="84"/>
                    </a:lnTo>
                    <a:lnTo>
                      <a:pt x="156" y="86"/>
                    </a:lnTo>
                    <a:lnTo>
                      <a:pt x="154" y="90"/>
                    </a:lnTo>
                    <a:lnTo>
                      <a:pt x="152" y="92"/>
                    </a:lnTo>
                    <a:lnTo>
                      <a:pt x="150" y="96"/>
                    </a:lnTo>
                    <a:lnTo>
                      <a:pt x="146" y="98"/>
                    </a:lnTo>
                    <a:lnTo>
                      <a:pt x="132" y="102"/>
                    </a:lnTo>
                    <a:lnTo>
                      <a:pt x="114" y="102"/>
                    </a:lnTo>
                    <a:lnTo>
                      <a:pt x="96" y="96"/>
                    </a:lnTo>
                    <a:lnTo>
                      <a:pt x="82" y="88"/>
                    </a:lnTo>
                    <a:lnTo>
                      <a:pt x="74" y="74"/>
                    </a:lnTo>
                    <a:lnTo>
                      <a:pt x="86" y="76"/>
                    </a:lnTo>
                    <a:lnTo>
                      <a:pt x="98" y="78"/>
                    </a:lnTo>
                    <a:lnTo>
                      <a:pt x="108" y="78"/>
                    </a:lnTo>
                    <a:lnTo>
                      <a:pt x="120" y="70"/>
                    </a:lnTo>
                    <a:lnTo>
                      <a:pt x="104" y="66"/>
                    </a:lnTo>
                    <a:lnTo>
                      <a:pt x="88" y="64"/>
                    </a:lnTo>
                    <a:lnTo>
                      <a:pt x="74" y="62"/>
                    </a:lnTo>
                    <a:lnTo>
                      <a:pt x="62" y="56"/>
                    </a:lnTo>
                    <a:lnTo>
                      <a:pt x="52" y="44"/>
                    </a:lnTo>
                    <a:lnTo>
                      <a:pt x="60" y="36"/>
                    </a:lnTo>
                    <a:lnTo>
                      <a:pt x="70" y="30"/>
                    </a:lnTo>
                    <a:lnTo>
                      <a:pt x="80" y="26"/>
                    </a:lnTo>
                    <a:lnTo>
                      <a:pt x="74" y="20"/>
                    </a:lnTo>
                    <a:lnTo>
                      <a:pt x="66" y="20"/>
                    </a:lnTo>
                    <a:lnTo>
                      <a:pt x="56" y="24"/>
                    </a:lnTo>
                    <a:lnTo>
                      <a:pt x="48" y="30"/>
                    </a:lnTo>
                    <a:lnTo>
                      <a:pt x="40" y="34"/>
                    </a:lnTo>
                    <a:lnTo>
                      <a:pt x="28" y="40"/>
                    </a:lnTo>
                    <a:lnTo>
                      <a:pt x="14" y="42"/>
                    </a:lnTo>
                    <a:lnTo>
                      <a:pt x="0" y="42"/>
                    </a:lnTo>
                    <a:lnTo>
                      <a:pt x="2" y="34"/>
                    </a:lnTo>
                    <a:lnTo>
                      <a:pt x="2" y="28"/>
                    </a:lnTo>
                    <a:lnTo>
                      <a:pt x="2" y="20"/>
                    </a:lnTo>
                    <a:lnTo>
                      <a:pt x="6" y="14"/>
                    </a:lnTo>
                    <a:lnTo>
                      <a:pt x="16" y="6"/>
                    </a:lnTo>
                    <a:lnTo>
                      <a:pt x="30" y="2"/>
                    </a:lnTo>
                    <a:lnTo>
                      <a:pt x="42" y="2"/>
                    </a:lnTo>
                    <a:lnTo>
                      <a:pt x="56" y="0"/>
                    </a:lnTo>
                    <a:lnTo>
                      <a:pt x="72" y="2"/>
                    </a:lnTo>
                    <a:lnTo>
                      <a:pt x="86" y="4"/>
                    </a:lnTo>
                    <a:lnTo>
                      <a:pt x="90" y="6"/>
                    </a:lnTo>
                    <a:lnTo>
                      <a:pt x="92" y="10"/>
                    </a:lnTo>
                    <a:lnTo>
                      <a:pt x="92" y="14"/>
                    </a:lnTo>
                    <a:lnTo>
                      <a:pt x="92" y="18"/>
                    </a:lnTo>
                    <a:lnTo>
                      <a:pt x="92" y="24"/>
                    </a:lnTo>
                    <a:lnTo>
                      <a:pt x="92" y="28"/>
                    </a:lnTo>
                    <a:lnTo>
                      <a:pt x="104" y="34"/>
                    </a:lnTo>
                    <a:lnTo>
                      <a:pt x="118" y="42"/>
                    </a:lnTo>
                    <a:lnTo>
                      <a:pt x="128" y="46"/>
                    </a:lnTo>
                    <a:lnTo>
                      <a:pt x="128" y="42"/>
                    </a:lnTo>
                    <a:lnTo>
                      <a:pt x="128" y="38"/>
                    </a:lnTo>
                    <a:lnTo>
                      <a:pt x="126" y="34"/>
                    </a:lnTo>
                    <a:lnTo>
                      <a:pt x="126" y="30"/>
                    </a:lnTo>
                    <a:lnTo>
                      <a:pt x="128" y="26"/>
                    </a:lnTo>
                    <a:lnTo>
                      <a:pt x="130" y="24"/>
                    </a:lnTo>
                    <a:lnTo>
                      <a:pt x="134" y="22"/>
                    </a:lnTo>
                    <a:lnTo>
                      <a:pt x="140" y="24"/>
                    </a:lnTo>
                    <a:lnTo>
                      <a:pt x="144" y="28"/>
                    </a:lnTo>
                    <a:lnTo>
                      <a:pt x="148" y="32"/>
                    </a:lnTo>
                    <a:lnTo>
                      <a:pt x="150" y="36"/>
                    </a:lnTo>
                    <a:lnTo>
                      <a:pt x="150" y="40"/>
                    </a:lnTo>
                    <a:lnTo>
                      <a:pt x="152" y="36"/>
                    </a:lnTo>
                    <a:lnTo>
                      <a:pt x="154" y="32"/>
                    </a:lnTo>
                    <a:lnTo>
                      <a:pt x="156" y="30"/>
                    </a:lnTo>
                    <a:lnTo>
                      <a:pt x="158" y="32"/>
                    </a:lnTo>
                    <a:lnTo>
                      <a:pt x="160" y="32"/>
                    </a:lnTo>
                    <a:lnTo>
                      <a:pt x="162" y="36"/>
                    </a:lnTo>
                    <a:lnTo>
                      <a:pt x="166" y="38"/>
                    </a:lnTo>
                    <a:lnTo>
                      <a:pt x="168" y="42"/>
                    </a:lnTo>
                    <a:lnTo>
                      <a:pt x="170" y="44"/>
                    </a:lnTo>
                    <a:lnTo>
                      <a:pt x="170" y="48"/>
                    </a:lnTo>
                    <a:lnTo>
                      <a:pt x="180" y="60"/>
                    </a:lnTo>
                    <a:lnTo>
                      <a:pt x="192" y="68"/>
                    </a:lnTo>
                    <a:lnTo>
                      <a:pt x="208" y="74"/>
                    </a:lnTo>
                    <a:lnTo>
                      <a:pt x="208" y="80"/>
                    </a:lnTo>
                    <a:lnTo>
                      <a:pt x="208" y="86"/>
                    </a:lnTo>
                    <a:lnTo>
                      <a:pt x="206" y="90"/>
                    </a:lnTo>
                    <a:lnTo>
                      <a:pt x="204" y="92"/>
                    </a:lnTo>
                    <a:lnTo>
                      <a:pt x="198" y="96"/>
                    </a:lnTo>
                    <a:lnTo>
                      <a:pt x="194" y="98"/>
                    </a:lnTo>
                    <a:lnTo>
                      <a:pt x="188" y="98"/>
                    </a:lnTo>
                    <a:lnTo>
                      <a:pt x="184" y="100"/>
                    </a:lnTo>
                    <a:lnTo>
                      <a:pt x="180" y="98"/>
                    </a:lnTo>
                    <a:lnTo>
                      <a:pt x="204" y="94"/>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40" name="任意多边形 23"/>
              <p:cNvSpPr>
                <a:spLocks/>
              </p:cNvSpPr>
              <p:nvPr/>
            </p:nvSpPr>
            <p:spPr bwMode="gray">
              <a:xfrm>
                <a:off x="2763" y="374"/>
                <a:ext cx="207" cy="101"/>
              </a:xfrm>
              <a:custGeom>
                <a:avLst/>
                <a:gdLst>
                  <a:gd name="T0" fmla="*/ 198 w 208"/>
                  <a:gd name="T1" fmla="*/ 96 h 102"/>
                  <a:gd name="T2" fmla="*/ 188 w 208"/>
                  <a:gd name="T3" fmla="*/ 96 h 102"/>
                  <a:gd name="T4" fmla="*/ 178 w 208"/>
                  <a:gd name="T5" fmla="*/ 92 h 102"/>
                  <a:gd name="T6" fmla="*/ 174 w 208"/>
                  <a:gd name="T7" fmla="*/ 88 h 102"/>
                  <a:gd name="T8" fmla="*/ 164 w 208"/>
                  <a:gd name="T9" fmla="*/ 84 h 102"/>
                  <a:gd name="T10" fmla="*/ 158 w 208"/>
                  <a:gd name="T11" fmla="*/ 84 h 102"/>
                  <a:gd name="T12" fmla="*/ 154 w 208"/>
                  <a:gd name="T13" fmla="*/ 90 h 102"/>
                  <a:gd name="T14" fmla="*/ 150 w 208"/>
                  <a:gd name="T15" fmla="*/ 96 h 102"/>
                  <a:gd name="T16" fmla="*/ 132 w 208"/>
                  <a:gd name="T17" fmla="*/ 102 h 102"/>
                  <a:gd name="T18" fmla="*/ 96 w 208"/>
                  <a:gd name="T19" fmla="*/ 96 h 102"/>
                  <a:gd name="T20" fmla="*/ 74 w 208"/>
                  <a:gd name="T21" fmla="*/ 74 h 102"/>
                  <a:gd name="T22" fmla="*/ 98 w 208"/>
                  <a:gd name="T23" fmla="*/ 78 h 102"/>
                  <a:gd name="T24" fmla="*/ 120 w 208"/>
                  <a:gd name="T25" fmla="*/ 70 h 102"/>
                  <a:gd name="T26" fmla="*/ 88 w 208"/>
                  <a:gd name="T27" fmla="*/ 64 h 102"/>
                  <a:gd name="T28" fmla="*/ 62 w 208"/>
                  <a:gd name="T29" fmla="*/ 56 h 102"/>
                  <a:gd name="T30" fmla="*/ 60 w 208"/>
                  <a:gd name="T31" fmla="*/ 36 h 102"/>
                  <a:gd name="T32" fmla="*/ 80 w 208"/>
                  <a:gd name="T33" fmla="*/ 26 h 102"/>
                  <a:gd name="T34" fmla="*/ 66 w 208"/>
                  <a:gd name="T35" fmla="*/ 20 h 102"/>
                  <a:gd name="T36" fmla="*/ 48 w 208"/>
                  <a:gd name="T37" fmla="*/ 30 h 102"/>
                  <a:gd name="T38" fmla="*/ 28 w 208"/>
                  <a:gd name="T39" fmla="*/ 40 h 102"/>
                  <a:gd name="T40" fmla="*/ 0 w 208"/>
                  <a:gd name="T41" fmla="*/ 42 h 102"/>
                  <a:gd name="T42" fmla="*/ 2 w 208"/>
                  <a:gd name="T43" fmla="*/ 28 h 102"/>
                  <a:gd name="T44" fmla="*/ 6 w 208"/>
                  <a:gd name="T45" fmla="*/ 14 h 102"/>
                  <a:gd name="T46" fmla="*/ 30 w 208"/>
                  <a:gd name="T47" fmla="*/ 2 h 102"/>
                  <a:gd name="T48" fmla="*/ 56 w 208"/>
                  <a:gd name="T49" fmla="*/ 0 h 102"/>
                  <a:gd name="T50" fmla="*/ 86 w 208"/>
                  <a:gd name="T51" fmla="*/ 4 h 102"/>
                  <a:gd name="T52" fmla="*/ 92 w 208"/>
                  <a:gd name="T53" fmla="*/ 10 h 102"/>
                  <a:gd name="T54" fmla="*/ 92 w 208"/>
                  <a:gd name="T55" fmla="*/ 18 h 102"/>
                  <a:gd name="T56" fmla="*/ 92 w 208"/>
                  <a:gd name="T57" fmla="*/ 28 h 102"/>
                  <a:gd name="T58" fmla="*/ 118 w 208"/>
                  <a:gd name="T59" fmla="*/ 42 h 102"/>
                  <a:gd name="T60" fmla="*/ 128 w 208"/>
                  <a:gd name="T61" fmla="*/ 42 h 102"/>
                  <a:gd name="T62" fmla="*/ 126 w 208"/>
                  <a:gd name="T63" fmla="*/ 34 h 102"/>
                  <a:gd name="T64" fmla="*/ 128 w 208"/>
                  <a:gd name="T65" fmla="*/ 26 h 102"/>
                  <a:gd name="T66" fmla="*/ 134 w 208"/>
                  <a:gd name="T67" fmla="*/ 22 h 102"/>
                  <a:gd name="T68" fmla="*/ 144 w 208"/>
                  <a:gd name="T69" fmla="*/ 28 h 102"/>
                  <a:gd name="T70" fmla="*/ 150 w 208"/>
                  <a:gd name="T71" fmla="*/ 36 h 102"/>
                  <a:gd name="T72" fmla="*/ 152 w 208"/>
                  <a:gd name="T73" fmla="*/ 36 h 102"/>
                  <a:gd name="T74" fmla="*/ 156 w 208"/>
                  <a:gd name="T75" fmla="*/ 30 h 102"/>
                  <a:gd name="T76" fmla="*/ 160 w 208"/>
                  <a:gd name="T77" fmla="*/ 32 h 102"/>
                  <a:gd name="T78" fmla="*/ 166 w 208"/>
                  <a:gd name="T79" fmla="*/ 38 h 102"/>
                  <a:gd name="T80" fmla="*/ 170 w 208"/>
                  <a:gd name="T81" fmla="*/ 44 h 102"/>
                  <a:gd name="T82" fmla="*/ 180 w 208"/>
                  <a:gd name="T83" fmla="*/ 60 h 102"/>
                  <a:gd name="T84" fmla="*/ 208 w 208"/>
                  <a:gd name="T85" fmla="*/ 74 h 102"/>
                  <a:gd name="T86" fmla="*/ 208 w 208"/>
                  <a:gd name="T87" fmla="*/ 86 h 102"/>
                  <a:gd name="T88" fmla="*/ 204 w 208"/>
                  <a:gd name="T89" fmla="*/ 92 h 102"/>
                  <a:gd name="T90" fmla="*/ 194 w 208"/>
                  <a:gd name="T91" fmla="*/ 98 h 102"/>
                  <a:gd name="T92" fmla="*/ 184 w 208"/>
                  <a:gd name="T93" fmla="*/ 100 h 1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8" h="102">
                    <a:moveTo>
                      <a:pt x="204" y="94"/>
                    </a:moveTo>
                    <a:lnTo>
                      <a:pt x="198" y="96"/>
                    </a:lnTo>
                    <a:lnTo>
                      <a:pt x="192" y="96"/>
                    </a:lnTo>
                    <a:lnTo>
                      <a:pt x="188" y="96"/>
                    </a:lnTo>
                    <a:lnTo>
                      <a:pt x="182" y="94"/>
                    </a:lnTo>
                    <a:lnTo>
                      <a:pt x="178" y="92"/>
                    </a:lnTo>
                    <a:lnTo>
                      <a:pt x="176" y="90"/>
                    </a:lnTo>
                    <a:lnTo>
                      <a:pt x="174" y="88"/>
                    </a:lnTo>
                    <a:lnTo>
                      <a:pt x="170" y="86"/>
                    </a:lnTo>
                    <a:lnTo>
                      <a:pt x="164" y="84"/>
                    </a:lnTo>
                    <a:lnTo>
                      <a:pt x="162" y="82"/>
                    </a:lnTo>
                    <a:lnTo>
                      <a:pt x="158" y="84"/>
                    </a:lnTo>
                    <a:lnTo>
                      <a:pt x="156" y="86"/>
                    </a:lnTo>
                    <a:lnTo>
                      <a:pt x="154" y="90"/>
                    </a:lnTo>
                    <a:lnTo>
                      <a:pt x="152" y="92"/>
                    </a:lnTo>
                    <a:lnTo>
                      <a:pt x="150" y="96"/>
                    </a:lnTo>
                    <a:lnTo>
                      <a:pt x="146" y="98"/>
                    </a:lnTo>
                    <a:lnTo>
                      <a:pt x="132" y="102"/>
                    </a:lnTo>
                    <a:lnTo>
                      <a:pt x="114" y="102"/>
                    </a:lnTo>
                    <a:lnTo>
                      <a:pt x="96" y="96"/>
                    </a:lnTo>
                    <a:lnTo>
                      <a:pt x="82" y="88"/>
                    </a:lnTo>
                    <a:lnTo>
                      <a:pt x="74" y="74"/>
                    </a:lnTo>
                    <a:lnTo>
                      <a:pt x="86" y="76"/>
                    </a:lnTo>
                    <a:lnTo>
                      <a:pt x="98" y="78"/>
                    </a:lnTo>
                    <a:lnTo>
                      <a:pt x="108" y="78"/>
                    </a:lnTo>
                    <a:lnTo>
                      <a:pt x="120" y="70"/>
                    </a:lnTo>
                    <a:lnTo>
                      <a:pt x="104" y="66"/>
                    </a:lnTo>
                    <a:lnTo>
                      <a:pt x="88" y="64"/>
                    </a:lnTo>
                    <a:lnTo>
                      <a:pt x="74" y="62"/>
                    </a:lnTo>
                    <a:lnTo>
                      <a:pt x="62" y="56"/>
                    </a:lnTo>
                    <a:lnTo>
                      <a:pt x="52" y="44"/>
                    </a:lnTo>
                    <a:lnTo>
                      <a:pt x="60" y="36"/>
                    </a:lnTo>
                    <a:lnTo>
                      <a:pt x="70" y="30"/>
                    </a:lnTo>
                    <a:lnTo>
                      <a:pt x="80" y="26"/>
                    </a:lnTo>
                    <a:lnTo>
                      <a:pt x="74" y="20"/>
                    </a:lnTo>
                    <a:lnTo>
                      <a:pt x="66" y="20"/>
                    </a:lnTo>
                    <a:lnTo>
                      <a:pt x="56" y="24"/>
                    </a:lnTo>
                    <a:lnTo>
                      <a:pt x="48" y="30"/>
                    </a:lnTo>
                    <a:lnTo>
                      <a:pt x="40" y="34"/>
                    </a:lnTo>
                    <a:lnTo>
                      <a:pt x="28" y="40"/>
                    </a:lnTo>
                    <a:lnTo>
                      <a:pt x="14" y="42"/>
                    </a:lnTo>
                    <a:lnTo>
                      <a:pt x="0" y="42"/>
                    </a:lnTo>
                    <a:lnTo>
                      <a:pt x="2" y="34"/>
                    </a:lnTo>
                    <a:lnTo>
                      <a:pt x="2" y="28"/>
                    </a:lnTo>
                    <a:lnTo>
                      <a:pt x="2" y="20"/>
                    </a:lnTo>
                    <a:lnTo>
                      <a:pt x="6" y="14"/>
                    </a:lnTo>
                    <a:lnTo>
                      <a:pt x="16" y="6"/>
                    </a:lnTo>
                    <a:lnTo>
                      <a:pt x="30" y="2"/>
                    </a:lnTo>
                    <a:lnTo>
                      <a:pt x="42" y="2"/>
                    </a:lnTo>
                    <a:lnTo>
                      <a:pt x="56" y="0"/>
                    </a:lnTo>
                    <a:lnTo>
                      <a:pt x="72" y="2"/>
                    </a:lnTo>
                    <a:lnTo>
                      <a:pt x="86" y="4"/>
                    </a:lnTo>
                    <a:lnTo>
                      <a:pt x="90" y="6"/>
                    </a:lnTo>
                    <a:lnTo>
                      <a:pt x="92" y="10"/>
                    </a:lnTo>
                    <a:lnTo>
                      <a:pt x="92" y="14"/>
                    </a:lnTo>
                    <a:lnTo>
                      <a:pt x="92" y="18"/>
                    </a:lnTo>
                    <a:lnTo>
                      <a:pt x="92" y="24"/>
                    </a:lnTo>
                    <a:lnTo>
                      <a:pt x="92" y="28"/>
                    </a:lnTo>
                    <a:lnTo>
                      <a:pt x="104" y="34"/>
                    </a:lnTo>
                    <a:lnTo>
                      <a:pt x="118" y="42"/>
                    </a:lnTo>
                    <a:lnTo>
                      <a:pt x="128" y="46"/>
                    </a:lnTo>
                    <a:lnTo>
                      <a:pt x="128" y="42"/>
                    </a:lnTo>
                    <a:lnTo>
                      <a:pt x="128" y="38"/>
                    </a:lnTo>
                    <a:lnTo>
                      <a:pt x="126" y="34"/>
                    </a:lnTo>
                    <a:lnTo>
                      <a:pt x="126" y="30"/>
                    </a:lnTo>
                    <a:lnTo>
                      <a:pt x="128" y="26"/>
                    </a:lnTo>
                    <a:lnTo>
                      <a:pt x="130" y="24"/>
                    </a:lnTo>
                    <a:lnTo>
                      <a:pt x="134" y="22"/>
                    </a:lnTo>
                    <a:lnTo>
                      <a:pt x="140" y="24"/>
                    </a:lnTo>
                    <a:lnTo>
                      <a:pt x="144" y="28"/>
                    </a:lnTo>
                    <a:lnTo>
                      <a:pt x="148" y="32"/>
                    </a:lnTo>
                    <a:lnTo>
                      <a:pt x="150" y="36"/>
                    </a:lnTo>
                    <a:lnTo>
                      <a:pt x="150" y="40"/>
                    </a:lnTo>
                    <a:lnTo>
                      <a:pt x="152" y="36"/>
                    </a:lnTo>
                    <a:lnTo>
                      <a:pt x="154" y="32"/>
                    </a:lnTo>
                    <a:lnTo>
                      <a:pt x="156" y="30"/>
                    </a:lnTo>
                    <a:lnTo>
                      <a:pt x="158" y="32"/>
                    </a:lnTo>
                    <a:lnTo>
                      <a:pt x="160" y="32"/>
                    </a:lnTo>
                    <a:lnTo>
                      <a:pt x="162" y="36"/>
                    </a:lnTo>
                    <a:lnTo>
                      <a:pt x="166" y="38"/>
                    </a:lnTo>
                    <a:lnTo>
                      <a:pt x="168" y="42"/>
                    </a:lnTo>
                    <a:lnTo>
                      <a:pt x="170" y="44"/>
                    </a:lnTo>
                    <a:lnTo>
                      <a:pt x="170" y="48"/>
                    </a:lnTo>
                    <a:lnTo>
                      <a:pt x="180" y="60"/>
                    </a:lnTo>
                    <a:lnTo>
                      <a:pt x="192" y="68"/>
                    </a:lnTo>
                    <a:lnTo>
                      <a:pt x="208" y="74"/>
                    </a:lnTo>
                    <a:lnTo>
                      <a:pt x="208" y="80"/>
                    </a:lnTo>
                    <a:lnTo>
                      <a:pt x="208" y="86"/>
                    </a:lnTo>
                    <a:lnTo>
                      <a:pt x="206" y="90"/>
                    </a:lnTo>
                    <a:lnTo>
                      <a:pt x="204" y="92"/>
                    </a:lnTo>
                    <a:lnTo>
                      <a:pt x="198" y="96"/>
                    </a:lnTo>
                    <a:lnTo>
                      <a:pt x="194" y="98"/>
                    </a:lnTo>
                    <a:lnTo>
                      <a:pt x="188" y="98"/>
                    </a:lnTo>
                    <a:lnTo>
                      <a:pt x="184" y="100"/>
                    </a:lnTo>
                    <a:lnTo>
                      <a:pt x="180" y="98"/>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41" name="任意多边形 24"/>
              <p:cNvSpPr>
                <a:spLocks/>
              </p:cNvSpPr>
              <p:nvPr/>
            </p:nvSpPr>
            <p:spPr bwMode="gray">
              <a:xfrm>
                <a:off x="2954" y="384"/>
                <a:ext cx="56" cy="47"/>
              </a:xfrm>
              <a:custGeom>
                <a:avLst/>
                <a:gdLst>
                  <a:gd name="T0" fmla="*/ 56 w 56"/>
                  <a:gd name="T1" fmla="*/ 30 h 50"/>
                  <a:gd name="T2" fmla="*/ 54 w 56"/>
                  <a:gd name="T3" fmla="*/ 30 h 50"/>
                  <a:gd name="T4" fmla="*/ 50 w 56"/>
                  <a:gd name="T5" fmla="*/ 32 h 50"/>
                  <a:gd name="T6" fmla="*/ 50 w 56"/>
                  <a:gd name="T7" fmla="*/ 34 h 50"/>
                  <a:gd name="T8" fmla="*/ 48 w 56"/>
                  <a:gd name="T9" fmla="*/ 36 h 50"/>
                  <a:gd name="T10" fmla="*/ 48 w 56"/>
                  <a:gd name="T11" fmla="*/ 40 h 50"/>
                  <a:gd name="T12" fmla="*/ 48 w 56"/>
                  <a:gd name="T13" fmla="*/ 42 h 50"/>
                  <a:gd name="T14" fmla="*/ 46 w 56"/>
                  <a:gd name="T15" fmla="*/ 46 h 50"/>
                  <a:gd name="T16" fmla="*/ 46 w 56"/>
                  <a:gd name="T17" fmla="*/ 48 h 50"/>
                  <a:gd name="T18" fmla="*/ 44 w 56"/>
                  <a:gd name="T19" fmla="*/ 50 h 50"/>
                  <a:gd name="T20" fmla="*/ 40 w 56"/>
                  <a:gd name="T21" fmla="*/ 50 h 50"/>
                  <a:gd name="T22" fmla="*/ 38 w 56"/>
                  <a:gd name="T23" fmla="*/ 48 h 50"/>
                  <a:gd name="T24" fmla="*/ 32 w 56"/>
                  <a:gd name="T25" fmla="*/ 46 h 50"/>
                  <a:gd name="T26" fmla="*/ 28 w 56"/>
                  <a:gd name="T27" fmla="*/ 44 h 50"/>
                  <a:gd name="T28" fmla="*/ 24 w 56"/>
                  <a:gd name="T29" fmla="*/ 40 h 50"/>
                  <a:gd name="T30" fmla="*/ 22 w 56"/>
                  <a:gd name="T31" fmla="*/ 34 h 50"/>
                  <a:gd name="T32" fmla="*/ 20 w 56"/>
                  <a:gd name="T33" fmla="*/ 30 h 50"/>
                  <a:gd name="T34" fmla="*/ 16 w 56"/>
                  <a:gd name="T35" fmla="*/ 28 h 50"/>
                  <a:gd name="T36" fmla="*/ 14 w 56"/>
                  <a:gd name="T37" fmla="*/ 26 h 50"/>
                  <a:gd name="T38" fmla="*/ 10 w 56"/>
                  <a:gd name="T39" fmla="*/ 26 h 50"/>
                  <a:gd name="T40" fmla="*/ 6 w 56"/>
                  <a:gd name="T41" fmla="*/ 24 h 50"/>
                  <a:gd name="T42" fmla="*/ 4 w 56"/>
                  <a:gd name="T43" fmla="*/ 24 h 50"/>
                  <a:gd name="T44" fmla="*/ 2 w 56"/>
                  <a:gd name="T45" fmla="*/ 22 h 50"/>
                  <a:gd name="T46" fmla="*/ 0 w 56"/>
                  <a:gd name="T47" fmla="*/ 20 h 50"/>
                  <a:gd name="T48" fmla="*/ 0 w 56"/>
                  <a:gd name="T49" fmla="*/ 16 h 50"/>
                  <a:gd name="T50" fmla="*/ 4 w 56"/>
                  <a:gd name="T51" fmla="*/ 14 h 50"/>
                  <a:gd name="T52" fmla="*/ 10 w 56"/>
                  <a:gd name="T53" fmla="*/ 12 h 50"/>
                  <a:gd name="T54" fmla="*/ 16 w 56"/>
                  <a:gd name="T55" fmla="*/ 14 h 50"/>
                  <a:gd name="T56" fmla="*/ 20 w 56"/>
                  <a:gd name="T57" fmla="*/ 16 h 50"/>
                  <a:gd name="T58" fmla="*/ 20 w 56"/>
                  <a:gd name="T59" fmla="*/ 8 h 50"/>
                  <a:gd name="T60" fmla="*/ 20 w 56"/>
                  <a:gd name="T61" fmla="*/ 0 h 50"/>
                  <a:gd name="T62" fmla="*/ 34 w 56"/>
                  <a:gd name="T63" fmla="*/ 0 h 50"/>
                  <a:gd name="T64" fmla="*/ 44 w 56"/>
                  <a:gd name="T65" fmla="*/ 6 h 50"/>
                  <a:gd name="T66" fmla="*/ 54 w 56"/>
                  <a:gd name="T67" fmla="*/ 18 h 50"/>
                  <a:gd name="T68" fmla="*/ 56 w 56"/>
                  <a:gd name="T69" fmla="*/ 22 h 50"/>
                  <a:gd name="T70" fmla="*/ 56 w 56"/>
                  <a:gd name="T71" fmla="*/ 24 h 50"/>
                  <a:gd name="T72" fmla="*/ 56 w 56"/>
                  <a:gd name="T73" fmla="*/ 26 h 50"/>
                  <a:gd name="T74" fmla="*/ 56 w 56"/>
                  <a:gd name="T75" fmla="*/ 28 h 50"/>
                  <a:gd name="T76" fmla="*/ 54 w 56"/>
                  <a:gd name="T77" fmla="*/ 28 h 50"/>
                  <a:gd name="T78" fmla="*/ 52 w 56"/>
                  <a:gd name="T79" fmla="*/ 30 h 50"/>
                  <a:gd name="T80" fmla="*/ 52 w 56"/>
                  <a:gd name="T81" fmla="*/ 32 h 50"/>
                  <a:gd name="T82" fmla="*/ 50 w 56"/>
                  <a:gd name="T83" fmla="*/ 36 h 50"/>
                  <a:gd name="T84" fmla="*/ 52 w 56"/>
                  <a:gd name="T85" fmla="*/ 36 h 50"/>
                  <a:gd name="T86" fmla="*/ 54 w 56"/>
                  <a:gd name="T87" fmla="*/ 38 h 50"/>
                  <a:gd name="T88" fmla="*/ 56 w 56"/>
                  <a:gd name="T89" fmla="*/ 38 h 50"/>
                  <a:gd name="T90" fmla="*/ 56 w 56"/>
                  <a:gd name="T91" fmla="*/ 40 h 50"/>
                  <a:gd name="T92" fmla="*/ 56 w 56"/>
                  <a:gd name="T93" fmla="*/ 30 h 5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6" h="50">
                    <a:moveTo>
                      <a:pt x="56" y="30"/>
                    </a:moveTo>
                    <a:lnTo>
                      <a:pt x="54" y="30"/>
                    </a:lnTo>
                    <a:lnTo>
                      <a:pt x="50" y="32"/>
                    </a:lnTo>
                    <a:lnTo>
                      <a:pt x="50" y="34"/>
                    </a:lnTo>
                    <a:lnTo>
                      <a:pt x="48" y="36"/>
                    </a:lnTo>
                    <a:lnTo>
                      <a:pt x="48" y="40"/>
                    </a:lnTo>
                    <a:lnTo>
                      <a:pt x="48" y="42"/>
                    </a:lnTo>
                    <a:lnTo>
                      <a:pt x="46" y="46"/>
                    </a:lnTo>
                    <a:lnTo>
                      <a:pt x="46" y="48"/>
                    </a:lnTo>
                    <a:lnTo>
                      <a:pt x="44" y="50"/>
                    </a:lnTo>
                    <a:lnTo>
                      <a:pt x="40" y="50"/>
                    </a:lnTo>
                    <a:lnTo>
                      <a:pt x="38" y="48"/>
                    </a:lnTo>
                    <a:lnTo>
                      <a:pt x="32" y="46"/>
                    </a:lnTo>
                    <a:lnTo>
                      <a:pt x="28" y="44"/>
                    </a:lnTo>
                    <a:lnTo>
                      <a:pt x="24" y="40"/>
                    </a:lnTo>
                    <a:lnTo>
                      <a:pt x="22" y="34"/>
                    </a:lnTo>
                    <a:lnTo>
                      <a:pt x="20" y="30"/>
                    </a:lnTo>
                    <a:lnTo>
                      <a:pt x="16" y="28"/>
                    </a:lnTo>
                    <a:lnTo>
                      <a:pt x="14" y="26"/>
                    </a:lnTo>
                    <a:lnTo>
                      <a:pt x="10" y="26"/>
                    </a:lnTo>
                    <a:lnTo>
                      <a:pt x="6" y="24"/>
                    </a:lnTo>
                    <a:lnTo>
                      <a:pt x="4" y="24"/>
                    </a:lnTo>
                    <a:lnTo>
                      <a:pt x="2" y="22"/>
                    </a:lnTo>
                    <a:lnTo>
                      <a:pt x="0" y="20"/>
                    </a:lnTo>
                    <a:lnTo>
                      <a:pt x="0" y="16"/>
                    </a:lnTo>
                    <a:lnTo>
                      <a:pt x="4" y="14"/>
                    </a:lnTo>
                    <a:lnTo>
                      <a:pt x="10" y="12"/>
                    </a:lnTo>
                    <a:lnTo>
                      <a:pt x="16" y="14"/>
                    </a:lnTo>
                    <a:lnTo>
                      <a:pt x="20" y="16"/>
                    </a:lnTo>
                    <a:lnTo>
                      <a:pt x="20" y="8"/>
                    </a:lnTo>
                    <a:lnTo>
                      <a:pt x="20" y="0"/>
                    </a:lnTo>
                    <a:lnTo>
                      <a:pt x="34" y="0"/>
                    </a:lnTo>
                    <a:lnTo>
                      <a:pt x="44" y="6"/>
                    </a:lnTo>
                    <a:lnTo>
                      <a:pt x="54" y="18"/>
                    </a:lnTo>
                    <a:lnTo>
                      <a:pt x="56" y="22"/>
                    </a:lnTo>
                    <a:lnTo>
                      <a:pt x="56" y="24"/>
                    </a:lnTo>
                    <a:lnTo>
                      <a:pt x="56" y="26"/>
                    </a:lnTo>
                    <a:lnTo>
                      <a:pt x="56" y="28"/>
                    </a:lnTo>
                    <a:lnTo>
                      <a:pt x="54" y="28"/>
                    </a:lnTo>
                    <a:lnTo>
                      <a:pt x="52" y="30"/>
                    </a:lnTo>
                    <a:lnTo>
                      <a:pt x="52" y="32"/>
                    </a:lnTo>
                    <a:lnTo>
                      <a:pt x="50" y="36"/>
                    </a:lnTo>
                    <a:lnTo>
                      <a:pt x="52" y="36"/>
                    </a:lnTo>
                    <a:lnTo>
                      <a:pt x="54" y="38"/>
                    </a:lnTo>
                    <a:lnTo>
                      <a:pt x="56" y="38"/>
                    </a:lnTo>
                    <a:lnTo>
                      <a:pt x="56" y="40"/>
                    </a:lnTo>
                    <a:lnTo>
                      <a:pt x="56" y="30"/>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42" name="任意多边形 25"/>
              <p:cNvSpPr>
                <a:spLocks/>
              </p:cNvSpPr>
              <p:nvPr/>
            </p:nvSpPr>
            <p:spPr bwMode="gray">
              <a:xfrm>
                <a:off x="2954" y="384"/>
                <a:ext cx="56" cy="47"/>
              </a:xfrm>
              <a:custGeom>
                <a:avLst/>
                <a:gdLst>
                  <a:gd name="T0" fmla="*/ 56 w 56"/>
                  <a:gd name="T1" fmla="*/ 30 h 50"/>
                  <a:gd name="T2" fmla="*/ 54 w 56"/>
                  <a:gd name="T3" fmla="*/ 30 h 50"/>
                  <a:gd name="T4" fmla="*/ 50 w 56"/>
                  <a:gd name="T5" fmla="*/ 32 h 50"/>
                  <a:gd name="T6" fmla="*/ 50 w 56"/>
                  <a:gd name="T7" fmla="*/ 34 h 50"/>
                  <a:gd name="T8" fmla="*/ 48 w 56"/>
                  <a:gd name="T9" fmla="*/ 36 h 50"/>
                  <a:gd name="T10" fmla="*/ 48 w 56"/>
                  <a:gd name="T11" fmla="*/ 40 h 50"/>
                  <a:gd name="T12" fmla="*/ 48 w 56"/>
                  <a:gd name="T13" fmla="*/ 42 h 50"/>
                  <a:gd name="T14" fmla="*/ 46 w 56"/>
                  <a:gd name="T15" fmla="*/ 46 h 50"/>
                  <a:gd name="T16" fmla="*/ 46 w 56"/>
                  <a:gd name="T17" fmla="*/ 48 h 50"/>
                  <a:gd name="T18" fmla="*/ 44 w 56"/>
                  <a:gd name="T19" fmla="*/ 50 h 50"/>
                  <a:gd name="T20" fmla="*/ 40 w 56"/>
                  <a:gd name="T21" fmla="*/ 50 h 50"/>
                  <a:gd name="T22" fmla="*/ 38 w 56"/>
                  <a:gd name="T23" fmla="*/ 48 h 50"/>
                  <a:gd name="T24" fmla="*/ 32 w 56"/>
                  <a:gd name="T25" fmla="*/ 46 h 50"/>
                  <a:gd name="T26" fmla="*/ 28 w 56"/>
                  <a:gd name="T27" fmla="*/ 44 h 50"/>
                  <a:gd name="T28" fmla="*/ 24 w 56"/>
                  <a:gd name="T29" fmla="*/ 40 h 50"/>
                  <a:gd name="T30" fmla="*/ 22 w 56"/>
                  <a:gd name="T31" fmla="*/ 34 h 50"/>
                  <a:gd name="T32" fmla="*/ 20 w 56"/>
                  <a:gd name="T33" fmla="*/ 30 h 50"/>
                  <a:gd name="T34" fmla="*/ 16 w 56"/>
                  <a:gd name="T35" fmla="*/ 28 h 50"/>
                  <a:gd name="T36" fmla="*/ 14 w 56"/>
                  <a:gd name="T37" fmla="*/ 26 h 50"/>
                  <a:gd name="T38" fmla="*/ 10 w 56"/>
                  <a:gd name="T39" fmla="*/ 26 h 50"/>
                  <a:gd name="T40" fmla="*/ 6 w 56"/>
                  <a:gd name="T41" fmla="*/ 24 h 50"/>
                  <a:gd name="T42" fmla="*/ 4 w 56"/>
                  <a:gd name="T43" fmla="*/ 24 h 50"/>
                  <a:gd name="T44" fmla="*/ 2 w 56"/>
                  <a:gd name="T45" fmla="*/ 22 h 50"/>
                  <a:gd name="T46" fmla="*/ 0 w 56"/>
                  <a:gd name="T47" fmla="*/ 20 h 50"/>
                  <a:gd name="T48" fmla="*/ 0 w 56"/>
                  <a:gd name="T49" fmla="*/ 16 h 50"/>
                  <a:gd name="T50" fmla="*/ 4 w 56"/>
                  <a:gd name="T51" fmla="*/ 14 h 50"/>
                  <a:gd name="T52" fmla="*/ 10 w 56"/>
                  <a:gd name="T53" fmla="*/ 12 h 50"/>
                  <a:gd name="T54" fmla="*/ 16 w 56"/>
                  <a:gd name="T55" fmla="*/ 14 h 50"/>
                  <a:gd name="T56" fmla="*/ 20 w 56"/>
                  <a:gd name="T57" fmla="*/ 16 h 50"/>
                  <a:gd name="T58" fmla="*/ 20 w 56"/>
                  <a:gd name="T59" fmla="*/ 8 h 50"/>
                  <a:gd name="T60" fmla="*/ 20 w 56"/>
                  <a:gd name="T61" fmla="*/ 0 h 50"/>
                  <a:gd name="T62" fmla="*/ 34 w 56"/>
                  <a:gd name="T63" fmla="*/ 0 h 50"/>
                  <a:gd name="T64" fmla="*/ 44 w 56"/>
                  <a:gd name="T65" fmla="*/ 6 h 50"/>
                  <a:gd name="T66" fmla="*/ 54 w 56"/>
                  <a:gd name="T67" fmla="*/ 18 h 50"/>
                  <a:gd name="T68" fmla="*/ 56 w 56"/>
                  <a:gd name="T69" fmla="*/ 22 h 50"/>
                  <a:gd name="T70" fmla="*/ 56 w 56"/>
                  <a:gd name="T71" fmla="*/ 24 h 50"/>
                  <a:gd name="T72" fmla="*/ 56 w 56"/>
                  <a:gd name="T73" fmla="*/ 26 h 50"/>
                  <a:gd name="T74" fmla="*/ 56 w 56"/>
                  <a:gd name="T75" fmla="*/ 28 h 50"/>
                  <a:gd name="T76" fmla="*/ 54 w 56"/>
                  <a:gd name="T77" fmla="*/ 28 h 50"/>
                  <a:gd name="T78" fmla="*/ 52 w 56"/>
                  <a:gd name="T79" fmla="*/ 30 h 50"/>
                  <a:gd name="T80" fmla="*/ 52 w 56"/>
                  <a:gd name="T81" fmla="*/ 32 h 50"/>
                  <a:gd name="T82" fmla="*/ 50 w 56"/>
                  <a:gd name="T83" fmla="*/ 36 h 50"/>
                  <a:gd name="T84" fmla="*/ 52 w 56"/>
                  <a:gd name="T85" fmla="*/ 36 h 50"/>
                  <a:gd name="T86" fmla="*/ 54 w 56"/>
                  <a:gd name="T87" fmla="*/ 38 h 50"/>
                  <a:gd name="T88" fmla="*/ 56 w 56"/>
                  <a:gd name="T89" fmla="*/ 38 h 50"/>
                  <a:gd name="T90" fmla="*/ 56 w 56"/>
                  <a:gd name="T91" fmla="*/ 40 h 5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6" h="50">
                    <a:moveTo>
                      <a:pt x="56" y="30"/>
                    </a:moveTo>
                    <a:lnTo>
                      <a:pt x="54" y="30"/>
                    </a:lnTo>
                    <a:lnTo>
                      <a:pt x="50" y="32"/>
                    </a:lnTo>
                    <a:lnTo>
                      <a:pt x="50" y="34"/>
                    </a:lnTo>
                    <a:lnTo>
                      <a:pt x="48" y="36"/>
                    </a:lnTo>
                    <a:lnTo>
                      <a:pt x="48" y="40"/>
                    </a:lnTo>
                    <a:lnTo>
                      <a:pt x="48" y="42"/>
                    </a:lnTo>
                    <a:lnTo>
                      <a:pt x="46" y="46"/>
                    </a:lnTo>
                    <a:lnTo>
                      <a:pt x="46" y="48"/>
                    </a:lnTo>
                    <a:lnTo>
                      <a:pt x="44" y="50"/>
                    </a:lnTo>
                    <a:lnTo>
                      <a:pt x="40" y="50"/>
                    </a:lnTo>
                    <a:lnTo>
                      <a:pt x="38" y="48"/>
                    </a:lnTo>
                    <a:lnTo>
                      <a:pt x="32" y="46"/>
                    </a:lnTo>
                    <a:lnTo>
                      <a:pt x="28" y="44"/>
                    </a:lnTo>
                    <a:lnTo>
                      <a:pt x="24" y="40"/>
                    </a:lnTo>
                    <a:lnTo>
                      <a:pt x="22" y="34"/>
                    </a:lnTo>
                    <a:lnTo>
                      <a:pt x="20" y="30"/>
                    </a:lnTo>
                    <a:lnTo>
                      <a:pt x="16" y="28"/>
                    </a:lnTo>
                    <a:lnTo>
                      <a:pt x="14" y="26"/>
                    </a:lnTo>
                    <a:lnTo>
                      <a:pt x="10" y="26"/>
                    </a:lnTo>
                    <a:lnTo>
                      <a:pt x="6" y="24"/>
                    </a:lnTo>
                    <a:lnTo>
                      <a:pt x="4" y="24"/>
                    </a:lnTo>
                    <a:lnTo>
                      <a:pt x="2" y="22"/>
                    </a:lnTo>
                    <a:lnTo>
                      <a:pt x="0" y="20"/>
                    </a:lnTo>
                    <a:lnTo>
                      <a:pt x="0" y="16"/>
                    </a:lnTo>
                    <a:lnTo>
                      <a:pt x="4" y="14"/>
                    </a:lnTo>
                    <a:lnTo>
                      <a:pt x="10" y="12"/>
                    </a:lnTo>
                    <a:lnTo>
                      <a:pt x="16" y="14"/>
                    </a:lnTo>
                    <a:lnTo>
                      <a:pt x="20" y="16"/>
                    </a:lnTo>
                    <a:lnTo>
                      <a:pt x="20" y="8"/>
                    </a:lnTo>
                    <a:lnTo>
                      <a:pt x="20" y="0"/>
                    </a:lnTo>
                    <a:lnTo>
                      <a:pt x="34" y="0"/>
                    </a:lnTo>
                    <a:lnTo>
                      <a:pt x="44" y="6"/>
                    </a:lnTo>
                    <a:lnTo>
                      <a:pt x="54" y="18"/>
                    </a:lnTo>
                    <a:lnTo>
                      <a:pt x="56" y="22"/>
                    </a:lnTo>
                    <a:lnTo>
                      <a:pt x="56" y="24"/>
                    </a:lnTo>
                    <a:lnTo>
                      <a:pt x="56" y="26"/>
                    </a:lnTo>
                    <a:lnTo>
                      <a:pt x="56" y="28"/>
                    </a:lnTo>
                    <a:lnTo>
                      <a:pt x="54" y="28"/>
                    </a:lnTo>
                    <a:lnTo>
                      <a:pt x="52" y="30"/>
                    </a:lnTo>
                    <a:lnTo>
                      <a:pt x="52" y="32"/>
                    </a:lnTo>
                    <a:lnTo>
                      <a:pt x="50" y="36"/>
                    </a:lnTo>
                    <a:lnTo>
                      <a:pt x="52" y="36"/>
                    </a:lnTo>
                    <a:lnTo>
                      <a:pt x="54" y="38"/>
                    </a:lnTo>
                    <a:lnTo>
                      <a:pt x="56" y="38"/>
                    </a:lnTo>
                    <a:lnTo>
                      <a:pt x="56" y="40"/>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43" name="任意多边形 26"/>
              <p:cNvSpPr>
                <a:spLocks/>
              </p:cNvSpPr>
              <p:nvPr/>
            </p:nvSpPr>
            <p:spPr bwMode="gray">
              <a:xfrm>
                <a:off x="2777" y="293"/>
                <a:ext cx="159" cy="84"/>
              </a:xfrm>
              <a:custGeom>
                <a:avLst/>
                <a:gdLst>
                  <a:gd name="T0" fmla="*/ 152 w 158"/>
                  <a:gd name="T1" fmla="*/ 70 h 84"/>
                  <a:gd name="T2" fmla="*/ 134 w 158"/>
                  <a:gd name="T3" fmla="*/ 70 h 84"/>
                  <a:gd name="T4" fmla="*/ 116 w 158"/>
                  <a:gd name="T5" fmla="*/ 70 h 84"/>
                  <a:gd name="T6" fmla="*/ 102 w 158"/>
                  <a:gd name="T7" fmla="*/ 80 h 84"/>
                  <a:gd name="T8" fmla="*/ 84 w 158"/>
                  <a:gd name="T9" fmla="*/ 84 h 84"/>
                  <a:gd name="T10" fmla="*/ 80 w 158"/>
                  <a:gd name="T11" fmla="*/ 74 h 84"/>
                  <a:gd name="T12" fmla="*/ 90 w 158"/>
                  <a:gd name="T13" fmla="*/ 70 h 84"/>
                  <a:gd name="T14" fmla="*/ 98 w 158"/>
                  <a:gd name="T15" fmla="*/ 68 h 84"/>
                  <a:gd name="T16" fmla="*/ 80 w 158"/>
                  <a:gd name="T17" fmla="*/ 66 h 84"/>
                  <a:gd name="T18" fmla="*/ 70 w 158"/>
                  <a:gd name="T19" fmla="*/ 66 h 84"/>
                  <a:gd name="T20" fmla="*/ 62 w 158"/>
                  <a:gd name="T21" fmla="*/ 66 h 84"/>
                  <a:gd name="T22" fmla="*/ 54 w 158"/>
                  <a:gd name="T23" fmla="*/ 64 h 84"/>
                  <a:gd name="T24" fmla="*/ 54 w 158"/>
                  <a:gd name="T25" fmla="*/ 58 h 84"/>
                  <a:gd name="T26" fmla="*/ 60 w 158"/>
                  <a:gd name="T27" fmla="*/ 52 h 84"/>
                  <a:gd name="T28" fmla="*/ 68 w 158"/>
                  <a:gd name="T29" fmla="*/ 50 h 84"/>
                  <a:gd name="T30" fmla="*/ 48 w 158"/>
                  <a:gd name="T31" fmla="*/ 36 h 84"/>
                  <a:gd name="T32" fmla="*/ 28 w 158"/>
                  <a:gd name="T33" fmla="*/ 44 h 84"/>
                  <a:gd name="T34" fmla="*/ 12 w 158"/>
                  <a:gd name="T35" fmla="*/ 48 h 84"/>
                  <a:gd name="T36" fmla="*/ 0 w 158"/>
                  <a:gd name="T37" fmla="*/ 34 h 84"/>
                  <a:gd name="T38" fmla="*/ 12 w 158"/>
                  <a:gd name="T39" fmla="*/ 24 h 84"/>
                  <a:gd name="T40" fmla="*/ 34 w 158"/>
                  <a:gd name="T41" fmla="*/ 20 h 84"/>
                  <a:gd name="T42" fmla="*/ 46 w 158"/>
                  <a:gd name="T43" fmla="*/ 16 h 84"/>
                  <a:gd name="T44" fmla="*/ 52 w 158"/>
                  <a:gd name="T45" fmla="*/ 12 h 84"/>
                  <a:gd name="T46" fmla="*/ 58 w 158"/>
                  <a:gd name="T47" fmla="*/ 12 h 84"/>
                  <a:gd name="T48" fmla="*/ 64 w 158"/>
                  <a:gd name="T49" fmla="*/ 20 h 84"/>
                  <a:gd name="T50" fmla="*/ 66 w 158"/>
                  <a:gd name="T51" fmla="*/ 28 h 84"/>
                  <a:gd name="T52" fmla="*/ 62 w 158"/>
                  <a:gd name="T53" fmla="*/ 36 h 84"/>
                  <a:gd name="T54" fmla="*/ 82 w 158"/>
                  <a:gd name="T55" fmla="*/ 46 h 84"/>
                  <a:gd name="T56" fmla="*/ 112 w 158"/>
                  <a:gd name="T57" fmla="*/ 54 h 84"/>
                  <a:gd name="T58" fmla="*/ 128 w 158"/>
                  <a:gd name="T59" fmla="*/ 50 h 84"/>
                  <a:gd name="T60" fmla="*/ 108 w 158"/>
                  <a:gd name="T61" fmla="*/ 36 h 84"/>
                  <a:gd name="T62" fmla="*/ 92 w 158"/>
                  <a:gd name="T63" fmla="*/ 34 h 84"/>
                  <a:gd name="T64" fmla="*/ 86 w 158"/>
                  <a:gd name="T65" fmla="*/ 34 h 84"/>
                  <a:gd name="T66" fmla="*/ 80 w 158"/>
                  <a:gd name="T67" fmla="*/ 32 h 84"/>
                  <a:gd name="T68" fmla="*/ 80 w 158"/>
                  <a:gd name="T69" fmla="*/ 26 h 84"/>
                  <a:gd name="T70" fmla="*/ 86 w 158"/>
                  <a:gd name="T71" fmla="*/ 20 h 84"/>
                  <a:gd name="T72" fmla="*/ 92 w 158"/>
                  <a:gd name="T73" fmla="*/ 18 h 84"/>
                  <a:gd name="T74" fmla="*/ 98 w 158"/>
                  <a:gd name="T75" fmla="*/ 14 h 84"/>
                  <a:gd name="T76" fmla="*/ 84 w 158"/>
                  <a:gd name="T77" fmla="*/ 8 h 84"/>
                  <a:gd name="T78" fmla="*/ 108 w 158"/>
                  <a:gd name="T79" fmla="*/ 0 h 84"/>
                  <a:gd name="T80" fmla="*/ 122 w 158"/>
                  <a:gd name="T81" fmla="*/ 10 h 84"/>
                  <a:gd name="T82" fmla="*/ 122 w 158"/>
                  <a:gd name="T83" fmla="*/ 16 h 84"/>
                  <a:gd name="T84" fmla="*/ 120 w 158"/>
                  <a:gd name="T85" fmla="*/ 18 h 84"/>
                  <a:gd name="T86" fmla="*/ 118 w 158"/>
                  <a:gd name="T87" fmla="*/ 24 h 84"/>
                  <a:gd name="T88" fmla="*/ 120 w 158"/>
                  <a:gd name="T89" fmla="*/ 32 h 84"/>
                  <a:gd name="T90" fmla="*/ 128 w 158"/>
                  <a:gd name="T91" fmla="*/ 42 h 84"/>
                  <a:gd name="T92" fmla="*/ 134 w 158"/>
                  <a:gd name="T93" fmla="*/ 50 h 84"/>
                  <a:gd name="T94" fmla="*/ 138 w 158"/>
                  <a:gd name="T95" fmla="*/ 56 h 84"/>
                  <a:gd name="T96" fmla="*/ 142 w 158"/>
                  <a:gd name="T97" fmla="*/ 58 h 84"/>
                  <a:gd name="T98" fmla="*/ 150 w 158"/>
                  <a:gd name="T99" fmla="*/ 54 h 84"/>
                  <a:gd name="T100" fmla="*/ 156 w 158"/>
                  <a:gd name="T101" fmla="*/ 64 h 84"/>
                  <a:gd name="T102" fmla="*/ 158 w 158"/>
                  <a:gd name="T103" fmla="*/ 64 h 8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58" h="84">
                    <a:moveTo>
                      <a:pt x="158" y="64"/>
                    </a:moveTo>
                    <a:lnTo>
                      <a:pt x="152" y="70"/>
                    </a:lnTo>
                    <a:lnTo>
                      <a:pt x="144" y="70"/>
                    </a:lnTo>
                    <a:lnTo>
                      <a:pt x="134" y="70"/>
                    </a:lnTo>
                    <a:lnTo>
                      <a:pt x="124" y="70"/>
                    </a:lnTo>
                    <a:lnTo>
                      <a:pt x="116" y="70"/>
                    </a:lnTo>
                    <a:lnTo>
                      <a:pt x="110" y="74"/>
                    </a:lnTo>
                    <a:lnTo>
                      <a:pt x="102" y="80"/>
                    </a:lnTo>
                    <a:lnTo>
                      <a:pt x="92" y="84"/>
                    </a:lnTo>
                    <a:lnTo>
                      <a:pt x="84" y="84"/>
                    </a:lnTo>
                    <a:lnTo>
                      <a:pt x="78" y="78"/>
                    </a:lnTo>
                    <a:lnTo>
                      <a:pt x="80" y="74"/>
                    </a:lnTo>
                    <a:lnTo>
                      <a:pt x="84" y="70"/>
                    </a:lnTo>
                    <a:lnTo>
                      <a:pt x="90" y="70"/>
                    </a:lnTo>
                    <a:lnTo>
                      <a:pt x="94" y="68"/>
                    </a:lnTo>
                    <a:lnTo>
                      <a:pt x="98" y="68"/>
                    </a:lnTo>
                    <a:lnTo>
                      <a:pt x="90" y="66"/>
                    </a:lnTo>
                    <a:lnTo>
                      <a:pt x="80" y="66"/>
                    </a:lnTo>
                    <a:lnTo>
                      <a:pt x="76" y="66"/>
                    </a:lnTo>
                    <a:lnTo>
                      <a:pt x="70" y="66"/>
                    </a:lnTo>
                    <a:lnTo>
                      <a:pt x="66" y="66"/>
                    </a:lnTo>
                    <a:lnTo>
                      <a:pt x="62" y="66"/>
                    </a:lnTo>
                    <a:lnTo>
                      <a:pt x="58" y="66"/>
                    </a:lnTo>
                    <a:lnTo>
                      <a:pt x="54" y="64"/>
                    </a:lnTo>
                    <a:lnTo>
                      <a:pt x="54" y="60"/>
                    </a:lnTo>
                    <a:lnTo>
                      <a:pt x="54" y="58"/>
                    </a:lnTo>
                    <a:lnTo>
                      <a:pt x="56" y="56"/>
                    </a:lnTo>
                    <a:lnTo>
                      <a:pt x="60" y="52"/>
                    </a:lnTo>
                    <a:lnTo>
                      <a:pt x="64" y="52"/>
                    </a:lnTo>
                    <a:lnTo>
                      <a:pt x="68" y="50"/>
                    </a:lnTo>
                    <a:lnTo>
                      <a:pt x="58" y="38"/>
                    </a:lnTo>
                    <a:lnTo>
                      <a:pt x="48" y="36"/>
                    </a:lnTo>
                    <a:lnTo>
                      <a:pt x="36" y="40"/>
                    </a:lnTo>
                    <a:lnTo>
                      <a:pt x="28" y="44"/>
                    </a:lnTo>
                    <a:lnTo>
                      <a:pt x="20" y="48"/>
                    </a:lnTo>
                    <a:lnTo>
                      <a:pt x="12" y="48"/>
                    </a:lnTo>
                    <a:lnTo>
                      <a:pt x="2" y="44"/>
                    </a:lnTo>
                    <a:lnTo>
                      <a:pt x="0" y="34"/>
                    </a:lnTo>
                    <a:lnTo>
                      <a:pt x="2" y="28"/>
                    </a:lnTo>
                    <a:lnTo>
                      <a:pt x="12" y="24"/>
                    </a:lnTo>
                    <a:lnTo>
                      <a:pt x="22" y="22"/>
                    </a:lnTo>
                    <a:lnTo>
                      <a:pt x="34" y="20"/>
                    </a:lnTo>
                    <a:lnTo>
                      <a:pt x="40" y="18"/>
                    </a:lnTo>
                    <a:lnTo>
                      <a:pt x="46" y="16"/>
                    </a:lnTo>
                    <a:lnTo>
                      <a:pt x="50" y="14"/>
                    </a:lnTo>
                    <a:lnTo>
                      <a:pt x="52" y="12"/>
                    </a:lnTo>
                    <a:lnTo>
                      <a:pt x="56" y="12"/>
                    </a:lnTo>
                    <a:lnTo>
                      <a:pt x="58" y="12"/>
                    </a:lnTo>
                    <a:lnTo>
                      <a:pt x="62" y="14"/>
                    </a:lnTo>
                    <a:lnTo>
                      <a:pt x="64" y="20"/>
                    </a:lnTo>
                    <a:lnTo>
                      <a:pt x="66" y="24"/>
                    </a:lnTo>
                    <a:lnTo>
                      <a:pt x="66" y="28"/>
                    </a:lnTo>
                    <a:lnTo>
                      <a:pt x="64" y="32"/>
                    </a:lnTo>
                    <a:lnTo>
                      <a:pt x="62" y="36"/>
                    </a:lnTo>
                    <a:lnTo>
                      <a:pt x="70" y="40"/>
                    </a:lnTo>
                    <a:lnTo>
                      <a:pt x="82" y="46"/>
                    </a:lnTo>
                    <a:lnTo>
                      <a:pt x="98" y="50"/>
                    </a:lnTo>
                    <a:lnTo>
                      <a:pt x="112" y="54"/>
                    </a:lnTo>
                    <a:lnTo>
                      <a:pt x="122" y="54"/>
                    </a:lnTo>
                    <a:lnTo>
                      <a:pt x="128" y="50"/>
                    </a:lnTo>
                    <a:lnTo>
                      <a:pt x="118" y="42"/>
                    </a:lnTo>
                    <a:lnTo>
                      <a:pt x="108" y="36"/>
                    </a:lnTo>
                    <a:lnTo>
                      <a:pt x="96" y="34"/>
                    </a:lnTo>
                    <a:lnTo>
                      <a:pt x="92" y="34"/>
                    </a:lnTo>
                    <a:lnTo>
                      <a:pt x="88" y="34"/>
                    </a:lnTo>
                    <a:lnTo>
                      <a:pt x="86" y="34"/>
                    </a:lnTo>
                    <a:lnTo>
                      <a:pt x="82" y="32"/>
                    </a:lnTo>
                    <a:lnTo>
                      <a:pt x="80" y="32"/>
                    </a:lnTo>
                    <a:lnTo>
                      <a:pt x="80" y="28"/>
                    </a:lnTo>
                    <a:lnTo>
                      <a:pt x="80" y="26"/>
                    </a:lnTo>
                    <a:lnTo>
                      <a:pt x="82" y="22"/>
                    </a:lnTo>
                    <a:lnTo>
                      <a:pt x="86" y="20"/>
                    </a:lnTo>
                    <a:lnTo>
                      <a:pt x="88" y="20"/>
                    </a:lnTo>
                    <a:lnTo>
                      <a:pt x="92" y="18"/>
                    </a:lnTo>
                    <a:lnTo>
                      <a:pt x="96" y="18"/>
                    </a:lnTo>
                    <a:lnTo>
                      <a:pt x="98" y="14"/>
                    </a:lnTo>
                    <a:lnTo>
                      <a:pt x="90" y="12"/>
                    </a:lnTo>
                    <a:lnTo>
                      <a:pt x="84" y="8"/>
                    </a:lnTo>
                    <a:lnTo>
                      <a:pt x="96" y="0"/>
                    </a:lnTo>
                    <a:lnTo>
                      <a:pt x="108" y="0"/>
                    </a:lnTo>
                    <a:lnTo>
                      <a:pt x="120" y="6"/>
                    </a:lnTo>
                    <a:lnTo>
                      <a:pt x="122" y="10"/>
                    </a:lnTo>
                    <a:lnTo>
                      <a:pt x="122" y="12"/>
                    </a:lnTo>
                    <a:lnTo>
                      <a:pt x="122" y="16"/>
                    </a:lnTo>
                    <a:lnTo>
                      <a:pt x="122" y="18"/>
                    </a:lnTo>
                    <a:lnTo>
                      <a:pt x="120" y="18"/>
                    </a:lnTo>
                    <a:lnTo>
                      <a:pt x="118" y="22"/>
                    </a:lnTo>
                    <a:lnTo>
                      <a:pt x="118" y="24"/>
                    </a:lnTo>
                    <a:lnTo>
                      <a:pt x="118" y="28"/>
                    </a:lnTo>
                    <a:lnTo>
                      <a:pt x="120" y="32"/>
                    </a:lnTo>
                    <a:lnTo>
                      <a:pt x="124" y="38"/>
                    </a:lnTo>
                    <a:lnTo>
                      <a:pt x="128" y="42"/>
                    </a:lnTo>
                    <a:lnTo>
                      <a:pt x="132" y="46"/>
                    </a:lnTo>
                    <a:lnTo>
                      <a:pt x="134" y="50"/>
                    </a:lnTo>
                    <a:lnTo>
                      <a:pt x="136" y="52"/>
                    </a:lnTo>
                    <a:lnTo>
                      <a:pt x="138" y="56"/>
                    </a:lnTo>
                    <a:lnTo>
                      <a:pt x="140" y="58"/>
                    </a:lnTo>
                    <a:lnTo>
                      <a:pt x="142" y="58"/>
                    </a:lnTo>
                    <a:lnTo>
                      <a:pt x="146" y="58"/>
                    </a:lnTo>
                    <a:lnTo>
                      <a:pt x="150" y="54"/>
                    </a:lnTo>
                    <a:lnTo>
                      <a:pt x="152" y="58"/>
                    </a:lnTo>
                    <a:lnTo>
                      <a:pt x="156" y="64"/>
                    </a:lnTo>
                    <a:lnTo>
                      <a:pt x="158" y="66"/>
                    </a:lnTo>
                    <a:lnTo>
                      <a:pt x="158" y="64"/>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44" name="任意多边形 27"/>
              <p:cNvSpPr>
                <a:spLocks/>
              </p:cNvSpPr>
              <p:nvPr/>
            </p:nvSpPr>
            <p:spPr bwMode="gray">
              <a:xfrm>
                <a:off x="2777" y="293"/>
                <a:ext cx="159" cy="84"/>
              </a:xfrm>
              <a:custGeom>
                <a:avLst/>
                <a:gdLst>
                  <a:gd name="T0" fmla="*/ 152 w 158"/>
                  <a:gd name="T1" fmla="*/ 70 h 84"/>
                  <a:gd name="T2" fmla="*/ 134 w 158"/>
                  <a:gd name="T3" fmla="*/ 70 h 84"/>
                  <a:gd name="T4" fmla="*/ 116 w 158"/>
                  <a:gd name="T5" fmla="*/ 70 h 84"/>
                  <a:gd name="T6" fmla="*/ 102 w 158"/>
                  <a:gd name="T7" fmla="*/ 80 h 84"/>
                  <a:gd name="T8" fmla="*/ 84 w 158"/>
                  <a:gd name="T9" fmla="*/ 84 h 84"/>
                  <a:gd name="T10" fmla="*/ 80 w 158"/>
                  <a:gd name="T11" fmla="*/ 74 h 84"/>
                  <a:gd name="T12" fmla="*/ 90 w 158"/>
                  <a:gd name="T13" fmla="*/ 70 h 84"/>
                  <a:gd name="T14" fmla="*/ 98 w 158"/>
                  <a:gd name="T15" fmla="*/ 68 h 84"/>
                  <a:gd name="T16" fmla="*/ 80 w 158"/>
                  <a:gd name="T17" fmla="*/ 66 h 84"/>
                  <a:gd name="T18" fmla="*/ 70 w 158"/>
                  <a:gd name="T19" fmla="*/ 66 h 84"/>
                  <a:gd name="T20" fmla="*/ 62 w 158"/>
                  <a:gd name="T21" fmla="*/ 66 h 84"/>
                  <a:gd name="T22" fmla="*/ 54 w 158"/>
                  <a:gd name="T23" fmla="*/ 64 h 84"/>
                  <a:gd name="T24" fmla="*/ 54 w 158"/>
                  <a:gd name="T25" fmla="*/ 58 h 84"/>
                  <a:gd name="T26" fmla="*/ 60 w 158"/>
                  <a:gd name="T27" fmla="*/ 52 h 84"/>
                  <a:gd name="T28" fmla="*/ 68 w 158"/>
                  <a:gd name="T29" fmla="*/ 50 h 84"/>
                  <a:gd name="T30" fmla="*/ 48 w 158"/>
                  <a:gd name="T31" fmla="*/ 36 h 84"/>
                  <a:gd name="T32" fmla="*/ 28 w 158"/>
                  <a:gd name="T33" fmla="*/ 44 h 84"/>
                  <a:gd name="T34" fmla="*/ 12 w 158"/>
                  <a:gd name="T35" fmla="*/ 48 h 84"/>
                  <a:gd name="T36" fmla="*/ 0 w 158"/>
                  <a:gd name="T37" fmla="*/ 34 h 84"/>
                  <a:gd name="T38" fmla="*/ 12 w 158"/>
                  <a:gd name="T39" fmla="*/ 24 h 84"/>
                  <a:gd name="T40" fmla="*/ 34 w 158"/>
                  <a:gd name="T41" fmla="*/ 20 h 84"/>
                  <a:gd name="T42" fmla="*/ 46 w 158"/>
                  <a:gd name="T43" fmla="*/ 16 h 84"/>
                  <a:gd name="T44" fmla="*/ 52 w 158"/>
                  <a:gd name="T45" fmla="*/ 12 h 84"/>
                  <a:gd name="T46" fmla="*/ 58 w 158"/>
                  <a:gd name="T47" fmla="*/ 12 h 84"/>
                  <a:gd name="T48" fmla="*/ 64 w 158"/>
                  <a:gd name="T49" fmla="*/ 20 h 84"/>
                  <a:gd name="T50" fmla="*/ 66 w 158"/>
                  <a:gd name="T51" fmla="*/ 28 h 84"/>
                  <a:gd name="T52" fmla="*/ 62 w 158"/>
                  <a:gd name="T53" fmla="*/ 36 h 84"/>
                  <a:gd name="T54" fmla="*/ 82 w 158"/>
                  <a:gd name="T55" fmla="*/ 46 h 84"/>
                  <a:gd name="T56" fmla="*/ 112 w 158"/>
                  <a:gd name="T57" fmla="*/ 54 h 84"/>
                  <a:gd name="T58" fmla="*/ 128 w 158"/>
                  <a:gd name="T59" fmla="*/ 50 h 84"/>
                  <a:gd name="T60" fmla="*/ 108 w 158"/>
                  <a:gd name="T61" fmla="*/ 36 h 84"/>
                  <a:gd name="T62" fmla="*/ 92 w 158"/>
                  <a:gd name="T63" fmla="*/ 34 h 84"/>
                  <a:gd name="T64" fmla="*/ 86 w 158"/>
                  <a:gd name="T65" fmla="*/ 34 h 84"/>
                  <a:gd name="T66" fmla="*/ 80 w 158"/>
                  <a:gd name="T67" fmla="*/ 32 h 84"/>
                  <a:gd name="T68" fmla="*/ 80 w 158"/>
                  <a:gd name="T69" fmla="*/ 26 h 84"/>
                  <a:gd name="T70" fmla="*/ 86 w 158"/>
                  <a:gd name="T71" fmla="*/ 20 h 84"/>
                  <a:gd name="T72" fmla="*/ 92 w 158"/>
                  <a:gd name="T73" fmla="*/ 18 h 84"/>
                  <a:gd name="T74" fmla="*/ 98 w 158"/>
                  <a:gd name="T75" fmla="*/ 14 h 84"/>
                  <a:gd name="T76" fmla="*/ 84 w 158"/>
                  <a:gd name="T77" fmla="*/ 8 h 84"/>
                  <a:gd name="T78" fmla="*/ 108 w 158"/>
                  <a:gd name="T79" fmla="*/ 0 h 84"/>
                  <a:gd name="T80" fmla="*/ 122 w 158"/>
                  <a:gd name="T81" fmla="*/ 10 h 84"/>
                  <a:gd name="T82" fmla="*/ 122 w 158"/>
                  <a:gd name="T83" fmla="*/ 16 h 84"/>
                  <a:gd name="T84" fmla="*/ 120 w 158"/>
                  <a:gd name="T85" fmla="*/ 18 h 84"/>
                  <a:gd name="T86" fmla="*/ 118 w 158"/>
                  <a:gd name="T87" fmla="*/ 24 h 84"/>
                  <a:gd name="T88" fmla="*/ 120 w 158"/>
                  <a:gd name="T89" fmla="*/ 32 h 84"/>
                  <a:gd name="T90" fmla="*/ 128 w 158"/>
                  <a:gd name="T91" fmla="*/ 42 h 84"/>
                  <a:gd name="T92" fmla="*/ 134 w 158"/>
                  <a:gd name="T93" fmla="*/ 50 h 84"/>
                  <a:gd name="T94" fmla="*/ 138 w 158"/>
                  <a:gd name="T95" fmla="*/ 56 h 84"/>
                  <a:gd name="T96" fmla="*/ 142 w 158"/>
                  <a:gd name="T97" fmla="*/ 58 h 84"/>
                  <a:gd name="T98" fmla="*/ 150 w 158"/>
                  <a:gd name="T99" fmla="*/ 54 h 84"/>
                  <a:gd name="T100" fmla="*/ 156 w 158"/>
                  <a:gd name="T101" fmla="*/ 64 h 8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58" h="84">
                    <a:moveTo>
                      <a:pt x="158" y="64"/>
                    </a:moveTo>
                    <a:lnTo>
                      <a:pt x="152" y="70"/>
                    </a:lnTo>
                    <a:lnTo>
                      <a:pt x="144" y="70"/>
                    </a:lnTo>
                    <a:lnTo>
                      <a:pt x="134" y="70"/>
                    </a:lnTo>
                    <a:lnTo>
                      <a:pt x="124" y="70"/>
                    </a:lnTo>
                    <a:lnTo>
                      <a:pt x="116" y="70"/>
                    </a:lnTo>
                    <a:lnTo>
                      <a:pt x="110" y="74"/>
                    </a:lnTo>
                    <a:lnTo>
                      <a:pt x="102" y="80"/>
                    </a:lnTo>
                    <a:lnTo>
                      <a:pt x="92" y="84"/>
                    </a:lnTo>
                    <a:lnTo>
                      <a:pt x="84" y="84"/>
                    </a:lnTo>
                    <a:lnTo>
                      <a:pt x="78" y="78"/>
                    </a:lnTo>
                    <a:lnTo>
                      <a:pt x="80" y="74"/>
                    </a:lnTo>
                    <a:lnTo>
                      <a:pt x="84" y="70"/>
                    </a:lnTo>
                    <a:lnTo>
                      <a:pt x="90" y="70"/>
                    </a:lnTo>
                    <a:lnTo>
                      <a:pt x="94" y="68"/>
                    </a:lnTo>
                    <a:lnTo>
                      <a:pt x="98" y="68"/>
                    </a:lnTo>
                    <a:lnTo>
                      <a:pt x="90" y="66"/>
                    </a:lnTo>
                    <a:lnTo>
                      <a:pt x="80" y="66"/>
                    </a:lnTo>
                    <a:lnTo>
                      <a:pt x="76" y="66"/>
                    </a:lnTo>
                    <a:lnTo>
                      <a:pt x="70" y="66"/>
                    </a:lnTo>
                    <a:lnTo>
                      <a:pt x="66" y="66"/>
                    </a:lnTo>
                    <a:lnTo>
                      <a:pt x="62" y="66"/>
                    </a:lnTo>
                    <a:lnTo>
                      <a:pt x="58" y="66"/>
                    </a:lnTo>
                    <a:lnTo>
                      <a:pt x="54" y="64"/>
                    </a:lnTo>
                    <a:lnTo>
                      <a:pt x="54" y="60"/>
                    </a:lnTo>
                    <a:lnTo>
                      <a:pt x="54" y="58"/>
                    </a:lnTo>
                    <a:lnTo>
                      <a:pt x="56" y="56"/>
                    </a:lnTo>
                    <a:lnTo>
                      <a:pt x="60" y="52"/>
                    </a:lnTo>
                    <a:lnTo>
                      <a:pt x="64" y="52"/>
                    </a:lnTo>
                    <a:lnTo>
                      <a:pt x="68" y="50"/>
                    </a:lnTo>
                    <a:lnTo>
                      <a:pt x="58" y="38"/>
                    </a:lnTo>
                    <a:lnTo>
                      <a:pt x="48" y="36"/>
                    </a:lnTo>
                    <a:lnTo>
                      <a:pt x="36" y="40"/>
                    </a:lnTo>
                    <a:lnTo>
                      <a:pt x="28" y="44"/>
                    </a:lnTo>
                    <a:lnTo>
                      <a:pt x="20" y="48"/>
                    </a:lnTo>
                    <a:lnTo>
                      <a:pt x="12" y="48"/>
                    </a:lnTo>
                    <a:lnTo>
                      <a:pt x="2" y="44"/>
                    </a:lnTo>
                    <a:lnTo>
                      <a:pt x="0" y="34"/>
                    </a:lnTo>
                    <a:lnTo>
                      <a:pt x="2" y="28"/>
                    </a:lnTo>
                    <a:lnTo>
                      <a:pt x="12" y="24"/>
                    </a:lnTo>
                    <a:lnTo>
                      <a:pt x="22" y="22"/>
                    </a:lnTo>
                    <a:lnTo>
                      <a:pt x="34" y="20"/>
                    </a:lnTo>
                    <a:lnTo>
                      <a:pt x="40" y="18"/>
                    </a:lnTo>
                    <a:lnTo>
                      <a:pt x="46" y="16"/>
                    </a:lnTo>
                    <a:lnTo>
                      <a:pt x="50" y="14"/>
                    </a:lnTo>
                    <a:lnTo>
                      <a:pt x="52" y="12"/>
                    </a:lnTo>
                    <a:lnTo>
                      <a:pt x="56" y="12"/>
                    </a:lnTo>
                    <a:lnTo>
                      <a:pt x="58" y="12"/>
                    </a:lnTo>
                    <a:lnTo>
                      <a:pt x="62" y="14"/>
                    </a:lnTo>
                    <a:lnTo>
                      <a:pt x="64" y="20"/>
                    </a:lnTo>
                    <a:lnTo>
                      <a:pt x="66" y="24"/>
                    </a:lnTo>
                    <a:lnTo>
                      <a:pt x="66" y="28"/>
                    </a:lnTo>
                    <a:lnTo>
                      <a:pt x="64" y="32"/>
                    </a:lnTo>
                    <a:lnTo>
                      <a:pt x="62" y="36"/>
                    </a:lnTo>
                    <a:lnTo>
                      <a:pt x="70" y="40"/>
                    </a:lnTo>
                    <a:lnTo>
                      <a:pt x="82" y="46"/>
                    </a:lnTo>
                    <a:lnTo>
                      <a:pt x="98" y="50"/>
                    </a:lnTo>
                    <a:lnTo>
                      <a:pt x="112" y="54"/>
                    </a:lnTo>
                    <a:lnTo>
                      <a:pt x="122" y="54"/>
                    </a:lnTo>
                    <a:lnTo>
                      <a:pt x="128" y="50"/>
                    </a:lnTo>
                    <a:lnTo>
                      <a:pt x="118" y="42"/>
                    </a:lnTo>
                    <a:lnTo>
                      <a:pt x="108" y="36"/>
                    </a:lnTo>
                    <a:lnTo>
                      <a:pt x="96" y="34"/>
                    </a:lnTo>
                    <a:lnTo>
                      <a:pt x="92" y="34"/>
                    </a:lnTo>
                    <a:lnTo>
                      <a:pt x="88" y="34"/>
                    </a:lnTo>
                    <a:lnTo>
                      <a:pt x="86" y="34"/>
                    </a:lnTo>
                    <a:lnTo>
                      <a:pt x="82" y="32"/>
                    </a:lnTo>
                    <a:lnTo>
                      <a:pt x="80" y="32"/>
                    </a:lnTo>
                    <a:lnTo>
                      <a:pt x="80" y="28"/>
                    </a:lnTo>
                    <a:lnTo>
                      <a:pt x="80" y="26"/>
                    </a:lnTo>
                    <a:lnTo>
                      <a:pt x="82" y="22"/>
                    </a:lnTo>
                    <a:lnTo>
                      <a:pt x="86" y="20"/>
                    </a:lnTo>
                    <a:lnTo>
                      <a:pt x="88" y="20"/>
                    </a:lnTo>
                    <a:lnTo>
                      <a:pt x="92" y="18"/>
                    </a:lnTo>
                    <a:lnTo>
                      <a:pt x="96" y="18"/>
                    </a:lnTo>
                    <a:lnTo>
                      <a:pt x="98" y="14"/>
                    </a:lnTo>
                    <a:lnTo>
                      <a:pt x="90" y="12"/>
                    </a:lnTo>
                    <a:lnTo>
                      <a:pt x="84" y="8"/>
                    </a:lnTo>
                    <a:lnTo>
                      <a:pt x="96" y="0"/>
                    </a:lnTo>
                    <a:lnTo>
                      <a:pt x="108" y="0"/>
                    </a:lnTo>
                    <a:lnTo>
                      <a:pt x="120" y="6"/>
                    </a:lnTo>
                    <a:lnTo>
                      <a:pt x="122" y="10"/>
                    </a:lnTo>
                    <a:lnTo>
                      <a:pt x="122" y="12"/>
                    </a:lnTo>
                    <a:lnTo>
                      <a:pt x="122" y="16"/>
                    </a:lnTo>
                    <a:lnTo>
                      <a:pt x="122" y="18"/>
                    </a:lnTo>
                    <a:lnTo>
                      <a:pt x="120" y="18"/>
                    </a:lnTo>
                    <a:lnTo>
                      <a:pt x="118" y="22"/>
                    </a:lnTo>
                    <a:lnTo>
                      <a:pt x="118" y="24"/>
                    </a:lnTo>
                    <a:lnTo>
                      <a:pt x="118" y="28"/>
                    </a:lnTo>
                    <a:lnTo>
                      <a:pt x="120" y="32"/>
                    </a:lnTo>
                    <a:lnTo>
                      <a:pt x="124" y="38"/>
                    </a:lnTo>
                    <a:lnTo>
                      <a:pt x="128" y="42"/>
                    </a:lnTo>
                    <a:lnTo>
                      <a:pt x="132" y="46"/>
                    </a:lnTo>
                    <a:lnTo>
                      <a:pt x="134" y="50"/>
                    </a:lnTo>
                    <a:lnTo>
                      <a:pt x="136" y="52"/>
                    </a:lnTo>
                    <a:lnTo>
                      <a:pt x="138" y="56"/>
                    </a:lnTo>
                    <a:lnTo>
                      <a:pt x="140" y="58"/>
                    </a:lnTo>
                    <a:lnTo>
                      <a:pt x="142" y="58"/>
                    </a:lnTo>
                    <a:lnTo>
                      <a:pt x="146" y="58"/>
                    </a:lnTo>
                    <a:lnTo>
                      <a:pt x="150" y="54"/>
                    </a:lnTo>
                    <a:lnTo>
                      <a:pt x="152" y="58"/>
                    </a:lnTo>
                    <a:lnTo>
                      <a:pt x="156" y="64"/>
                    </a:lnTo>
                    <a:lnTo>
                      <a:pt x="158" y="66"/>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45" name="任意多边形 28"/>
              <p:cNvSpPr>
                <a:spLocks/>
              </p:cNvSpPr>
              <p:nvPr/>
            </p:nvSpPr>
            <p:spPr bwMode="gray">
              <a:xfrm>
                <a:off x="3772" y="678"/>
                <a:ext cx="30" cy="61"/>
              </a:xfrm>
              <a:custGeom>
                <a:avLst/>
                <a:gdLst>
                  <a:gd name="T0" fmla="*/ 6 w 30"/>
                  <a:gd name="T1" fmla="*/ 56 h 58"/>
                  <a:gd name="T2" fmla="*/ 12 w 30"/>
                  <a:gd name="T3" fmla="*/ 58 h 58"/>
                  <a:gd name="T4" fmla="*/ 16 w 30"/>
                  <a:gd name="T5" fmla="*/ 56 h 58"/>
                  <a:gd name="T6" fmla="*/ 20 w 30"/>
                  <a:gd name="T7" fmla="*/ 54 h 58"/>
                  <a:gd name="T8" fmla="*/ 24 w 30"/>
                  <a:gd name="T9" fmla="*/ 50 h 58"/>
                  <a:gd name="T10" fmla="*/ 26 w 30"/>
                  <a:gd name="T11" fmla="*/ 46 h 58"/>
                  <a:gd name="T12" fmla="*/ 28 w 30"/>
                  <a:gd name="T13" fmla="*/ 40 h 58"/>
                  <a:gd name="T14" fmla="*/ 28 w 30"/>
                  <a:gd name="T15" fmla="*/ 36 h 58"/>
                  <a:gd name="T16" fmla="*/ 30 w 30"/>
                  <a:gd name="T17" fmla="*/ 30 h 58"/>
                  <a:gd name="T18" fmla="*/ 30 w 30"/>
                  <a:gd name="T19" fmla="*/ 24 h 58"/>
                  <a:gd name="T20" fmla="*/ 28 w 30"/>
                  <a:gd name="T21" fmla="*/ 20 h 58"/>
                  <a:gd name="T22" fmla="*/ 26 w 30"/>
                  <a:gd name="T23" fmla="*/ 16 h 58"/>
                  <a:gd name="T24" fmla="*/ 28 w 30"/>
                  <a:gd name="T25" fmla="*/ 10 h 58"/>
                  <a:gd name="T26" fmla="*/ 28 w 30"/>
                  <a:gd name="T27" fmla="*/ 2 h 58"/>
                  <a:gd name="T28" fmla="*/ 22 w 30"/>
                  <a:gd name="T29" fmla="*/ 0 h 58"/>
                  <a:gd name="T30" fmla="*/ 14 w 30"/>
                  <a:gd name="T31" fmla="*/ 0 h 58"/>
                  <a:gd name="T32" fmla="*/ 12 w 30"/>
                  <a:gd name="T33" fmla="*/ 10 h 58"/>
                  <a:gd name="T34" fmla="*/ 12 w 30"/>
                  <a:gd name="T35" fmla="*/ 22 h 58"/>
                  <a:gd name="T36" fmla="*/ 8 w 30"/>
                  <a:gd name="T37" fmla="*/ 22 h 58"/>
                  <a:gd name="T38" fmla="*/ 6 w 30"/>
                  <a:gd name="T39" fmla="*/ 22 h 58"/>
                  <a:gd name="T40" fmla="*/ 6 w 30"/>
                  <a:gd name="T41" fmla="*/ 28 h 58"/>
                  <a:gd name="T42" fmla="*/ 6 w 30"/>
                  <a:gd name="T43" fmla="*/ 32 h 58"/>
                  <a:gd name="T44" fmla="*/ 8 w 30"/>
                  <a:gd name="T45" fmla="*/ 36 h 58"/>
                  <a:gd name="T46" fmla="*/ 8 w 30"/>
                  <a:gd name="T47" fmla="*/ 40 h 58"/>
                  <a:gd name="T48" fmla="*/ 8 w 30"/>
                  <a:gd name="T49" fmla="*/ 44 h 58"/>
                  <a:gd name="T50" fmla="*/ 8 w 30"/>
                  <a:gd name="T51" fmla="*/ 46 h 58"/>
                  <a:gd name="T52" fmla="*/ 6 w 30"/>
                  <a:gd name="T53" fmla="*/ 48 h 58"/>
                  <a:gd name="T54" fmla="*/ 0 w 30"/>
                  <a:gd name="T55" fmla="*/ 50 h 58"/>
                  <a:gd name="T56" fmla="*/ 6 w 30"/>
                  <a:gd name="T57" fmla="*/ 52 h 58"/>
                  <a:gd name="T58" fmla="*/ 12 w 30"/>
                  <a:gd name="T59" fmla="*/ 54 h 58"/>
                  <a:gd name="T60" fmla="*/ 18 w 30"/>
                  <a:gd name="T61" fmla="*/ 56 h 58"/>
                  <a:gd name="T62" fmla="*/ 6 w 30"/>
                  <a:gd name="T63" fmla="*/ 56 h 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 h="58">
                    <a:moveTo>
                      <a:pt x="6" y="56"/>
                    </a:moveTo>
                    <a:lnTo>
                      <a:pt x="12" y="58"/>
                    </a:lnTo>
                    <a:lnTo>
                      <a:pt x="16" y="56"/>
                    </a:lnTo>
                    <a:lnTo>
                      <a:pt x="20" y="54"/>
                    </a:lnTo>
                    <a:lnTo>
                      <a:pt x="24" y="50"/>
                    </a:lnTo>
                    <a:lnTo>
                      <a:pt x="26" y="46"/>
                    </a:lnTo>
                    <a:lnTo>
                      <a:pt x="28" y="40"/>
                    </a:lnTo>
                    <a:lnTo>
                      <a:pt x="28" y="36"/>
                    </a:lnTo>
                    <a:lnTo>
                      <a:pt x="30" y="30"/>
                    </a:lnTo>
                    <a:lnTo>
                      <a:pt x="30" y="24"/>
                    </a:lnTo>
                    <a:lnTo>
                      <a:pt x="28" y="20"/>
                    </a:lnTo>
                    <a:lnTo>
                      <a:pt x="26" y="16"/>
                    </a:lnTo>
                    <a:lnTo>
                      <a:pt x="28" y="10"/>
                    </a:lnTo>
                    <a:lnTo>
                      <a:pt x="28" y="2"/>
                    </a:lnTo>
                    <a:lnTo>
                      <a:pt x="22" y="0"/>
                    </a:lnTo>
                    <a:lnTo>
                      <a:pt x="14" y="0"/>
                    </a:lnTo>
                    <a:lnTo>
                      <a:pt x="12" y="10"/>
                    </a:lnTo>
                    <a:lnTo>
                      <a:pt x="12" y="22"/>
                    </a:lnTo>
                    <a:lnTo>
                      <a:pt x="8" y="22"/>
                    </a:lnTo>
                    <a:lnTo>
                      <a:pt x="6" y="22"/>
                    </a:lnTo>
                    <a:lnTo>
                      <a:pt x="6" y="28"/>
                    </a:lnTo>
                    <a:lnTo>
                      <a:pt x="6" y="32"/>
                    </a:lnTo>
                    <a:lnTo>
                      <a:pt x="8" y="36"/>
                    </a:lnTo>
                    <a:lnTo>
                      <a:pt x="8" y="40"/>
                    </a:lnTo>
                    <a:lnTo>
                      <a:pt x="8" y="44"/>
                    </a:lnTo>
                    <a:lnTo>
                      <a:pt x="8" y="46"/>
                    </a:lnTo>
                    <a:lnTo>
                      <a:pt x="6" y="48"/>
                    </a:lnTo>
                    <a:lnTo>
                      <a:pt x="0" y="50"/>
                    </a:lnTo>
                    <a:lnTo>
                      <a:pt x="6" y="52"/>
                    </a:lnTo>
                    <a:lnTo>
                      <a:pt x="12" y="54"/>
                    </a:lnTo>
                    <a:lnTo>
                      <a:pt x="18" y="56"/>
                    </a:lnTo>
                    <a:lnTo>
                      <a:pt x="6" y="56"/>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46" name="任意多边形 29"/>
              <p:cNvSpPr>
                <a:spLocks/>
              </p:cNvSpPr>
              <p:nvPr/>
            </p:nvSpPr>
            <p:spPr bwMode="gray">
              <a:xfrm>
                <a:off x="3772" y="678"/>
                <a:ext cx="30" cy="61"/>
              </a:xfrm>
              <a:custGeom>
                <a:avLst/>
                <a:gdLst>
                  <a:gd name="T0" fmla="*/ 6 w 30"/>
                  <a:gd name="T1" fmla="*/ 56 h 58"/>
                  <a:gd name="T2" fmla="*/ 12 w 30"/>
                  <a:gd name="T3" fmla="*/ 58 h 58"/>
                  <a:gd name="T4" fmla="*/ 16 w 30"/>
                  <a:gd name="T5" fmla="*/ 56 h 58"/>
                  <a:gd name="T6" fmla="*/ 20 w 30"/>
                  <a:gd name="T7" fmla="*/ 54 h 58"/>
                  <a:gd name="T8" fmla="*/ 24 w 30"/>
                  <a:gd name="T9" fmla="*/ 50 h 58"/>
                  <a:gd name="T10" fmla="*/ 26 w 30"/>
                  <a:gd name="T11" fmla="*/ 46 h 58"/>
                  <a:gd name="T12" fmla="*/ 28 w 30"/>
                  <a:gd name="T13" fmla="*/ 40 h 58"/>
                  <a:gd name="T14" fmla="*/ 28 w 30"/>
                  <a:gd name="T15" fmla="*/ 36 h 58"/>
                  <a:gd name="T16" fmla="*/ 30 w 30"/>
                  <a:gd name="T17" fmla="*/ 30 h 58"/>
                  <a:gd name="T18" fmla="*/ 30 w 30"/>
                  <a:gd name="T19" fmla="*/ 24 h 58"/>
                  <a:gd name="T20" fmla="*/ 28 w 30"/>
                  <a:gd name="T21" fmla="*/ 20 h 58"/>
                  <a:gd name="T22" fmla="*/ 26 w 30"/>
                  <a:gd name="T23" fmla="*/ 16 h 58"/>
                  <a:gd name="T24" fmla="*/ 28 w 30"/>
                  <a:gd name="T25" fmla="*/ 10 h 58"/>
                  <a:gd name="T26" fmla="*/ 28 w 30"/>
                  <a:gd name="T27" fmla="*/ 2 h 58"/>
                  <a:gd name="T28" fmla="*/ 22 w 30"/>
                  <a:gd name="T29" fmla="*/ 0 h 58"/>
                  <a:gd name="T30" fmla="*/ 14 w 30"/>
                  <a:gd name="T31" fmla="*/ 0 h 58"/>
                  <a:gd name="T32" fmla="*/ 12 w 30"/>
                  <a:gd name="T33" fmla="*/ 10 h 58"/>
                  <a:gd name="T34" fmla="*/ 12 w 30"/>
                  <a:gd name="T35" fmla="*/ 22 h 58"/>
                  <a:gd name="T36" fmla="*/ 8 w 30"/>
                  <a:gd name="T37" fmla="*/ 22 h 58"/>
                  <a:gd name="T38" fmla="*/ 6 w 30"/>
                  <a:gd name="T39" fmla="*/ 22 h 58"/>
                  <a:gd name="T40" fmla="*/ 6 w 30"/>
                  <a:gd name="T41" fmla="*/ 28 h 58"/>
                  <a:gd name="T42" fmla="*/ 6 w 30"/>
                  <a:gd name="T43" fmla="*/ 32 h 58"/>
                  <a:gd name="T44" fmla="*/ 8 w 30"/>
                  <a:gd name="T45" fmla="*/ 36 h 58"/>
                  <a:gd name="T46" fmla="*/ 8 w 30"/>
                  <a:gd name="T47" fmla="*/ 40 h 58"/>
                  <a:gd name="T48" fmla="*/ 8 w 30"/>
                  <a:gd name="T49" fmla="*/ 44 h 58"/>
                  <a:gd name="T50" fmla="*/ 8 w 30"/>
                  <a:gd name="T51" fmla="*/ 46 h 58"/>
                  <a:gd name="T52" fmla="*/ 6 w 30"/>
                  <a:gd name="T53" fmla="*/ 48 h 58"/>
                  <a:gd name="T54" fmla="*/ 0 w 30"/>
                  <a:gd name="T55" fmla="*/ 50 h 58"/>
                  <a:gd name="T56" fmla="*/ 6 w 30"/>
                  <a:gd name="T57" fmla="*/ 52 h 58"/>
                  <a:gd name="T58" fmla="*/ 12 w 30"/>
                  <a:gd name="T59" fmla="*/ 54 h 58"/>
                  <a:gd name="T60" fmla="*/ 18 w 30"/>
                  <a:gd name="T61" fmla="*/ 56 h 5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0" h="58">
                    <a:moveTo>
                      <a:pt x="6" y="56"/>
                    </a:moveTo>
                    <a:lnTo>
                      <a:pt x="12" y="58"/>
                    </a:lnTo>
                    <a:lnTo>
                      <a:pt x="16" y="56"/>
                    </a:lnTo>
                    <a:lnTo>
                      <a:pt x="20" y="54"/>
                    </a:lnTo>
                    <a:lnTo>
                      <a:pt x="24" y="50"/>
                    </a:lnTo>
                    <a:lnTo>
                      <a:pt x="26" y="46"/>
                    </a:lnTo>
                    <a:lnTo>
                      <a:pt x="28" y="40"/>
                    </a:lnTo>
                    <a:lnTo>
                      <a:pt x="28" y="36"/>
                    </a:lnTo>
                    <a:lnTo>
                      <a:pt x="30" y="30"/>
                    </a:lnTo>
                    <a:lnTo>
                      <a:pt x="30" y="24"/>
                    </a:lnTo>
                    <a:lnTo>
                      <a:pt x="28" y="20"/>
                    </a:lnTo>
                    <a:lnTo>
                      <a:pt x="26" y="16"/>
                    </a:lnTo>
                    <a:lnTo>
                      <a:pt x="28" y="10"/>
                    </a:lnTo>
                    <a:lnTo>
                      <a:pt x="28" y="2"/>
                    </a:lnTo>
                    <a:lnTo>
                      <a:pt x="22" y="0"/>
                    </a:lnTo>
                    <a:lnTo>
                      <a:pt x="14" y="0"/>
                    </a:lnTo>
                    <a:lnTo>
                      <a:pt x="12" y="10"/>
                    </a:lnTo>
                    <a:lnTo>
                      <a:pt x="12" y="22"/>
                    </a:lnTo>
                    <a:lnTo>
                      <a:pt x="8" y="22"/>
                    </a:lnTo>
                    <a:lnTo>
                      <a:pt x="6" y="22"/>
                    </a:lnTo>
                    <a:lnTo>
                      <a:pt x="6" y="28"/>
                    </a:lnTo>
                    <a:lnTo>
                      <a:pt x="6" y="32"/>
                    </a:lnTo>
                    <a:lnTo>
                      <a:pt x="8" y="36"/>
                    </a:lnTo>
                    <a:lnTo>
                      <a:pt x="8" y="40"/>
                    </a:lnTo>
                    <a:lnTo>
                      <a:pt x="8" y="44"/>
                    </a:lnTo>
                    <a:lnTo>
                      <a:pt x="8" y="46"/>
                    </a:lnTo>
                    <a:lnTo>
                      <a:pt x="6" y="48"/>
                    </a:lnTo>
                    <a:lnTo>
                      <a:pt x="0" y="50"/>
                    </a:lnTo>
                    <a:lnTo>
                      <a:pt x="6" y="52"/>
                    </a:lnTo>
                    <a:lnTo>
                      <a:pt x="12" y="54"/>
                    </a:lnTo>
                    <a:lnTo>
                      <a:pt x="18" y="56"/>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47" name="任意多边形 30"/>
              <p:cNvSpPr>
                <a:spLocks/>
              </p:cNvSpPr>
              <p:nvPr/>
            </p:nvSpPr>
            <p:spPr bwMode="gray">
              <a:xfrm>
                <a:off x="3807" y="627"/>
                <a:ext cx="67" cy="115"/>
              </a:xfrm>
              <a:custGeom>
                <a:avLst/>
                <a:gdLst>
                  <a:gd name="T0" fmla="*/ 54 w 66"/>
                  <a:gd name="T1" fmla="*/ 84 h 116"/>
                  <a:gd name="T2" fmla="*/ 50 w 66"/>
                  <a:gd name="T3" fmla="*/ 78 h 116"/>
                  <a:gd name="T4" fmla="*/ 50 w 66"/>
                  <a:gd name="T5" fmla="*/ 72 h 116"/>
                  <a:gd name="T6" fmla="*/ 52 w 66"/>
                  <a:gd name="T7" fmla="*/ 64 h 116"/>
                  <a:gd name="T8" fmla="*/ 50 w 66"/>
                  <a:gd name="T9" fmla="*/ 58 h 116"/>
                  <a:gd name="T10" fmla="*/ 46 w 66"/>
                  <a:gd name="T11" fmla="*/ 54 h 116"/>
                  <a:gd name="T12" fmla="*/ 42 w 66"/>
                  <a:gd name="T13" fmla="*/ 46 h 116"/>
                  <a:gd name="T14" fmla="*/ 42 w 66"/>
                  <a:gd name="T15" fmla="*/ 38 h 116"/>
                  <a:gd name="T16" fmla="*/ 48 w 66"/>
                  <a:gd name="T17" fmla="*/ 34 h 116"/>
                  <a:gd name="T18" fmla="*/ 54 w 66"/>
                  <a:gd name="T19" fmla="*/ 28 h 116"/>
                  <a:gd name="T20" fmla="*/ 48 w 66"/>
                  <a:gd name="T21" fmla="*/ 24 h 116"/>
                  <a:gd name="T22" fmla="*/ 38 w 66"/>
                  <a:gd name="T23" fmla="*/ 20 h 116"/>
                  <a:gd name="T24" fmla="*/ 34 w 66"/>
                  <a:gd name="T25" fmla="*/ 12 h 116"/>
                  <a:gd name="T26" fmla="*/ 28 w 66"/>
                  <a:gd name="T27" fmla="*/ 0 h 116"/>
                  <a:gd name="T28" fmla="*/ 20 w 66"/>
                  <a:gd name="T29" fmla="*/ 6 h 116"/>
                  <a:gd name="T30" fmla="*/ 12 w 66"/>
                  <a:gd name="T31" fmla="*/ 10 h 116"/>
                  <a:gd name="T32" fmla="*/ 4 w 66"/>
                  <a:gd name="T33" fmla="*/ 14 h 116"/>
                  <a:gd name="T34" fmla="*/ 0 w 66"/>
                  <a:gd name="T35" fmla="*/ 22 h 116"/>
                  <a:gd name="T36" fmla="*/ 4 w 66"/>
                  <a:gd name="T37" fmla="*/ 30 h 116"/>
                  <a:gd name="T38" fmla="*/ 6 w 66"/>
                  <a:gd name="T39" fmla="*/ 40 h 116"/>
                  <a:gd name="T40" fmla="*/ 8 w 66"/>
                  <a:gd name="T41" fmla="*/ 46 h 116"/>
                  <a:gd name="T42" fmla="*/ 20 w 66"/>
                  <a:gd name="T43" fmla="*/ 50 h 116"/>
                  <a:gd name="T44" fmla="*/ 28 w 66"/>
                  <a:gd name="T45" fmla="*/ 58 h 116"/>
                  <a:gd name="T46" fmla="*/ 30 w 66"/>
                  <a:gd name="T47" fmla="*/ 70 h 116"/>
                  <a:gd name="T48" fmla="*/ 22 w 66"/>
                  <a:gd name="T49" fmla="*/ 72 h 116"/>
                  <a:gd name="T50" fmla="*/ 20 w 66"/>
                  <a:gd name="T51" fmla="*/ 78 h 116"/>
                  <a:gd name="T52" fmla="*/ 22 w 66"/>
                  <a:gd name="T53" fmla="*/ 88 h 116"/>
                  <a:gd name="T54" fmla="*/ 16 w 66"/>
                  <a:gd name="T55" fmla="*/ 94 h 116"/>
                  <a:gd name="T56" fmla="*/ 4 w 66"/>
                  <a:gd name="T57" fmla="*/ 100 h 116"/>
                  <a:gd name="T58" fmla="*/ 2 w 66"/>
                  <a:gd name="T59" fmla="*/ 116 h 116"/>
                  <a:gd name="T60" fmla="*/ 42 w 66"/>
                  <a:gd name="T61" fmla="*/ 108 h 116"/>
                  <a:gd name="T62" fmla="*/ 58 w 66"/>
                  <a:gd name="T63" fmla="*/ 112 h 116"/>
                  <a:gd name="T64" fmla="*/ 64 w 66"/>
                  <a:gd name="T65" fmla="*/ 106 h 116"/>
                  <a:gd name="T66" fmla="*/ 60 w 66"/>
                  <a:gd name="T67" fmla="*/ 92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6" h="116">
                    <a:moveTo>
                      <a:pt x="60" y="86"/>
                    </a:moveTo>
                    <a:lnTo>
                      <a:pt x="54" y="84"/>
                    </a:lnTo>
                    <a:lnTo>
                      <a:pt x="50" y="82"/>
                    </a:lnTo>
                    <a:lnTo>
                      <a:pt x="50" y="78"/>
                    </a:lnTo>
                    <a:lnTo>
                      <a:pt x="50" y="76"/>
                    </a:lnTo>
                    <a:lnTo>
                      <a:pt x="50" y="72"/>
                    </a:lnTo>
                    <a:lnTo>
                      <a:pt x="52" y="68"/>
                    </a:lnTo>
                    <a:lnTo>
                      <a:pt x="52" y="64"/>
                    </a:lnTo>
                    <a:lnTo>
                      <a:pt x="52" y="60"/>
                    </a:lnTo>
                    <a:lnTo>
                      <a:pt x="50" y="58"/>
                    </a:lnTo>
                    <a:lnTo>
                      <a:pt x="48" y="56"/>
                    </a:lnTo>
                    <a:lnTo>
                      <a:pt x="46" y="54"/>
                    </a:lnTo>
                    <a:lnTo>
                      <a:pt x="44" y="50"/>
                    </a:lnTo>
                    <a:lnTo>
                      <a:pt x="42" y="46"/>
                    </a:lnTo>
                    <a:lnTo>
                      <a:pt x="42" y="42"/>
                    </a:lnTo>
                    <a:lnTo>
                      <a:pt x="42" y="38"/>
                    </a:lnTo>
                    <a:lnTo>
                      <a:pt x="46" y="36"/>
                    </a:lnTo>
                    <a:lnTo>
                      <a:pt x="48" y="34"/>
                    </a:lnTo>
                    <a:lnTo>
                      <a:pt x="52" y="30"/>
                    </a:lnTo>
                    <a:lnTo>
                      <a:pt x="54" y="28"/>
                    </a:lnTo>
                    <a:lnTo>
                      <a:pt x="56" y="24"/>
                    </a:lnTo>
                    <a:lnTo>
                      <a:pt x="48" y="24"/>
                    </a:lnTo>
                    <a:lnTo>
                      <a:pt x="42" y="22"/>
                    </a:lnTo>
                    <a:lnTo>
                      <a:pt x="38" y="20"/>
                    </a:lnTo>
                    <a:lnTo>
                      <a:pt x="36" y="16"/>
                    </a:lnTo>
                    <a:lnTo>
                      <a:pt x="34" y="12"/>
                    </a:lnTo>
                    <a:lnTo>
                      <a:pt x="30" y="6"/>
                    </a:lnTo>
                    <a:lnTo>
                      <a:pt x="28" y="0"/>
                    </a:lnTo>
                    <a:lnTo>
                      <a:pt x="24" y="4"/>
                    </a:lnTo>
                    <a:lnTo>
                      <a:pt x="20" y="6"/>
                    </a:lnTo>
                    <a:lnTo>
                      <a:pt x="16" y="8"/>
                    </a:lnTo>
                    <a:lnTo>
                      <a:pt x="12" y="10"/>
                    </a:lnTo>
                    <a:lnTo>
                      <a:pt x="6" y="12"/>
                    </a:lnTo>
                    <a:lnTo>
                      <a:pt x="4" y="14"/>
                    </a:lnTo>
                    <a:lnTo>
                      <a:pt x="0" y="20"/>
                    </a:lnTo>
                    <a:lnTo>
                      <a:pt x="0" y="22"/>
                    </a:lnTo>
                    <a:lnTo>
                      <a:pt x="2" y="24"/>
                    </a:lnTo>
                    <a:lnTo>
                      <a:pt x="4" y="30"/>
                    </a:lnTo>
                    <a:lnTo>
                      <a:pt x="4" y="34"/>
                    </a:lnTo>
                    <a:lnTo>
                      <a:pt x="6" y="40"/>
                    </a:lnTo>
                    <a:lnTo>
                      <a:pt x="8" y="44"/>
                    </a:lnTo>
                    <a:lnTo>
                      <a:pt x="8" y="46"/>
                    </a:lnTo>
                    <a:lnTo>
                      <a:pt x="14" y="48"/>
                    </a:lnTo>
                    <a:lnTo>
                      <a:pt x="20" y="50"/>
                    </a:lnTo>
                    <a:lnTo>
                      <a:pt x="24" y="54"/>
                    </a:lnTo>
                    <a:lnTo>
                      <a:pt x="28" y="58"/>
                    </a:lnTo>
                    <a:lnTo>
                      <a:pt x="30" y="64"/>
                    </a:lnTo>
                    <a:lnTo>
                      <a:pt x="30" y="70"/>
                    </a:lnTo>
                    <a:lnTo>
                      <a:pt x="26" y="70"/>
                    </a:lnTo>
                    <a:lnTo>
                      <a:pt x="22" y="72"/>
                    </a:lnTo>
                    <a:lnTo>
                      <a:pt x="18" y="72"/>
                    </a:lnTo>
                    <a:lnTo>
                      <a:pt x="20" y="78"/>
                    </a:lnTo>
                    <a:lnTo>
                      <a:pt x="20" y="82"/>
                    </a:lnTo>
                    <a:lnTo>
                      <a:pt x="22" y="88"/>
                    </a:lnTo>
                    <a:lnTo>
                      <a:pt x="24" y="92"/>
                    </a:lnTo>
                    <a:lnTo>
                      <a:pt x="16" y="94"/>
                    </a:lnTo>
                    <a:lnTo>
                      <a:pt x="10" y="96"/>
                    </a:lnTo>
                    <a:lnTo>
                      <a:pt x="4" y="100"/>
                    </a:lnTo>
                    <a:lnTo>
                      <a:pt x="2" y="108"/>
                    </a:lnTo>
                    <a:lnTo>
                      <a:pt x="2" y="116"/>
                    </a:lnTo>
                    <a:lnTo>
                      <a:pt x="22" y="110"/>
                    </a:lnTo>
                    <a:lnTo>
                      <a:pt x="42" y="108"/>
                    </a:lnTo>
                    <a:lnTo>
                      <a:pt x="50" y="110"/>
                    </a:lnTo>
                    <a:lnTo>
                      <a:pt x="58" y="112"/>
                    </a:lnTo>
                    <a:lnTo>
                      <a:pt x="66" y="114"/>
                    </a:lnTo>
                    <a:lnTo>
                      <a:pt x="64" y="106"/>
                    </a:lnTo>
                    <a:lnTo>
                      <a:pt x="62" y="100"/>
                    </a:lnTo>
                    <a:lnTo>
                      <a:pt x="60" y="92"/>
                    </a:lnTo>
                    <a:lnTo>
                      <a:pt x="60" y="86"/>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48" name="任意多边形 31"/>
              <p:cNvSpPr>
                <a:spLocks/>
              </p:cNvSpPr>
              <p:nvPr/>
            </p:nvSpPr>
            <p:spPr bwMode="gray">
              <a:xfrm>
                <a:off x="3807" y="627"/>
                <a:ext cx="67" cy="115"/>
              </a:xfrm>
              <a:custGeom>
                <a:avLst/>
                <a:gdLst>
                  <a:gd name="T0" fmla="*/ 54 w 66"/>
                  <a:gd name="T1" fmla="*/ 84 h 116"/>
                  <a:gd name="T2" fmla="*/ 50 w 66"/>
                  <a:gd name="T3" fmla="*/ 78 h 116"/>
                  <a:gd name="T4" fmla="*/ 50 w 66"/>
                  <a:gd name="T5" fmla="*/ 72 h 116"/>
                  <a:gd name="T6" fmla="*/ 52 w 66"/>
                  <a:gd name="T7" fmla="*/ 64 h 116"/>
                  <a:gd name="T8" fmla="*/ 50 w 66"/>
                  <a:gd name="T9" fmla="*/ 58 h 116"/>
                  <a:gd name="T10" fmla="*/ 46 w 66"/>
                  <a:gd name="T11" fmla="*/ 54 h 116"/>
                  <a:gd name="T12" fmla="*/ 42 w 66"/>
                  <a:gd name="T13" fmla="*/ 46 h 116"/>
                  <a:gd name="T14" fmla="*/ 42 w 66"/>
                  <a:gd name="T15" fmla="*/ 38 h 116"/>
                  <a:gd name="T16" fmla="*/ 48 w 66"/>
                  <a:gd name="T17" fmla="*/ 34 h 116"/>
                  <a:gd name="T18" fmla="*/ 54 w 66"/>
                  <a:gd name="T19" fmla="*/ 28 h 116"/>
                  <a:gd name="T20" fmla="*/ 48 w 66"/>
                  <a:gd name="T21" fmla="*/ 24 h 116"/>
                  <a:gd name="T22" fmla="*/ 38 w 66"/>
                  <a:gd name="T23" fmla="*/ 20 h 116"/>
                  <a:gd name="T24" fmla="*/ 34 w 66"/>
                  <a:gd name="T25" fmla="*/ 12 h 116"/>
                  <a:gd name="T26" fmla="*/ 28 w 66"/>
                  <a:gd name="T27" fmla="*/ 0 h 116"/>
                  <a:gd name="T28" fmla="*/ 20 w 66"/>
                  <a:gd name="T29" fmla="*/ 6 h 116"/>
                  <a:gd name="T30" fmla="*/ 12 w 66"/>
                  <a:gd name="T31" fmla="*/ 10 h 116"/>
                  <a:gd name="T32" fmla="*/ 4 w 66"/>
                  <a:gd name="T33" fmla="*/ 14 h 116"/>
                  <a:gd name="T34" fmla="*/ 0 w 66"/>
                  <a:gd name="T35" fmla="*/ 22 h 116"/>
                  <a:gd name="T36" fmla="*/ 4 w 66"/>
                  <a:gd name="T37" fmla="*/ 30 h 116"/>
                  <a:gd name="T38" fmla="*/ 6 w 66"/>
                  <a:gd name="T39" fmla="*/ 40 h 116"/>
                  <a:gd name="T40" fmla="*/ 8 w 66"/>
                  <a:gd name="T41" fmla="*/ 46 h 116"/>
                  <a:gd name="T42" fmla="*/ 20 w 66"/>
                  <a:gd name="T43" fmla="*/ 50 h 116"/>
                  <a:gd name="T44" fmla="*/ 28 w 66"/>
                  <a:gd name="T45" fmla="*/ 58 h 116"/>
                  <a:gd name="T46" fmla="*/ 30 w 66"/>
                  <a:gd name="T47" fmla="*/ 70 h 116"/>
                  <a:gd name="T48" fmla="*/ 22 w 66"/>
                  <a:gd name="T49" fmla="*/ 72 h 116"/>
                  <a:gd name="T50" fmla="*/ 20 w 66"/>
                  <a:gd name="T51" fmla="*/ 78 h 116"/>
                  <a:gd name="T52" fmla="*/ 22 w 66"/>
                  <a:gd name="T53" fmla="*/ 88 h 116"/>
                  <a:gd name="T54" fmla="*/ 16 w 66"/>
                  <a:gd name="T55" fmla="*/ 94 h 116"/>
                  <a:gd name="T56" fmla="*/ 4 w 66"/>
                  <a:gd name="T57" fmla="*/ 100 h 116"/>
                  <a:gd name="T58" fmla="*/ 2 w 66"/>
                  <a:gd name="T59" fmla="*/ 116 h 116"/>
                  <a:gd name="T60" fmla="*/ 42 w 66"/>
                  <a:gd name="T61" fmla="*/ 108 h 116"/>
                  <a:gd name="T62" fmla="*/ 58 w 66"/>
                  <a:gd name="T63" fmla="*/ 112 h 116"/>
                  <a:gd name="T64" fmla="*/ 64 w 66"/>
                  <a:gd name="T65" fmla="*/ 106 h 116"/>
                  <a:gd name="T66" fmla="*/ 60 w 66"/>
                  <a:gd name="T67" fmla="*/ 92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6" h="116">
                    <a:moveTo>
                      <a:pt x="60" y="86"/>
                    </a:moveTo>
                    <a:lnTo>
                      <a:pt x="54" y="84"/>
                    </a:lnTo>
                    <a:lnTo>
                      <a:pt x="50" y="82"/>
                    </a:lnTo>
                    <a:lnTo>
                      <a:pt x="50" y="78"/>
                    </a:lnTo>
                    <a:lnTo>
                      <a:pt x="50" y="76"/>
                    </a:lnTo>
                    <a:lnTo>
                      <a:pt x="50" y="72"/>
                    </a:lnTo>
                    <a:lnTo>
                      <a:pt x="52" y="68"/>
                    </a:lnTo>
                    <a:lnTo>
                      <a:pt x="52" y="64"/>
                    </a:lnTo>
                    <a:lnTo>
                      <a:pt x="52" y="60"/>
                    </a:lnTo>
                    <a:lnTo>
                      <a:pt x="50" y="58"/>
                    </a:lnTo>
                    <a:lnTo>
                      <a:pt x="48" y="56"/>
                    </a:lnTo>
                    <a:lnTo>
                      <a:pt x="46" y="54"/>
                    </a:lnTo>
                    <a:lnTo>
                      <a:pt x="44" y="50"/>
                    </a:lnTo>
                    <a:lnTo>
                      <a:pt x="42" y="46"/>
                    </a:lnTo>
                    <a:lnTo>
                      <a:pt x="42" y="42"/>
                    </a:lnTo>
                    <a:lnTo>
                      <a:pt x="42" y="38"/>
                    </a:lnTo>
                    <a:lnTo>
                      <a:pt x="46" y="36"/>
                    </a:lnTo>
                    <a:lnTo>
                      <a:pt x="48" y="34"/>
                    </a:lnTo>
                    <a:lnTo>
                      <a:pt x="52" y="30"/>
                    </a:lnTo>
                    <a:lnTo>
                      <a:pt x="54" y="28"/>
                    </a:lnTo>
                    <a:lnTo>
                      <a:pt x="56" y="24"/>
                    </a:lnTo>
                    <a:lnTo>
                      <a:pt x="48" y="24"/>
                    </a:lnTo>
                    <a:lnTo>
                      <a:pt x="42" y="22"/>
                    </a:lnTo>
                    <a:lnTo>
                      <a:pt x="38" y="20"/>
                    </a:lnTo>
                    <a:lnTo>
                      <a:pt x="36" y="16"/>
                    </a:lnTo>
                    <a:lnTo>
                      <a:pt x="34" y="12"/>
                    </a:lnTo>
                    <a:lnTo>
                      <a:pt x="30" y="6"/>
                    </a:lnTo>
                    <a:lnTo>
                      <a:pt x="28" y="0"/>
                    </a:lnTo>
                    <a:lnTo>
                      <a:pt x="24" y="4"/>
                    </a:lnTo>
                    <a:lnTo>
                      <a:pt x="20" y="6"/>
                    </a:lnTo>
                    <a:lnTo>
                      <a:pt x="16" y="8"/>
                    </a:lnTo>
                    <a:lnTo>
                      <a:pt x="12" y="10"/>
                    </a:lnTo>
                    <a:lnTo>
                      <a:pt x="6" y="12"/>
                    </a:lnTo>
                    <a:lnTo>
                      <a:pt x="4" y="14"/>
                    </a:lnTo>
                    <a:lnTo>
                      <a:pt x="0" y="20"/>
                    </a:lnTo>
                    <a:lnTo>
                      <a:pt x="0" y="22"/>
                    </a:lnTo>
                    <a:lnTo>
                      <a:pt x="2" y="24"/>
                    </a:lnTo>
                    <a:lnTo>
                      <a:pt x="4" y="30"/>
                    </a:lnTo>
                    <a:lnTo>
                      <a:pt x="4" y="34"/>
                    </a:lnTo>
                    <a:lnTo>
                      <a:pt x="6" y="40"/>
                    </a:lnTo>
                    <a:lnTo>
                      <a:pt x="8" y="44"/>
                    </a:lnTo>
                    <a:lnTo>
                      <a:pt x="8" y="46"/>
                    </a:lnTo>
                    <a:lnTo>
                      <a:pt x="14" y="48"/>
                    </a:lnTo>
                    <a:lnTo>
                      <a:pt x="20" y="50"/>
                    </a:lnTo>
                    <a:lnTo>
                      <a:pt x="24" y="54"/>
                    </a:lnTo>
                    <a:lnTo>
                      <a:pt x="28" y="58"/>
                    </a:lnTo>
                    <a:lnTo>
                      <a:pt x="30" y="64"/>
                    </a:lnTo>
                    <a:lnTo>
                      <a:pt x="30" y="70"/>
                    </a:lnTo>
                    <a:lnTo>
                      <a:pt x="26" y="70"/>
                    </a:lnTo>
                    <a:lnTo>
                      <a:pt x="22" y="72"/>
                    </a:lnTo>
                    <a:lnTo>
                      <a:pt x="18" y="72"/>
                    </a:lnTo>
                    <a:lnTo>
                      <a:pt x="20" y="78"/>
                    </a:lnTo>
                    <a:lnTo>
                      <a:pt x="20" y="82"/>
                    </a:lnTo>
                    <a:lnTo>
                      <a:pt x="22" y="88"/>
                    </a:lnTo>
                    <a:lnTo>
                      <a:pt x="24" y="92"/>
                    </a:lnTo>
                    <a:lnTo>
                      <a:pt x="16" y="94"/>
                    </a:lnTo>
                    <a:lnTo>
                      <a:pt x="10" y="96"/>
                    </a:lnTo>
                    <a:lnTo>
                      <a:pt x="4" y="100"/>
                    </a:lnTo>
                    <a:lnTo>
                      <a:pt x="2" y="108"/>
                    </a:lnTo>
                    <a:lnTo>
                      <a:pt x="2" y="116"/>
                    </a:lnTo>
                    <a:lnTo>
                      <a:pt x="22" y="110"/>
                    </a:lnTo>
                    <a:lnTo>
                      <a:pt x="42" y="108"/>
                    </a:lnTo>
                    <a:lnTo>
                      <a:pt x="50" y="110"/>
                    </a:lnTo>
                    <a:lnTo>
                      <a:pt x="58" y="112"/>
                    </a:lnTo>
                    <a:lnTo>
                      <a:pt x="66" y="114"/>
                    </a:lnTo>
                    <a:lnTo>
                      <a:pt x="64" y="106"/>
                    </a:lnTo>
                    <a:lnTo>
                      <a:pt x="62" y="100"/>
                    </a:lnTo>
                    <a:lnTo>
                      <a:pt x="60" y="92"/>
                    </a:lnTo>
                    <a:lnTo>
                      <a:pt x="60" y="86"/>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49" name="任意多边形 32"/>
              <p:cNvSpPr>
                <a:spLocks/>
              </p:cNvSpPr>
              <p:nvPr/>
            </p:nvSpPr>
            <p:spPr bwMode="gray">
              <a:xfrm>
                <a:off x="4541" y="425"/>
                <a:ext cx="8" cy="7"/>
              </a:xfrm>
              <a:custGeom>
                <a:avLst/>
                <a:gdLst>
                  <a:gd name="T0" fmla="*/ 8 w 8"/>
                  <a:gd name="T1" fmla="*/ 6 h 6"/>
                  <a:gd name="T2" fmla="*/ 4 w 8"/>
                  <a:gd name="T3" fmla="*/ 2 h 6"/>
                  <a:gd name="T4" fmla="*/ 0 w 8"/>
                  <a:gd name="T5" fmla="*/ 0 h 6"/>
                  <a:gd name="T6" fmla="*/ 4 w 8"/>
                  <a:gd name="T7" fmla="*/ 4 h 6"/>
                  <a:gd name="T8" fmla="*/ 8 w 8"/>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6">
                    <a:moveTo>
                      <a:pt x="8" y="6"/>
                    </a:moveTo>
                    <a:lnTo>
                      <a:pt x="4" y="2"/>
                    </a:lnTo>
                    <a:lnTo>
                      <a:pt x="0" y="0"/>
                    </a:lnTo>
                    <a:lnTo>
                      <a:pt x="4" y="4"/>
                    </a:lnTo>
                    <a:lnTo>
                      <a:pt x="8" y="6"/>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50" name="任意多边形 33"/>
              <p:cNvSpPr>
                <a:spLocks/>
              </p:cNvSpPr>
              <p:nvPr/>
            </p:nvSpPr>
            <p:spPr bwMode="gray">
              <a:xfrm>
                <a:off x="4541" y="425"/>
                <a:ext cx="8" cy="7"/>
              </a:xfrm>
              <a:custGeom>
                <a:avLst/>
                <a:gdLst>
                  <a:gd name="T0" fmla="*/ 8 w 8"/>
                  <a:gd name="T1" fmla="*/ 6 h 6"/>
                  <a:gd name="T2" fmla="*/ 4 w 8"/>
                  <a:gd name="T3" fmla="*/ 2 h 6"/>
                  <a:gd name="T4" fmla="*/ 0 w 8"/>
                  <a:gd name="T5" fmla="*/ 0 h 6"/>
                  <a:gd name="T6" fmla="*/ 4 w 8"/>
                  <a:gd name="T7" fmla="*/ 4 h 6"/>
                  <a:gd name="T8" fmla="*/ 8 w 8"/>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6">
                    <a:moveTo>
                      <a:pt x="8" y="6"/>
                    </a:moveTo>
                    <a:lnTo>
                      <a:pt x="4" y="2"/>
                    </a:lnTo>
                    <a:lnTo>
                      <a:pt x="0" y="0"/>
                    </a:lnTo>
                    <a:lnTo>
                      <a:pt x="4" y="4"/>
                    </a:lnTo>
                    <a:lnTo>
                      <a:pt x="8" y="6"/>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51" name="任意多边形 34"/>
              <p:cNvSpPr>
                <a:spLocks/>
              </p:cNvSpPr>
              <p:nvPr/>
            </p:nvSpPr>
            <p:spPr bwMode="gray">
              <a:xfrm>
                <a:off x="4331" y="323"/>
                <a:ext cx="143" cy="138"/>
              </a:xfrm>
              <a:custGeom>
                <a:avLst/>
                <a:gdLst>
                  <a:gd name="T0" fmla="*/ 52 w 142"/>
                  <a:gd name="T1" fmla="*/ 122 h 138"/>
                  <a:gd name="T2" fmla="*/ 38 w 142"/>
                  <a:gd name="T3" fmla="*/ 108 h 138"/>
                  <a:gd name="T4" fmla="*/ 32 w 142"/>
                  <a:gd name="T5" fmla="*/ 94 h 138"/>
                  <a:gd name="T6" fmla="*/ 34 w 142"/>
                  <a:gd name="T7" fmla="*/ 82 h 138"/>
                  <a:gd name="T8" fmla="*/ 44 w 142"/>
                  <a:gd name="T9" fmla="*/ 68 h 138"/>
                  <a:gd name="T10" fmla="*/ 62 w 142"/>
                  <a:gd name="T11" fmla="*/ 56 h 138"/>
                  <a:gd name="T12" fmla="*/ 72 w 142"/>
                  <a:gd name="T13" fmla="*/ 50 h 138"/>
                  <a:gd name="T14" fmla="*/ 88 w 142"/>
                  <a:gd name="T15" fmla="*/ 44 h 138"/>
                  <a:gd name="T16" fmla="*/ 106 w 142"/>
                  <a:gd name="T17" fmla="*/ 38 h 138"/>
                  <a:gd name="T18" fmla="*/ 124 w 142"/>
                  <a:gd name="T19" fmla="*/ 32 h 138"/>
                  <a:gd name="T20" fmla="*/ 136 w 142"/>
                  <a:gd name="T21" fmla="*/ 22 h 138"/>
                  <a:gd name="T22" fmla="*/ 142 w 142"/>
                  <a:gd name="T23" fmla="*/ 12 h 138"/>
                  <a:gd name="T24" fmla="*/ 140 w 142"/>
                  <a:gd name="T25" fmla="*/ 0 h 138"/>
                  <a:gd name="T26" fmla="*/ 116 w 142"/>
                  <a:gd name="T27" fmla="*/ 6 h 138"/>
                  <a:gd name="T28" fmla="*/ 96 w 142"/>
                  <a:gd name="T29" fmla="*/ 12 h 138"/>
                  <a:gd name="T30" fmla="*/ 90 w 142"/>
                  <a:gd name="T31" fmla="*/ 16 h 138"/>
                  <a:gd name="T32" fmla="*/ 84 w 142"/>
                  <a:gd name="T33" fmla="*/ 20 h 138"/>
                  <a:gd name="T34" fmla="*/ 78 w 142"/>
                  <a:gd name="T35" fmla="*/ 22 h 138"/>
                  <a:gd name="T36" fmla="*/ 72 w 142"/>
                  <a:gd name="T37" fmla="*/ 26 h 138"/>
                  <a:gd name="T38" fmla="*/ 66 w 142"/>
                  <a:gd name="T39" fmla="*/ 28 h 138"/>
                  <a:gd name="T40" fmla="*/ 62 w 142"/>
                  <a:gd name="T41" fmla="*/ 28 h 138"/>
                  <a:gd name="T42" fmla="*/ 56 w 142"/>
                  <a:gd name="T43" fmla="*/ 28 h 138"/>
                  <a:gd name="T44" fmla="*/ 52 w 142"/>
                  <a:gd name="T45" fmla="*/ 28 h 138"/>
                  <a:gd name="T46" fmla="*/ 46 w 142"/>
                  <a:gd name="T47" fmla="*/ 30 h 138"/>
                  <a:gd name="T48" fmla="*/ 44 w 142"/>
                  <a:gd name="T49" fmla="*/ 30 h 138"/>
                  <a:gd name="T50" fmla="*/ 40 w 142"/>
                  <a:gd name="T51" fmla="*/ 34 h 138"/>
                  <a:gd name="T52" fmla="*/ 38 w 142"/>
                  <a:gd name="T53" fmla="*/ 38 h 138"/>
                  <a:gd name="T54" fmla="*/ 36 w 142"/>
                  <a:gd name="T55" fmla="*/ 42 h 138"/>
                  <a:gd name="T56" fmla="*/ 34 w 142"/>
                  <a:gd name="T57" fmla="*/ 46 h 138"/>
                  <a:gd name="T58" fmla="*/ 32 w 142"/>
                  <a:gd name="T59" fmla="*/ 52 h 138"/>
                  <a:gd name="T60" fmla="*/ 28 w 142"/>
                  <a:gd name="T61" fmla="*/ 54 h 138"/>
                  <a:gd name="T62" fmla="*/ 24 w 142"/>
                  <a:gd name="T63" fmla="*/ 54 h 138"/>
                  <a:gd name="T64" fmla="*/ 20 w 142"/>
                  <a:gd name="T65" fmla="*/ 56 h 138"/>
                  <a:gd name="T66" fmla="*/ 16 w 142"/>
                  <a:gd name="T67" fmla="*/ 56 h 138"/>
                  <a:gd name="T68" fmla="*/ 12 w 142"/>
                  <a:gd name="T69" fmla="*/ 58 h 138"/>
                  <a:gd name="T70" fmla="*/ 4 w 142"/>
                  <a:gd name="T71" fmla="*/ 70 h 138"/>
                  <a:gd name="T72" fmla="*/ 0 w 142"/>
                  <a:gd name="T73" fmla="*/ 84 h 138"/>
                  <a:gd name="T74" fmla="*/ 0 w 142"/>
                  <a:gd name="T75" fmla="*/ 98 h 138"/>
                  <a:gd name="T76" fmla="*/ 2 w 142"/>
                  <a:gd name="T77" fmla="*/ 112 h 138"/>
                  <a:gd name="T78" fmla="*/ 6 w 142"/>
                  <a:gd name="T79" fmla="*/ 120 h 138"/>
                  <a:gd name="T80" fmla="*/ 8 w 142"/>
                  <a:gd name="T81" fmla="*/ 126 h 138"/>
                  <a:gd name="T82" fmla="*/ 12 w 142"/>
                  <a:gd name="T83" fmla="*/ 130 h 138"/>
                  <a:gd name="T84" fmla="*/ 18 w 142"/>
                  <a:gd name="T85" fmla="*/ 134 h 138"/>
                  <a:gd name="T86" fmla="*/ 24 w 142"/>
                  <a:gd name="T87" fmla="*/ 136 h 138"/>
                  <a:gd name="T88" fmla="*/ 32 w 142"/>
                  <a:gd name="T89" fmla="*/ 136 h 138"/>
                  <a:gd name="T90" fmla="*/ 50 w 142"/>
                  <a:gd name="T91" fmla="*/ 138 h 138"/>
                  <a:gd name="T92" fmla="*/ 70 w 142"/>
                  <a:gd name="T93" fmla="*/ 138 h 138"/>
                  <a:gd name="T94" fmla="*/ 64 w 142"/>
                  <a:gd name="T95" fmla="*/ 132 h 138"/>
                  <a:gd name="T96" fmla="*/ 58 w 142"/>
                  <a:gd name="T97" fmla="*/ 128 h 138"/>
                  <a:gd name="T98" fmla="*/ 52 w 142"/>
                  <a:gd name="T99" fmla="*/ 122 h 1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2" h="138">
                    <a:moveTo>
                      <a:pt x="52" y="122"/>
                    </a:moveTo>
                    <a:lnTo>
                      <a:pt x="38" y="108"/>
                    </a:lnTo>
                    <a:lnTo>
                      <a:pt x="32" y="94"/>
                    </a:lnTo>
                    <a:lnTo>
                      <a:pt x="34" y="82"/>
                    </a:lnTo>
                    <a:lnTo>
                      <a:pt x="44" y="68"/>
                    </a:lnTo>
                    <a:lnTo>
                      <a:pt x="62" y="56"/>
                    </a:lnTo>
                    <a:lnTo>
                      <a:pt x="72" y="50"/>
                    </a:lnTo>
                    <a:lnTo>
                      <a:pt x="88" y="44"/>
                    </a:lnTo>
                    <a:lnTo>
                      <a:pt x="106" y="38"/>
                    </a:lnTo>
                    <a:lnTo>
                      <a:pt x="124" y="32"/>
                    </a:lnTo>
                    <a:lnTo>
                      <a:pt x="136" y="22"/>
                    </a:lnTo>
                    <a:lnTo>
                      <a:pt x="142" y="12"/>
                    </a:lnTo>
                    <a:lnTo>
                      <a:pt x="140" y="0"/>
                    </a:lnTo>
                    <a:lnTo>
                      <a:pt x="116" y="6"/>
                    </a:lnTo>
                    <a:lnTo>
                      <a:pt x="96" y="12"/>
                    </a:lnTo>
                    <a:lnTo>
                      <a:pt x="90" y="16"/>
                    </a:lnTo>
                    <a:lnTo>
                      <a:pt x="84" y="20"/>
                    </a:lnTo>
                    <a:lnTo>
                      <a:pt x="78" y="22"/>
                    </a:lnTo>
                    <a:lnTo>
                      <a:pt x="72" y="26"/>
                    </a:lnTo>
                    <a:lnTo>
                      <a:pt x="66" y="28"/>
                    </a:lnTo>
                    <a:lnTo>
                      <a:pt x="62" y="28"/>
                    </a:lnTo>
                    <a:lnTo>
                      <a:pt x="56" y="28"/>
                    </a:lnTo>
                    <a:lnTo>
                      <a:pt x="52" y="28"/>
                    </a:lnTo>
                    <a:lnTo>
                      <a:pt x="46" y="30"/>
                    </a:lnTo>
                    <a:lnTo>
                      <a:pt x="44" y="30"/>
                    </a:lnTo>
                    <a:lnTo>
                      <a:pt x="40" y="34"/>
                    </a:lnTo>
                    <a:lnTo>
                      <a:pt x="38" y="38"/>
                    </a:lnTo>
                    <a:lnTo>
                      <a:pt x="36" y="42"/>
                    </a:lnTo>
                    <a:lnTo>
                      <a:pt x="34" y="46"/>
                    </a:lnTo>
                    <a:lnTo>
                      <a:pt x="32" y="52"/>
                    </a:lnTo>
                    <a:lnTo>
                      <a:pt x="28" y="54"/>
                    </a:lnTo>
                    <a:lnTo>
                      <a:pt x="24" y="54"/>
                    </a:lnTo>
                    <a:lnTo>
                      <a:pt x="20" y="56"/>
                    </a:lnTo>
                    <a:lnTo>
                      <a:pt x="16" y="56"/>
                    </a:lnTo>
                    <a:lnTo>
                      <a:pt x="12" y="58"/>
                    </a:lnTo>
                    <a:lnTo>
                      <a:pt x="4" y="70"/>
                    </a:lnTo>
                    <a:lnTo>
                      <a:pt x="0" y="84"/>
                    </a:lnTo>
                    <a:lnTo>
                      <a:pt x="0" y="98"/>
                    </a:lnTo>
                    <a:lnTo>
                      <a:pt x="2" y="112"/>
                    </a:lnTo>
                    <a:lnTo>
                      <a:pt x="6" y="120"/>
                    </a:lnTo>
                    <a:lnTo>
                      <a:pt x="8" y="126"/>
                    </a:lnTo>
                    <a:lnTo>
                      <a:pt x="12" y="130"/>
                    </a:lnTo>
                    <a:lnTo>
                      <a:pt x="18" y="134"/>
                    </a:lnTo>
                    <a:lnTo>
                      <a:pt x="24" y="136"/>
                    </a:lnTo>
                    <a:lnTo>
                      <a:pt x="32" y="136"/>
                    </a:lnTo>
                    <a:lnTo>
                      <a:pt x="50" y="138"/>
                    </a:lnTo>
                    <a:lnTo>
                      <a:pt x="70" y="138"/>
                    </a:lnTo>
                    <a:lnTo>
                      <a:pt x="64" y="132"/>
                    </a:lnTo>
                    <a:lnTo>
                      <a:pt x="58" y="128"/>
                    </a:lnTo>
                    <a:lnTo>
                      <a:pt x="52" y="122"/>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52" name="任意多边形 35"/>
              <p:cNvSpPr>
                <a:spLocks/>
              </p:cNvSpPr>
              <p:nvPr/>
            </p:nvSpPr>
            <p:spPr bwMode="gray">
              <a:xfrm>
                <a:off x="4331" y="323"/>
                <a:ext cx="143" cy="138"/>
              </a:xfrm>
              <a:custGeom>
                <a:avLst/>
                <a:gdLst>
                  <a:gd name="T0" fmla="*/ 52 w 142"/>
                  <a:gd name="T1" fmla="*/ 122 h 138"/>
                  <a:gd name="T2" fmla="*/ 38 w 142"/>
                  <a:gd name="T3" fmla="*/ 108 h 138"/>
                  <a:gd name="T4" fmla="*/ 32 w 142"/>
                  <a:gd name="T5" fmla="*/ 94 h 138"/>
                  <a:gd name="T6" fmla="*/ 34 w 142"/>
                  <a:gd name="T7" fmla="*/ 82 h 138"/>
                  <a:gd name="T8" fmla="*/ 44 w 142"/>
                  <a:gd name="T9" fmla="*/ 68 h 138"/>
                  <a:gd name="T10" fmla="*/ 62 w 142"/>
                  <a:gd name="T11" fmla="*/ 56 h 138"/>
                  <a:gd name="T12" fmla="*/ 72 w 142"/>
                  <a:gd name="T13" fmla="*/ 50 h 138"/>
                  <a:gd name="T14" fmla="*/ 88 w 142"/>
                  <a:gd name="T15" fmla="*/ 44 h 138"/>
                  <a:gd name="T16" fmla="*/ 106 w 142"/>
                  <a:gd name="T17" fmla="*/ 38 h 138"/>
                  <a:gd name="T18" fmla="*/ 124 w 142"/>
                  <a:gd name="T19" fmla="*/ 32 h 138"/>
                  <a:gd name="T20" fmla="*/ 136 w 142"/>
                  <a:gd name="T21" fmla="*/ 22 h 138"/>
                  <a:gd name="T22" fmla="*/ 142 w 142"/>
                  <a:gd name="T23" fmla="*/ 12 h 138"/>
                  <a:gd name="T24" fmla="*/ 140 w 142"/>
                  <a:gd name="T25" fmla="*/ 0 h 138"/>
                  <a:gd name="T26" fmla="*/ 116 w 142"/>
                  <a:gd name="T27" fmla="*/ 6 h 138"/>
                  <a:gd name="T28" fmla="*/ 96 w 142"/>
                  <a:gd name="T29" fmla="*/ 12 h 138"/>
                  <a:gd name="T30" fmla="*/ 90 w 142"/>
                  <a:gd name="T31" fmla="*/ 16 h 138"/>
                  <a:gd name="T32" fmla="*/ 84 w 142"/>
                  <a:gd name="T33" fmla="*/ 20 h 138"/>
                  <a:gd name="T34" fmla="*/ 78 w 142"/>
                  <a:gd name="T35" fmla="*/ 22 h 138"/>
                  <a:gd name="T36" fmla="*/ 72 w 142"/>
                  <a:gd name="T37" fmla="*/ 26 h 138"/>
                  <a:gd name="T38" fmla="*/ 66 w 142"/>
                  <a:gd name="T39" fmla="*/ 28 h 138"/>
                  <a:gd name="T40" fmla="*/ 62 w 142"/>
                  <a:gd name="T41" fmla="*/ 28 h 138"/>
                  <a:gd name="T42" fmla="*/ 56 w 142"/>
                  <a:gd name="T43" fmla="*/ 28 h 138"/>
                  <a:gd name="T44" fmla="*/ 52 w 142"/>
                  <a:gd name="T45" fmla="*/ 28 h 138"/>
                  <a:gd name="T46" fmla="*/ 46 w 142"/>
                  <a:gd name="T47" fmla="*/ 30 h 138"/>
                  <a:gd name="T48" fmla="*/ 44 w 142"/>
                  <a:gd name="T49" fmla="*/ 30 h 138"/>
                  <a:gd name="T50" fmla="*/ 40 w 142"/>
                  <a:gd name="T51" fmla="*/ 34 h 138"/>
                  <a:gd name="T52" fmla="*/ 38 w 142"/>
                  <a:gd name="T53" fmla="*/ 38 h 138"/>
                  <a:gd name="T54" fmla="*/ 36 w 142"/>
                  <a:gd name="T55" fmla="*/ 42 h 138"/>
                  <a:gd name="T56" fmla="*/ 34 w 142"/>
                  <a:gd name="T57" fmla="*/ 46 h 138"/>
                  <a:gd name="T58" fmla="*/ 32 w 142"/>
                  <a:gd name="T59" fmla="*/ 52 h 138"/>
                  <a:gd name="T60" fmla="*/ 28 w 142"/>
                  <a:gd name="T61" fmla="*/ 54 h 138"/>
                  <a:gd name="T62" fmla="*/ 24 w 142"/>
                  <a:gd name="T63" fmla="*/ 54 h 138"/>
                  <a:gd name="T64" fmla="*/ 20 w 142"/>
                  <a:gd name="T65" fmla="*/ 56 h 138"/>
                  <a:gd name="T66" fmla="*/ 16 w 142"/>
                  <a:gd name="T67" fmla="*/ 56 h 138"/>
                  <a:gd name="T68" fmla="*/ 12 w 142"/>
                  <a:gd name="T69" fmla="*/ 58 h 138"/>
                  <a:gd name="T70" fmla="*/ 4 w 142"/>
                  <a:gd name="T71" fmla="*/ 70 h 138"/>
                  <a:gd name="T72" fmla="*/ 0 w 142"/>
                  <a:gd name="T73" fmla="*/ 84 h 138"/>
                  <a:gd name="T74" fmla="*/ 0 w 142"/>
                  <a:gd name="T75" fmla="*/ 98 h 138"/>
                  <a:gd name="T76" fmla="*/ 2 w 142"/>
                  <a:gd name="T77" fmla="*/ 112 h 138"/>
                  <a:gd name="T78" fmla="*/ 6 w 142"/>
                  <a:gd name="T79" fmla="*/ 120 h 138"/>
                  <a:gd name="T80" fmla="*/ 8 w 142"/>
                  <a:gd name="T81" fmla="*/ 126 h 138"/>
                  <a:gd name="T82" fmla="*/ 12 w 142"/>
                  <a:gd name="T83" fmla="*/ 130 h 138"/>
                  <a:gd name="T84" fmla="*/ 18 w 142"/>
                  <a:gd name="T85" fmla="*/ 134 h 138"/>
                  <a:gd name="T86" fmla="*/ 24 w 142"/>
                  <a:gd name="T87" fmla="*/ 136 h 138"/>
                  <a:gd name="T88" fmla="*/ 32 w 142"/>
                  <a:gd name="T89" fmla="*/ 136 h 138"/>
                  <a:gd name="T90" fmla="*/ 50 w 142"/>
                  <a:gd name="T91" fmla="*/ 138 h 138"/>
                  <a:gd name="T92" fmla="*/ 70 w 142"/>
                  <a:gd name="T93" fmla="*/ 138 h 138"/>
                  <a:gd name="T94" fmla="*/ 64 w 142"/>
                  <a:gd name="T95" fmla="*/ 132 h 138"/>
                  <a:gd name="T96" fmla="*/ 58 w 142"/>
                  <a:gd name="T97" fmla="*/ 128 h 138"/>
                  <a:gd name="T98" fmla="*/ 52 w 142"/>
                  <a:gd name="T99" fmla="*/ 122 h 1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2" h="138">
                    <a:moveTo>
                      <a:pt x="52" y="122"/>
                    </a:moveTo>
                    <a:lnTo>
                      <a:pt x="38" y="108"/>
                    </a:lnTo>
                    <a:lnTo>
                      <a:pt x="32" y="94"/>
                    </a:lnTo>
                    <a:lnTo>
                      <a:pt x="34" y="82"/>
                    </a:lnTo>
                    <a:lnTo>
                      <a:pt x="44" y="68"/>
                    </a:lnTo>
                    <a:lnTo>
                      <a:pt x="62" y="56"/>
                    </a:lnTo>
                    <a:lnTo>
                      <a:pt x="72" y="50"/>
                    </a:lnTo>
                    <a:lnTo>
                      <a:pt x="88" y="44"/>
                    </a:lnTo>
                    <a:lnTo>
                      <a:pt x="106" y="38"/>
                    </a:lnTo>
                    <a:lnTo>
                      <a:pt x="124" y="32"/>
                    </a:lnTo>
                    <a:lnTo>
                      <a:pt x="136" y="22"/>
                    </a:lnTo>
                    <a:lnTo>
                      <a:pt x="142" y="12"/>
                    </a:lnTo>
                    <a:lnTo>
                      <a:pt x="140" y="0"/>
                    </a:lnTo>
                    <a:lnTo>
                      <a:pt x="116" y="6"/>
                    </a:lnTo>
                    <a:lnTo>
                      <a:pt x="96" y="12"/>
                    </a:lnTo>
                    <a:lnTo>
                      <a:pt x="90" y="16"/>
                    </a:lnTo>
                    <a:lnTo>
                      <a:pt x="84" y="20"/>
                    </a:lnTo>
                    <a:lnTo>
                      <a:pt x="78" y="22"/>
                    </a:lnTo>
                    <a:lnTo>
                      <a:pt x="72" y="26"/>
                    </a:lnTo>
                    <a:lnTo>
                      <a:pt x="66" y="28"/>
                    </a:lnTo>
                    <a:lnTo>
                      <a:pt x="62" y="28"/>
                    </a:lnTo>
                    <a:lnTo>
                      <a:pt x="56" y="28"/>
                    </a:lnTo>
                    <a:lnTo>
                      <a:pt x="52" y="28"/>
                    </a:lnTo>
                    <a:lnTo>
                      <a:pt x="46" y="30"/>
                    </a:lnTo>
                    <a:lnTo>
                      <a:pt x="44" y="30"/>
                    </a:lnTo>
                    <a:lnTo>
                      <a:pt x="40" y="34"/>
                    </a:lnTo>
                    <a:lnTo>
                      <a:pt x="38" y="38"/>
                    </a:lnTo>
                    <a:lnTo>
                      <a:pt x="36" y="42"/>
                    </a:lnTo>
                    <a:lnTo>
                      <a:pt x="34" y="46"/>
                    </a:lnTo>
                    <a:lnTo>
                      <a:pt x="32" y="52"/>
                    </a:lnTo>
                    <a:lnTo>
                      <a:pt x="28" y="54"/>
                    </a:lnTo>
                    <a:lnTo>
                      <a:pt x="24" y="54"/>
                    </a:lnTo>
                    <a:lnTo>
                      <a:pt x="20" y="56"/>
                    </a:lnTo>
                    <a:lnTo>
                      <a:pt x="16" y="56"/>
                    </a:lnTo>
                    <a:lnTo>
                      <a:pt x="12" y="58"/>
                    </a:lnTo>
                    <a:lnTo>
                      <a:pt x="4" y="70"/>
                    </a:lnTo>
                    <a:lnTo>
                      <a:pt x="0" y="84"/>
                    </a:lnTo>
                    <a:lnTo>
                      <a:pt x="0" y="98"/>
                    </a:lnTo>
                    <a:lnTo>
                      <a:pt x="2" y="112"/>
                    </a:lnTo>
                    <a:lnTo>
                      <a:pt x="6" y="120"/>
                    </a:lnTo>
                    <a:lnTo>
                      <a:pt x="8" y="126"/>
                    </a:lnTo>
                    <a:lnTo>
                      <a:pt x="12" y="130"/>
                    </a:lnTo>
                    <a:lnTo>
                      <a:pt x="18" y="134"/>
                    </a:lnTo>
                    <a:lnTo>
                      <a:pt x="24" y="136"/>
                    </a:lnTo>
                    <a:lnTo>
                      <a:pt x="32" y="136"/>
                    </a:lnTo>
                    <a:lnTo>
                      <a:pt x="50" y="138"/>
                    </a:lnTo>
                    <a:lnTo>
                      <a:pt x="70" y="138"/>
                    </a:lnTo>
                    <a:lnTo>
                      <a:pt x="64" y="132"/>
                    </a:lnTo>
                    <a:lnTo>
                      <a:pt x="58" y="128"/>
                    </a:lnTo>
                    <a:lnTo>
                      <a:pt x="52" y="122"/>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53" name="任意多边形 36"/>
              <p:cNvSpPr>
                <a:spLocks noEditPoints="1"/>
              </p:cNvSpPr>
              <p:nvPr/>
            </p:nvSpPr>
            <p:spPr bwMode="gray">
              <a:xfrm>
                <a:off x="3710" y="327"/>
                <a:ext cx="1796" cy="1416"/>
              </a:xfrm>
              <a:custGeom>
                <a:avLst/>
                <a:gdLst>
                  <a:gd name="T0" fmla="*/ 1632 w 1796"/>
                  <a:gd name="T1" fmla="*/ 152 h 1416"/>
                  <a:gd name="T2" fmla="*/ 1476 w 1796"/>
                  <a:gd name="T3" fmla="*/ 114 h 1416"/>
                  <a:gd name="T4" fmla="*/ 1368 w 1796"/>
                  <a:gd name="T5" fmla="*/ 124 h 1416"/>
                  <a:gd name="T6" fmla="*/ 1224 w 1796"/>
                  <a:gd name="T7" fmla="*/ 90 h 1416"/>
                  <a:gd name="T8" fmla="*/ 1140 w 1796"/>
                  <a:gd name="T9" fmla="*/ 88 h 1416"/>
                  <a:gd name="T10" fmla="*/ 1150 w 1796"/>
                  <a:gd name="T11" fmla="*/ 18 h 1416"/>
                  <a:gd name="T12" fmla="*/ 946 w 1796"/>
                  <a:gd name="T13" fmla="*/ 30 h 1416"/>
                  <a:gd name="T14" fmla="*/ 894 w 1796"/>
                  <a:gd name="T15" fmla="*/ 106 h 1416"/>
                  <a:gd name="T16" fmla="*/ 876 w 1796"/>
                  <a:gd name="T17" fmla="*/ 116 h 1416"/>
                  <a:gd name="T18" fmla="*/ 840 w 1796"/>
                  <a:gd name="T19" fmla="*/ 120 h 1416"/>
                  <a:gd name="T20" fmla="*/ 794 w 1796"/>
                  <a:gd name="T21" fmla="*/ 78 h 1416"/>
                  <a:gd name="T22" fmla="*/ 696 w 1796"/>
                  <a:gd name="T23" fmla="*/ 150 h 1416"/>
                  <a:gd name="T24" fmla="*/ 560 w 1796"/>
                  <a:gd name="T25" fmla="*/ 174 h 1416"/>
                  <a:gd name="T26" fmla="*/ 518 w 1796"/>
                  <a:gd name="T27" fmla="*/ 204 h 1416"/>
                  <a:gd name="T28" fmla="*/ 466 w 1796"/>
                  <a:gd name="T29" fmla="*/ 170 h 1416"/>
                  <a:gd name="T30" fmla="*/ 338 w 1796"/>
                  <a:gd name="T31" fmla="*/ 114 h 1416"/>
                  <a:gd name="T32" fmla="*/ 272 w 1796"/>
                  <a:gd name="T33" fmla="*/ 210 h 1416"/>
                  <a:gd name="T34" fmla="*/ 206 w 1796"/>
                  <a:gd name="T35" fmla="*/ 302 h 1416"/>
                  <a:gd name="T36" fmla="*/ 286 w 1796"/>
                  <a:gd name="T37" fmla="*/ 344 h 1416"/>
                  <a:gd name="T38" fmla="*/ 304 w 1796"/>
                  <a:gd name="T39" fmla="*/ 224 h 1416"/>
                  <a:gd name="T40" fmla="*/ 368 w 1796"/>
                  <a:gd name="T41" fmla="*/ 228 h 1416"/>
                  <a:gd name="T42" fmla="*/ 428 w 1796"/>
                  <a:gd name="T43" fmla="*/ 266 h 1416"/>
                  <a:gd name="T44" fmla="*/ 388 w 1796"/>
                  <a:gd name="T45" fmla="*/ 304 h 1416"/>
                  <a:gd name="T46" fmla="*/ 258 w 1796"/>
                  <a:gd name="T47" fmla="*/ 366 h 1416"/>
                  <a:gd name="T48" fmla="*/ 172 w 1796"/>
                  <a:gd name="T49" fmla="*/ 414 h 1416"/>
                  <a:gd name="T50" fmla="*/ 76 w 1796"/>
                  <a:gd name="T51" fmla="*/ 512 h 1416"/>
                  <a:gd name="T52" fmla="*/ 150 w 1796"/>
                  <a:gd name="T53" fmla="*/ 550 h 1416"/>
                  <a:gd name="T54" fmla="*/ 274 w 1796"/>
                  <a:gd name="T55" fmla="*/ 536 h 1416"/>
                  <a:gd name="T56" fmla="*/ 320 w 1796"/>
                  <a:gd name="T57" fmla="*/ 548 h 1416"/>
                  <a:gd name="T58" fmla="*/ 350 w 1796"/>
                  <a:gd name="T59" fmla="*/ 592 h 1416"/>
                  <a:gd name="T60" fmla="*/ 370 w 1796"/>
                  <a:gd name="T61" fmla="*/ 538 h 1416"/>
                  <a:gd name="T62" fmla="*/ 468 w 1796"/>
                  <a:gd name="T63" fmla="*/ 652 h 1416"/>
                  <a:gd name="T64" fmla="*/ 254 w 1796"/>
                  <a:gd name="T65" fmla="*/ 602 h 1416"/>
                  <a:gd name="T66" fmla="*/ 84 w 1796"/>
                  <a:gd name="T67" fmla="*/ 638 h 1416"/>
                  <a:gd name="T68" fmla="*/ 64 w 1796"/>
                  <a:gd name="T69" fmla="*/ 960 h 1416"/>
                  <a:gd name="T70" fmla="*/ 230 w 1796"/>
                  <a:gd name="T71" fmla="*/ 972 h 1416"/>
                  <a:gd name="T72" fmla="*/ 290 w 1796"/>
                  <a:gd name="T73" fmla="*/ 1284 h 1416"/>
                  <a:gd name="T74" fmla="*/ 458 w 1796"/>
                  <a:gd name="T75" fmla="*/ 1292 h 1416"/>
                  <a:gd name="T76" fmla="*/ 530 w 1796"/>
                  <a:gd name="T77" fmla="*/ 1020 h 1416"/>
                  <a:gd name="T78" fmla="*/ 528 w 1796"/>
                  <a:gd name="T79" fmla="*/ 870 h 1416"/>
                  <a:gd name="T80" fmla="*/ 520 w 1796"/>
                  <a:gd name="T81" fmla="*/ 794 h 1416"/>
                  <a:gd name="T82" fmla="*/ 656 w 1796"/>
                  <a:gd name="T83" fmla="*/ 720 h 1416"/>
                  <a:gd name="T84" fmla="*/ 630 w 1796"/>
                  <a:gd name="T85" fmla="*/ 710 h 1416"/>
                  <a:gd name="T86" fmla="*/ 772 w 1796"/>
                  <a:gd name="T87" fmla="*/ 760 h 1416"/>
                  <a:gd name="T88" fmla="*/ 858 w 1796"/>
                  <a:gd name="T89" fmla="*/ 916 h 1416"/>
                  <a:gd name="T90" fmla="*/ 938 w 1796"/>
                  <a:gd name="T91" fmla="*/ 772 h 1416"/>
                  <a:gd name="T92" fmla="*/ 1004 w 1796"/>
                  <a:gd name="T93" fmla="*/ 834 h 1416"/>
                  <a:gd name="T94" fmla="*/ 1064 w 1796"/>
                  <a:gd name="T95" fmla="*/ 994 h 1416"/>
                  <a:gd name="T96" fmla="*/ 1118 w 1796"/>
                  <a:gd name="T97" fmla="*/ 862 h 1416"/>
                  <a:gd name="T98" fmla="*/ 1148 w 1796"/>
                  <a:gd name="T99" fmla="*/ 786 h 1416"/>
                  <a:gd name="T100" fmla="*/ 1232 w 1796"/>
                  <a:gd name="T101" fmla="*/ 588 h 1416"/>
                  <a:gd name="T102" fmla="*/ 1272 w 1796"/>
                  <a:gd name="T103" fmla="*/ 566 h 1416"/>
                  <a:gd name="T104" fmla="*/ 1300 w 1796"/>
                  <a:gd name="T105" fmla="*/ 546 h 1416"/>
                  <a:gd name="T106" fmla="*/ 1364 w 1796"/>
                  <a:gd name="T107" fmla="*/ 486 h 1416"/>
                  <a:gd name="T108" fmla="*/ 1330 w 1796"/>
                  <a:gd name="T109" fmla="*/ 366 h 1416"/>
                  <a:gd name="T110" fmla="*/ 1532 w 1796"/>
                  <a:gd name="T111" fmla="*/ 274 h 1416"/>
                  <a:gd name="T112" fmla="*/ 1552 w 1796"/>
                  <a:gd name="T113" fmla="*/ 406 h 1416"/>
                  <a:gd name="T114" fmla="*/ 1660 w 1796"/>
                  <a:gd name="T115" fmla="*/ 278 h 1416"/>
                  <a:gd name="T116" fmla="*/ 1768 w 1796"/>
                  <a:gd name="T117" fmla="*/ 206 h 1416"/>
                  <a:gd name="T118" fmla="*/ 812 w 1796"/>
                  <a:gd name="T119" fmla="*/ 188 h 1416"/>
                  <a:gd name="T120" fmla="*/ 834 w 1796"/>
                  <a:gd name="T121" fmla="*/ 162 h 141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796" h="1416">
                    <a:moveTo>
                      <a:pt x="1702" y="140"/>
                    </a:moveTo>
                    <a:lnTo>
                      <a:pt x="1696" y="138"/>
                    </a:lnTo>
                    <a:lnTo>
                      <a:pt x="1692" y="136"/>
                    </a:lnTo>
                    <a:lnTo>
                      <a:pt x="1686" y="136"/>
                    </a:lnTo>
                    <a:lnTo>
                      <a:pt x="1680" y="134"/>
                    </a:lnTo>
                    <a:lnTo>
                      <a:pt x="1676" y="134"/>
                    </a:lnTo>
                    <a:lnTo>
                      <a:pt x="1672" y="134"/>
                    </a:lnTo>
                    <a:lnTo>
                      <a:pt x="1668" y="138"/>
                    </a:lnTo>
                    <a:lnTo>
                      <a:pt x="1666" y="140"/>
                    </a:lnTo>
                    <a:lnTo>
                      <a:pt x="1666" y="144"/>
                    </a:lnTo>
                    <a:lnTo>
                      <a:pt x="1666" y="148"/>
                    </a:lnTo>
                    <a:lnTo>
                      <a:pt x="1666" y="150"/>
                    </a:lnTo>
                    <a:lnTo>
                      <a:pt x="1664" y="154"/>
                    </a:lnTo>
                    <a:lnTo>
                      <a:pt x="1664" y="156"/>
                    </a:lnTo>
                    <a:lnTo>
                      <a:pt x="1660" y="158"/>
                    </a:lnTo>
                    <a:lnTo>
                      <a:pt x="1654" y="160"/>
                    </a:lnTo>
                    <a:lnTo>
                      <a:pt x="1648" y="160"/>
                    </a:lnTo>
                    <a:lnTo>
                      <a:pt x="1642" y="158"/>
                    </a:lnTo>
                    <a:lnTo>
                      <a:pt x="1638" y="154"/>
                    </a:lnTo>
                    <a:lnTo>
                      <a:pt x="1632" y="152"/>
                    </a:lnTo>
                    <a:lnTo>
                      <a:pt x="1628" y="148"/>
                    </a:lnTo>
                    <a:lnTo>
                      <a:pt x="1622" y="146"/>
                    </a:lnTo>
                    <a:lnTo>
                      <a:pt x="1604" y="146"/>
                    </a:lnTo>
                    <a:lnTo>
                      <a:pt x="1590" y="152"/>
                    </a:lnTo>
                    <a:lnTo>
                      <a:pt x="1588" y="150"/>
                    </a:lnTo>
                    <a:lnTo>
                      <a:pt x="1584" y="146"/>
                    </a:lnTo>
                    <a:lnTo>
                      <a:pt x="1582" y="144"/>
                    </a:lnTo>
                    <a:lnTo>
                      <a:pt x="1580" y="140"/>
                    </a:lnTo>
                    <a:lnTo>
                      <a:pt x="1580" y="146"/>
                    </a:lnTo>
                    <a:lnTo>
                      <a:pt x="1580" y="154"/>
                    </a:lnTo>
                    <a:lnTo>
                      <a:pt x="1580" y="160"/>
                    </a:lnTo>
                    <a:lnTo>
                      <a:pt x="1570" y="146"/>
                    </a:lnTo>
                    <a:lnTo>
                      <a:pt x="1566" y="136"/>
                    </a:lnTo>
                    <a:lnTo>
                      <a:pt x="1560" y="128"/>
                    </a:lnTo>
                    <a:lnTo>
                      <a:pt x="1552" y="122"/>
                    </a:lnTo>
                    <a:lnTo>
                      <a:pt x="1536" y="118"/>
                    </a:lnTo>
                    <a:lnTo>
                      <a:pt x="1520" y="118"/>
                    </a:lnTo>
                    <a:lnTo>
                      <a:pt x="1504" y="120"/>
                    </a:lnTo>
                    <a:lnTo>
                      <a:pt x="1488" y="118"/>
                    </a:lnTo>
                    <a:lnTo>
                      <a:pt x="1476" y="114"/>
                    </a:lnTo>
                    <a:lnTo>
                      <a:pt x="1470" y="102"/>
                    </a:lnTo>
                    <a:lnTo>
                      <a:pt x="1472" y="100"/>
                    </a:lnTo>
                    <a:lnTo>
                      <a:pt x="1474" y="98"/>
                    </a:lnTo>
                    <a:lnTo>
                      <a:pt x="1476" y="96"/>
                    </a:lnTo>
                    <a:lnTo>
                      <a:pt x="1462" y="98"/>
                    </a:lnTo>
                    <a:lnTo>
                      <a:pt x="1450" y="108"/>
                    </a:lnTo>
                    <a:lnTo>
                      <a:pt x="1442" y="118"/>
                    </a:lnTo>
                    <a:lnTo>
                      <a:pt x="1442" y="112"/>
                    </a:lnTo>
                    <a:lnTo>
                      <a:pt x="1440" y="106"/>
                    </a:lnTo>
                    <a:lnTo>
                      <a:pt x="1440" y="100"/>
                    </a:lnTo>
                    <a:lnTo>
                      <a:pt x="1428" y="98"/>
                    </a:lnTo>
                    <a:lnTo>
                      <a:pt x="1416" y="96"/>
                    </a:lnTo>
                    <a:lnTo>
                      <a:pt x="1402" y="96"/>
                    </a:lnTo>
                    <a:lnTo>
                      <a:pt x="1390" y="96"/>
                    </a:lnTo>
                    <a:lnTo>
                      <a:pt x="1380" y="98"/>
                    </a:lnTo>
                    <a:lnTo>
                      <a:pt x="1376" y="104"/>
                    </a:lnTo>
                    <a:lnTo>
                      <a:pt x="1376" y="112"/>
                    </a:lnTo>
                    <a:lnTo>
                      <a:pt x="1386" y="122"/>
                    </a:lnTo>
                    <a:lnTo>
                      <a:pt x="1374" y="126"/>
                    </a:lnTo>
                    <a:lnTo>
                      <a:pt x="1368" y="124"/>
                    </a:lnTo>
                    <a:lnTo>
                      <a:pt x="1362" y="120"/>
                    </a:lnTo>
                    <a:lnTo>
                      <a:pt x="1358" y="114"/>
                    </a:lnTo>
                    <a:lnTo>
                      <a:pt x="1354" y="106"/>
                    </a:lnTo>
                    <a:lnTo>
                      <a:pt x="1346" y="104"/>
                    </a:lnTo>
                    <a:lnTo>
                      <a:pt x="1340" y="102"/>
                    </a:lnTo>
                    <a:lnTo>
                      <a:pt x="1334" y="104"/>
                    </a:lnTo>
                    <a:lnTo>
                      <a:pt x="1330" y="106"/>
                    </a:lnTo>
                    <a:lnTo>
                      <a:pt x="1328" y="110"/>
                    </a:lnTo>
                    <a:lnTo>
                      <a:pt x="1324" y="116"/>
                    </a:lnTo>
                    <a:lnTo>
                      <a:pt x="1322" y="120"/>
                    </a:lnTo>
                    <a:lnTo>
                      <a:pt x="1320" y="126"/>
                    </a:lnTo>
                    <a:lnTo>
                      <a:pt x="1318" y="130"/>
                    </a:lnTo>
                    <a:lnTo>
                      <a:pt x="1296" y="116"/>
                    </a:lnTo>
                    <a:lnTo>
                      <a:pt x="1274" y="104"/>
                    </a:lnTo>
                    <a:lnTo>
                      <a:pt x="1248" y="94"/>
                    </a:lnTo>
                    <a:lnTo>
                      <a:pt x="1242" y="92"/>
                    </a:lnTo>
                    <a:lnTo>
                      <a:pt x="1238" y="94"/>
                    </a:lnTo>
                    <a:lnTo>
                      <a:pt x="1234" y="94"/>
                    </a:lnTo>
                    <a:lnTo>
                      <a:pt x="1228" y="92"/>
                    </a:lnTo>
                    <a:lnTo>
                      <a:pt x="1224" y="90"/>
                    </a:lnTo>
                    <a:lnTo>
                      <a:pt x="1222" y="86"/>
                    </a:lnTo>
                    <a:lnTo>
                      <a:pt x="1218" y="82"/>
                    </a:lnTo>
                    <a:lnTo>
                      <a:pt x="1216" y="78"/>
                    </a:lnTo>
                    <a:lnTo>
                      <a:pt x="1212" y="76"/>
                    </a:lnTo>
                    <a:lnTo>
                      <a:pt x="1206" y="76"/>
                    </a:lnTo>
                    <a:lnTo>
                      <a:pt x="1200" y="76"/>
                    </a:lnTo>
                    <a:lnTo>
                      <a:pt x="1196" y="76"/>
                    </a:lnTo>
                    <a:lnTo>
                      <a:pt x="1190" y="76"/>
                    </a:lnTo>
                    <a:lnTo>
                      <a:pt x="1186" y="74"/>
                    </a:lnTo>
                    <a:lnTo>
                      <a:pt x="1184" y="72"/>
                    </a:lnTo>
                    <a:lnTo>
                      <a:pt x="1180" y="68"/>
                    </a:lnTo>
                    <a:lnTo>
                      <a:pt x="1176" y="64"/>
                    </a:lnTo>
                    <a:lnTo>
                      <a:pt x="1172" y="62"/>
                    </a:lnTo>
                    <a:lnTo>
                      <a:pt x="1168" y="62"/>
                    </a:lnTo>
                    <a:lnTo>
                      <a:pt x="1160" y="66"/>
                    </a:lnTo>
                    <a:lnTo>
                      <a:pt x="1154" y="76"/>
                    </a:lnTo>
                    <a:lnTo>
                      <a:pt x="1152" y="86"/>
                    </a:lnTo>
                    <a:lnTo>
                      <a:pt x="1152" y="96"/>
                    </a:lnTo>
                    <a:lnTo>
                      <a:pt x="1146" y="92"/>
                    </a:lnTo>
                    <a:lnTo>
                      <a:pt x="1140" y="88"/>
                    </a:lnTo>
                    <a:lnTo>
                      <a:pt x="1136" y="82"/>
                    </a:lnTo>
                    <a:lnTo>
                      <a:pt x="1132" y="76"/>
                    </a:lnTo>
                    <a:lnTo>
                      <a:pt x="1108" y="90"/>
                    </a:lnTo>
                    <a:lnTo>
                      <a:pt x="1082" y="96"/>
                    </a:lnTo>
                    <a:lnTo>
                      <a:pt x="1084" y="90"/>
                    </a:lnTo>
                    <a:lnTo>
                      <a:pt x="1086" y="84"/>
                    </a:lnTo>
                    <a:lnTo>
                      <a:pt x="1088" y="82"/>
                    </a:lnTo>
                    <a:lnTo>
                      <a:pt x="1092" y="78"/>
                    </a:lnTo>
                    <a:lnTo>
                      <a:pt x="1096" y="76"/>
                    </a:lnTo>
                    <a:lnTo>
                      <a:pt x="1100" y="74"/>
                    </a:lnTo>
                    <a:lnTo>
                      <a:pt x="1104" y="70"/>
                    </a:lnTo>
                    <a:lnTo>
                      <a:pt x="1110" y="66"/>
                    </a:lnTo>
                    <a:lnTo>
                      <a:pt x="1114" y="60"/>
                    </a:lnTo>
                    <a:lnTo>
                      <a:pt x="1118" y="56"/>
                    </a:lnTo>
                    <a:lnTo>
                      <a:pt x="1122" y="52"/>
                    </a:lnTo>
                    <a:lnTo>
                      <a:pt x="1138" y="42"/>
                    </a:lnTo>
                    <a:lnTo>
                      <a:pt x="1154" y="38"/>
                    </a:lnTo>
                    <a:lnTo>
                      <a:pt x="1172" y="36"/>
                    </a:lnTo>
                    <a:lnTo>
                      <a:pt x="1160" y="28"/>
                    </a:lnTo>
                    <a:lnTo>
                      <a:pt x="1150" y="18"/>
                    </a:lnTo>
                    <a:lnTo>
                      <a:pt x="1138" y="12"/>
                    </a:lnTo>
                    <a:lnTo>
                      <a:pt x="1126" y="14"/>
                    </a:lnTo>
                    <a:lnTo>
                      <a:pt x="1114" y="18"/>
                    </a:lnTo>
                    <a:lnTo>
                      <a:pt x="1102" y="20"/>
                    </a:lnTo>
                    <a:lnTo>
                      <a:pt x="1094" y="14"/>
                    </a:lnTo>
                    <a:lnTo>
                      <a:pt x="1088" y="6"/>
                    </a:lnTo>
                    <a:lnTo>
                      <a:pt x="1082" y="0"/>
                    </a:lnTo>
                    <a:lnTo>
                      <a:pt x="1066" y="4"/>
                    </a:lnTo>
                    <a:lnTo>
                      <a:pt x="1052" y="12"/>
                    </a:lnTo>
                    <a:lnTo>
                      <a:pt x="1038" y="22"/>
                    </a:lnTo>
                    <a:lnTo>
                      <a:pt x="1030" y="26"/>
                    </a:lnTo>
                    <a:lnTo>
                      <a:pt x="1018" y="32"/>
                    </a:lnTo>
                    <a:lnTo>
                      <a:pt x="1006" y="40"/>
                    </a:lnTo>
                    <a:lnTo>
                      <a:pt x="1008" y="32"/>
                    </a:lnTo>
                    <a:lnTo>
                      <a:pt x="1010" y="24"/>
                    </a:lnTo>
                    <a:lnTo>
                      <a:pt x="1014" y="18"/>
                    </a:lnTo>
                    <a:lnTo>
                      <a:pt x="1000" y="18"/>
                    </a:lnTo>
                    <a:lnTo>
                      <a:pt x="980" y="20"/>
                    </a:lnTo>
                    <a:lnTo>
                      <a:pt x="962" y="24"/>
                    </a:lnTo>
                    <a:lnTo>
                      <a:pt x="946" y="30"/>
                    </a:lnTo>
                    <a:lnTo>
                      <a:pt x="932" y="36"/>
                    </a:lnTo>
                    <a:lnTo>
                      <a:pt x="916" y="38"/>
                    </a:lnTo>
                    <a:lnTo>
                      <a:pt x="918" y="42"/>
                    </a:lnTo>
                    <a:lnTo>
                      <a:pt x="922" y="46"/>
                    </a:lnTo>
                    <a:lnTo>
                      <a:pt x="928" y="50"/>
                    </a:lnTo>
                    <a:lnTo>
                      <a:pt x="932" y="52"/>
                    </a:lnTo>
                    <a:lnTo>
                      <a:pt x="938" y="54"/>
                    </a:lnTo>
                    <a:lnTo>
                      <a:pt x="932" y="60"/>
                    </a:lnTo>
                    <a:lnTo>
                      <a:pt x="920" y="66"/>
                    </a:lnTo>
                    <a:lnTo>
                      <a:pt x="902" y="70"/>
                    </a:lnTo>
                    <a:lnTo>
                      <a:pt x="886" y="74"/>
                    </a:lnTo>
                    <a:lnTo>
                      <a:pt x="876" y="80"/>
                    </a:lnTo>
                    <a:lnTo>
                      <a:pt x="880" y="82"/>
                    </a:lnTo>
                    <a:lnTo>
                      <a:pt x="884" y="84"/>
                    </a:lnTo>
                    <a:lnTo>
                      <a:pt x="890" y="88"/>
                    </a:lnTo>
                    <a:lnTo>
                      <a:pt x="894" y="90"/>
                    </a:lnTo>
                    <a:lnTo>
                      <a:pt x="896" y="94"/>
                    </a:lnTo>
                    <a:lnTo>
                      <a:pt x="898" y="98"/>
                    </a:lnTo>
                    <a:lnTo>
                      <a:pt x="898" y="102"/>
                    </a:lnTo>
                    <a:lnTo>
                      <a:pt x="894" y="106"/>
                    </a:lnTo>
                    <a:lnTo>
                      <a:pt x="886" y="110"/>
                    </a:lnTo>
                    <a:lnTo>
                      <a:pt x="888" y="114"/>
                    </a:lnTo>
                    <a:lnTo>
                      <a:pt x="890" y="120"/>
                    </a:lnTo>
                    <a:lnTo>
                      <a:pt x="894" y="124"/>
                    </a:lnTo>
                    <a:lnTo>
                      <a:pt x="898" y="126"/>
                    </a:lnTo>
                    <a:lnTo>
                      <a:pt x="902" y="128"/>
                    </a:lnTo>
                    <a:lnTo>
                      <a:pt x="904" y="134"/>
                    </a:lnTo>
                    <a:lnTo>
                      <a:pt x="902" y="140"/>
                    </a:lnTo>
                    <a:lnTo>
                      <a:pt x="900" y="144"/>
                    </a:lnTo>
                    <a:lnTo>
                      <a:pt x="896" y="146"/>
                    </a:lnTo>
                    <a:lnTo>
                      <a:pt x="892" y="146"/>
                    </a:lnTo>
                    <a:lnTo>
                      <a:pt x="888" y="146"/>
                    </a:lnTo>
                    <a:lnTo>
                      <a:pt x="884" y="144"/>
                    </a:lnTo>
                    <a:lnTo>
                      <a:pt x="878" y="140"/>
                    </a:lnTo>
                    <a:lnTo>
                      <a:pt x="874" y="136"/>
                    </a:lnTo>
                    <a:lnTo>
                      <a:pt x="872" y="132"/>
                    </a:lnTo>
                    <a:lnTo>
                      <a:pt x="870" y="126"/>
                    </a:lnTo>
                    <a:lnTo>
                      <a:pt x="872" y="122"/>
                    </a:lnTo>
                    <a:lnTo>
                      <a:pt x="872" y="118"/>
                    </a:lnTo>
                    <a:lnTo>
                      <a:pt x="876" y="116"/>
                    </a:lnTo>
                    <a:lnTo>
                      <a:pt x="878" y="114"/>
                    </a:lnTo>
                    <a:lnTo>
                      <a:pt x="880" y="112"/>
                    </a:lnTo>
                    <a:lnTo>
                      <a:pt x="880" y="108"/>
                    </a:lnTo>
                    <a:lnTo>
                      <a:pt x="880" y="104"/>
                    </a:lnTo>
                    <a:lnTo>
                      <a:pt x="876" y="100"/>
                    </a:lnTo>
                    <a:lnTo>
                      <a:pt x="870" y="96"/>
                    </a:lnTo>
                    <a:lnTo>
                      <a:pt x="864" y="94"/>
                    </a:lnTo>
                    <a:lnTo>
                      <a:pt x="858" y="92"/>
                    </a:lnTo>
                    <a:lnTo>
                      <a:pt x="852" y="90"/>
                    </a:lnTo>
                    <a:lnTo>
                      <a:pt x="852" y="92"/>
                    </a:lnTo>
                    <a:lnTo>
                      <a:pt x="850" y="96"/>
                    </a:lnTo>
                    <a:lnTo>
                      <a:pt x="848" y="100"/>
                    </a:lnTo>
                    <a:lnTo>
                      <a:pt x="848" y="104"/>
                    </a:lnTo>
                    <a:lnTo>
                      <a:pt x="844" y="104"/>
                    </a:lnTo>
                    <a:lnTo>
                      <a:pt x="842" y="102"/>
                    </a:lnTo>
                    <a:lnTo>
                      <a:pt x="846" y="106"/>
                    </a:lnTo>
                    <a:lnTo>
                      <a:pt x="850" y="108"/>
                    </a:lnTo>
                    <a:lnTo>
                      <a:pt x="850" y="114"/>
                    </a:lnTo>
                    <a:lnTo>
                      <a:pt x="850" y="118"/>
                    </a:lnTo>
                    <a:lnTo>
                      <a:pt x="840" y="120"/>
                    </a:lnTo>
                    <a:lnTo>
                      <a:pt x="830" y="118"/>
                    </a:lnTo>
                    <a:lnTo>
                      <a:pt x="822" y="114"/>
                    </a:lnTo>
                    <a:lnTo>
                      <a:pt x="816" y="108"/>
                    </a:lnTo>
                    <a:lnTo>
                      <a:pt x="816" y="104"/>
                    </a:lnTo>
                    <a:lnTo>
                      <a:pt x="816" y="102"/>
                    </a:lnTo>
                    <a:lnTo>
                      <a:pt x="818" y="98"/>
                    </a:lnTo>
                    <a:lnTo>
                      <a:pt x="820" y="96"/>
                    </a:lnTo>
                    <a:lnTo>
                      <a:pt x="822" y="92"/>
                    </a:lnTo>
                    <a:lnTo>
                      <a:pt x="824" y="88"/>
                    </a:lnTo>
                    <a:lnTo>
                      <a:pt x="824" y="86"/>
                    </a:lnTo>
                    <a:lnTo>
                      <a:pt x="824" y="82"/>
                    </a:lnTo>
                    <a:lnTo>
                      <a:pt x="822" y="82"/>
                    </a:lnTo>
                    <a:lnTo>
                      <a:pt x="818" y="80"/>
                    </a:lnTo>
                    <a:lnTo>
                      <a:pt x="812" y="80"/>
                    </a:lnTo>
                    <a:lnTo>
                      <a:pt x="806" y="100"/>
                    </a:lnTo>
                    <a:lnTo>
                      <a:pt x="804" y="126"/>
                    </a:lnTo>
                    <a:lnTo>
                      <a:pt x="796" y="114"/>
                    </a:lnTo>
                    <a:lnTo>
                      <a:pt x="792" y="100"/>
                    </a:lnTo>
                    <a:lnTo>
                      <a:pt x="790" y="90"/>
                    </a:lnTo>
                    <a:lnTo>
                      <a:pt x="794" y="78"/>
                    </a:lnTo>
                    <a:lnTo>
                      <a:pt x="780" y="76"/>
                    </a:lnTo>
                    <a:lnTo>
                      <a:pt x="768" y="82"/>
                    </a:lnTo>
                    <a:lnTo>
                      <a:pt x="760" y="92"/>
                    </a:lnTo>
                    <a:lnTo>
                      <a:pt x="754" y="106"/>
                    </a:lnTo>
                    <a:lnTo>
                      <a:pt x="752" y="120"/>
                    </a:lnTo>
                    <a:lnTo>
                      <a:pt x="754" y="128"/>
                    </a:lnTo>
                    <a:lnTo>
                      <a:pt x="760" y="138"/>
                    </a:lnTo>
                    <a:lnTo>
                      <a:pt x="764" y="148"/>
                    </a:lnTo>
                    <a:lnTo>
                      <a:pt x="766" y="156"/>
                    </a:lnTo>
                    <a:lnTo>
                      <a:pt x="762" y="164"/>
                    </a:lnTo>
                    <a:lnTo>
                      <a:pt x="750" y="166"/>
                    </a:lnTo>
                    <a:lnTo>
                      <a:pt x="740" y="160"/>
                    </a:lnTo>
                    <a:lnTo>
                      <a:pt x="730" y="150"/>
                    </a:lnTo>
                    <a:lnTo>
                      <a:pt x="722" y="142"/>
                    </a:lnTo>
                    <a:lnTo>
                      <a:pt x="712" y="138"/>
                    </a:lnTo>
                    <a:lnTo>
                      <a:pt x="704" y="136"/>
                    </a:lnTo>
                    <a:lnTo>
                      <a:pt x="694" y="136"/>
                    </a:lnTo>
                    <a:lnTo>
                      <a:pt x="696" y="140"/>
                    </a:lnTo>
                    <a:lnTo>
                      <a:pt x="696" y="144"/>
                    </a:lnTo>
                    <a:lnTo>
                      <a:pt x="696" y="150"/>
                    </a:lnTo>
                    <a:lnTo>
                      <a:pt x="692" y="158"/>
                    </a:lnTo>
                    <a:lnTo>
                      <a:pt x="684" y="162"/>
                    </a:lnTo>
                    <a:lnTo>
                      <a:pt x="678" y="160"/>
                    </a:lnTo>
                    <a:lnTo>
                      <a:pt x="668" y="156"/>
                    </a:lnTo>
                    <a:lnTo>
                      <a:pt x="660" y="152"/>
                    </a:lnTo>
                    <a:lnTo>
                      <a:pt x="652" y="150"/>
                    </a:lnTo>
                    <a:lnTo>
                      <a:pt x="646" y="152"/>
                    </a:lnTo>
                    <a:lnTo>
                      <a:pt x="638" y="154"/>
                    </a:lnTo>
                    <a:lnTo>
                      <a:pt x="632" y="158"/>
                    </a:lnTo>
                    <a:lnTo>
                      <a:pt x="626" y="162"/>
                    </a:lnTo>
                    <a:lnTo>
                      <a:pt x="628" y="158"/>
                    </a:lnTo>
                    <a:lnTo>
                      <a:pt x="630" y="152"/>
                    </a:lnTo>
                    <a:lnTo>
                      <a:pt x="634" y="148"/>
                    </a:lnTo>
                    <a:lnTo>
                      <a:pt x="618" y="150"/>
                    </a:lnTo>
                    <a:lnTo>
                      <a:pt x="604" y="160"/>
                    </a:lnTo>
                    <a:lnTo>
                      <a:pt x="588" y="174"/>
                    </a:lnTo>
                    <a:lnTo>
                      <a:pt x="572" y="186"/>
                    </a:lnTo>
                    <a:lnTo>
                      <a:pt x="558" y="188"/>
                    </a:lnTo>
                    <a:lnTo>
                      <a:pt x="558" y="182"/>
                    </a:lnTo>
                    <a:lnTo>
                      <a:pt x="560" y="174"/>
                    </a:lnTo>
                    <a:lnTo>
                      <a:pt x="566" y="168"/>
                    </a:lnTo>
                    <a:lnTo>
                      <a:pt x="562" y="162"/>
                    </a:lnTo>
                    <a:lnTo>
                      <a:pt x="558" y="160"/>
                    </a:lnTo>
                    <a:lnTo>
                      <a:pt x="552" y="158"/>
                    </a:lnTo>
                    <a:lnTo>
                      <a:pt x="546" y="158"/>
                    </a:lnTo>
                    <a:lnTo>
                      <a:pt x="544" y="164"/>
                    </a:lnTo>
                    <a:lnTo>
                      <a:pt x="542" y="170"/>
                    </a:lnTo>
                    <a:lnTo>
                      <a:pt x="542" y="174"/>
                    </a:lnTo>
                    <a:lnTo>
                      <a:pt x="540" y="180"/>
                    </a:lnTo>
                    <a:lnTo>
                      <a:pt x="538" y="184"/>
                    </a:lnTo>
                    <a:lnTo>
                      <a:pt x="534" y="188"/>
                    </a:lnTo>
                    <a:lnTo>
                      <a:pt x="536" y="192"/>
                    </a:lnTo>
                    <a:lnTo>
                      <a:pt x="536" y="196"/>
                    </a:lnTo>
                    <a:lnTo>
                      <a:pt x="534" y="198"/>
                    </a:lnTo>
                    <a:lnTo>
                      <a:pt x="530" y="200"/>
                    </a:lnTo>
                    <a:lnTo>
                      <a:pt x="526" y="200"/>
                    </a:lnTo>
                    <a:lnTo>
                      <a:pt x="522" y="200"/>
                    </a:lnTo>
                    <a:lnTo>
                      <a:pt x="518" y="198"/>
                    </a:lnTo>
                    <a:lnTo>
                      <a:pt x="514" y="196"/>
                    </a:lnTo>
                    <a:lnTo>
                      <a:pt x="518" y="204"/>
                    </a:lnTo>
                    <a:lnTo>
                      <a:pt x="518" y="212"/>
                    </a:lnTo>
                    <a:lnTo>
                      <a:pt x="518" y="220"/>
                    </a:lnTo>
                    <a:lnTo>
                      <a:pt x="512" y="222"/>
                    </a:lnTo>
                    <a:lnTo>
                      <a:pt x="506" y="222"/>
                    </a:lnTo>
                    <a:lnTo>
                      <a:pt x="502" y="220"/>
                    </a:lnTo>
                    <a:lnTo>
                      <a:pt x="500" y="218"/>
                    </a:lnTo>
                    <a:lnTo>
                      <a:pt x="500" y="214"/>
                    </a:lnTo>
                    <a:lnTo>
                      <a:pt x="498" y="210"/>
                    </a:lnTo>
                    <a:lnTo>
                      <a:pt x="498" y="206"/>
                    </a:lnTo>
                    <a:lnTo>
                      <a:pt x="496" y="202"/>
                    </a:lnTo>
                    <a:lnTo>
                      <a:pt x="494" y="196"/>
                    </a:lnTo>
                    <a:lnTo>
                      <a:pt x="486" y="204"/>
                    </a:lnTo>
                    <a:lnTo>
                      <a:pt x="476" y="212"/>
                    </a:lnTo>
                    <a:lnTo>
                      <a:pt x="466" y="218"/>
                    </a:lnTo>
                    <a:lnTo>
                      <a:pt x="466" y="206"/>
                    </a:lnTo>
                    <a:lnTo>
                      <a:pt x="462" y="196"/>
                    </a:lnTo>
                    <a:lnTo>
                      <a:pt x="456" y="188"/>
                    </a:lnTo>
                    <a:lnTo>
                      <a:pt x="450" y="180"/>
                    </a:lnTo>
                    <a:lnTo>
                      <a:pt x="444" y="170"/>
                    </a:lnTo>
                    <a:lnTo>
                      <a:pt x="466" y="170"/>
                    </a:lnTo>
                    <a:lnTo>
                      <a:pt x="488" y="174"/>
                    </a:lnTo>
                    <a:lnTo>
                      <a:pt x="510" y="176"/>
                    </a:lnTo>
                    <a:lnTo>
                      <a:pt x="494" y="150"/>
                    </a:lnTo>
                    <a:lnTo>
                      <a:pt x="474" y="134"/>
                    </a:lnTo>
                    <a:lnTo>
                      <a:pt x="448" y="128"/>
                    </a:lnTo>
                    <a:lnTo>
                      <a:pt x="420" y="130"/>
                    </a:lnTo>
                    <a:lnTo>
                      <a:pt x="422" y="126"/>
                    </a:lnTo>
                    <a:lnTo>
                      <a:pt x="424" y="122"/>
                    </a:lnTo>
                    <a:lnTo>
                      <a:pt x="426" y="118"/>
                    </a:lnTo>
                    <a:lnTo>
                      <a:pt x="428" y="114"/>
                    </a:lnTo>
                    <a:lnTo>
                      <a:pt x="418" y="106"/>
                    </a:lnTo>
                    <a:lnTo>
                      <a:pt x="408" y="106"/>
                    </a:lnTo>
                    <a:lnTo>
                      <a:pt x="398" y="112"/>
                    </a:lnTo>
                    <a:lnTo>
                      <a:pt x="388" y="118"/>
                    </a:lnTo>
                    <a:lnTo>
                      <a:pt x="378" y="120"/>
                    </a:lnTo>
                    <a:lnTo>
                      <a:pt x="366" y="120"/>
                    </a:lnTo>
                    <a:lnTo>
                      <a:pt x="360" y="116"/>
                    </a:lnTo>
                    <a:lnTo>
                      <a:pt x="356" y="112"/>
                    </a:lnTo>
                    <a:lnTo>
                      <a:pt x="350" y="110"/>
                    </a:lnTo>
                    <a:lnTo>
                      <a:pt x="338" y="114"/>
                    </a:lnTo>
                    <a:lnTo>
                      <a:pt x="332" y="118"/>
                    </a:lnTo>
                    <a:lnTo>
                      <a:pt x="326" y="122"/>
                    </a:lnTo>
                    <a:lnTo>
                      <a:pt x="320" y="128"/>
                    </a:lnTo>
                    <a:lnTo>
                      <a:pt x="316" y="134"/>
                    </a:lnTo>
                    <a:lnTo>
                      <a:pt x="314" y="140"/>
                    </a:lnTo>
                    <a:lnTo>
                      <a:pt x="312" y="146"/>
                    </a:lnTo>
                    <a:lnTo>
                      <a:pt x="312" y="150"/>
                    </a:lnTo>
                    <a:lnTo>
                      <a:pt x="312" y="156"/>
                    </a:lnTo>
                    <a:lnTo>
                      <a:pt x="312" y="160"/>
                    </a:lnTo>
                    <a:lnTo>
                      <a:pt x="308" y="166"/>
                    </a:lnTo>
                    <a:lnTo>
                      <a:pt x="302" y="168"/>
                    </a:lnTo>
                    <a:lnTo>
                      <a:pt x="298" y="172"/>
                    </a:lnTo>
                    <a:lnTo>
                      <a:pt x="292" y="174"/>
                    </a:lnTo>
                    <a:lnTo>
                      <a:pt x="288" y="176"/>
                    </a:lnTo>
                    <a:lnTo>
                      <a:pt x="282" y="180"/>
                    </a:lnTo>
                    <a:lnTo>
                      <a:pt x="278" y="184"/>
                    </a:lnTo>
                    <a:lnTo>
                      <a:pt x="274" y="190"/>
                    </a:lnTo>
                    <a:lnTo>
                      <a:pt x="272" y="194"/>
                    </a:lnTo>
                    <a:lnTo>
                      <a:pt x="272" y="200"/>
                    </a:lnTo>
                    <a:lnTo>
                      <a:pt x="272" y="210"/>
                    </a:lnTo>
                    <a:lnTo>
                      <a:pt x="260" y="214"/>
                    </a:lnTo>
                    <a:lnTo>
                      <a:pt x="250" y="220"/>
                    </a:lnTo>
                    <a:lnTo>
                      <a:pt x="242" y="228"/>
                    </a:lnTo>
                    <a:lnTo>
                      <a:pt x="232" y="234"/>
                    </a:lnTo>
                    <a:lnTo>
                      <a:pt x="220" y="234"/>
                    </a:lnTo>
                    <a:lnTo>
                      <a:pt x="220" y="240"/>
                    </a:lnTo>
                    <a:lnTo>
                      <a:pt x="220" y="246"/>
                    </a:lnTo>
                    <a:lnTo>
                      <a:pt x="222" y="252"/>
                    </a:lnTo>
                    <a:lnTo>
                      <a:pt x="220" y="260"/>
                    </a:lnTo>
                    <a:lnTo>
                      <a:pt x="220" y="264"/>
                    </a:lnTo>
                    <a:lnTo>
                      <a:pt x="216" y="268"/>
                    </a:lnTo>
                    <a:lnTo>
                      <a:pt x="212" y="272"/>
                    </a:lnTo>
                    <a:lnTo>
                      <a:pt x="208" y="276"/>
                    </a:lnTo>
                    <a:lnTo>
                      <a:pt x="204" y="278"/>
                    </a:lnTo>
                    <a:lnTo>
                      <a:pt x="200" y="282"/>
                    </a:lnTo>
                    <a:lnTo>
                      <a:pt x="198" y="288"/>
                    </a:lnTo>
                    <a:lnTo>
                      <a:pt x="198" y="292"/>
                    </a:lnTo>
                    <a:lnTo>
                      <a:pt x="200" y="296"/>
                    </a:lnTo>
                    <a:lnTo>
                      <a:pt x="202" y="300"/>
                    </a:lnTo>
                    <a:lnTo>
                      <a:pt x="206" y="302"/>
                    </a:lnTo>
                    <a:lnTo>
                      <a:pt x="210" y="304"/>
                    </a:lnTo>
                    <a:lnTo>
                      <a:pt x="214" y="306"/>
                    </a:lnTo>
                    <a:lnTo>
                      <a:pt x="218" y="308"/>
                    </a:lnTo>
                    <a:lnTo>
                      <a:pt x="220" y="310"/>
                    </a:lnTo>
                    <a:lnTo>
                      <a:pt x="220" y="314"/>
                    </a:lnTo>
                    <a:lnTo>
                      <a:pt x="220" y="318"/>
                    </a:lnTo>
                    <a:lnTo>
                      <a:pt x="240" y="302"/>
                    </a:lnTo>
                    <a:lnTo>
                      <a:pt x="262" y="290"/>
                    </a:lnTo>
                    <a:lnTo>
                      <a:pt x="286" y="286"/>
                    </a:lnTo>
                    <a:lnTo>
                      <a:pt x="286" y="298"/>
                    </a:lnTo>
                    <a:lnTo>
                      <a:pt x="282" y="306"/>
                    </a:lnTo>
                    <a:lnTo>
                      <a:pt x="272" y="310"/>
                    </a:lnTo>
                    <a:lnTo>
                      <a:pt x="262" y="310"/>
                    </a:lnTo>
                    <a:lnTo>
                      <a:pt x="252" y="306"/>
                    </a:lnTo>
                    <a:lnTo>
                      <a:pt x="252" y="316"/>
                    </a:lnTo>
                    <a:lnTo>
                      <a:pt x="258" y="324"/>
                    </a:lnTo>
                    <a:lnTo>
                      <a:pt x="266" y="328"/>
                    </a:lnTo>
                    <a:lnTo>
                      <a:pt x="272" y="334"/>
                    </a:lnTo>
                    <a:lnTo>
                      <a:pt x="274" y="344"/>
                    </a:lnTo>
                    <a:lnTo>
                      <a:pt x="286" y="344"/>
                    </a:lnTo>
                    <a:lnTo>
                      <a:pt x="296" y="340"/>
                    </a:lnTo>
                    <a:lnTo>
                      <a:pt x="302" y="332"/>
                    </a:lnTo>
                    <a:lnTo>
                      <a:pt x="304" y="324"/>
                    </a:lnTo>
                    <a:lnTo>
                      <a:pt x="300" y="316"/>
                    </a:lnTo>
                    <a:lnTo>
                      <a:pt x="290" y="310"/>
                    </a:lnTo>
                    <a:lnTo>
                      <a:pt x="298" y="306"/>
                    </a:lnTo>
                    <a:lnTo>
                      <a:pt x="308" y="304"/>
                    </a:lnTo>
                    <a:lnTo>
                      <a:pt x="318" y="300"/>
                    </a:lnTo>
                    <a:lnTo>
                      <a:pt x="328" y="298"/>
                    </a:lnTo>
                    <a:lnTo>
                      <a:pt x="334" y="290"/>
                    </a:lnTo>
                    <a:lnTo>
                      <a:pt x="334" y="278"/>
                    </a:lnTo>
                    <a:lnTo>
                      <a:pt x="316" y="276"/>
                    </a:lnTo>
                    <a:lnTo>
                      <a:pt x="308" y="272"/>
                    </a:lnTo>
                    <a:lnTo>
                      <a:pt x="306" y="264"/>
                    </a:lnTo>
                    <a:lnTo>
                      <a:pt x="310" y="254"/>
                    </a:lnTo>
                    <a:lnTo>
                      <a:pt x="314" y="242"/>
                    </a:lnTo>
                    <a:lnTo>
                      <a:pt x="320" y="228"/>
                    </a:lnTo>
                    <a:lnTo>
                      <a:pt x="314" y="226"/>
                    </a:lnTo>
                    <a:lnTo>
                      <a:pt x="310" y="224"/>
                    </a:lnTo>
                    <a:lnTo>
                      <a:pt x="304" y="224"/>
                    </a:lnTo>
                    <a:lnTo>
                      <a:pt x="316" y="222"/>
                    </a:lnTo>
                    <a:lnTo>
                      <a:pt x="326" y="220"/>
                    </a:lnTo>
                    <a:lnTo>
                      <a:pt x="336" y="222"/>
                    </a:lnTo>
                    <a:lnTo>
                      <a:pt x="344" y="220"/>
                    </a:lnTo>
                    <a:lnTo>
                      <a:pt x="352" y="216"/>
                    </a:lnTo>
                    <a:lnTo>
                      <a:pt x="356" y="208"/>
                    </a:lnTo>
                    <a:lnTo>
                      <a:pt x="356" y="194"/>
                    </a:lnTo>
                    <a:lnTo>
                      <a:pt x="362" y="194"/>
                    </a:lnTo>
                    <a:lnTo>
                      <a:pt x="368" y="194"/>
                    </a:lnTo>
                    <a:lnTo>
                      <a:pt x="374" y="194"/>
                    </a:lnTo>
                    <a:lnTo>
                      <a:pt x="378" y="194"/>
                    </a:lnTo>
                    <a:lnTo>
                      <a:pt x="380" y="194"/>
                    </a:lnTo>
                    <a:lnTo>
                      <a:pt x="382" y="196"/>
                    </a:lnTo>
                    <a:lnTo>
                      <a:pt x="384" y="200"/>
                    </a:lnTo>
                    <a:lnTo>
                      <a:pt x="384" y="206"/>
                    </a:lnTo>
                    <a:lnTo>
                      <a:pt x="382" y="210"/>
                    </a:lnTo>
                    <a:lnTo>
                      <a:pt x="378" y="214"/>
                    </a:lnTo>
                    <a:lnTo>
                      <a:pt x="376" y="218"/>
                    </a:lnTo>
                    <a:lnTo>
                      <a:pt x="372" y="222"/>
                    </a:lnTo>
                    <a:lnTo>
                      <a:pt x="368" y="228"/>
                    </a:lnTo>
                    <a:lnTo>
                      <a:pt x="366" y="230"/>
                    </a:lnTo>
                    <a:lnTo>
                      <a:pt x="364" y="232"/>
                    </a:lnTo>
                    <a:lnTo>
                      <a:pt x="362" y="234"/>
                    </a:lnTo>
                    <a:lnTo>
                      <a:pt x="360" y="238"/>
                    </a:lnTo>
                    <a:lnTo>
                      <a:pt x="358" y="240"/>
                    </a:lnTo>
                    <a:lnTo>
                      <a:pt x="356" y="242"/>
                    </a:lnTo>
                    <a:lnTo>
                      <a:pt x="356" y="244"/>
                    </a:lnTo>
                    <a:lnTo>
                      <a:pt x="356" y="262"/>
                    </a:lnTo>
                    <a:lnTo>
                      <a:pt x="362" y="274"/>
                    </a:lnTo>
                    <a:lnTo>
                      <a:pt x="374" y="280"/>
                    </a:lnTo>
                    <a:lnTo>
                      <a:pt x="388" y="276"/>
                    </a:lnTo>
                    <a:lnTo>
                      <a:pt x="404" y="266"/>
                    </a:lnTo>
                    <a:lnTo>
                      <a:pt x="408" y="270"/>
                    </a:lnTo>
                    <a:lnTo>
                      <a:pt x="414" y="274"/>
                    </a:lnTo>
                    <a:lnTo>
                      <a:pt x="420" y="276"/>
                    </a:lnTo>
                    <a:lnTo>
                      <a:pt x="424" y="278"/>
                    </a:lnTo>
                    <a:lnTo>
                      <a:pt x="432" y="278"/>
                    </a:lnTo>
                    <a:lnTo>
                      <a:pt x="432" y="274"/>
                    </a:lnTo>
                    <a:lnTo>
                      <a:pt x="430" y="270"/>
                    </a:lnTo>
                    <a:lnTo>
                      <a:pt x="428" y="266"/>
                    </a:lnTo>
                    <a:lnTo>
                      <a:pt x="426" y="262"/>
                    </a:lnTo>
                    <a:lnTo>
                      <a:pt x="424" y="258"/>
                    </a:lnTo>
                    <a:lnTo>
                      <a:pt x="424" y="254"/>
                    </a:lnTo>
                    <a:lnTo>
                      <a:pt x="426" y="250"/>
                    </a:lnTo>
                    <a:lnTo>
                      <a:pt x="428" y="246"/>
                    </a:lnTo>
                    <a:lnTo>
                      <a:pt x="434" y="246"/>
                    </a:lnTo>
                    <a:lnTo>
                      <a:pt x="438" y="246"/>
                    </a:lnTo>
                    <a:lnTo>
                      <a:pt x="444" y="250"/>
                    </a:lnTo>
                    <a:lnTo>
                      <a:pt x="448" y="254"/>
                    </a:lnTo>
                    <a:lnTo>
                      <a:pt x="450" y="260"/>
                    </a:lnTo>
                    <a:lnTo>
                      <a:pt x="452" y="264"/>
                    </a:lnTo>
                    <a:lnTo>
                      <a:pt x="452" y="268"/>
                    </a:lnTo>
                    <a:lnTo>
                      <a:pt x="448" y="280"/>
                    </a:lnTo>
                    <a:lnTo>
                      <a:pt x="438" y="286"/>
                    </a:lnTo>
                    <a:lnTo>
                      <a:pt x="424" y="290"/>
                    </a:lnTo>
                    <a:lnTo>
                      <a:pt x="408" y="292"/>
                    </a:lnTo>
                    <a:lnTo>
                      <a:pt x="396" y="294"/>
                    </a:lnTo>
                    <a:lnTo>
                      <a:pt x="396" y="298"/>
                    </a:lnTo>
                    <a:lnTo>
                      <a:pt x="398" y="302"/>
                    </a:lnTo>
                    <a:lnTo>
                      <a:pt x="388" y="304"/>
                    </a:lnTo>
                    <a:lnTo>
                      <a:pt x="376" y="306"/>
                    </a:lnTo>
                    <a:lnTo>
                      <a:pt x="366" y="306"/>
                    </a:lnTo>
                    <a:lnTo>
                      <a:pt x="366" y="308"/>
                    </a:lnTo>
                    <a:lnTo>
                      <a:pt x="364" y="312"/>
                    </a:lnTo>
                    <a:lnTo>
                      <a:pt x="364" y="314"/>
                    </a:lnTo>
                    <a:lnTo>
                      <a:pt x="370" y="314"/>
                    </a:lnTo>
                    <a:lnTo>
                      <a:pt x="374" y="314"/>
                    </a:lnTo>
                    <a:lnTo>
                      <a:pt x="370" y="318"/>
                    </a:lnTo>
                    <a:lnTo>
                      <a:pt x="366" y="320"/>
                    </a:lnTo>
                    <a:lnTo>
                      <a:pt x="360" y="322"/>
                    </a:lnTo>
                    <a:lnTo>
                      <a:pt x="354" y="322"/>
                    </a:lnTo>
                    <a:lnTo>
                      <a:pt x="350" y="324"/>
                    </a:lnTo>
                    <a:lnTo>
                      <a:pt x="346" y="328"/>
                    </a:lnTo>
                    <a:lnTo>
                      <a:pt x="340" y="338"/>
                    </a:lnTo>
                    <a:lnTo>
                      <a:pt x="340" y="354"/>
                    </a:lnTo>
                    <a:lnTo>
                      <a:pt x="340" y="366"/>
                    </a:lnTo>
                    <a:lnTo>
                      <a:pt x="316" y="372"/>
                    </a:lnTo>
                    <a:lnTo>
                      <a:pt x="290" y="372"/>
                    </a:lnTo>
                    <a:lnTo>
                      <a:pt x="264" y="368"/>
                    </a:lnTo>
                    <a:lnTo>
                      <a:pt x="258" y="366"/>
                    </a:lnTo>
                    <a:lnTo>
                      <a:pt x="252" y="366"/>
                    </a:lnTo>
                    <a:lnTo>
                      <a:pt x="250" y="366"/>
                    </a:lnTo>
                    <a:lnTo>
                      <a:pt x="248" y="366"/>
                    </a:lnTo>
                    <a:lnTo>
                      <a:pt x="248" y="368"/>
                    </a:lnTo>
                    <a:lnTo>
                      <a:pt x="246" y="368"/>
                    </a:lnTo>
                    <a:lnTo>
                      <a:pt x="246" y="370"/>
                    </a:lnTo>
                    <a:lnTo>
                      <a:pt x="244" y="372"/>
                    </a:lnTo>
                    <a:lnTo>
                      <a:pt x="242" y="374"/>
                    </a:lnTo>
                    <a:lnTo>
                      <a:pt x="238" y="378"/>
                    </a:lnTo>
                    <a:lnTo>
                      <a:pt x="220" y="388"/>
                    </a:lnTo>
                    <a:lnTo>
                      <a:pt x="200" y="392"/>
                    </a:lnTo>
                    <a:lnTo>
                      <a:pt x="200" y="398"/>
                    </a:lnTo>
                    <a:lnTo>
                      <a:pt x="198" y="400"/>
                    </a:lnTo>
                    <a:lnTo>
                      <a:pt x="196" y="402"/>
                    </a:lnTo>
                    <a:lnTo>
                      <a:pt x="192" y="404"/>
                    </a:lnTo>
                    <a:lnTo>
                      <a:pt x="190" y="406"/>
                    </a:lnTo>
                    <a:lnTo>
                      <a:pt x="186" y="408"/>
                    </a:lnTo>
                    <a:lnTo>
                      <a:pt x="184" y="410"/>
                    </a:lnTo>
                    <a:lnTo>
                      <a:pt x="178" y="412"/>
                    </a:lnTo>
                    <a:lnTo>
                      <a:pt x="172" y="414"/>
                    </a:lnTo>
                    <a:lnTo>
                      <a:pt x="166" y="414"/>
                    </a:lnTo>
                    <a:lnTo>
                      <a:pt x="166" y="418"/>
                    </a:lnTo>
                    <a:lnTo>
                      <a:pt x="166" y="424"/>
                    </a:lnTo>
                    <a:lnTo>
                      <a:pt x="164" y="428"/>
                    </a:lnTo>
                    <a:lnTo>
                      <a:pt x="156" y="434"/>
                    </a:lnTo>
                    <a:lnTo>
                      <a:pt x="144" y="440"/>
                    </a:lnTo>
                    <a:lnTo>
                      <a:pt x="130" y="444"/>
                    </a:lnTo>
                    <a:lnTo>
                      <a:pt x="120" y="450"/>
                    </a:lnTo>
                    <a:lnTo>
                      <a:pt x="134" y="458"/>
                    </a:lnTo>
                    <a:lnTo>
                      <a:pt x="146" y="468"/>
                    </a:lnTo>
                    <a:lnTo>
                      <a:pt x="154" y="480"/>
                    </a:lnTo>
                    <a:lnTo>
                      <a:pt x="156" y="492"/>
                    </a:lnTo>
                    <a:lnTo>
                      <a:pt x="152" y="506"/>
                    </a:lnTo>
                    <a:lnTo>
                      <a:pt x="138" y="516"/>
                    </a:lnTo>
                    <a:lnTo>
                      <a:pt x="126" y="520"/>
                    </a:lnTo>
                    <a:lnTo>
                      <a:pt x="114" y="516"/>
                    </a:lnTo>
                    <a:lnTo>
                      <a:pt x="102" y="512"/>
                    </a:lnTo>
                    <a:lnTo>
                      <a:pt x="92" y="508"/>
                    </a:lnTo>
                    <a:lnTo>
                      <a:pt x="82" y="506"/>
                    </a:lnTo>
                    <a:lnTo>
                      <a:pt x="76" y="512"/>
                    </a:lnTo>
                    <a:lnTo>
                      <a:pt x="74" y="516"/>
                    </a:lnTo>
                    <a:lnTo>
                      <a:pt x="74" y="522"/>
                    </a:lnTo>
                    <a:lnTo>
                      <a:pt x="76" y="526"/>
                    </a:lnTo>
                    <a:lnTo>
                      <a:pt x="78" y="530"/>
                    </a:lnTo>
                    <a:lnTo>
                      <a:pt x="82" y="534"/>
                    </a:lnTo>
                    <a:lnTo>
                      <a:pt x="82" y="538"/>
                    </a:lnTo>
                    <a:lnTo>
                      <a:pt x="82" y="544"/>
                    </a:lnTo>
                    <a:lnTo>
                      <a:pt x="80" y="550"/>
                    </a:lnTo>
                    <a:lnTo>
                      <a:pt x="78" y="554"/>
                    </a:lnTo>
                    <a:lnTo>
                      <a:pt x="76" y="560"/>
                    </a:lnTo>
                    <a:lnTo>
                      <a:pt x="76" y="564"/>
                    </a:lnTo>
                    <a:lnTo>
                      <a:pt x="76" y="580"/>
                    </a:lnTo>
                    <a:lnTo>
                      <a:pt x="82" y="588"/>
                    </a:lnTo>
                    <a:lnTo>
                      <a:pt x="90" y="590"/>
                    </a:lnTo>
                    <a:lnTo>
                      <a:pt x="100" y="588"/>
                    </a:lnTo>
                    <a:lnTo>
                      <a:pt x="112" y="582"/>
                    </a:lnTo>
                    <a:lnTo>
                      <a:pt x="124" y="574"/>
                    </a:lnTo>
                    <a:lnTo>
                      <a:pt x="134" y="566"/>
                    </a:lnTo>
                    <a:lnTo>
                      <a:pt x="144" y="556"/>
                    </a:lnTo>
                    <a:lnTo>
                      <a:pt x="150" y="550"/>
                    </a:lnTo>
                    <a:lnTo>
                      <a:pt x="160" y="536"/>
                    </a:lnTo>
                    <a:lnTo>
                      <a:pt x="168" y="518"/>
                    </a:lnTo>
                    <a:lnTo>
                      <a:pt x="176" y="508"/>
                    </a:lnTo>
                    <a:lnTo>
                      <a:pt x="188" y="502"/>
                    </a:lnTo>
                    <a:lnTo>
                      <a:pt x="200" y="502"/>
                    </a:lnTo>
                    <a:lnTo>
                      <a:pt x="212" y="500"/>
                    </a:lnTo>
                    <a:lnTo>
                      <a:pt x="222" y="490"/>
                    </a:lnTo>
                    <a:lnTo>
                      <a:pt x="226" y="494"/>
                    </a:lnTo>
                    <a:lnTo>
                      <a:pt x="230" y="498"/>
                    </a:lnTo>
                    <a:lnTo>
                      <a:pt x="234" y="500"/>
                    </a:lnTo>
                    <a:lnTo>
                      <a:pt x="240" y="500"/>
                    </a:lnTo>
                    <a:lnTo>
                      <a:pt x="244" y="502"/>
                    </a:lnTo>
                    <a:lnTo>
                      <a:pt x="248" y="506"/>
                    </a:lnTo>
                    <a:lnTo>
                      <a:pt x="252" y="512"/>
                    </a:lnTo>
                    <a:lnTo>
                      <a:pt x="256" y="516"/>
                    </a:lnTo>
                    <a:lnTo>
                      <a:pt x="258" y="522"/>
                    </a:lnTo>
                    <a:lnTo>
                      <a:pt x="262" y="528"/>
                    </a:lnTo>
                    <a:lnTo>
                      <a:pt x="266" y="530"/>
                    </a:lnTo>
                    <a:lnTo>
                      <a:pt x="270" y="534"/>
                    </a:lnTo>
                    <a:lnTo>
                      <a:pt x="274" y="536"/>
                    </a:lnTo>
                    <a:lnTo>
                      <a:pt x="278" y="538"/>
                    </a:lnTo>
                    <a:lnTo>
                      <a:pt x="282" y="542"/>
                    </a:lnTo>
                    <a:lnTo>
                      <a:pt x="286" y="548"/>
                    </a:lnTo>
                    <a:lnTo>
                      <a:pt x="288" y="554"/>
                    </a:lnTo>
                    <a:lnTo>
                      <a:pt x="290" y="562"/>
                    </a:lnTo>
                    <a:lnTo>
                      <a:pt x="290" y="572"/>
                    </a:lnTo>
                    <a:lnTo>
                      <a:pt x="272" y="576"/>
                    </a:lnTo>
                    <a:lnTo>
                      <a:pt x="254" y="580"/>
                    </a:lnTo>
                    <a:lnTo>
                      <a:pt x="268" y="588"/>
                    </a:lnTo>
                    <a:lnTo>
                      <a:pt x="282" y="594"/>
                    </a:lnTo>
                    <a:lnTo>
                      <a:pt x="298" y="598"/>
                    </a:lnTo>
                    <a:lnTo>
                      <a:pt x="310" y="596"/>
                    </a:lnTo>
                    <a:lnTo>
                      <a:pt x="314" y="590"/>
                    </a:lnTo>
                    <a:lnTo>
                      <a:pt x="314" y="582"/>
                    </a:lnTo>
                    <a:lnTo>
                      <a:pt x="308" y="572"/>
                    </a:lnTo>
                    <a:lnTo>
                      <a:pt x="304" y="564"/>
                    </a:lnTo>
                    <a:lnTo>
                      <a:pt x="300" y="554"/>
                    </a:lnTo>
                    <a:lnTo>
                      <a:pt x="306" y="552"/>
                    </a:lnTo>
                    <a:lnTo>
                      <a:pt x="312" y="550"/>
                    </a:lnTo>
                    <a:lnTo>
                      <a:pt x="320" y="548"/>
                    </a:lnTo>
                    <a:lnTo>
                      <a:pt x="304" y="538"/>
                    </a:lnTo>
                    <a:lnTo>
                      <a:pt x="288" y="524"/>
                    </a:lnTo>
                    <a:lnTo>
                      <a:pt x="270" y="510"/>
                    </a:lnTo>
                    <a:lnTo>
                      <a:pt x="252" y="500"/>
                    </a:lnTo>
                    <a:lnTo>
                      <a:pt x="234" y="496"/>
                    </a:lnTo>
                    <a:lnTo>
                      <a:pt x="250" y="492"/>
                    </a:lnTo>
                    <a:lnTo>
                      <a:pt x="266" y="488"/>
                    </a:lnTo>
                    <a:lnTo>
                      <a:pt x="280" y="484"/>
                    </a:lnTo>
                    <a:lnTo>
                      <a:pt x="292" y="474"/>
                    </a:lnTo>
                    <a:lnTo>
                      <a:pt x="298" y="488"/>
                    </a:lnTo>
                    <a:lnTo>
                      <a:pt x="306" y="500"/>
                    </a:lnTo>
                    <a:lnTo>
                      <a:pt x="316" y="512"/>
                    </a:lnTo>
                    <a:lnTo>
                      <a:pt x="322" y="520"/>
                    </a:lnTo>
                    <a:lnTo>
                      <a:pt x="330" y="526"/>
                    </a:lnTo>
                    <a:lnTo>
                      <a:pt x="336" y="532"/>
                    </a:lnTo>
                    <a:lnTo>
                      <a:pt x="340" y="542"/>
                    </a:lnTo>
                    <a:lnTo>
                      <a:pt x="348" y="558"/>
                    </a:lnTo>
                    <a:lnTo>
                      <a:pt x="350" y="574"/>
                    </a:lnTo>
                    <a:lnTo>
                      <a:pt x="346" y="592"/>
                    </a:lnTo>
                    <a:lnTo>
                      <a:pt x="350" y="592"/>
                    </a:lnTo>
                    <a:lnTo>
                      <a:pt x="356" y="592"/>
                    </a:lnTo>
                    <a:lnTo>
                      <a:pt x="362" y="592"/>
                    </a:lnTo>
                    <a:lnTo>
                      <a:pt x="368" y="592"/>
                    </a:lnTo>
                    <a:lnTo>
                      <a:pt x="372" y="590"/>
                    </a:lnTo>
                    <a:lnTo>
                      <a:pt x="378" y="586"/>
                    </a:lnTo>
                    <a:lnTo>
                      <a:pt x="380" y="584"/>
                    </a:lnTo>
                    <a:lnTo>
                      <a:pt x="380" y="580"/>
                    </a:lnTo>
                    <a:lnTo>
                      <a:pt x="378" y="578"/>
                    </a:lnTo>
                    <a:lnTo>
                      <a:pt x="376" y="576"/>
                    </a:lnTo>
                    <a:lnTo>
                      <a:pt x="374" y="572"/>
                    </a:lnTo>
                    <a:lnTo>
                      <a:pt x="372" y="568"/>
                    </a:lnTo>
                    <a:lnTo>
                      <a:pt x="370" y="566"/>
                    </a:lnTo>
                    <a:lnTo>
                      <a:pt x="368" y="562"/>
                    </a:lnTo>
                    <a:lnTo>
                      <a:pt x="364" y="560"/>
                    </a:lnTo>
                    <a:lnTo>
                      <a:pt x="362" y="556"/>
                    </a:lnTo>
                    <a:lnTo>
                      <a:pt x="360" y="552"/>
                    </a:lnTo>
                    <a:lnTo>
                      <a:pt x="360" y="548"/>
                    </a:lnTo>
                    <a:lnTo>
                      <a:pt x="362" y="544"/>
                    </a:lnTo>
                    <a:lnTo>
                      <a:pt x="366" y="540"/>
                    </a:lnTo>
                    <a:lnTo>
                      <a:pt x="370" y="538"/>
                    </a:lnTo>
                    <a:lnTo>
                      <a:pt x="376" y="536"/>
                    </a:lnTo>
                    <a:lnTo>
                      <a:pt x="382" y="538"/>
                    </a:lnTo>
                    <a:lnTo>
                      <a:pt x="388" y="540"/>
                    </a:lnTo>
                    <a:lnTo>
                      <a:pt x="398" y="548"/>
                    </a:lnTo>
                    <a:lnTo>
                      <a:pt x="400" y="560"/>
                    </a:lnTo>
                    <a:lnTo>
                      <a:pt x="400" y="574"/>
                    </a:lnTo>
                    <a:lnTo>
                      <a:pt x="402" y="586"/>
                    </a:lnTo>
                    <a:lnTo>
                      <a:pt x="404" y="596"/>
                    </a:lnTo>
                    <a:lnTo>
                      <a:pt x="414" y="604"/>
                    </a:lnTo>
                    <a:lnTo>
                      <a:pt x="426" y="606"/>
                    </a:lnTo>
                    <a:lnTo>
                      <a:pt x="438" y="604"/>
                    </a:lnTo>
                    <a:lnTo>
                      <a:pt x="448" y="600"/>
                    </a:lnTo>
                    <a:lnTo>
                      <a:pt x="458" y="602"/>
                    </a:lnTo>
                    <a:lnTo>
                      <a:pt x="466" y="610"/>
                    </a:lnTo>
                    <a:lnTo>
                      <a:pt x="470" y="608"/>
                    </a:lnTo>
                    <a:lnTo>
                      <a:pt x="474" y="606"/>
                    </a:lnTo>
                    <a:lnTo>
                      <a:pt x="478" y="604"/>
                    </a:lnTo>
                    <a:lnTo>
                      <a:pt x="484" y="620"/>
                    </a:lnTo>
                    <a:lnTo>
                      <a:pt x="478" y="638"/>
                    </a:lnTo>
                    <a:lnTo>
                      <a:pt x="468" y="652"/>
                    </a:lnTo>
                    <a:lnTo>
                      <a:pt x="452" y="664"/>
                    </a:lnTo>
                    <a:lnTo>
                      <a:pt x="438" y="672"/>
                    </a:lnTo>
                    <a:lnTo>
                      <a:pt x="420" y="674"/>
                    </a:lnTo>
                    <a:lnTo>
                      <a:pt x="404" y="672"/>
                    </a:lnTo>
                    <a:lnTo>
                      <a:pt x="390" y="666"/>
                    </a:lnTo>
                    <a:lnTo>
                      <a:pt x="376" y="660"/>
                    </a:lnTo>
                    <a:lnTo>
                      <a:pt x="362" y="654"/>
                    </a:lnTo>
                    <a:lnTo>
                      <a:pt x="346" y="654"/>
                    </a:lnTo>
                    <a:lnTo>
                      <a:pt x="342" y="664"/>
                    </a:lnTo>
                    <a:lnTo>
                      <a:pt x="332" y="668"/>
                    </a:lnTo>
                    <a:lnTo>
                      <a:pt x="320" y="666"/>
                    </a:lnTo>
                    <a:lnTo>
                      <a:pt x="306" y="662"/>
                    </a:lnTo>
                    <a:lnTo>
                      <a:pt x="290" y="656"/>
                    </a:lnTo>
                    <a:lnTo>
                      <a:pt x="276" y="648"/>
                    </a:lnTo>
                    <a:lnTo>
                      <a:pt x="264" y="644"/>
                    </a:lnTo>
                    <a:lnTo>
                      <a:pt x="254" y="642"/>
                    </a:lnTo>
                    <a:lnTo>
                      <a:pt x="250" y="622"/>
                    </a:lnTo>
                    <a:lnTo>
                      <a:pt x="252" y="604"/>
                    </a:lnTo>
                    <a:lnTo>
                      <a:pt x="254" y="608"/>
                    </a:lnTo>
                    <a:lnTo>
                      <a:pt x="254" y="602"/>
                    </a:lnTo>
                    <a:lnTo>
                      <a:pt x="254" y="598"/>
                    </a:lnTo>
                    <a:lnTo>
                      <a:pt x="254" y="592"/>
                    </a:lnTo>
                    <a:lnTo>
                      <a:pt x="236" y="590"/>
                    </a:lnTo>
                    <a:lnTo>
                      <a:pt x="214" y="590"/>
                    </a:lnTo>
                    <a:lnTo>
                      <a:pt x="194" y="590"/>
                    </a:lnTo>
                    <a:lnTo>
                      <a:pt x="174" y="592"/>
                    </a:lnTo>
                    <a:lnTo>
                      <a:pt x="162" y="594"/>
                    </a:lnTo>
                    <a:lnTo>
                      <a:pt x="156" y="596"/>
                    </a:lnTo>
                    <a:lnTo>
                      <a:pt x="148" y="602"/>
                    </a:lnTo>
                    <a:lnTo>
                      <a:pt x="140" y="606"/>
                    </a:lnTo>
                    <a:lnTo>
                      <a:pt x="126" y="608"/>
                    </a:lnTo>
                    <a:lnTo>
                      <a:pt x="114" y="604"/>
                    </a:lnTo>
                    <a:lnTo>
                      <a:pt x="104" y="606"/>
                    </a:lnTo>
                    <a:lnTo>
                      <a:pt x="102" y="608"/>
                    </a:lnTo>
                    <a:lnTo>
                      <a:pt x="98" y="612"/>
                    </a:lnTo>
                    <a:lnTo>
                      <a:pt x="96" y="618"/>
                    </a:lnTo>
                    <a:lnTo>
                      <a:pt x="92" y="624"/>
                    </a:lnTo>
                    <a:lnTo>
                      <a:pt x="90" y="628"/>
                    </a:lnTo>
                    <a:lnTo>
                      <a:pt x="88" y="632"/>
                    </a:lnTo>
                    <a:lnTo>
                      <a:pt x="84" y="638"/>
                    </a:lnTo>
                    <a:lnTo>
                      <a:pt x="78" y="642"/>
                    </a:lnTo>
                    <a:lnTo>
                      <a:pt x="74" y="646"/>
                    </a:lnTo>
                    <a:lnTo>
                      <a:pt x="72" y="652"/>
                    </a:lnTo>
                    <a:lnTo>
                      <a:pt x="68" y="658"/>
                    </a:lnTo>
                    <a:lnTo>
                      <a:pt x="58" y="676"/>
                    </a:lnTo>
                    <a:lnTo>
                      <a:pt x="46" y="690"/>
                    </a:lnTo>
                    <a:lnTo>
                      <a:pt x="32" y="708"/>
                    </a:lnTo>
                    <a:lnTo>
                      <a:pt x="20" y="726"/>
                    </a:lnTo>
                    <a:lnTo>
                      <a:pt x="8" y="746"/>
                    </a:lnTo>
                    <a:lnTo>
                      <a:pt x="2" y="766"/>
                    </a:lnTo>
                    <a:lnTo>
                      <a:pt x="2" y="790"/>
                    </a:lnTo>
                    <a:lnTo>
                      <a:pt x="4" y="812"/>
                    </a:lnTo>
                    <a:lnTo>
                      <a:pt x="4" y="832"/>
                    </a:lnTo>
                    <a:lnTo>
                      <a:pt x="2" y="848"/>
                    </a:lnTo>
                    <a:lnTo>
                      <a:pt x="0" y="864"/>
                    </a:lnTo>
                    <a:lnTo>
                      <a:pt x="4" y="880"/>
                    </a:lnTo>
                    <a:lnTo>
                      <a:pt x="16" y="898"/>
                    </a:lnTo>
                    <a:lnTo>
                      <a:pt x="30" y="920"/>
                    </a:lnTo>
                    <a:lnTo>
                      <a:pt x="48" y="942"/>
                    </a:lnTo>
                    <a:lnTo>
                      <a:pt x="64" y="960"/>
                    </a:lnTo>
                    <a:lnTo>
                      <a:pt x="80" y="972"/>
                    </a:lnTo>
                    <a:lnTo>
                      <a:pt x="96" y="978"/>
                    </a:lnTo>
                    <a:lnTo>
                      <a:pt x="112" y="982"/>
                    </a:lnTo>
                    <a:lnTo>
                      <a:pt x="126" y="978"/>
                    </a:lnTo>
                    <a:lnTo>
                      <a:pt x="130" y="976"/>
                    </a:lnTo>
                    <a:lnTo>
                      <a:pt x="132" y="972"/>
                    </a:lnTo>
                    <a:lnTo>
                      <a:pt x="134" y="968"/>
                    </a:lnTo>
                    <a:lnTo>
                      <a:pt x="138" y="962"/>
                    </a:lnTo>
                    <a:lnTo>
                      <a:pt x="140" y="960"/>
                    </a:lnTo>
                    <a:lnTo>
                      <a:pt x="146" y="958"/>
                    </a:lnTo>
                    <a:lnTo>
                      <a:pt x="150" y="958"/>
                    </a:lnTo>
                    <a:lnTo>
                      <a:pt x="156" y="958"/>
                    </a:lnTo>
                    <a:lnTo>
                      <a:pt x="162" y="958"/>
                    </a:lnTo>
                    <a:lnTo>
                      <a:pt x="174" y="952"/>
                    </a:lnTo>
                    <a:lnTo>
                      <a:pt x="186" y="944"/>
                    </a:lnTo>
                    <a:lnTo>
                      <a:pt x="198" y="942"/>
                    </a:lnTo>
                    <a:lnTo>
                      <a:pt x="210" y="948"/>
                    </a:lnTo>
                    <a:lnTo>
                      <a:pt x="218" y="962"/>
                    </a:lnTo>
                    <a:lnTo>
                      <a:pt x="220" y="976"/>
                    </a:lnTo>
                    <a:lnTo>
                      <a:pt x="230" y="972"/>
                    </a:lnTo>
                    <a:lnTo>
                      <a:pt x="240" y="968"/>
                    </a:lnTo>
                    <a:lnTo>
                      <a:pt x="250" y="960"/>
                    </a:lnTo>
                    <a:lnTo>
                      <a:pt x="250" y="980"/>
                    </a:lnTo>
                    <a:lnTo>
                      <a:pt x="250" y="998"/>
                    </a:lnTo>
                    <a:lnTo>
                      <a:pt x="246" y="1018"/>
                    </a:lnTo>
                    <a:lnTo>
                      <a:pt x="244" y="1032"/>
                    </a:lnTo>
                    <a:lnTo>
                      <a:pt x="248" y="1044"/>
                    </a:lnTo>
                    <a:lnTo>
                      <a:pt x="254" y="1056"/>
                    </a:lnTo>
                    <a:lnTo>
                      <a:pt x="264" y="1072"/>
                    </a:lnTo>
                    <a:lnTo>
                      <a:pt x="270" y="1086"/>
                    </a:lnTo>
                    <a:lnTo>
                      <a:pt x="272" y="1096"/>
                    </a:lnTo>
                    <a:lnTo>
                      <a:pt x="270" y="1108"/>
                    </a:lnTo>
                    <a:lnTo>
                      <a:pt x="268" y="1120"/>
                    </a:lnTo>
                    <a:lnTo>
                      <a:pt x="268" y="1134"/>
                    </a:lnTo>
                    <a:lnTo>
                      <a:pt x="270" y="1154"/>
                    </a:lnTo>
                    <a:lnTo>
                      <a:pt x="272" y="1174"/>
                    </a:lnTo>
                    <a:lnTo>
                      <a:pt x="270" y="1194"/>
                    </a:lnTo>
                    <a:lnTo>
                      <a:pt x="272" y="1222"/>
                    </a:lnTo>
                    <a:lnTo>
                      <a:pt x="280" y="1254"/>
                    </a:lnTo>
                    <a:lnTo>
                      <a:pt x="290" y="1284"/>
                    </a:lnTo>
                    <a:lnTo>
                      <a:pt x="300" y="1314"/>
                    </a:lnTo>
                    <a:lnTo>
                      <a:pt x="310" y="1346"/>
                    </a:lnTo>
                    <a:lnTo>
                      <a:pt x="318" y="1380"/>
                    </a:lnTo>
                    <a:lnTo>
                      <a:pt x="322" y="1416"/>
                    </a:lnTo>
                    <a:lnTo>
                      <a:pt x="346" y="1412"/>
                    </a:lnTo>
                    <a:lnTo>
                      <a:pt x="366" y="1404"/>
                    </a:lnTo>
                    <a:lnTo>
                      <a:pt x="382" y="1394"/>
                    </a:lnTo>
                    <a:lnTo>
                      <a:pt x="400" y="1382"/>
                    </a:lnTo>
                    <a:lnTo>
                      <a:pt x="418" y="1370"/>
                    </a:lnTo>
                    <a:lnTo>
                      <a:pt x="424" y="1366"/>
                    </a:lnTo>
                    <a:lnTo>
                      <a:pt x="430" y="1364"/>
                    </a:lnTo>
                    <a:lnTo>
                      <a:pt x="436" y="1360"/>
                    </a:lnTo>
                    <a:lnTo>
                      <a:pt x="440" y="1358"/>
                    </a:lnTo>
                    <a:lnTo>
                      <a:pt x="442" y="1354"/>
                    </a:lnTo>
                    <a:lnTo>
                      <a:pt x="446" y="1350"/>
                    </a:lnTo>
                    <a:lnTo>
                      <a:pt x="448" y="1342"/>
                    </a:lnTo>
                    <a:lnTo>
                      <a:pt x="448" y="1326"/>
                    </a:lnTo>
                    <a:lnTo>
                      <a:pt x="446" y="1310"/>
                    </a:lnTo>
                    <a:lnTo>
                      <a:pt x="446" y="1294"/>
                    </a:lnTo>
                    <a:lnTo>
                      <a:pt x="458" y="1292"/>
                    </a:lnTo>
                    <a:lnTo>
                      <a:pt x="466" y="1286"/>
                    </a:lnTo>
                    <a:lnTo>
                      <a:pt x="468" y="1276"/>
                    </a:lnTo>
                    <a:lnTo>
                      <a:pt x="468" y="1264"/>
                    </a:lnTo>
                    <a:lnTo>
                      <a:pt x="466" y="1252"/>
                    </a:lnTo>
                    <a:lnTo>
                      <a:pt x="466" y="1240"/>
                    </a:lnTo>
                    <a:lnTo>
                      <a:pt x="468" y="1224"/>
                    </a:lnTo>
                    <a:lnTo>
                      <a:pt x="476" y="1214"/>
                    </a:lnTo>
                    <a:lnTo>
                      <a:pt x="486" y="1208"/>
                    </a:lnTo>
                    <a:lnTo>
                      <a:pt x="496" y="1204"/>
                    </a:lnTo>
                    <a:lnTo>
                      <a:pt x="508" y="1200"/>
                    </a:lnTo>
                    <a:lnTo>
                      <a:pt x="518" y="1192"/>
                    </a:lnTo>
                    <a:lnTo>
                      <a:pt x="526" y="1180"/>
                    </a:lnTo>
                    <a:lnTo>
                      <a:pt x="530" y="1160"/>
                    </a:lnTo>
                    <a:lnTo>
                      <a:pt x="526" y="1140"/>
                    </a:lnTo>
                    <a:lnTo>
                      <a:pt x="518" y="1118"/>
                    </a:lnTo>
                    <a:lnTo>
                      <a:pt x="508" y="1096"/>
                    </a:lnTo>
                    <a:lnTo>
                      <a:pt x="504" y="1076"/>
                    </a:lnTo>
                    <a:lnTo>
                      <a:pt x="506" y="1056"/>
                    </a:lnTo>
                    <a:lnTo>
                      <a:pt x="516" y="1038"/>
                    </a:lnTo>
                    <a:lnTo>
                      <a:pt x="530" y="1020"/>
                    </a:lnTo>
                    <a:lnTo>
                      <a:pt x="548" y="1002"/>
                    </a:lnTo>
                    <a:lnTo>
                      <a:pt x="564" y="986"/>
                    </a:lnTo>
                    <a:lnTo>
                      <a:pt x="580" y="970"/>
                    </a:lnTo>
                    <a:lnTo>
                      <a:pt x="586" y="960"/>
                    </a:lnTo>
                    <a:lnTo>
                      <a:pt x="596" y="948"/>
                    </a:lnTo>
                    <a:lnTo>
                      <a:pt x="606" y="932"/>
                    </a:lnTo>
                    <a:lnTo>
                      <a:pt x="616" y="918"/>
                    </a:lnTo>
                    <a:lnTo>
                      <a:pt x="620" y="904"/>
                    </a:lnTo>
                    <a:lnTo>
                      <a:pt x="618" y="892"/>
                    </a:lnTo>
                    <a:lnTo>
                      <a:pt x="608" y="884"/>
                    </a:lnTo>
                    <a:lnTo>
                      <a:pt x="594" y="882"/>
                    </a:lnTo>
                    <a:lnTo>
                      <a:pt x="580" y="886"/>
                    </a:lnTo>
                    <a:lnTo>
                      <a:pt x="564" y="892"/>
                    </a:lnTo>
                    <a:lnTo>
                      <a:pt x="550" y="894"/>
                    </a:lnTo>
                    <a:lnTo>
                      <a:pt x="536" y="890"/>
                    </a:lnTo>
                    <a:lnTo>
                      <a:pt x="534" y="888"/>
                    </a:lnTo>
                    <a:lnTo>
                      <a:pt x="532" y="884"/>
                    </a:lnTo>
                    <a:lnTo>
                      <a:pt x="530" y="878"/>
                    </a:lnTo>
                    <a:lnTo>
                      <a:pt x="530" y="874"/>
                    </a:lnTo>
                    <a:lnTo>
                      <a:pt x="528" y="870"/>
                    </a:lnTo>
                    <a:lnTo>
                      <a:pt x="524" y="862"/>
                    </a:lnTo>
                    <a:lnTo>
                      <a:pt x="518" y="856"/>
                    </a:lnTo>
                    <a:lnTo>
                      <a:pt x="514" y="850"/>
                    </a:lnTo>
                    <a:lnTo>
                      <a:pt x="504" y="830"/>
                    </a:lnTo>
                    <a:lnTo>
                      <a:pt x="496" y="810"/>
                    </a:lnTo>
                    <a:lnTo>
                      <a:pt x="488" y="794"/>
                    </a:lnTo>
                    <a:lnTo>
                      <a:pt x="478" y="780"/>
                    </a:lnTo>
                    <a:lnTo>
                      <a:pt x="468" y="766"/>
                    </a:lnTo>
                    <a:lnTo>
                      <a:pt x="462" y="742"/>
                    </a:lnTo>
                    <a:lnTo>
                      <a:pt x="456" y="718"/>
                    </a:lnTo>
                    <a:lnTo>
                      <a:pt x="446" y="694"/>
                    </a:lnTo>
                    <a:lnTo>
                      <a:pt x="458" y="688"/>
                    </a:lnTo>
                    <a:lnTo>
                      <a:pt x="468" y="690"/>
                    </a:lnTo>
                    <a:lnTo>
                      <a:pt x="474" y="698"/>
                    </a:lnTo>
                    <a:lnTo>
                      <a:pt x="480" y="708"/>
                    </a:lnTo>
                    <a:lnTo>
                      <a:pt x="484" y="720"/>
                    </a:lnTo>
                    <a:lnTo>
                      <a:pt x="502" y="750"/>
                    </a:lnTo>
                    <a:lnTo>
                      <a:pt x="518" y="780"/>
                    </a:lnTo>
                    <a:lnTo>
                      <a:pt x="520" y="788"/>
                    </a:lnTo>
                    <a:lnTo>
                      <a:pt x="520" y="794"/>
                    </a:lnTo>
                    <a:lnTo>
                      <a:pt x="520" y="800"/>
                    </a:lnTo>
                    <a:lnTo>
                      <a:pt x="522" y="806"/>
                    </a:lnTo>
                    <a:lnTo>
                      <a:pt x="524" y="810"/>
                    </a:lnTo>
                    <a:lnTo>
                      <a:pt x="526" y="814"/>
                    </a:lnTo>
                    <a:lnTo>
                      <a:pt x="528" y="818"/>
                    </a:lnTo>
                    <a:lnTo>
                      <a:pt x="532" y="824"/>
                    </a:lnTo>
                    <a:lnTo>
                      <a:pt x="540" y="850"/>
                    </a:lnTo>
                    <a:lnTo>
                      <a:pt x="548" y="876"/>
                    </a:lnTo>
                    <a:lnTo>
                      <a:pt x="590" y="856"/>
                    </a:lnTo>
                    <a:lnTo>
                      <a:pt x="634" y="830"/>
                    </a:lnTo>
                    <a:lnTo>
                      <a:pt x="672" y="800"/>
                    </a:lnTo>
                    <a:lnTo>
                      <a:pt x="684" y="790"/>
                    </a:lnTo>
                    <a:lnTo>
                      <a:pt x="692" y="778"/>
                    </a:lnTo>
                    <a:lnTo>
                      <a:pt x="694" y="766"/>
                    </a:lnTo>
                    <a:lnTo>
                      <a:pt x="686" y="752"/>
                    </a:lnTo>
                    <a:lnTo>
                      <a:pt x="678" y="746"/>
                    </a:lnTo>
                    <a:lnTo>
                      <a:pt x="670" y="742"/>
                    </a:lnTo>
                    <a:lnTo>
                      <a:pt x="664" y="740"/>
                    </a:lnTo>
                    <a:lnTo>
                      <a:pt x="660" y="732"/>
                    </a:lnTo>
                    <a:lnTo>
                      <a:pt x="656" y="720"/>
                    </a:lnTo>
                    <a:lnTo>
                      <a:pt x="652" y="718"/>
                    </a:lnTo>
                    <a:lnTo>
                      <a:pt x="646" y="718"/>
                    </a:lnTo>
                    <a:lnTo>
                      <a:pt x="644" y="718"/>
                    </a:lnTo>
                    <a:lnTo>
                      <a:pt x="642" y="720"/>
                    </a:lnTo>
                    <a:lnTo>
                      <a:pt x="638" y="724"/>
                    </a:lnTo>
                    <a:lnTo>
                      <a:pt x="636" y="728"/>
                    </a:lnTo>
                    <a:lnTo>
                      <a:pt x="634" y="732"/>
                    </a:lnTo>
                    <a:lnTo>
                      <a:pt x="632" y="734"/>
                    </a:lnTo>
                    <a:lnTo>
                      <a:pt x="630" y="738"/>
                    </a:lnTo>
                    <a:lnTo>
                      <a:pt x="626" y="740"/>
                    </a:lnTo>
                    <a:lnTo>
                      <a:pt x="612" y="726"/>
                    </a:lnTo>
                    <a:lnTo>
                      <a:pt x="596" y="712"/>
                    </a:lnTo>
                    <a:lnTo>
                      <a:pt x="584" y="696"/>
                    </a:lnTo>
                    <a:lnTo>
                      <a:pt x="576" y="676"/>
                    </a:lnTo>
                    <a:lnTo>
                      <a:pt x="590" y="672"/>
                    </a:lnTo>
                    <a:lnTo>
                      <a:pt x="600" y="676"/>
                    </a:lnTo>
                    <a:lnTo>
                      <a:pt x="608" y="684"/>
                    </a:lnTo>
                    <a:lnTo>
                      <a:pt x="614" y="694"/>
                    </a:lnTo>
                    <a:lnTo>
                      <a:pt x="620" y="704"/>
                    </a:lnTo>
                    <a:lnTo>
                      <a:pt x="630" y="710"/>
                    </a:lnTo>
                    <a:lnTo>
                      <a:pt x="642" y="712"/>
                    </a:lnTo>
                    <a:lnTo>
                      <a:pt x="656" y="708"/>
                    </a:lnTo>
                    <a:lnTo>
                      <a:pt x="668" y="706"/>
                    </a:lnTo>
                    <a:lnTo>
                      <a:pt x="672" y="720"/>
                    </a:lnTo>
                    <a:lnTo>
                      <a:pt x="680" y="726"/>
                    </a:lnTo>
                    <a:lnTo>
                      <a:pt x="690" y="728"/>
                    </a:lnTo>
                    <a:lnTo>
                      <a:pt x="704" y="726"/>
                    </a:lnTo>
                    <a:lnTo>
                      <a:pt x="718" y="724"/>
                    </a:lnTo>
                    <a:lnTo>
                      <a:pt x="730" y="724"/>
                    </a:lnTo>
                    <a:lnTo>
                      <a:pt x="736" y="724"/>
                    </a:lnTo>
                    <a:lnTo>
                      <a:pt x="740" y="726"/>
                    </a:lnTo>
                    <a:lnTo>
                      <a:pt x="742" y="726"/>
                    </a:lnTo>
                    <a:lnTo>
                      <a:pt x="744" y="726"/>
                    </a:lnTo>
                    <a:lnTo>
                      <a:pt x="744" y="728"/>
                    </a:lnTo>
                    <a:lnTo>
                      <a:pt x="744" y="730"/>
                    </a:lnTo>
                    <a:lnTo>
                      <a:pt x="746" y="732"/>
                    </a:lnTo>
                    <a:lnTo>
                      <a:pt x="748" y="736"/>
                    </a:lnTo>
                    <a:lnTo>
                      <a:pt x="750" y="742"/>
                    </a:lnTo>
                    <a:lnTo>
                      <a:pt x="760" y="752"/>
                    </a:lnTo>
                    <a:lnTo>
                      <a:pt x="772" y="760"/>
                    </a:lnTo>
                    <a:lnTo>
                      <a:pt x="786" y="760"/>
                    </a:lnTo>
                    <a:lnTo>
                      <a:pt x="786" y="766"/>
                    </a:lnTo>
                    <a:lnTo>
                      <a:pt x="784" y="770"/>
                    </a:lnTo>
                    <a:lnTo>
                      <a:pt x="780" y="774"/>
                    </a:lnTo>
                    <a:lnTo>
                      <a:pt x="776" y="776"/>
                    </a:lnTo>
                    <a:lnTo>
                      <a:pt x="780" y="780"/>
                    </a:lnTo>
                    <a:lnTo>
                      <a:pt x="786" y="784"/>
                    </a:lnTo>
                    <a:lnTo>
                      <a:pt x="792" y="784"/>
                    </a:lnTo>
                    <a:lnTo>
                      <a:pt x="800" y="786"/>
                    </a:lnTo>
                    <a:lnTo>
                      <a:pt x="800" y="810"/>
                    </a:lnTo>
                    <a:lnTo>
                      <a:pt x="804" y="834"/>
                    </a:lnTo>
                    <a:lnTo>
                      <a:pt x="812" y="858"/>
                    </a:lnTo>
                    <a:lnTo>
                      <a:pt x="822" y="874"/>
                    </a:lnTo>
                    <a:lnTo>
                      <a:pt x="832" y="892"/>
                    </a:lnTo>
                    <a:lnTo>
                      <a:pt x="840" y="910"/>
                    </a:lnTo>
                    <a:lnTo>
                      <a:pt x="844" y="928"/>
                    </a:lnTo>
                    <a:lnTo>
                      <a:pt x="848" y="926"/>
                    </a:lnTo>
                    <a:lnTo>
                      <a:pt x="852" y="924"/>
                    </a:lnTo>
                    <a:lnTo>
                      <a:pt x="854" y="922"/>
                    </a:lnTo>
                    <a:lnTo>
                      <a:pt x="858" y="916"/>
                    </a:lnTo>
                    <a:lnTo>
                      <a:pt x="856" y="928"/>
                    </a:lnTo>
                    <a:lnTo>
                      <a:pt x="858" y="938"/>
                    </a:lnTo>
                    <a:lnTo>
                      <a:pt x="864" y="950"/>
                    </a:lnTo>
                    <a:lnTo>
                      <a:pt x="874" y="958"/>
                    </a:lnTo>
                    <a:lnTo>
                      <a:pt x="876" y="942"/>
                    </a:lnTo>
                    <a:lnTo>
                      <a:pt x="872" y="926"/>
                    </a:lnTo>
                    <a:lnTo>
                      <a:pt x="866" y="910"/>
                    </a:lnTo>
                    <a:lnTo>
                      <a:pt x="864" y="890"/>
                    </a:lnTo>
                    <a:lnTo>
                      <a:pt x="864" y="870"/>
                    </a:lnTo>
                    <a:lnTo>
                      <a:pt x="866" y="850"/>
                    </a:lnTo>
                    <a:lnTo>
                      <a:pt x="866" y="836"/>
                    </a:lnTo>
                    <a:lnTo>
                      <a:pt x="870" y="830"/>
                    </a:lnTo>
                    <a:lnTo>
                      <a:pt x="874" y="826"/>
                    </a:lnTo>
                    <a:lnTo>
                      <a:pt x="884" y="824"/>
                    </a:lnTo>
                    <a:lnTo>
                      <a:pt x="896" y="818"/>
                    </a:lnTo>
                    <a:lnTo>
                      <a:pt x="908" y="806"/>
                    </a:lnTo>
                    <a:lnTo>
                      <a:pt x="918" y="792"/>
                    </a:lnTo>
                    <a:lnTo>
                      <a:pt x="930" y="780"/>
                    </a:lnTo>
                    <a:lnTo>
                      <a:pt x="932" y="776"/>
                    </a:lnTo>
                    <a:lnTo>
                      <a:pt x="938" y="772"/>
                    </a:lnTo>
                    <a:lnTo>
                      <a:pt x="944" y="766"/>
                    </a:lnTo>
                    <a:lnTo>
                      <a:pt x="948" y="762"/>
                    </a:lnTo>
                    <a:lnTo>
                      <a:pt x="954" y="758"/>
                    </a:lnTo>
                    <a:lnTo>
                      <a:pt x="958" y="756"/>
                    </a:lnTo>
                    <a:lnTo>
                      <a:pt x="964" y="754"/>
                    </a:lnTo>
                    <a:lnTo>
                      <a:pt x="968" y="754"/>
                    </a:lnTo>
                    <a:lnTo>
                      <a:pt x="970" y="754"/>
                    </a:lnTo>
                    <a:lnTo>
                      <a:pt x="972" y="756"/>
                    </a:lnTo>
                    <a:lnTo>
                      <a:pt x="974" y="760"/>
                    </a:lnTo>
                    <a:lnTo>
                      <a:pt x="974" y="762"/>
                    </a:lnTo>
                    <a:lnTo>
                      <a:pt x="974" y="766"/>
                    </a:lnTo>
                    <a:lnTo>
                      <a:pt x="974" y="772"/>
                    </a:lnTo>
                    <a:lnTo>
                      <a:pt x="974" y="776"/>
                    </a:lnTo>
                    <a:lnTo>
                      <a:pt x="976" y="780"/>
                    </a:lnTo>
                    <a:lnTo>
                      <a:pt x="982" y="792"/>
                    </a:lnTo>
                    <a:lnTo>
                      <a:pt x="988" y="800"/>
                    </a:lnTo>
                    <a:lnTo>
                      <a:pt x="994" y="810"/>
                    </a:lnTo>
                    <a:lnTo>
                      <a:pt x="998" y="820"/>
                    </a:lnTo>
                    <a:lnTo>
                      <a:pt x="996" y="834"/>
                    </a:lnTo>
                    <a:lnTo>
                      <a:pt x="1004" y="834"/>
                    </a:lnTo>
                    <a:lnTo>
                      <a:pt x="1012" y="832"/>
                    </a:lnTo>
                    <a:lnTo>
                      <a:pt x="1018" y="828"/>
                    </a:lnTo>
                    <a:lnTo>
                      <a:pt x="1020" y="850"/>
                    </a:lnTo>
                    <a:lnTo>
                      <a:pt x="1026" y="868"/>
                    </a:lnTo>
                    <a:lnTo>
                      <a:pt x="1032" y="888"/>
                    </a:lnTo>
                    <a:lnTo>
                      <a:pt x="1032" y="902"/>
                    </a:lnTo>
                    <a:lnTo>
                      <a:pt x="1032" y="916"/>
                    </a:lnTo>
                    <a:lnTo>
                      <a:pt x="1034" y="930"/>
                    </a:lnTo>
                    <a:lnTo>
                      <a:pt x="1038" y="936"/>
                    </a:lnTo>
                    <a:lnTo>
                      <a:pt x="1042" y="940"/>
                    </a:lnTo>
                    <a:lnTo>
                      <a:pt x="1048" y="946"/>
                    </a:lnTo>
                    <a:lnTo>
                      <a:pt x="1052" y="950"/>
                    </a:lnTo>
                    <a:lnTo>
                      <a:pt x="1054" y="956"/>
                    </a:lnTo>
                    <a:lnTo>
                      <a:pt x="1056" y="962"/>
                    </a:lnTo>
                    <a:lnTo>
                      <a:pt x="1056" y="970"/>
                    </a:lnTo>
                    <a:lnTo>
                      <a:pt x="1058" y="976"/>
                    </a:lnTo>
                    <a:lnTo>
                      <a:pt x="1058" y="980"/>
                    </a:lnTo>
                    <a:lnTo>
                      <a:pt x="1060" y="986"/>
                    </a:lnTo>
                    <a:lnTo>
                      <a:pt x="1062" y="990"/>
                    </a:lnTo>
                    <a:lnTo>
                      <a:pt x="1064" y="994"/>
                    </a:lnTo>
                    <a:lnTo>
                      <a:pt x="1068" y="996"/>
                    </a:lnTo>
                    <a:lnTo>
                      <a:pt x="1074" y="998"/>
                    </a:lnTo>
                    <a:lnTo>
                      <a:pt x="1080" y="996"/>
                    </a:lnTo>
                    <a:lnTo>
                      <a:pt x="1080" y="980"/>
                    </a:lnTo>
                    <a:lnTo>
                      <a:pt x="1074" y="966"/>
                    </a:lnTo>
                    <a:lnTo>
                      <a:pt x="1064" y="954"/>
                    </a:lnTo>
                    <a:lnTo>
                      <a:pt x="1054" y="942"/>
                    </a:lnTo>
                    <a:lnTo>
                      <a:pt x="1048" y="928"/>
                    </a:lnTo>
                    <a:lnTo>
                      <a:pt x="1042" y="908"/>
                    </a:lnTo>
                    <a:lnTo>
                      <a:pt x="1042" y="886"/>
                    </a:lnTo>
                    <a:lnTo>
                      <a:pt x="1044" y="866"/>
                    </a:lnTo>
                    <a:lnTo>
                      <a:pt x="1056" y="864"/>
                    </a:lnTo>
                    <a:lnTo>
                      <a:pt x="1066" y="870"/>
                    </a:lnTo>
                    <a:lnTo>
                      <a:pt x="1074" y="880"/>
                    </a:lnTo>
                    <a:lnTo>
                      <a:pt x="1080" y="894"/>
                    </a:lnTo>
                    <a:lnTo>
                      <a:pt x="1086" y="906"/>
                    </a:lnTo>
                    <a:lnTo>
                      <a:pt x="1090" y="918"/>
                    </a:lnTo>
                    <a:lnTo>
                      <a:pt x="1104" y="902"/>
                    </a:lnTo>
                    <a:lnTo>
                      <a:pt x="1114" y="884"/>
                    </a:lnTo>
                    <a:lnTo>
                      <a:pt x="1118" y="862"/>
                    </a:lnTo>
                    <a:lnTo>
                      <a:pt x="1112" y="842"/>
                    </a:lnTo>
                    <a:lnTo>
                      <a:pt x="1104" y="832"/>
                    </a:lnTo>
                    <a:lnTo>
                      <a:pt x="1096" y="824"/>
                    </a:lnTo>
                    <a:lnTo>
                      <a:pt x="1090" y="816"/>
                    </a:lnTo>
                    <a:lnTo>
                      <a:pt x="1090" y="804"/>
                    </a:lnTo>
                    <a:lnTo>
                      <a:pt x="1094" y="792"/>
                    </a:lnTo>
                    <a:lnTo>
                      <a:pt x="1104" y="782"/>
                    </a:lnTo>
                    <a:lnTo>
                      <a:pt x="1116" y="774"/>
                    </a:lnTo>
                    <a:lnTo>
                      <a:pt x="1128" y="768"/>
                    </a:lnTo>
                    <a:lnTo>
                      <a:pt x="1130" y="774"/>
                    </a:lnTo>
                    <a:lnTo>
                      <a:pt x="1128" y="784"/>
                    </a:lnTo>
                    <a:lnTo>
                      <a:pt x="1124" y="794"/>
                    </a:lnTo>
                    <a:lnTo>
                      <a:pt x="1120" y="804"/>
                    </a:lnTo>
                    <a:lnTo>
                      <a:pt x="1118" y="812"/>
                    </a:lnTo>
                    <a:lnTo>
                      <a:pt x="1118" y="818"/>
                    </a:lnTo>
                    <a:lnTo>
                      <a:pt x="1124" y="820"/>
                    </a:lnTo>
                    <a:lnTo>
                      <a:pt x="1134" y="818"/>
                    </a:lnTo>
                    <a:lnTo>
                      <a:pt x="1146" y="810"/>
                    </a:lnTo>
                    <a:lnTo>
                      <a:pt x="1148" y="800"/>
                    </a:lnTo>
                    <a:lnTo>
                      <a:pt x="1148" y="786"/>
                    </a:lnTo>
                    <a:lnTo>
                      <a:pt x="1148" y="774"/>
                    </a:lnTo>
                    <a:lnTo>
                      <a:pt x="1152" y="764"/>
                    </a:lnTo>
                    <a:lnTo>
                      <a:pt x="1160" y="756"/>
                    </a:lnTo>
                    <a:lnTo>
                      <a:pt x="1172" y="752"/>
                    </a:lnTo>
                    <a:lnTo>
                      <a:pt x="1184" y="750"/>
                    </a:lnTo>
                    <a:lnTo>
                      <a:pt x="1196" y="748"/>
                    </a:lnTo>
                    <a:lnTo>
                      <a:pt x="1208" y="742"/>
                    </a:lnTo>
                    <a:lnTo>
                      <a:pt x="1216" y="730"/>
                    </a:lnTo>
                    <a:lnTo>
                      <a:pt x="1218" y="716"/>
                    </a:lnTo>
                    <a:lnTo>
                      <a:pt x="1218" y="700"/>
                    </a:lnTo>
                    <a:lnTo>
                      <a:pt x="1224" y="688"/>
                    </a:lnTo>
                    <a:lnTo>
                      <a:pt x="1232" y="674"/>
                    </a:lnTo>
                    <a:lnTo>
                      <a:pt x="1232" y="660"/>
                    </a:lnTo>
                    <a:lnTo>
                      <a:pt x="1228" y="652"/>
                    </a:lnTo>
                    <a:lnTo>
                      <a:pt x="1222" y="644"/>
                    </a:lnTo>
                    <a:lnTo>
                      <a:pt x="1216" y="634"/>
                    </a:lnTo>
                    <a:lnTo>
                      <a:pt x="1212" y="624"/>
                    </a:lnTo>
                    <a:lnTo>
                      <a:pt x="1214" y="610"/>
                    </a:lnTo>
                    <a:lnTo>
                      <a:pt x="1222" y="598"/>
                    </a:lnTo>
                    <a:lnTo>
                      <a:pt x="1232" y="588"/>
                    </a:lnTo>
                    <a:lnTo>
                      <a:pt x="1222" y="586"/>
                    </a:lnTo>
                    <a:lnTo>
                      <a:pt x="1212" y="588"/>
                    </a:lnTo>
                    <a:lnTo>
                      <a:pt x="1204" y="590"/>
                    </a:lnTo>
                    <a:lnTo>
                      <a:pt x="1196" y="586"/>
                    </a:lnTo>
                    <a:lnTo>
                      <a:pt x="1194" y="576"/>
                    </a:lnTo>
                    <a:lnTo>
                      <a:pt x="1196" y="564"/>
                    </a:lnTo>
                    <a:lnTo>
                      <a:pt x="1206" y="552"/>
                    </a:lnTo>
                    <a:lnTo>
                      <a:pt x="1218" y="542"/>
                    </a:lnTo>
                    <a:lnTo>
                      <a:pt x="1230" y="536"/>
                    </a:lnTo>
                    <a:lnTo>
                      <a:pt x="1242" y="534"/>
                    </a:lnTo>
                    <a:lnTo>
                      <a:pt x="1242" y="542"/>
                    </a:lnTo>
                    <a:lnTo>
                      <a:pt x="1240" y="548"/>
                    </a:lnTo>
                    <a:lnTo>
                      <a:pt x="1236" y="556"/>
                    </a:lnTo>
                    <a:lnTo>
                      <a:pt x="1232" y="562"/>
                    </a:lnTo>
                    <a:lnTo>
                      <a:pt x="1238" y="562"/>
                    </a:lnTo>
                    <a:lnTo>
                      <a:pt x="1248" y="560"/>
                    </a:lnTo>
                    <a:lnTo>
                      <a:pt x="1256" y="558"/>
                    </a:lnTo>
                    <a:lnTo>
                      <a:pt x="1264" y="558"/>
                    </a:lnTo>
                    <a:lnTo>
                      <a:pt x="1270" y="560"/>
                    </a:lnTo>
                    <a:lnTo>
                      <a:pt x="1272" y="566"/>
                    </a:lnTo>
                    <a:lnTo>
                      <a:pt x="1268" y="578"/>
                    </a:lnTo>
                    <a:lnTo>
                      <a:pt x="1280" y="582"/>
                    </a:lnTo>
                    <a:lnTo>
                      <a:pt x="1282" y="590"/>
                    </a:lnTo>
                    <a:lnTo>
                      <a:pt x="1282" y="600"/>
                    </a:lnTo>
                    <a:lnTo>
                      <a:pt x="1276" y="610"/>
                    </a:lnTo>
                    <a:lnTo>
                      <a:pt x="1272" y="620"/>
                    </a:lnTo>
                    <a:lnTo>
                      <a:pt x="1270" y="628"/>
                    </a:lnTo>
                    <a:lnTo>
                      <a:pt x="1278" y="626"/>
                    </a:lnTo>
                    <a:lnTo>
                      <a:pt x="1284" y="624"/>
                    </a:lnTo>
                    <a:lnTo>
                      <a:pt x="1292" y="618"/>
                    </a:lnTo>
                    <a:lnTo>
                      <a:pt x="1296" y="610"/>
                    </a:lnTo>
                    <a:lnTo>
                      <a:pt x="1300" y="600"/>
                    </a:lnTo>
                    <a:lnTo>
                      <a:pt x="1300" y="592"/>
                    </a:lnTo>
                    <a:lnTo>
                      <a:pt x="1296" y="588"/>
                    </a:lnTo>
                    <a:lnTo>
                      <a:pt x="1290" y="580"/>
                    </a:lnTo>
                    <a:lnTo>
                      <a:pt x="1286" y="572"/>
                    </a:lnTo>
                    <a:lnTo>
                      <a:pt x="1284" y="562"/>
                    </a:lnTo>
                    <a:lnTo>
                      <a:pt x="1288" y="556"/>
                    </a:lnTo>
                    <a:lnTo>
                      <a:pt x="1294" y="550"/>
                    </a:lnTo>
                    <a:lnTo>
                      <a:pt x="1300" y="546"/>
                    </a:lnTo>
                    <a:lnTo>
                      <a:pt x="1306" y="536"/>
                    </a:lnTo>
                    <a:lnTo>
                      <a:pt x="1306" y="532"/>
                    </a:lnTo>
                    <a:lnTo>
                      <a:pt x="1306" y="528"/>
                    </a:lnTo>
                    <a:lnTo>
                      <a:pt x="1304" y="526"/>
                    </a:lnTo>
                    <a:lnTo>
                      <a:pt x="1304" y="522"/>
                    </a:lnTo>
                    <a:lnTo>
                      <a:pt x="1304" y="518"/>
                    </a:lnTo>
                    <a:lnTo>
                      <a:pt x="1306" y="514"/>
                    </a:lnTo>
                    <a:lnTo>
                      <a:pt x="1310" y="510"/>
                    </a:lnTo>
                    <a:lnTo>
                      <a:pt x="1314" y="506"/>
                    </a:lnTo>
                    <a:lnTo>
                      <a:pt x="1320" y="502"/>
                    </a:lnTo>
                    <a:lnTo>
                      <a:pt x="1326" y="500"/>
                    </a:lnTo>
                    <a:lnTo>
                      <a:pt x="1330" y="494"/>
                    </a:lnTo>
                    <a:lnTo>
                      <a:pt x="1330" y="500"/>
                    </a:lnTo>
                    <a:lnTo>
                      <a:pt x="1330" y="504"/>
                    </a:lnTo>
                    <a:lnTo>
                      <a:pt x="1334" y="508"/>
                    </a:lnTo>
                    <a:lnTo>
                      <a:pt x="1336" y="512"/>
                    </a:lnTo>
                    <a:lnTo>
                      <a:pt x="1340" y="516"/>
                    </a:lnTo>
                    <a:lnTo>
                      <a:pt x="1346" y="518"/>
                    </a:lnTo>
                    <a:lnTo>
                      <a:pt x="1352" y="502"/>
                    </a:lnTo>
                    <a:lnTo>
                      <a:pt x="1364" y="486"/>
                    </a:lnTo>
                    <a:lnTo>
                      <a:pt x="1376" y="472"/>
                    </a:lnTo>
                    <a:lnTo>
                      <a:pt x="1386" y="458"/>
                    </a:lnTo>
                    <a:lnTo>
                      <a:pt x="1394" y="442"/>
                    </a:lnTo>
                    <a:lnTo>
                      <a:pt x="1398" y="424"/>
                    </a:lnTo>
                    <a:lnTo>
                      <a:pt x="1398" y="410"/>
                    </a:lnTo>
                    <a:lnTo>
                      <a:pt x="1394" y="396"/>
                    </a:lnTo>
                    <a:lnTo>
                      <a:pt x="1388" y="386"/>
                    </a:lnTo>
                    <a:lnTo>
                      <a:pt x="1378" y="382"/>
                    </a:lnTo>
                    <a:lnTo>
                      <a:pt x="1364" y="384"/>
                    </a:lnTo>
                    <a:lnTo>
                      <a:pt x="1362" y="380"/>
                    </a:lnTo>
                    <a:lnTo>
                      <a:pt x="1360" y="376"/>
                    </a:lnTo>
                    <a:lnTo>
                      <a:pt x="1360" y="374"/>
                    </a:lnTo>
                    <a:lnTo>
                      <a:pt x="1356" y="374"/>
                    </a:lnTo>
                    <a:lnTo>
                      <a:pt x="1352" y="374"/>
                    </a:lnTo>
                    <a:lnTo>
                      <a:pt x="1346" y="374"/>
                    </a:lnTo>
                    <a:lnTo>
                      <a:pt x="1342" y="374"/>
                    </a:lnTo>
                    <a:lnTo>
                      <a:pt x="1338" y="374"/>
                    </a:lnTo>
                    <a:lnTo>
                      <a:pt x="1334" y="372"/>
                    </a:lnTo>
                    <a:lnTo>
                      <a:pt x="1332" y="370"/>
                    </a:lnTo>
                    <a:lnTo>
                      <a:pt x="1330" y="366"/>
                    </a:lnTo>
                    <a:lnTo>
                      <a:pt x="1330" y="362"/>
                    </a:lnTo>
                    <a:lnTo>
                      <a:pt x="1332" y="356"/>
                    </a:lnTo>
                    <a:lnTo>
                      <a:pt x="1340" y="350"/>
                    </a:lnTo>
                    <a:lnTo>
                      <a:pt x="1352" y="346"/>
                    </a:lnTo>
                    <a:lnTo>
                      <a:pt x="1366" y="344"/>
                    </a:lnTo>
                    <a:lnTo>
                      <a:pt x="1376" y="340"/>
                    </a:lnTo>
                    <a:lnTo>
                      <a:pt x="1384" y="334"/>
                    </a:lnTo>
                    <a:lnTo>
                      <a:pt x="1390" y="328"/>
                    </a:lnTo>
                    <a:lnTo>
                      <a:pt x="1396" y="320"/>
                    </a:lnTo>
                    <a:lnTo>
                      <a:pt x="1402" y="312"/>
                    </a:lnTo>
                    <a:lnTo>
                      <a:pt x="1424" y="294"/>
                    </a:lnTo>
                    <a:lnTo>
                      <a:pt x="1446" y="282"/>
                    </a:lnTo>
                    <a:lnTo>
                      <a:pt x="1472" y="278"/>
                    </a:lnTo>
                    <a:lnTo>
                      <a:pt x="1500" y="278"/>
                    </a:lnTo>
                    <a:lnTo>
                      <a:pt x="1498" y="290"/>
                    </a:lnTo>
                    <a:lnTo>
                      <a:pt x="1494" y="300"/>
                    </a:lnTo>
                    <a:lnTo>
                      <a:pt x="1508" y="300"/>
                    </a:lnTo>
                    <a:lnTo>
                      <a:pt x="1518" y="294"/>
                    </a:lnTo>
                    <a:lnTo>
                      <a:pt x="1524" y="284"/>
                    </a:lnTo>
                    <a:lnTo>
                      <a:pt x="1532" y="274"/>
                    </a:lnTo>
                    <a:lnTo>
                      <a:pt x="1540" y="264"/>
                    </a:lnTo>
                    <a:lnTo>
                      <a:pt x="1548" y="260"/>
                    </a:lnTo>
                    <a:lnTo>
                      <a:pt x="1560" y="258"/>
                    </a:lnTo>
                    <a:lnTo>
                      <a:pt x="1570" y="258"/>
                    </a:lnTo>
                    <a:lnTo>
                      <a:pt x="1578" y="262"/>
                    </a:lnTo>
                    <a:lnTo>
                      <a:pt x="1580" y="270"/>
                    </a:lnTo>
                    <a:lnTo>
                      <a:pt x="1588" y="258"/>
                    </a:lnTo>
                    <a:lnTo>
                      <a:pt x="1600" y="246"/>
                    </a:lnTo>
                    <a:lnTo>
                      <a:pt x="1614" y="242"/>
                    </a:lnTo>
                    <a:lnTo>
                      <a:pt x="1614" y="260"/>
                    </a:lnTo>
                    <a:lnTo>
                      <a:pt x="1608" y="274"/>
                    </a:lnTo>
                    <a:lnTo>
                      <a:pt x="1598" y="286"/>
                    </a:lnTo>
                    <a:lnTo>
                      <a:pt x="1584" y="296"/>
                    </a:lnTo>
                    <a:lnTo>
                      <a:pt x="1572" y="306"/>
                    </a:lnTo>
                    <a:lnTo>
                      <a:pt x="1560" y="316"/>
                    </a:lnTo>
                    <a:lnTo>
                      <a:pt x="1550" y="330"/>
                    </a:lnTo>
                    <a:lnTo>
                      <a:pt x="1540" y="358"/>
                    </a:lnTo>
                    <a:lnTo>
                      <a:pt x="1538" y="388"/>
                    </a:lnTo>
                    <a:lnTo>
                      <a:pt x="1544" y="420"/>
                    </a:lnTo>
                    <a:lnTo>
                      <a:pt x="1552" y="406"/>
                    </a:lnTo>
                    <a:lnTo>
                      <a:pt x="1560" y="390"/>
                    </a:lnTo>
                    <a:lnTo>
                      <a:pt x="1568" y="376"/>
                    </a:lnTo>
                    <a:lnTo>
                      <a:pt x="1574" y="372"/>
                    </a:lnTo>
                    <a:lnTo>
                      <a:pt x="1578" y="368"/>
                    </a:lnTo>
                    <a:lnTo>
                      <a:pt x="1584" y="364"/>
                    </a:lnTo>
                    <a:lnTo>
                      <a:pt x="1588" y="358"/>
                    </a:lnTo>
                    <a:lnTo>
                      <a:pt x="1592" y="352"/>
                    </a:lnTo>
                    <a:lnTo>
                      <a:pt x="1598" y="336"/>
                    </a:lnTo>
                    <a:lnTo>
                      <a:pt x="1602" y="322"/>
                    </a:lnTo>
                    <a:lnTo>
                      <a:pt x="1606" y="308"/>
                    </a:lnTo>
                    <a:lnTo>
                      <a:pt x="1614" y="296"/>
                    </a:lnTo>
                    <a:lnTo>
                      <a:pt x="1628" y="284"/>
                    </a:lnTo>
                    <a:lnTo>
                      <a:pt x="1632" y="284"/>
                    </a:lnTo>
                    <a:lnTo>
                      <a:pt x="1638" y="282"/>
                    </a:lnTo>
                    <a:lnTo>
                      <a:pt x="1644" y="282"/>
                    </a:lnTo>
                    <a:lnTo>
                      <a:pt x="1650" y="280"/>
                    </a:lnTo>
                    <a:lnTo>
                      <a:pt x="1654" y="280"/>
                    </a:lnTo>
                    <a:lnTo>
                      <a:pt x="1656" y="278"/>
                    </a:lnTo>
                    <a:lnTo>
                      <a:pt x="1658" y="278"/>
                    </a:lnTo>
                    <a:lnTo>
                      <a:pt x="1660" y="278"/>
                    </a:lnTo>
                    <a:lnTo>
                      <a:pt x="1662" y="278"/>
                    </a:lnTo>
                    <a:lnTo>
                      <a:pt x="1664" y="276"/>
                    </a:lnTo>
                    <a:lnTo>
                      <a:pt x="1666" y="274"/>
                    </a:lnTo>
                    <a:lnTo>
                      <a:pt x="1672" y="270"/>
                    </a:lnTo>
                    <a:lnTo>
                      <a:pt x="1688" y="256"/>
                    </a:lnTo>
                    <a:lnTo>
                      <a:pt x="1700" y="250"/>
                    </a:lnTo>
                    <a:lnTo>
                      <a:pt x="1714" y="248"/>
                    </a:lnTo>
                    <a:lnTo>
                      <a:pt x="1732" y="248"/>
                    </a:lnTo>
                    <a:lnTo>
                      <a:pt x="1732" y="242"/>
                    </a:lnTo>
                    <a:lnTo>
                      <a:pt x="1730" y="238"/>
                    </a:lnTo>
                    <a:lnTo>
                      <a:pt x="1728" y="232"/>
                    </a:lnTo>
                    <a:lnTo>
                      <a:pt x="1724" y="228"/>
                    </a:lnTo>
                    <a:lnTo>
                      <a:pt x="1736" y="226"/>
                    </a:lnTo>
                    <a:lnTo>
                      <a:pt x="1744" y="218"/>
                    </a:lnTo>
                    <a:lnTo>
                      <a:pt x="1746" y="208"/>
                    </a:lnTo>
                    <a:lnTo>
                      <a:pt x="1746" y="194"/>
                    </a:lnTo>
                    <a:lnTo>
                      <a:pt x="1752" y="194"/>
                    </a:lnTo>
                    <a:lnTo>
                      <a:pt x="1758" y="198"/>
                    </a:lnTo>
                    <a:lnTo>
                      <a:pt x="1764" y="202"/>
                    </a:lnTo>
                    <a:lnTo>
                      <a:pt x="1768" y="206"/>
                    </a:lnTo>
                    <a:lnTo>
                      <a:pt x="1774" y="210"/>
                    </a:lnTo>
                    <a:lnTo>
                      <a:pt x="1778" y="214"/>
                    </a:lnTo>
                    <a:lnTo>
                      <a:pt x="1792" y="204"/>
                    </a:lnTo>
                    <a:lnTo>
                      <a:pt x="1796" y="194"/>
                    </a:lnTo>
                    <a:lnTo>
                      <a:pt x="1790" y="184"/>
                    </a:lnTo>
                    <a:lnTo>
                      <a:pt x="1778" y="172"/>
                    </a:lnTo>
                    <a:lnTo>
                      <a:pt x="1764" y="162"/>
                    </a:lnTo>
                    <a:lnTo>
                      <a:pt x="1746" y="154"/>
                    </a:lnTo>
                    <a:lnTo>
                      <a:pt x="1728" y="146"/>
                    </a:lnTo>
                    <a:lnTo>
                      <a:pt x="1712" y="142"/>
                    </a:lnTo>
                    <a:lnTo>
                      <a:pt x="1702" y="140"/>
                    </a:lnTo>
                    <a:close/>
                    <a:moveTo>
                      <a:pt x="818" y="196"/>
                    </a:moveTo>
                    <a:lnTo>
                      <a:pt x="822" y="188"/>
                    </a:lnTo>
                    <a:lnTo>
                      <a:pt x="824" y="182"/>
                    </a:lnTo>
                    <a:lnTo>
                      <a:pt x="828" y="174"/>
                    </a:lnTo>
                    <a:lnTo>
                      <a:pt x="824" y="172"/>
                    </a:lnTo>
                    <a:lnTo>
                      <a:pt x="822" y="170"/>
                    </a:lnTo>
                    <a:lnTo>
                      <a:pt x="818" y="176"/>
                    </a:lnTo>
                    <a:lnTo>
                      <a:pt x="816" y="182"/>
                    </a:lnTo>
                    <a:lnTo>
                      <a:pt x="812" y="188"/>
                    </a:lnTo>
                    <a:lnTo>
                      <a:pt x="808" y="194"/>
                    </a:lnTo>
                    <a:lnTo>
                      <a:pt x="804" y="198"/>
                    </a:lnTo>
                    <a:lnTo>
                      <a:pt x="798" y="200"/>
                    </a:lnTo>
                    <a:lnTo>
                      <a:pt x="792" y="200"/>
                    </a:lnTo>
                    <a:lnTo>
                      <a:pt x="790" y="194"/>
                    </a:lnTo>
                    <a:lnTo>
                      <a:pt x="790" y="190"/>
                    </a:lnTo>
                    <a:lnTo>
                      <a:pt x="792" y="186"/>
                    </a:lnTo>
                    <a:lnTo>
                      <a:pt x="794" y="184"/>
                    </a:lnTo>
                    <a:lnTo>
                      <a:pt x="798" y="182"/>
                    </a:lnTo>
                    <a:lnTo>
                      <a:pt x="802" y="178"/>
                    </a:lnTo>
                    <a:lnTo>
                      <a:pt x="804" y="176"/>
                    </a:lnTo>
                    <a:lnTo>
                      <a:pt x="808" y="170"/>
                    </a:lnTo>
                    <a:lnTo>
                      <a:pt x="810" y="166"/>
                    </a:lnTo>
                    <a:lnTo>
                      <a:pt x="812" y="164"/>
                    </a:lnTo>
                    <a:lnTo>
                      <a:pt x="814" y="160"/>
                    </a:lnTo>
                    <a:lnTo>
                      <a:pt x="814" y="158"/>
                    </a:lnTo>
                    <a:lnTo>
                      <a:pt x="814" y="154"/>
                    </a:lnTo>
                    <a:lnTo>
                      <a:pt x="812" y="148"/>
                    </a:lnTo>
                    <a:lnTo>
                      <a:pt x="826" y="154"/>
                    </a:lnTo>
                    <a:lnTo>
                      <a:pt x="834" y="162"/>
                    </a:lnTo>
                    <a:lnTo>
                      <a:pt x="842" y="172"/>
                    </a:lnTo>
                    <a:lnTo>
                      <a:pt x="844" y="182"/>
                    </a:lnTo>
                    <a:lnTo>
                      <a:pt x="840" y="190"/>
                    </a:lnTo>
                    <a:lnTo>
                      <a:pt x="832" y="196"/>
                    </a:lnTo>
                    <a:lnTo>
                      <a:pt x="818" y="196"/>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54" name="任意多边形 37"/>
              <p:cNvSpPr>
                <a:spLocks/>
              </p:cNvSpPr>
              <p:nvPr/>
            </p:nvSpPr>
            <p:spPr bwMode="gray">
              <a:xfrm>
                <a:off x="3710" y="327"/>
                <a:ext cx="1796" cy="1416"/>
              </a:xfrm>
              <a:custGeom>
                <a:avLst/>
                <a:gdLst>
                  <a:gd name="T0" fmla="*/ 1638 w 1796"/>
                  <a:gd name="T1" fmla="*/ 154 h 1416"/>
                  <a:gd name="T2" fmla="*/ 1504 w 1796"/>
                  <a:gd name="T3" fmla="*/ 120 h 1416"/>
                  <a:gd name="T4" fmla="*/ 1376 w 1796"/>
                  <a:gd name="T5" fmla="*/ 112 h 1416"/>
                  <a:gd name="T6" fmla="*/ 1242 w 1796"/>
                  <a:gd name="T7" fmla="*/ 92 h 1416"/>
                  <a:gd name="T8" fmla="*/ 1160 w 1796"/>
                  <a:gd name="T9" fmla="*/ 66 h 1416"/>
                  <a:gd name="T10" fmla="*/ 1118 w 1796"/>
                  <a:gd name="T11" fmla="*/ 56 h 1416"/>
                  <a:gd name="T12" fmla="*/ 1006 w 1796"/>
                  <a:gd name="T13" fmla="*/ 40 h 1416"/>
                  <a:gd name="T14" fmla="*/ 876 w 1796"/>
                  <a:gd name="T15" fmla="*/ 80 h 1416"/>
                  <a:gd name="T16" fmla="*/ 892 w 1796"/>
                  <a:gd name="T17" fmla="*/ 146 h 1416"/>
                  <a:gd name="T18" fmla="*/ 852 w 1796"/>
                  <a:gd name="T19" fmla="*/ 92 h 1416"/>
                  <a:gd name="T20" fmla="*/ 824 w 1796"/>
                  <a:gd name="T21" fmla="*/ 88 h 1416"/>
                  <a:gd name="T22" fmla="*/ 764 w 1796"/>
                  <a:gd name="T23" fmla="*/ 148 h 1416"/>
                  <a:gd name="T24" fmla="*/ 646 w 1796"/>
                  <a:gd name="T25" fmla="*/ 152 h 1416"/>
                  <a:gd name="T26" fmla="*/ 544 w 1796"/>
                  <a:gd name="T27" fmla="*/ 164 h 1416"/>
                  <a:gd name="T28" fmla="*/ 502 w 1796"/>
                  <a:gd name="T29" fmla="*/ 220 h 1416"/>
                  <a:gd name="T30" fmla="*/ 474 w 1796"/>
                  <a:gd name="T31" fmla="*/ 134 h 1416"/>
                  <a:gd name="T32" fmla="*/ 320 w 1796"/>
                  <a:gd name="T33" fmla="*/ 128 h 1416"/>
                  <a:gd name="T34" fmla="*/ 250 w 1796"/>
                  <a:gd name="T35" fmla="*/ 220 h 1416"/>
                  <a:gd name="T36" fmla="*/ 210 w 1796"/>
                  <a:gd name="T37" fmla="*/ 304 h 1416"/>
                  <a:gd name="T38" fmla="*/ 286 w 1796"/>
                  <a:gd name="T39" fmla="*/ 344 h 1416"/>
                  <a:gd name="T40" fmla="*/ 310 w 1796"/>
                  <a:gd name="T41" fmla="*/ 224 h 1416"/>
                  <a:gd name="T42" fmla="*/ 376 w 1796"/>
                  <a:gd name="T43" fmla="*/ 218 h 1416"/>
                  <a:gd name="T44" fmla="*/ 432 w 1796"/>
                  <a:gd name="T45" fmla="*/ 278 h 1416"/>
                  <a:gd name="T46" fmla="*/ 408 w 1796"/>
                  <a:gd name="T47" fmla="*/ 292 h 1416"/>
                  <a:gd name="T48" fmla="*/ 340 w 1796"/>
                  <a:gd name="T49" fmla="*/ 354 h 1416"/>
                  <a:gd name="T50" fmla="*/ 196 w 1796"/>
                  <a:gd name="T51" fmla="*/ 402 h 1416"/>
                  <a:gd name="T52" fmla="*/ 152 w 1796"/>
                  <a:gd name="T53" fmla="*/ 506 h 1416"/>
                  <a:gd name="T54" fmla="*/ 76 w 1796"/>
                  <a:gd name="T55" fmla="*/ 580 h 1416"/>
                  <a:gd name="T56" fmla="*/ 240 w 1796"/>
                  <a:gd name="T57" fmla="*/ 500 h 1416"/>
                  <a:gd name="T58" fmla="*/ 282 w 1796"/>
                  <a:gd name="T59" fmla="*/ 594 h 1416"/>
                  <a:gd name="T60" fmla="*/ 292 w 1796"/>
                  <a:gd name="T61" fmla="*/ 474 h 1416"/>
                  <a:gd name="T62" fmla="*/ 378 w 1796"/>
                  <a:gd name="T63" fmla="*/ 578 h 1416"/>
                  <a:gd name="T64" fmla="*/ 402 w 1796"/>
                  <a:gd name="T65" fmla="*/ 586 h 1416"/>
                  <a:gd name="T66" fmla="*/ 376 w 1796"/>
                  <a:gd name="T67" fmla="*/ 660 h 1416"/>
                  <a:gd name="T68" fmla="*/ 194 w 1796"/>
                  <a:gd name="T69" fmla="*/ 590 h 1416"/>
                  <a:gd name="T70" fmla="*/ 68 w 1796"/>
                  <a:gd name="T71" fmla="*/ 658 h 1416"/>
                  <a:gd name="T72" fmla="*/ 112 w 1796"/>
                  <a:gd name="T73" fmla="*/ 982 h 1416"/>
                  <a:gd name="T74" fmla="*/ 250 w 1796"/>
                  <a:gd name="T75" fmla="*/ 960 h 1416"/>
                  <a:gd name="T76" fmla="*/ 300 w 1796"/>
                  <a:gd name="T77" fmla="*/ 1314 h 1416"/>
                  <a:gd name="T78" fmla="*/ 458 w 1796"/>
                  <a:gd name="T79" fmla="*/ 1292 h 1416"/>
                  <a:gd name="T80" fmla="*/ 516 w 1796"/>
                  <a:gd name="T81" fmla="*/ 1038 h 1416"/>
                  <a:gd name="T82" fmla="*/ 530 w 1796"/>
                  <a:gd name="T83" fmla="*/ 878 h 1416"/>
                  <a:gd name="T84" fmla="*/ 502 w 1796"/>
                  <a:gd name="T85" fmla="*/ 750 h 1416"/>
                  <a:gd name="T86" fmla="*/ 678 w 1796"/>
                  <a:gd name="T87" fmla="*/ 746 h 1416"/>
                  <a:gd name="T88" fmla="*/ 590 w 1796"/>
                  <a:gd name="T89" fmla="*/ 672 h 1416"/>
                  <a:gd name="T90" fmla="*/ 744 w 1796"/>
                  <a:gd name="T91" fmla="*/ 728 h 1416"/>
                  <a:gd name="T92" fmla="*/ 822 w 1796"/>
                  <a:gd name="T93" fmla="*/ 874 h 1416"/>
                  <a:gd name="T94" fmla="*/ 870 w 1796"/>
                  <a:gd name="T95" fmla="*/ 830 h 1416"/>
                  <a:gd name="T96" fmla="*/ 974 w 1796"/>
                  <a:gd name="T97" fmla="*/ 766 h 1416"/>
                  <a:gd name="T98" fmla="*/ 1042 w 1796"/>
                  <a:gd name="T99" fmla="*/ 940 h 1416"/>
                  <a:gd name="T100" fmla="*/ 1042 w 1796"/>
                  <a:gd name="T101" fmla="*/ 908 h 1416"/>
                  <a:gd name="T102" fmla="*/ 1116 w 1796"/>
                  <a:gd name="T103" fmla="*/ 774 h 1416"/>
                  <a:gd name="T104" fmla="*/ 1208 w 1796"/>
                  <a:gd name="T105" fmla="*/ 742 h 1416"/>
                  <a:gd name="T106" fmla="*/ 1196 w 1796"/>
                  <a:gd name="T107" fmla="*/ 564 h 1416"/>
                  <a:gd name="T108" fmla="*/ 1276 w 1796"/>
                  <a:gd name="T109" fmla="*/ 610 h 1416"/>
                  <a:gd name="T110" fmla="*/ 1304 w 1796"/>
                  <a:gd name="T111" fmla="*/ 526 h 1416"/>
                  <a:gd name="T112" fmla="*/ 1394 w 1796"/>
                  <a:gd name="T113" fmla="*/ 442 h 1416"/>
                  <a:gd name="T114" fmla="*/ 1332 w 1796"/>
                  <a:gd name="T115" fmla="*/ 356 h 1416"/>
                  <a:gd name="T116" fmla="*/ 1540 w 1796"/>
                  <a:gd name="T117" fmla="*/ 264 h 1416"/>
                  <a:gd name="T118" fmla="*/ 1552 w 1796"/>
                  <a:gd name="T119" fmla="*/ 406 h 1416"/>
                  <a:gd name="T120" fmla="*/ 1658 w 1796"/>
                  <a:gd name="T121" fmla="*/ 278 h 1416"/>
                  <a:gd name="T122" fmla="*/ 1758 w 1796"/>
                  <a:gd name="T123" fmla="*/ 198 h 141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796" h="1416">
                    <a:moveTo>
                      <a:pt x="1702" y="140"/>
                    </a:moveTo>
                    <a:lnTo>
                      <a:pt x="1696" y="138"/>
                    </a:lnTo>
                    <a:lnTo>
                      <a:pt x="1692" y="136"/>
                    </a:lnTo>
                    <a:lnTo>
                      <a:pt x="1686" y="136"/>
                    </a:lnTo>
                    <a:lnTo>
                      <a:pt x="1680" y="134"/>
                    </a:lnTo>
                    <a:lnTo>
                      <a:pt x="1676" y="134"/>
                    </a:lnTo>
                    <a:lnTo>
                      <a:pt x="1672" y="134"/>
                    </a:lnTo>
                    <a:lnTo>
                      <a:pt x="1668" y="138"/>
                    </a:lnTo>
                    <a:lnTo>
                      <a:pt x="1666" y="140"/>
                    </a:lnTo>
                    <a:lnTo>
                      <a:pt x="1666" y="144"/>
                    </a:lnTo>
                    <a:lnTo>
                      <a:pt x="1666" y="148"/>
                    </a:lnTo>
                    <a:lnTo>
                      <a:pt x="1666" y="150"/>
                    </a:lnTo>
                    <a:lnTo>
                      <a:pt x="1664" y="154"/>
                    </a:lnTo>
                    <a:lnTo>
                      <a:pt x="1664" y="156"/>
                    </a:lnTo>
                    <a:lnTo>
                      <a:pt x="1660" y="158"/>
                    </a:lnTo>
                    <a:lnTo>
                      <a:pt x="1654" y="160"/>
                    </a:lnTo>
                    <a:lnTo>
                      <a:pt x="1648" y="160"/>
                    </a:lnTo>
                    <a:lnTo>
                      <a:pt x="1642" y="158"/>
                    </a:lnTo>
                    <a:lnTo>
                      <a:pt x="1638" y="154"/>
                    </a:lnTo>
                    <a:lnTo>
                      <a:pt x="1632" y="152"/>
                    </a:lnTo>
                    <a:lnTo>
                      <a:pt x="1628" y="148"/>
                    </a:lnTo>
                    <a:lnTo>
                      <a:pt x="1622" y="146"/>
                    </a:lnTo>
                    <a:lnTo>
                      <a:pt x="1604" y="146"/>
                    </a:lnTo>
                    <a:lnTo>
                      <a:pt x="1590" y="152"/>
                    </a:lnTo>
                    <a:lnTo>
                      <a:pt x="1588" y="150"/>
                    </a:lnTo>
                    <a:lnTo>
                      <a:pt x="1584" y="146"/>
                    </a:lnTo>
                    <a:lnTo>
                      <a:pt x="1582" y="144"/>
                    </a:lnTo>
                    <a:lnTo>
                      <a:pt x="1580" y="140"/>
                    </a:lnTo>
                    <a:lnTo>
                      <a:pt x="1580" y="146"/>
                    </a:lnTo>
                    <a:lnTo>
                      <a:pt x="1580" y="154"/>
                    </a:lnTo>
                    <a:lnTo>
                      <a:pt x="1580" y="160"/>
                    </a:lnTo>
                    <a:lnTo>
                      <a:pt x="1570" y="146"/>
                    </a:lnTo>
                    <a:lnTo>
                      <a:pt x="1566" y="136"/>
                    </a:lnTo>
                    <a:lnTo>
                      <a:pt x="1560" y="128"/>
                    </a:lnTo>
                    <a:lnTo>
                      <a:pt x="1552" y="122"/>
                    </a:lnTo>
                    <a:lnTo>
                      <a:pt x="1536" y="118"/>
                    </a:lnTo>
                    <a:lnTo>
                      <a:pt x="1520" y="118"/>
                    </a:lnTo>
                    <a:lnTo>
                      <a:pt x="1504" y="120"/>
                    </a:lnTo>
                    <a:lnTo>
                      <a:pt x="1488" y="118"/>
                    </a:lnTo>
                    <a:lnTo>
                      <a:pt x="1476" y="114"/>
                    </a:lnTo>
                    <a:lnTo>
                      <a:pt x="1470" y="102"/>
                    </a:lnTo>
                    <a:lnTo>
                      <a:pt x="1472" y="100"/>
                    </a:lnTo>
                    <a:lnTo>
                      <a:pt x="1474" y="98"/>
                    </a:lnTo>
                    <a:lnTo>
                      <a:pt x="1476" y="96"/>
                    </a:lnTo>
                    <a:lnTo>
                      <a:pt x="1462" y="98"/>
                    </a:lnTo>
                    <a:lnTo>
                      <a:pt x="1450" y="108"/>
                    </a:lnTo>
                    <a:lnTo>
                      <a:pt x="1442" y="118"/>
                    </a:lnTo>
                    <a:lnTo>
                      <a:pt x="1442" y="112"/>
                    </a:lnTo>
                    <a:lnTo>
                      <a:pt x="1440" y="106"/>
                    </a:lnTo>
                    <a:lnTo>
                      <a:pt x="1440" y="100"/>
                    </a:lnTo>
                    <a:lnTo>
                      <a:pt x="1428" y="98"/>
                    </a:lnTo>
                    <a:lnTo>
                      <a:pt x="1416" y="96"/>
                    </a:lnTo>
                    <a:lnTo>
                      <a:pt x="1402" y="96"/>
                    </a:lnTo>
                    <a:lnTo>
                      <a:pt x="1390" y="96"/>
                    </a:lnTo>
                    <a:lnTo>
                      <a:pt x="1380" y="98"/>
                    </a:lnTo>
                    <a:lnTo>
                      <a:pt x="1376" y="104"/>
                    </a:lnTo>
                    <a:lnTo>
                      <a:pt x="1376" y="112"/>
                    </a:lnTo>
                    <a:lnTo>
                      <a:pt x="1386" y="122"/>
                    </a:lnTo>
                    <a:lnTo>
                      <a:pt x="1374" y="126"/>
                    </a:lnTo>
                    <a:lnTo>
                      <a:pt x="1368" y="124"/>
                    </a:lnTo>
                    <a:lnTo>
                      <a:pt x="1362" y="120"/>
                    </a:lnTo>
                    <a:lnTo>
                      <a:pt x="1358" y="114"/>
                    </a:lnTo>
                    <a:lnTo>
                      <a:pt x="1354" y="106"/>
                    </a:lnTo>
                    <a:lnTo>
                      <a:pt x="1346" y="104"/>
                    </a:lnTo>
                    <a:lnTo>
                      <a:pt x="1340" y="102"/>
                    </a:lnTo>
                    <a:lnTo>
                      <a:pt x="1334" y="104"/>
                    </a:lnTo>
                    <a:lnTo>
                      <a:pt x="1330" y="106"/>
                    </a:lnTo>
                    <a:lnTo>
                      <a:pt x="1328" y="110"/>
                    </a:lnTo>
                    <a:lnTo>
                      <a:pt x="1324" y="116"/>
                    </a:lnTo>
                    <a:lnTo>
                      <a:pt x="1322" y="120"/>
                    </a:lnTo>
                    <a:lnTo>
                      <a:pt x="1320" y="126"/>
                    </a:lnTo>
                    <a:lnTo>
                      <a:pt x="1318" y="130"/>
                    </a:lnTo>
                    <a:lnTo>
                      <a:pt x="1296" y="116"/>
                    </a:lnTo>
                    <a:lnTo>
                      <a:pt x="1274" y="104"/>
                    </a:lnTo>
                    <a:lnTo>
                      <a:pt x="1248" y="94"/>
                    </a:lnTo>
                    <a:lnTo>
                      <a:pt x="1242" y="92"/>
                    </a:lnTo>
                    <a:lnTo>
                      <a:pt x="1238" y="94"/>
                    </a:lnTo>
                    <a:lnTo>
                      <a:pt x="1234" y="94"/>
                    </a:lnTo>
                    <a:lnTo>
                      <a:pt x="1228" y="92"/>
                    </a:lnTo>
                    <a:lnTo>
                      <a:pt x="1224" y="90"/>
                    </a:lnTo>
                    <a:lnTo>
                      <a:pt x="1222" y="86"/>
                    </a:lnTo>
                    <a:lnTo>
                      <a:pt x="1218" y="82"/>
                    </a:lnTo>
                    <a:lnTo>
                      <a:pt x="1216" y="78"/>
                    </a:lnTo>
                    <a:lnTo>
                      <a:pt x="1212" y="76"/>
                    </a:lnTo>
                    <a:lnTo>
                      <a:pt x="1206" y="76"/>
                    </a:lnTo>
                    <a:lnTo>
                      <a:pt x="1200" y="76"/>
                    </a:lnTo>
                    <a:lnTo>
                      <a:pt x="1196" y="76"/>
                    </a:lnTo>
                    <a:lnTo>
                      <a:pt x="1190" y="76"/>
                    </a:lnTo>
                    <a:lnTo>
                      <a:pt x="1186" y="74"/>
                    </a:lnTo>
                    <a:lnTo>
                      <a:pt x="1184" y="72"/>
                    </a:lnTo>
                    <a:lnTo>
                      <a:pt x="1180" y="68"/>
                    </a:lnTo>
                    <a:lnTo>
                      <a:pt x="1176" y="64"/>
                    </a:lnTo>
                    <a:lnTo>
                      <a:pt x="1172" y="62"/>
                    </a:lnTo>
                    <a:lnTo>
                      <a:pt x="1168" y="62"/>
                    </a:lnTo>
                    <a:lnTo>
                      <a:pt x="1160" y="66"/>
                    </a:lnTo>
                    <a:lnTo>
                      <a:pt x="1154" y="76"/>
                    </a:lnTo>
                    <a:lnTo>
                      <a:pt x="1152" y="86"/>
                    </a:lnTo>
                    <a:lnTo>
                      <a:pt x="1152" y="96"/>
                    </a:lnTo>
                    <a:lnTo>
                      <a:pt x="1146" y="92"/>
                    </a:lnTo>
                    <a:lnTo>
                      <a:pt x="1140" y="88"/>
                    </a:lnTo>
                    <a:lnTo>
                      <a:pt x="1136" y="82"/>
                    </a:lnTo>
                    <a:lnTo>
                      <a:pt x="1132" y="76"/>
                    </a:lnTo>
                    <a:lnTo>
                      <a:pt x="1108" y="90"/>
                    </a:lnTo>
                    <a:lnTo>
                      <a:pt x="1082" y="96"/>
                    </a:lnTo>
                    <a:lnTo>
                      <a:pt x="1084" y="90"/>
                    </a:lnTo>
                    <a:lnTo>
                      <a:pt x="1086" y="84"/>
                    </a:lnTo>
                    <a:lnTo>
                      <a:pt x="1088" y="82"/>
                    </a:lnTo>
                    <a:lnTo>
                      <a:pt x="1092" y="78"/>
                    </a:lnTo>
                    <a:lnTo>
                      <a:pt x="1096" y="76"/>
                    </a:lnTo>
                    <a:lnTo>
                      <a:pt x="1100" y="74"/>
                    </a:lnTo>
                    <a:lnTo>
                      <a:pt x="1104" y="70"/>
                    </a:lnTo>
                    <a:lnTo>
                      <a:pt x="1110" y="66"/>
                    </a:lnTo>
                    <a:lnTo>
                      <a:pt x="1114" y="60"/>
                    </a:lnTo>
                    <a:lnTo>
                      <a:pt x="1118" y="56"/>
                    </a:lnTo>
                    <a:lnTo>
                      <a:pt x="1122" y="52"/>
                    </a:lnTo>
                    <a:lnTo>
                      <a:pt x="1138" y="42"/>
                    </a:lnTo>
                    <a:lnTo>
                      <a:pt x="1154" y="38"/>
                    </a:lnTo>
                    <a:lnTo>
                      <a:pt x="1172" y="36"/>
                    </a:lnTo>
                    <a:lnTo>
                      <a:pt x="1160" y="28"/>
                    </a:lnTo>
                    <a:lnTo>
                      <a:pt x="1150" y="18"/>
                    </a:lnTo>
                    <a:lnTo>
                      <a:pt x="1138" y="12"/>
                    </a:lnTo>
                    <a:lnTo>
                      <a:pt x="1126" y="14"/>
                    </a:lnTo>
                    <a:lnTo>
                      <a:pt x="1114" y="18"/>
                    </a:lnTo>
                    <a:lnTo>
                      <a:pt x="1102" y="20"/>
                    </a:lnTo>
                    <a:lnTo>
                      <a:pt x="1094" y="14"/>
                    </a:lnTo>
                    <a:lnTo>
                      <a:pt x="1088" y="6"/>
                    </a:lnTo>
                    <a:lnTo>
                      <a:pt x="1082" y="0"/>
                    </a:lnTo>
                    <a:lnTo>
                      <a:pt x="1066" y="4"/>
                    </a:lnTo>
                    <a:lnTo>
                      <a:pt x="1052" y="12"/>
                    </a:lnTo>
                    <a:lnTo>
                      <a:pt x="1038" y="22"/>
                    </a:lnTo>
                    <a:lnTo>
                      <a:pt x="1030" y="26"/>
                    </a:lnTo>
                    <a:lnTo>
                      <a:pt x="1018" y="32"/>
                    </a:lnTo>
                    <a:lnTo>
                      <a:pt x="1006" y="40"/>
                    </a:lnTo>
                    <a:lnTo>
                      <a:pt x="1008" y="32"/>
                    </a:lnTo>
                    <a:lnTo>
                      <a:pt x="1010" y="24"/>
                    </a:lnTo>
                    <a:lnTo>
                      <a:pt x="1014" y="18"/>
                    </a:lnTo>
                    <a:lnTo>
                      <a:pt x="1000" y="18"/>
                    </a:lnTo>
                    <a:lnTo>
                      <a:pt x="980" y="20"/>
                    </a:lnTo>
                    <a:lnTo>
                      <a:pt x="962" y="24"/>
                    </a:lnTo>
                    <a:lnTo>
                      <a:pt x="946" y="30"/>
                    </a:lnTo>
                    <a:lnTo>
                      <a:pt x="932" y="36"/>
                    </a:lnTo>
                    <a:lnTo>
                      <a:pt x="916" y="38"/>
                    </a:lnTo>
                    <a:lnTo>
                      <a:pt x="918" y="42"/>
                    </a:lnTo>
                    <a:lnTo>
                      <a:pt x="922" y="46"/>
                    </a:lnTo>
                    <a:lnTo>
                      <a:pt x="928" y="50"/>
                    </a:lnTo>
                    <a:lnTo>
                      <a:pt x="932" y="52"/>
                    </a:lnTo>
                    <a:lnTo>
                      <a:pt x="938" y="54"/>
                    </a:lnTo>
                    <a:lnTo>
                      <a:pt x="932" y="60"/>
                    </a:lnTo>
                    <a:lnTo>
                      <a:pt x="920" y="66"/>
                    </a:lnTo>
                    <a:lnTo>
                      <a:pt x="902" y="70"/>
                    </a:lnTo>
                    <a:lnTo>
                      <a:pt x="886" y="74"/>
                    </a:lnTo>
                    <a:lnTo>
                      <a:pt x="876" y="80"/>
                    </a:lnTo>
                    <a:lnTo>
                      <a:pt x="880" y="82"/>
                    </a:lnTo>
                    <a:lnTo>
                      <a:pt x="884" y="84"/>
                    </a:lnTo>
                    <a:lnTo>
                      <a:pt x="890" y="88"/>
                    </a:lnTo>
                    <a:lnTo>
                      <a:pt x="894" y="90"/>
                    </a:lnTo>
                    <a:lnTo>
                      <a:pt x="896" y="94"/>
                    </a:lnTo>
                    <a:lnTo>
                      <a:pt x="898" y="98"/>
                    </a:lnTo>
                    <a:lnTo>
                      <a:pt x="898" y="102"/>
                    </a:lnTo>
                    <a:lnTo>
                      <a:pt x="894" y="106"/>
                    </a:lnTo>
                    <a:lnTo>
                      <a:pt x="886" y="110"/>
                    </a:lnTo>
                    <a:lnTo>
                      <a:pt x="888" y="114"/>
                    </a:lnTo>
                    <a:lnTo>
                      <a:pt x="890" y="120"/>
                    </a:lnTo>
                    <a:lnTo>
                      <a:pt x="894" y="124"/>
                    </a:lnTo>
                    <a:lnTo>
                      <a:pt x="898" y="126"/>
                    </a:lnTo>
                    <a:lnTo>
                      <a:pt x="902" y="128"/>
                    </a:lnTo>
                    <a:lnTo>
                      <a:pt x="904" y="134"/>
                    </a:lnTo>
                    <a:lnTo>
                      <a:pt x="902" y="140"/>
                    </a:lnTo>
                    <a:lnTo>
                      <a:pt x="900" y="144"/>
                    </a:lnTo>
                    <a:lnTo>
                      <a:pt x="896" y="146"/>
                    </a:lnTo>
                    <a:lnTo>
                      <a:pt x="892" y="146"/>
                    </a:lnTo>
                    <a:lnTo>
                      <a:pt x="888" y="146"/>
                    </a:lnTo>
                    <a:lnTo>
                      <a:pt x="884" y="144"/>
                    </a:lnTo>
                    <a:lnTo>
                      <a:pt x="878" y="140"/>
                    </a:lnTo>
                    <a:lnTo>
                      <a:pt x="874" y="136"/>
                    </a:lnTo>
                    <a:lnTo>
                      <a:pt x="872" y="132"/>
                    </a:lnTo>
                    <a:lnTo>
                      <a:pt x="870" y="126"/>
                    </a:lnTo>
                    <a:lnTo>
                      <a:pt x="872" y="122"/>
                    </a:lnTo>
                    <a:lnTo>
                      <a:pt x="872" y="118"/>
                    </a:lnTo>
                    <a:lnTo>
                      <a:pt x="876" y="116"/>
                    </a:lnTo>
                    <a:lnTo>
                      <a:pt x="878" y="114"/>
                    </a:lnTo>
                    <a:lnTo>
                      <a:pt x="880" y="112"/>
                    </a:lnTo>
                    <a:lnTo>
                      <a:pt x="880" y="108"/>
                    </a:lnTo>
                    <a:lnTo>
                      <a:pt x="880" y="104"/>
                    </a:lnTo>
                    <a:lnTo>
                      <a:pt x="876" y="100"/>
                    </a:lnTo>
                    <a:lnTo>
                      <a:pt x="870" y="96"/>
                    </a:lnTo>
                    <a:lnTo>
                      <a:pt x="864" y="94"/>
                    </a:lnTo>
                    <a:lnTo>
                      <a:pt x="858" y="92"/>
                    </a:lnTo>
                    <a:lnTo>
                      <a:pt x="852" y="90"/>
                    </a:lnTo>
                    <a:lnTo>
                      <a:pt x="852" y="92"/>
                    </a:lnTo>
                    <a:lnTo>
                      <a:pt x="850" y="96"/>
                    </a:lnTo>
                    <a:lnTo>
                      <a:pt x="848" y="100"/>
                    </a:lnTo>
                    <a:lnTo>
                      <a:pt x="848" y="104"/>
                    </a:lnTo>
                    <a:lnTo>
                      <a:pt x="844" y="104"/>
                    </a:lnTo>
                    <a:lnTo>
                      <a:pt x="842" y="102"/>
                    </a:lnTo>
                    <a:lnTo>
                      <a:pt x="846" y="106"/>
                    </a:lnTo>
                    <a:lnTo>
                      <a:pt x="850" y="108"/>
                    </a:lnTo>
                    <a:lnTo>
                      <a:pt x="850" y="114"/>
                    </a:lnTo>
                    <a:lnTo>
                      <a:pt x="850" y="118"/>
                    </a:lnTo>
                    <a:lnTo>
                      <a:pt x="840" y="120"/>
                    </a:lnTo>
                    <a:lnTo>
                      <a:pt x="830" y="118"/>
                    </a:lnTo>
                    <a:lnTo>
                      <a:pt x="822" y="114"/>
                    </a:lnTo>
                    <a:lnTo>
                      <a:pt x="816" y="108"/>
                    </a:lnTo>
                    <a:lnTo>
                      <a:pt x="816" y="104"/>
                    </a:lnTo>
                    <a:lnTo>
                      <a:pt x="816" y="102"/>
                    </a:lnTo>
                    <a:lnTo>
                      <a:pt x="818" y="98"/>
                    </a:lnTo>
                    <a:lnTo>
                      <a:pt x="820" y="96"/>
                    </a:lnTo>
                    <a:lnTo>
                      <a:pt x="822" y="92"/>
                    </a:lnTo>
                    <a:lnTo>
                      <a:pt x="824" y="88"/>
                    </a:lnTo>
                    <a:lnTo>
                      <a:pt x="824" y="86"/>
                    </a:lnTo>
                    <a:lnTo>
                      <a:pt x="824" y="82"/>
                    </a:lnTo>
                    <a:lnTo>
                      <a:pt x="822" y="82"/>
                    </a:lnTo>
                    <a:lnTo>
                      <a:pt x="818" y="80"/>
                    </a:lnTo>
                    <a:lnTo>
                      <a:pt x="812" y="80"/>
                    </a:lnTo>
                    <a:lnTo>
                      <a:pt x="806" y="100"/>
                    </a:lnTo>
                    <a:lnTo>
                      <a:pt x="804" y="126"/>
                    </a:lnTo>
                    <a:lnTo>
                      <a:pt x="796" y="114"/>
                    </a:lnTo>
                    <a:lnTo>
                      <a:pt x="792" y="100"/>
                    </a:lnTo>
                    <a:lnTo>
                      <a:pt x="790" y="90"/>
                    </a:lnTo>
                    <a:lnTo>
                      <a:pt x="794" y="78"/>
                    </a:lnTo>
                    <a:lnTo>
                      <a:pt x="780" y="76"/>
                    </a:lnTo>
                    <a:lnTo>
                      <a:pt x="768" y="82"/>
                    </a:lnTo>
                    <a:lnTo>
                      <a:pt x="760" y="92"/>
                    </a:lnTo>
                    <a:lnTo>
                      <a:pt x="754" y="106"/>
                    </a:lnTo>
                    <a:lnTo>
                      <a:pt x="752" y="120"/>
                    </a:lnTo>
                    <a:lnTo>
                      <a:pt x="754" y="128"/>
                    </a:lnTo>
                    <a:lnTo>
                      <a:pt x="760" y="138"/>
                    </a:lnTo>
                    <a:lnTo>
                      <a:pt x="764" y="148"/>
                    </a:lnTo>
                    <a:lnTo>
                      <a:pt x="766" y="156"/>
                    </a:lnTo>
                    <a:lnTo>
                      <a:pt x="762" y="164"/>
                    </a:lnTo>
                    <a:lnTo>
                      <a:pt x="750" y="166"/>
                    </a:lnTo>
                    <a:lnTo>
                      <a:pt x="740" y="160"/>
                    </a:lnTo>
                    <a:lnTo>
                      <a:pt x="730" y="150"/>
                    </a:lnTo>
                    <a:lnTo>
                      <a:pt x="722" y="142"/>
                    </a:lnTo>
                    <a:lnTo>
                      <a:pt x="712" y="138"/>
                    </a:lnTo>
                    <a:lnTo>
                      <a:pt x="704" y="136"/>
                    </a:lnTo>
                    <a:lnTo>
                      <a:pt x="694" y="136"/>
                    </a:lnTo>
                    <a:lnTo>
                      <a:pt x="696" y="140"/>
                    </a:lnTo>
                    <a:lnTo>
                      <a:pt x="696" y="144"/>
                    </a:lnTo>
                    <a:lnTo>
                      <a:pt x="696" y="150"/>
                    </a:lnTo>
                    <a:lnTo>
                      <a:pt x="692" y="158"/>
                    </a:lnTo>
                    <a:lnTo>
                      <a:pt x="684" y="162"/>
                    </a:lnTo>
                    <a:lnTo>
                      <a:pt x="678" y="160"/>
                    </a:lnTo>
                    <a:lnTo>
                      <a:pt x="668" y="156"/>
                    </a:lnTo>
                    <a:lnTo>
                      <a:pt x="660" y="152"/>
                    </a:lnTo>
                    <a:lnTo>
                      <a:pt x="652" y="150"/>
                    </a:lnTo>
                    <a:lnTo>
                      <a:pt x="646" y="152"/>
                    </a:lnTo>
                    <a:lnTo>
                      <a:pt x="638" y="154"/>
                    </a:lnTo>
                    <a:lnTo>
                      <a:pt x="632" y="158"/>
                    </a:lnTo>
                    <a:lnTo>
                      <a:pt x="626" y="162"/>
                    </a:lnTo>
                    <a:lnTo>
                      <a:pt x="628" y="158"/>
                    </a:lnTo>
                    <a:lnTo>
                      <a:pt x="630" y="152"/>
                    </a:lnTo>
                    <a:lnTo>
                      <a:pt x="634" y="148"/>
                    </a:lnTo>
                    <a:lnTo>
                      <a:pt x="618" y="150"/>
                    </a:lnTo>
                    <a:lnTo>
                      <a:pt x="604" y="160"/>
                    </a:lnTo>
                    <a:lnTo>
                      <a:pt x="588" y="174"/>
                    </a:lnTo>
                    <a:lnTo>
                      <a:pt x="572" y="186"/>
                    </a:lnTo>
                    <a:lnTo>
                      <a:pt x="558" y="188"/>
                    </a:lnTo>
                    <a:lnTo>
                      <a:pt x="558" y="182"/>
                    </a:lnTo>
                    <a:lnTo>
                      <a:pt x="560" y="174"/>
                    </a:lnTo>
                    <a:lnTo>
                      <a:pt x="566" y="168"/>
                    </a:lnTo>
                    <a:lnTo>
                      <a:pt x="562" y="162"/>
                    </a:lnTo>
                    <a:lnTo>
                      <a:pt x="558" y="160"/>
                    </a:lnTo>
                    <a:lnTo>
                      <a:pt x="552" y="158"/>
                    </a:lnTo>
                    <a:lnTo>
                      <a:pt x="546" y="158"/>
                    </a:lnTo>
                    <a:lnTo>
                      <a:pt x="544" y="164"/>
                    </a:lnTo>
                    <a:lnTo>
                      <a:pt x="542" y="170"/>
                    </a:lnTo>
                    <a:lnTo>
                      <a:pt x="542" y="174"/>
                    </a:lnTo>
                    <a:lnTo>
                      <a:pt x="540" y="180"/>
                    </a:lnTo>
                    <a:lnTo>
                      <a:pt x="538" y="184"/>
                    </a:lnTo>
                    <a:lnTo>
                      <a:pt x="534" y="188"/>
                    </a:lnTo>
                    <a:lnTo>
                      <a:pt x="536" y="192"/>
                    </a:lnTo>
                    <a:lnTo>
                      <a:pt x="536" y="196"/>
                    </a:lnTo>
                    <a:lnTo>
                      <a:pt x="534" y="198"/>
                    </a:lnTo>
                    <a:lnTo>
                      <a:pt x="530" y="200"/>
                    </a:lnTo>
                    <a:lnTo>
                      <a:pt x="526" y="200"/>
                    </a:lnTo>
                    <a:lnTo>
                      <a:pt x="522" y="200"/>
                    </a:lnTo>
                    <a:lnTo>
                      <a:pt x="518" y="198"/>
                    </a:lnTo>
                    <a:lnTo>
                      <a:pt x="514" y="196"/>
                    </a:lnTo>
                    <a:lnTo>
                      <a:pt x="518" y="204"/>
                    </a:lnTo>
                    <a:lnTo>
                      <a:pt x="518" y="212"/>
                    </a:lnTo>
                    <a:lnTo>
                      <a:pt x="518" y="220"/>
                    </a:lnTo>
                    <a:lnTo>
                      <a:pt x="512" y="222"/>
                    </a:lnTo>
                    <a:lnTo>
                      <a:pt x="506" y="222"/>
                    </a:lnTo>
                    <a:lnTo>
                      <a:pt x="502" y="220"/>
                    </a:lnTo>
                    <a:lnTo>
                      <a:pt x="500" y="218"/>
                    </a:lnTo>
                    <a:lnTo>
                      <a:pt x="500" y="214"/>
                    </a:lnTo>
                    <a:lnTo>
                      <a:pt x="498" y="210"/>
                    </a:lnTo>
                    <a:lnTo>
                      <a:pt x="498" y="206"/>
                    </a:lnTo>
                    <a:lnTo>
                      <a:pt x="496" y="202"/>
                    </a:lnTo>
                    <a:lnTo>
                      <a:pt x="494" y="196"/>
                    </a:lnTo>
                    <a:lnTo>
                      <a:pt x="486" y="204"/>
                    </a:lnTo>
                    <a:lnTo>
                      <a:pt x="476" y="212"/>
                    </a:lnTo>
                    <a:lnTo>
                      <a:pt x="466" y="218"/>
                    </a:lnTo>
                    <a:lnTo>
                      <a:pt x="466" y="206"/>
                    </a:lnTo>
                    <a:lnTo>
                      <a:pt x="462" y="196"/>
                    </a:lnTo>
                    <a:lnTo>
                      <a:pt x="456" y="188"/>
                    </a:lnTo>
                    <a:lnTo>
                      <a:pt x="450" y="180"/>
                    </a:lnTo>
                    <a:lnTo>
                      <a:pt x="444" y="170"/>
                    </a:lnTo>
                    <a:lnTo>
                      <a:pt x="466" y="170"/>
                    </a:lnTo>
                    <a:lnTo>
                      <a:pt x="488" y="174"/>
                    </a:lnTo>
                    <a:lnTo>
                      <a:pt x="510" y="176"/>
                    </a:lnTo>
                    <a:lnTo>
                      <a:pt x="494" y="150"/>
                    </a:lnTo>
                    <a:lnTo>
                      <a:pt x="474" y="134"/>
                    </a:lnTo>
                    <a:lnTo>
                      <a:pt x="448" y="128"/>
                    </a:lnTo>
                    <a:lnTo>
                      <a:pt x="420" y="130"/>
                    </a:lnTo>
                    <a:lnTo>
                      <a:pt x="422" y="126"/>
                    </a:lnTo>
                    <a:lnTo>
                      <a:pt x="424" y="122"/>
                    </a:lnTo>
                    <a:lnTo>
                      <a:pt x="426" y="118"/>
                    </a:lnTo>
                    <a:lnTo>
                      <a:pt x="428" y="114"/>
                    </a:lnTo>
                    <a:lnTo>
                      <a:pt x="418" y="106"/>
                    </a:lnTo>
                    <a:lnTo>
                      <a:pt x="408" y="106"/>
                    </a:lnTo>
                    <a:lnTo>
                      <a:pt x="398" y="112"/>
                    </a:lnTo>
                    <a:lnTo>
                      <a:pt x="388" y="118"/>
                    </a:lnTo>
                    <a:lnTo>
                      <a:pt x="378" y="120"/>
                    </a:lnTo>
                    <a:lnTo>
                      <a:pt x="366" y="120"/>
                    </a:lnTo>
                    <a:lnTo>
                      <a:pt x="360" y="116"/>
                    </a:lnTo>
                    <a:lnTo>
                      <a:pt x="356" y="112"/>
                    </a:lnTo>
                    <a:lnTo>
                      <a:pt x="350" y="110"/>
                    </a:lnTo>
                    <a:lnTo>
                      <a:pt x="338" y="114"/>
                    </a:lnTo>
                    <a:lnTo>
                      <a:pt x="332" y="118"/>
                    </a:lnTo>
                    <a:lnTo>
                      <a:pt x="326" y="122"/>
                    </a:lnTo>
                    <a:lnTo>
                      <a:pt x="320" y="128"/>
                    </a:lnTo>
                    <a:lnTo>
                      <a:pt x="316" y="134"/>
                    </a:lnTo>
                    <a:lnTo>
                      <a:pt x="314" y="140"/>
                    </a:lnTo>
                    <a:lnTo>
                      <a:pt x="312" y="146"/>
                    </a:lnTo>
                    <a:lnTo>
                      <a:pt x="312" y="150"/>
                    </a:lnTo>
                    <a:lnTo>
                      <a:pt x="312" y="156"/>
                    </a:lnTo>
                    <a:lnTo>
                      <a:pt x="312" y="160"/>
                    </a:lnTo>
                    <a:lnTo>
                      <a:pt x="308" y="166"/>
                    </a:lnTo>
                    <a:lnTo>
                      <a:pt x="302" y="168"/>
                    </a:lnTo>
                    <a:lnTo>
                      <a:pt x="298" y="172"/>
                    </a:lnTo>
                    <a:lnTo>
                      <a:pt x="292" y="174"/>
                    </a:lnTo>
                    <a:lnTo>
                      <a:pt x="288" y="176"/>
                    </a:lnTo>
                    <a:lnTo>
                      <a:pt x="282" y="180"/>
                    </a:lnTo>
                    <a:lnTo>
                      <a:pt x="278" y="184"/>
                    </a:lnTo>
                    <a:lnTo>
                      <a:pt x="274" y="190"/>
                    </a:lnTo>
                    <a:lnTo>
                      <a:pt x="272" y="194"/>
                    </a:lnTo>
                    <a:lnTo>
                      <a:pt x="272" y="200"/>
                    </a:lnTo>
                    <a:lnTo>
                      <a:pt x="272" y="210"/>
                    </a:lnTo>
                    <a:lnTo>
                      <a:pt x="260" y="214"/>
                    </a:lnTo>
                    <a:lnTo>
                      <a:pt x="250" y="220"/>
                    </a:lnTo>
                    <a:lnTo>
                      <a:pt x="242" y="228"/>
                    </a:lnTo>
                    <a:lnTo>
                      <a:pt x="232" y="234"/>
                    </a:lnTo>
                    <a:lnTo>
                      <a:pt x="220" y="234"/>
                    </a:lnTo>
                    <a:lnTo>
                      <a:pt x="220" y="240"/>
                    </a:lnTo>
                    <a:lnTo>
                      <a:pt x="220" y="246"/>
                    </a:lnTo>
                    <a:lnTo>
                      <a:pt x="222" y="252"/>
                    </a:lnTo>
                    <a:lnTo>
                      <a:pt x="220" y="260"/>
                    </a:lnTo>
                    <a:lnTo>
                      <a:pt x="220" y="264"/>
                    </a:lnTo>
                    <a:lnTo>
                      <a:pt x="216" y="268"/>
                    </a:lnTo>
                    <a:lnTo>
                      <a:pt x="212" y="272"/>
                    </a:lnTo>
                    <a:lnTo>
                      <a:pt x="208" y="276"/>
                    </a:lnTo>
                    <a:lnTo>
                      <a:pt x="204" y="278"/>
                    </a:lnTo>
                    <a:lnTo>
                      <a:pt x="200" y="282"/>
                    </a:lnTo>
                    <a:lnTo>
                      <a:pt x="198" y="288"/>
                    </a:lnTo>
                    <a:lnTo>
                      <a:pt x="198" y="292"/>
                    </a:lnTo>
                    <a:lnTo>
                      <a:pt x="200" y="296"/>
                    </a:lnTo>
                    <a:lnTo>
                      <a:pt x="202" y="300"/>
                    </a:lnTo>
                    <a:lnTo>
                      <a:pt x="206" y="302"/>
                    </a:lnTo>
                    <a:lnTo>
                      <a:pt x="210" y="304"/>
                    </a:lnTo>
                    <a:lnTo>
                      <a:pt x="214" y="306"/>
                    </a:lnTo>
                    <a:lnTo>
                      <a:pt x="218" y="308"/>
                    </a:lnTo>
                    <a:lnTo>
                      <a:pt x="220" y="310"/>
                    </a:lnTo>
                    <a:lnTo>
                      <a:pt x="220" y="314"/>
                    </a:lnTo>
                    <a:lnTo>
                      <a:pt x="220" y="318"/>
                    </a:lnTo>
                    <a:lnTo>
                      <a:pt x="240" y="302"/>
                    </a:lnTo>
                    <a:lnTo>
                      <a:pt x="262" y="290"/>
                    </a:lnTo>
                    <a:lnTo>
                      <a:pt x="286" y="286"/>
                    </a:lnTo>
                    <a:lnTo>
                      <a:pt x="286" y="298"/>
                    </a:lnTo>
                    <a:lnTo>
                      <a:pt x="282" y="306"/>
                    </a:lnTo>
                    <a:lnTo>
                      <a:pt x="272" y="310"/>
                    </a:lnTo>
                    <a:lnTo>
                      <a:pt x="262" y="310"/>
                    </a:lnTo>
                    <a:lnTo>
                      <a:pt x="252" y="306"/>
                    </a:lnTo>
                    <a:lnTo>
                      <a:pt x="252" y="316"/>
                    </a:lnTo>
                    <a:lnTo>
                      <a:pt x="258" y="324"/>
                    </a:lnTo>
                    <a:lnTo>
                      <a:pt x="266" y="328"/>
                    </a:lnTo>
                    <a:lnTo>
                      <a:pt x="272" y="334"/>
                    </a:lnTo>
                    <a:lnTo>
                      <a:pt x="274" y="344"/>
                    </a:lnTo>
                    <a:lnTo>
                      <a:pt x="286" y="344"/>
                    </a:lnTo>
                    <a:lnTo>
                      <a:pt x="296" y="340"/>
                    </a:lnTo>
                    <a:lnTo>
                      <a:pt x="302" y="332"/>
                    </a:lnTo>
                    <a:lnTo>
                      <a:pt x="304" y="324"/>
                    </a:lnTo>
                    <a:lnTo>
                      <a:pt x="300" y="316"/>
                    </a:lnTo>
                    <a:lnTo>
                      <a:pt x="290" y="310"/>
                    </a:lnTo>
                    <a:lnTo>
                      <a:pt x="298" y="306"/>
                    </a:lnTo>
                    <a:lnTo>
                      <a:pt x="308" y="304"/>
                    </a:lnTo>
                    <a:lnTo>
                      <a:pt x="318" y="300"/>
                    </a:lnTo>
                    <a:lnTo>
                      <a:pt x="328" y="298"/>
                    </a:lnTo>
                    <a:lnTo>
                      <a:pt x="334" y="290"/>
                    </a:lnTo>
                    <a:lnTo>
                      <a:pt x="334" y="278"/>
                    </a:lnTo>
                    <a:lnTo>
                      <a:pt x="316" y="276"/>
                    </a:lnTo>
                    <a:lnTo>
                      <a:pt x="308" y="272"/>
                    </a:lnTo>
                    <a:lnTo>
                      <a:pt x="306" y="264"/>
                    </a:lnTo>
                    <a:lnTo>
                      <a:pt x="310" y="254"/>
                    </a:lnTo>
                    <a:lnTo>
                      <a:pt x="314" y="242"/>
                    </a:lnTo>
                    <a:lnTo>
                      <a:pt x="320" y="228"/>
                    </a:lnTo>
                    <a:lnTo>
                      <a:pt x="314" y="226"/>
                    </a:lnTo>
                    <a:lnTo>
                      <a:pt x="310" y="224"/>
                    </a:lnTo>
                    <a:lnTo>
                      <a:pt x="304" y="224"/>
                    </a:lnTo>
                    <a:lnTo>
                      <a:pt x="316" y="222"/>
                    </a:lnTo>
                    <a:lnTo>
                      <a:pt x="326" y="220"/>
                    </a:lnTo>
                    <a:lnTo>
                      <a:pt x="336" y="222"/>
                    </a:lnTo>
                    <a:lnTo>
                      <a:pt x="344" y="220"/>
                    </a:lnTo>
                    <a:lnTo>
                      <a:pt x="352" y="216"/>
                    </a:lnTo>
                    <a:lnTo>
                      <a:pt x="356" y="208"/>
                    </a:lnTo>
                    <a:lnTo>
                      <a:pt x="356" y="194"/>
                    </a:lnTo>
                    <a:lnTo>
                      <a:pt x="362" y="194"/>
                    </a:lnTo>
                    <a:lnTo>
                      <a:pt x="368" y="194"/>
                    </a:lnTo>
                    <a:lnTo>
                      <a:pt x="374" y="194"/>
                    </a:lnTo>
                    <a:lnTo>
                      <a:pt x="378" y="194"/>
                    </a:lnTo>
                    <a:lnTo>
                      <a:pt x="380" y="194"/>
                    </a:lnTo>
                    <a:lnTo>
                      <a:pt x="382" y="196"/>
                    </a:lnTo>
                    <a:lnTo>
                      <a:pt x="384" y="200"/>
                    </a:lnTo>
                    <a:lnTo>
                      <a:pt x="384" y="206"/>
                    </a:lnTo>
                    <a:lnTo>
                      <a:pt x="382" y="210"/>
                    </a:lnTo>
                    <a:lnTo>
                      <a:pt x="378" y="214"/>
                    </a:lnTo>
                    <a:lnTo>
                      <a:pt x="376" y="218"/>
                    </a:lnTo>
                    <a:lnTo>
                      <a:pt x="372" y="222"/>
                    </a:lnTo>
                    <a:lnTo>
                      <a:pt x="368" y="228"/>
                    </a:lnTo>
                    <a:lnTo>
                      <a:pt x="366" y="230"/>
                    </a:lnTo>
                    <a:lnTo>
                      <a:pt x="364" y="232"/>
                    </a:lnTo>
                    <a:lnTo>
                      <a:pt x="362" y="234"/>
                    </a:lnTo>
                    <a:lnTo>
                      <a:pt x="360" y="238"/>
                    </a:lnTo>
                    <a:lnTo>
                      <a:pt x="358" y="240"/>
                    </a:lnTo>
                    <a:lnTo>
                      <a:pt x="356" y="242"/>
                    </a:lnTo>
                    <a:lnTo>
                      <a:pt x="356" y="244"/>
                    </a:lnTo>
                    <a:lnTo>
                      <a:pt x="356" y="262"/>
                    </a:lnTo>
                    <a:lnTo>
                      <a:pt x="362" y="274"/>
                    </a:lnTo>
                    <a:lnTo>
                      <a:pt x="374" y="280"/>
                    </a:lnTo>
                    <a:lnTo>
                      <a:pt x="388" y="276"/>
                    </a:lnTo>
                    <a:lnTo>
                      <a:pt x="404" y="266"/>
                    </a:lnTo>
                    <a:lnTo>
                      <a:pt x="408" y="270"/>
                    </a:lnTo>
                    <a:lnTo>
                      <a:pt x="414" y="274"/>
                    </a:lnTo>
                    <a:lnTo>
                      <a:pt x="420" y="276"/>
                    </a:lnTo>
                    <a:lnTo>
                      <a:pt x="424" y="278"/>
                    </a:lnTo>
                    <a:lnTo>
                      <a:pt x="432" y="278"/>
                    </a:lnTo>
                    <a:lnTo>
                      <a:pt x="432" y="274"/>
                    </a:lnTo>
                    <a:lnTo>
                      <a:pt x="430" y="270"/>
                    </a:lnTo>
                    <a:lnTo>
                      <a:pt x="428" y="266"/>
                    </a:lnTo>
                    <a:lnTo>
                      <a:pt x="426" y="262"/>
                    </a:lnTo>
                    <a:lnTo>
                      <a:pt x="424" y="258"/>
                    </a:lnTo>
                    <a:lnTo>
                      <a:pt x="424" y="254"/>
                    </a:lnTo>
                    <a:lnTo>
                      <a:pt x="426" y="250"/>
                    </a:lnTo>
                    <a:lnTo>
                      <a:pt x="428" y="246"/>
                    </a:lnTo>
                    <a:lnTo>
                      <a:pt x="434" y="246"/>
                    </a:lnTo>
                    <a:lnTo>
                      <a:pt x="438" y="246"/>
                    </a:lnTo>
                    <a:lnTo>
                      <a:pt x="444" y="250"/>
                    </a:lnTo>
                    <a:lnTo>
                      <a:pt x="448" y="254"/>
                    </a:lnTo>
                    <a:lnTo>
                      <a:pt x="450" y="260"/>
                    </a:lnTo>
                    <a:lnTo>
                      <a:pt x="452" y="264"/>
                    </a:lnTo>
                    <a:lnTo>
                      <a:pt x="452" y="268"/>
                    </a:lnTo>
                    <a:lnTo>
                      <a:pt x="448" y="280"/>
                    </a:lnTo>
                    <a:lnTo>
                      <a:pt x="438" y="286"/>
                    </a:lnTo>
                    <a:lnTo>
                      <a:pt x="424" y="290"/>
                    </a:lnTo>
                    <a:lnTo>
                      <a:pt x="408" y="292"/>
                    </a:lnTo>
                    <a:lnTo>
                      <a:pt x="396" y="294"/>
                    </a:lnTo>
                    <a:lnTo>
                      <a:pt x="396" y="298"/>
                    </a:lnTo>
                    <a:lnTo>
                      <a:pt x="398" y="302"/>
                    </a:lnTo>
                    <a:lnTo>
                      <a:pt x="388" y="304"/>
                    </a:lnTo>
                    <a:lnTo>
                      <a:pt x="376" y="306"/>
                    </a:lnTo>
                    <a:lnTo>
                      <a:pt x="366" y="306"/>
                    </a:lnTo>
                    <a:lnTo>
                      <a:pt x="366" y="308"/>
                    </a:lnTo>
                    <a:lnTo>
                      <a:pt x="364" y="312"/>
                    </a:lnTo>
                    <a:lnTo>
                      <a:pt x="364" y="314"/>
                    </a:lnTo>
                    <a:lnTo>
                      <a:pt x="370" y="314"/>
                    </a:lnTo>
                    <a:lnTo>
                      <a:pt x="374" y="314"/>
                    </a:lnTo>
                    <a:lnTo>
                      <a:pt x="370" y="318"/>
                    </a:lnTo>
                    <a:lnTo>
                      <a:pt x="366" y="320"/>
                    </a:lnTo>
                    <a:lnTo>
                      <a:pt x="360" y="322"/>
                    </a:lnTo>
                    <a:lnTo>
                      <a:pt x="354" y="322"/>
                    </a:lnTo>
                    <a:lnTo>
                      <a:pt x="350" y="324"/>
                    </a:lnTo>
                    <a:lnTo>
                      <a:pt x="346" y="328"/>
                    </a:lnTo>
                    <a:lnTo>
                      <a:pt x="340" y="338"/>
                    </a:lnTo>
                    <a:lnTo>
                      <a:pt x="340" y="354"/>
                    </a:lnTo>
                    <a:lnTo>
                      <a:pt x="340" y="366"/>
                    </a:lnTo>
                    <a:lnTo>
                      <a:pt x="316" y="372"/>
                    </a:lnTo>
                    <a:lnTo>
                      <a:pt x="290" y="372"/>
                    </a:lnTo>
                    <a:lnTo>
                      <a:pt x="264" y="368"/>
                    </a:lnTo>
                    <a:lnTo>
                      <a:pt x="258" y="366"/>
                    </a:lnTo>
                    <a:lnTo>
                      <a:pt x="252" y="366"/>
                    </a:lnTo>
                    <a:lnTo>
                      <a:pt x="250" y="366"/>
                    </a:lnTo>
                    <a:lnTo>
                      <a:pt x="248" y="366"/>
                    </a:lnTo>
                    <a:lnTo>
                      <a:pt x="248" y="368"/>
                    </a:lnTo>
                    <a:lnTo>
                      <a:pt x="246" y="368"/>
                    </a:lnTo>
                    <a:lnTo>
                      <a:pt x="246" y="370"/>
                    </a:lnTo>
                    <a:lnTo>
                      <a:pt x="244" y="372"/>
                    </a:lnTo>
                    <a:lnTo>
                      <a:pt x="242" y="374"/>
                    </a:lnTo>
                    <a:lnTo>
                      <a:pt x="238" y="378"/>
                    </a:lnTo>
                    <a:lnTo>
                      <a:pt x="220" y="388"/>
                    </a:lnTo>
                    <a:lnTo>
                      <a:pt x="200" y="392"/>
                    </a:lnTo>
                    <a:lnTo>
                      <a:pt x="200" y="398"/>
                    </a:lnTo>
                    <a:lnTo>
                      <a:pt x="198" y="400"/>
                    </a:lnTo>
                    <a:lnTo>
                      <a:pt x="196" y="402"/>
                    </a:lnTo>
                    <a:lnTo>
                      <a:pt x="192" y="404"/>
                    </a:lnTo>
                    <a:lnTo>
                      <a:pt x="190" y="406"/>
                    </a:lnTo>
                    <a:lnTo>
                      <a:pt x="186" y="408"/>
                    </a:lnTo>
                    <a:lnTo>
                      <a:pt x="184" y="410"/>
                    </a:lnTo>
                    <a:lnTo>
                      <a:pt x="178" y="412"/>
                    </a:lnTo>
                    <a:lnTo>
                      <a:pt x="172" y="414"/>
                    </a:lnTo>
                    <a:lnTo>
                      <a:pt x="166" y="414"/>
                    </a:lnTo>
                    <a:lnTo>
                      <a:pt x="166" y="418"/>
                    </a:lnTo>
                    <a:lnTo>
                      <a:pt x="166" y="424"/>
                    </a:lnTo>
                    <a:lnTo>
                      <a:pt x="164" y="428"/>
                    </a:lnTo>
                    <a:lnTo>
                      <a:pt x="156" y="434"/>
                    </a:lnTo>
                    <a:lnTo>
                      <a:pt x="144" y="440"/>
                    </a:lnTo>
                    <a:lnTo>
                      <a:pt x="130" y="444"/>
                    </a:lnTo>
                    <a:lnTo>
                      <a:pt x="120" y="450"/>
                    </a:lnTo>
                    <a:lnTo>
                      <a:pt x="134" y="458"/>
                    </a:lnTo>
                    <a:lnTo>
                      <a:pt x="146" y="468"/>
                    </a:lnTo>
                    <a:lnTo>
                      <a:pt x="154" y="480"/>
                    </a:lnTo>
                    <a:lnTo>
                      <a:pt x="156" y="492"/>
                    </a:lnTo>
                    <a:lnTo>
                      <a:pt x="152" y="506"/>
                    </a:lnTo>
                    <a:lnTo>
                      <a:pt x="138" y="516"/>
                    </a:lnTo>
                    <a:lnTo>
                      <a:pt x="126" y="520"/>
                    </a:lnTo>
                    <a:lnTo>
                      <a:pt x="114" y="516"/>
                    </a:lnTo>
                    <a:lnTo>
                      <a:pt x="102" y="512"/>
                    </a:lnTo>
                    <a:lnTo>
                      <a:pt x="92" y="508"/>
                    </a:lnTo>
                    <a:lnTo>
                      <a:pt x="82" y="506"/>
                    </a:lnTo>
                    <a:lnTo>
                      <a:pt x="76" y="512"/>
                    </a:lnTo>
                    <a:lnTo>
                      <a:pt x="74" y="516"/>
                    </a:lnTo>
                    <a:lnTo>
                      <a:pt x="74" y="522"/>
                    </a:lnTo>
                    <a:lnTo>
                      <a:pt x="76" y="526"/>
                    </a:lnTo>
                    <a:lnTo>
                      <a:pt x="78" y="530"/>
                    </a:lnTo>
                    <a:lnTo>
                      <a:pt x="82" y="534"/>
                    </a:lnTo>
                    <a:lnTo>
                      <a:pt x="82" y="538"/>
                    </a:lnTo>
                    <a:lnTo>
                      <a:pt x="82" y="544"/>
                    </a:lnTo>
                    <a:lnTo>
                      <a:pt x="80" y="550"/>
                    </a:lnTo>
                    <a:lnTo>
                      <a:pt x="78" y="554"/>
                    </a:lnTo>
                    <a:lnTo>
                      <a:pt x="76" y="560"/>
                    </a:lnTo>
                    <a:lnTo>
                      <a:pt x="76" y="564"/>
                    </a:lnTo>
                    <a:lnTo>
                      <a:pt x="76" y="580"/>
                    </a:lnTo>
                    <a:lnTo>
                      <a:pt x="82" y="588"/>
                    </a:lnTo>
                    <a:lnTo>
                      <a:pt x="90" y="590"/>
                    </a:lnTo>
                    <a:lnTo>
                      <a:pt x="100" y="588"/>
                    </a:lnTo>
                    <a:lnTo>
                      <a:pt x="112" y="582"/>
                    </a:lnTo>
                    <a:lnTo>
                      <a:pt x="124" y="574"/>
                    </a:lnTo>
                    <a:lnTo>
                      <a:pt x="134" y="566"/>
                    </a:lnTo>
                    <a:lnTo>
                      <a:pt x="144" y="556"/>
                    </a:lnTo>
                    <a:lnTo>
                      <a:pt x="150" y="550"/>
                    </a:lnTo>
                    <a:lnTo>
                      <a:pt x="160" y="536"/>
                    </a:lnTo>
                    <a:lnTo>
                      <a:pt x="168" y="518"/>
                    </a:lnTo>
                    <a:lnTo>
                      <a:pt x="176" y="508"/>
                    </a:lnTo>
                    <a:lnTo>
                      <a:pt x="188" y="502"/>
                    </a:lnTo>
                    <a:lnTo>
                      <a:pt x="200" y="502"/>
                    </a:lnTo>
                    <a:lnTo>
                      <a:pt x="212" y="500"/>
                    </a:lnTo>
                    <a:lnTo>
                      <a:pt x="222" y="490"/>
                    </a:lnTo>
                    <a:lnTo>
                      <a:pt x="226" y="494"/>
                    </a:lnTo>
                    <a:lnTo>
                      <a:pt x="230" y="498"/>
                    </a:lnTo>
                    <a:lnTo>
                      <a:pt x="234" y="500"/>
                    </a:lnTo>
                    <a:lnTo>
                      <a:pt x="240" y="500"/>
                    </a:lnTo>
                    <a:lnTo>
                      <a:pt x="244" y="502"/>
                    </a:lnTo>
                    <a:lnTo>
                      <a:pt x="248" y="506"/>
                    </a:lnTo>
                    <a:lnTo>
                      <a:pt x="252" y="512"/>
                    </a:lnTo>
                    <a:lnTo>
                      <a:pt x="256" y="516"/>
                    </a:lnTo>
                    <a:lnTo>
                      <a:pt x="258" y="522"/>
                    </a:lnTo>
                    <a:lnTo>
                      <a:pt x="262" y="528"/>
                    </a:lnTo>
                    <a:lnTo>
                      <a:pt x="266" y="530"/>
                    </a:lnTo>
                    <a:lnTo>
                      <a:pt x="270" y="534"/>
                    </a:lnTo>
                    <a:lnTo>
                      <a:pt x="274" y="536"/>
                    </a:lnTo>
                    <a:lnTo>
                      <a:pt x="278" y="538"/>
                    </a:lnTo>
                    <a:lnTo>
                      <a:pt x="282" y="542"/>
                    </a:lnTo>
                    <a:lnTo>
                      <a:pt x="286" y="548"/>
                    </a:lnTo>
                    <a:lnTo>
                      <a:pt x="288" y="554"/>
                    </a:lnTo>
                    <a:lnTo>
                      <a:pt x="290" y="562"/>
                    </a:lnTo>
                    <a:lnTo>
                      <a:pt x="290" y="572"/>
                    </a:lnTo>
                    <a:lnTo>
                      <a:pt x="272" y="576"/>
                    </a:lnTo>
                    <a:lnTo>
                      <a:pt x="254" y="580"/>
                    </a:lnTo>
                    <a:lnTo>
                      <a:pt x="268" y="588"/>
                    </a:lnTo>
                    <a:lnTo>
                      <a:pt x="282" y="594"/>
                    </a:lnTo>
                    <a:lnTo>
                      <a:pt x="298" y="598"/>
                    </a:lnTo>
                    <a:lnTo>
                      <a:pt x="310" y="596"/>
                    </a:lnTo>
                    <a:lnTo>
                      <a:pt x="314" y="590"/>
                    </a:lnTo>
                    <a:lnTo>
                      <a:pt x="314" y="582"/>
                    </a:lnTo>
                    <a:lnTo>
                      <a:pt x="308" y="572"/>
                    </a:lnTo>
                    <a:lnTo>
                      <a:pt x="304" y="564"/>
                    </a:lnTo>
                    <a:lnTo>
                      <a:pt x="300" y="554"/>
                    </a:lnTo>
                    <a:lnTo>
                      <a:pt x="306" y="552"/>
                    </a:lnTo>
                    <a:lnTo>
                      <a:pt x="312" y="550"/>
                    </a:lnTo>
                    <a:lnTo>
                      <a:pt x="320" y="548"/>
                    </a:lnTo>
                    <a:lnTo>
                      <a:pt x="304" y="538"/>
                    </a:lnTo>
                    <a:lnTo>
                      <a:pt x="288" y="524"/>
                    </a:lnTo>
                    <a:lnTo>
                      <a:pt x="270" y="510"/>
                    </a:lnTo>
                    <a:lnTo>
                      <a:pt x="252" y="500"/>
                    </a:lnTo>
                    <a:lnTo>
                      <a:pt x="234" y="496"/>
                    </a:lnTo>
                    <a:lnTo>
                      <a:pt x="250" y="492"/>
                    </a:lnTo>
                    <a:lnTo>
                      <a:pt x="266" y="488"/>
                    </a:lnTo>
                    <a:lnTo>
                      <a:pt x="280" y="484"/>
                    </a:lnTo>
                    <a:lnTo>
                      <a:pt x="292" y="474"/>
                    </a:lnTo>
                    <a:lnTo>
                      <a:pt x="298" y="488"/>
                    </a:lnTo>
                    <a:lnTo>
                      <a:pt x="306" y="500"/>
                    </a:lnTo>
                    <a:lnTo>
                      <a:pt x="316" y="512"/>
                    </a:lnTo>
                    <a:lnTo>
                      <a:pt x="322" y="520"/>
                    </a:lnTo>
                    <a:lnTo>
                      <a:pt x="330" y="526"/>
                    </a:lnTo>
                    <a:lnTo>
                      <a:pt x="336" y="532"/>
                    </a:lnTo>
                    <a:lnTo>
                      <a:pt x="340" y="542"/>
                    </a:lnTo>
                    <a:lnTo>
                      <a:pt x="348" y="558"/>
                    </a:lnTo>
                    <a:lnTo>
                      <a:pt x="350" y="574"/>
                    </a:lnTo>
                    <a:lnTo>
                      <a:pt x="346" y="592"/>
                    </a:lnTo>
                    <a:lnTo>
                      <a:pt x="350" y="592"/>
                    </a:lnTo>
                    <a:lnTo>
                      <a:pt x="356" y="592"/>
                    </a:lnTo>
                    <a:lnTo>
                      <a:pt x="362" y="592"/>
                    </a:lnTo>
                    <a:lnTo>
                      <a:pt x="368" y="592"/>
                    </a:lnTo>
                    <a:lnTo>
                      <a:pt x="372" y="590"/>
                    </a:lnTo>
                    <a:lnTo>
                      <a:pt x="378" y="586"/>
                    </a:lnTo>
                    <a:lnTo>
                      <a:pt x="380" y="584"/>
                    </a:lnTo>
                    <a:lnTo>
                      <a:pt x="380" y="580"/>
                    </a:lnTo>
                    <a:lnTo>
                      <a:pt x="378" y="578"/>
                    </a:lnTo>
                    <a:lnTo>
                      <a:pt x="376" y="576"/>
                    </a:lnTo>
                    <a:lnTo>
                      <a:pt x="374" y="572"/>
                    </a:lnTo>
                    <a:lnTo>
                      <a:pt x="372" y="568"/>
                    </a:lnTo>
                    <a:lnTo>
                      <a:pt x="370" y="566"/>
                    </a:lnTo>
                    <a:lnTo>
                      <a:pt x="368" y="562"/>
                    </a:lnTo>
                    <a:lnTo>
                      <a:pt x="364" y="560"/>
                    </a:lnTo>
                    <a:lnTo>
                      <a:pt x="362" y="556"/>
                    </a:lnTo>
                    <a:lnTo>
                      <a:pt x="360" y="552"/>
                    </a:lnTo>
                    <a:lnTo>
                      <a:pt x="360" y="548"/>
                    </a:lnTo>
                    <a:lnTo>
                      <a:pt x="362" y="544"/>
                    </a:lnTo>
                    <a:lnTo>
                      <a:pt x="366" y="540"/>
                    </a:lnTo>
                    <a:lnTo>
                      <a:pt x="370" y="538"/>
                    </a:lnTo>
                    <a:lnTo>
                      <a:pt x="376" y="536"/>
                    </a:lnTo>
                    <a:lnTo>
                      <a:pt x="382" y="538"/>
                    </a:lnTo>
                    <a:lnTo>
                      <a:pt x="388" y="540"/>
                    </a:lnTo>
                    <a:lnTo>
                      <a:pt x="398" y="548"/>
                    </a:lnTo>
                    <a:lnTo>
                      <a:pt x="400" y="560"/>
                    </a:lnTo>
                    <a:lnTo>
                      <a:pt x="400" y="574"/>
                    </a:lnTo>
                    <a:lnTo>
                      <a:pt x="402" y="586"/>
                    </a:lnTo>
                    <a:lnTo>
                      <a:pt x="404" y="596"/>
                    </a:lnTo>
                    <a:lnTo>
                      <a:pt x="414" y="604"/>
                    </a:lnTo>
                    <a:lnTo>
                      <a:pt x="426" y="606"/>
                    </a:lnTo>
                    <a:lnTo>
                      <a:pt x="438" y="604"/>
                    </a:lnTo>
                    <a:lnTo>
                      <a:pt x="448" y="600"/>
                    </a:lnTo>
                    <a:lnTo>
                      <a:pt x="458" y="602"/>
                    </a:lnTo>
                    <a:lnTo>
                      <a:pt x="466" y="610"/>
                    </a:lnTo>
                    <a:lnTo>
                      <a:pt x="470" y="608"/>
                    </a:lnTo>
                    <a:lnTo>
                      <a:pt x="474" y="606"/>
                    </a:lnTo>
                    <a:lnTo>
                      <a:pt x="478" y="604"/>
                    </a:lnTo>
                    <a:lnTo>
                      <a:pt x="484" y="620"/>
                    </a:lnTo>
                    <a:lnTo>
                      <a:pt x="478" y="638"/>
                    </a:lnTo>
                    <a:lnTo>
                      <a:pt x="468" y="652"/>
                    </a:lnTo>
                    <a:lnTo>
                      <a:pt x="452" y="664"/>
                    </a:lnTo>
                    <a:lnTo>
                      <a:pt x="438" y="672"/>
                    </a:lnTo>
                    <a:lnTo>
                      <a:pt x="420" y="674"/>
                    </a:lnTo>
                    <a:lnTo>
                      <a:pt x="404" y="672"/>
                    </a:lnTo>
                    <a:lnTo>
                      <a:pt x="390" y="666"/>
                    </a:lnTo>
                    <a:lnTo>
                      <a:pt x="376" y="660"/>
                    </a:lnTo>
                    <a:lnTo>
                      <a:pt x="362" y="654"/>
                    </a:lnTo>
                    <a:lnTo>
                      <a:pt x="346" y="654"/>
                    </a:lnTo>
                    <a:lnTo>
                      <a:pt x="342" y="664"/>
                    </a:lnTo>
                    <a:lnTo>
                      <a:pt x="332" y="668"/>
                    </a:lnTo>
                    <a:lnTo>
                      <a:pt x="320" y="666"/>
                    </a:lnTo>
                    <a:lnTo>
                      <a:pt x="306" y="662"/>
                    </a:lnTo>
                    <a:lnTo>
                      <a:pt x="290" y="656"/>
                    </a:lnTo>
                    <a:lnTo>
                      <a:pt x="276" y="648"/>
                    </a:lnTo>
                    <a:lnTo>
                      <a:pt x="264" y="644"/>
                    </a:lnTo>
                    <a:lnTo>
                      <a:pt x="254" y="642"/>
                    </a:lnTo>
                    <a:lnTo>
                      <a:pt x="250" y="622"/>
                    </a:lnTo>
                    <a:lnTo>
                      <a:pt x="252" y="604"/>
                    </a:lnTo>
                    <a:lnTo>
                      <a:pt x="254" y="608"/>
                    </a:lnTo>
                    <a:lnTo>
                      <a:pt x="254" y="602"/>
                    </a:lnTo>
                    <a:lnTo>
                      <a:pt x="254" y="598"/>
                    </a:lnTo>
                    <a:lnTo>
                      <a:pt x="254" y="592"/>
                    </a:lnTo>
                    <a:lnTo>
                      <a:pt x="236" y="590"/>
                    </a:lnTo>
                    <a:lnTo>
                      <a:pt x="214" y="590"/>
                    </a:lnTo>
                    <a:lnTo>
                      <a:pt x="194" y="590"/>
                    </a:lnTo>
                    <a:lnTo>
                      <a:pt x="174" y="592"/>
                    </a:lnTo>
                    <a:lnTo>
                      <a:pt x="162" y="594"/>
                    </a:lnTo>
                    <a:lnTo>
                      <a:pt x="156" y="596"/>
                    </a:lnTo>
                    <a:lnTo>
                      <a:pt x="148" y="602"/>
                    </a:lnTo>
                    <a:lnTo>
                      <a:pt x="140" y="606"/>
                    </a:lnTo>
                    <a:lnTo>
                      <a:pt x="126" y="608"/>
                    </a:lnTo>
                    <a:lnTo>
                      <a:pt x="114" y="604"/>
                    </a:lnTo>
                    <a:lnTo>
                      <a:pt x="104" y="606"/>
                    </a:lnTo>
                    <a:lnTo>
                      <a:pt x="102" y="608"/>
                    </a:lnTo>
                    <a:lnTo>
                      <a:pt x="98" y="612"/>
                    </a:lnTo>
                    <a:lnTo>
                      <a:pt x="96" y="618"/>
                    </a:lnTo>
                    <a:lnTo>
                      <a:pt x="92" y="624"/>
                    </a:lnTo>
                    <a:lnTo>
                      <a:pt x="90" y="628"/>
                    </a:lnTo>
                    <a:lnTo>
                      <a:pt x="88" y="632"/>
                    </a:lnTo>
                    <a:lnTo>
                      <a:pt x="84" y="638"/>
                    </a:lnTo>
                    <a:lnTo>
                      <a:pt x="78" y="642"/>
                    </a:lnTo>
                    <a:lnTo>
                      <a:pt x="74" y="646"/>
                    </a:lnTo>
                    <a:lnTo>
                      <a:pt x="72" y="652"/>
                    </a:lnTo>
                    <a:lnTo>
                      <a:pt x="68" y="658"/>
                    </a:lnTo>
                    <a:lnTo>
                      <a:pt x="58" y="676"/>
                    </a:lnTo>
                    <a:lnTo>
                      <a:pt x="46" y="690"/>
                    </a:lnTo>
                    <a:lnTo>
                      <a:pt x="32" y="708"/>
                    </a:lnTo>
                    <a:lnTo>
                      <a:pt x="20" y="726"/>
                    </a:lnTo>
                    <a:lnTo>
                      <a:pt x="8" y="746"/>
                    </a:lnTo>
                    <a:lnTo>
                      <a:pt x="2" y="766"/>
                    </a:lnTo>
                    <a:lnTo>
                      <a:pt x="2" y="790"/>
                    </a:lnTo>
                    <a:lnTo>
                      <a:pt x="4" y="812"/>
                    </a:lnTo>
                    <a:lnTo>
                      <a:pt x="4" y="832"/>
                    </a:lnTo>
                    <a:lnTo>
                      <a:pt x="2" y="848"/>
                    </a:lnTo>
                    <a:lnTo>
                      <a:pt x="0" y="864"/>
                    </a:lnTo>
                    <a:lnTo>
                      <a:pt x="4" y="880"/>
                    </a:lnTo>
                    <a:lnTo>
                      <a:pt x="16" y="898"/>
                    </a:lnTo>
                    <a:lnTo>
                      <a:pt x="30" y="920"/>
                    </a:lnTo>
                    <a:lnTo>
                      <a:pt x="48" y="942"/>
                    </a:lnTo>
                    <a:lnTo>
                      <a:pt x="64" y="960"/>
                    </a:lnTo>
                    <a:lnTo>
                      <a:pt x="80" y="972"/>
                    </a:lnTo>
                    <a:lnTo>
                      <a:pt x="96" y="978"/>
                    </a:lnTo>
                    <a:lnTo>
                      <a:pt x="112" y="982"/>
                    </a:lnTo>
                    <a:lnTo>
                      <a:pt x="126" y="978"/>
                    </a:lnTo>
                    <a:lnTo>
                      <a:pt x="130" y="976"/>
                    </a:lnTo>
                    <a:lnTo>
                      <a:pt x="132" y="972"/>
                    </a:lnTo>
                    <a:lnTo>
                      <a:pt x="134" y="968"/>
                    </a:lnTo>
                    <a:lnTo>
                      <a:pt x="138" y="962"/>
                    </a:lnTo>
                    <a:lnTo>
                      <a:pt x="140" y="960"/>
                    </a:lnTo>
                    <a:lnTo>
                      <a:pt x="146" y="958"/>
                    </a:lnTo>
                    <a:lnTo>
                      <a:pt x="150" y="958"/>
                    </a:lnTo>
                    <a:lnTo>
                      <a:pt x="156" y="958"/>
                    </a:lnTo>
                    <a:lnTo>
                      <a:pt x="162" y="958"/>
                    </a:lnTo>
                    <a:lnTo>
                      <a:pt x="174" y="952"/>
                    </a:lnTo>
                    <a:lnTo>
                      <a:pt x="186" y="944"/>
                    </a:lnTo>
                    <a:lnTo>
                      <a:pt x="198" y="942"/>
                    </a:lnTo>
                    <a:lnTo>
                      <a:pt x="210" y="948"/>
                    </a:lnTo>
                    <a:lnTo>
                      <a:pt x="218" y="962"/>
                    </a:lnTo>
                    <a:lnTo>
                      <a:pt x="220" y="976"/>
                    </a:lnTo>
                    <a:lnTo>
                      <a:pt x="230" y="972"/>
                    </a:lnTo>
                    <a:lnTo>
                      <a:pt x="240" y="968"/>
                    </a:lnTo>
                    <a:lnTo>
                      <a:pt x="250" y="960"/>
                    </a:lnTo>
                    <a:lnTo>
                      <a:pt x="250" y="980"/>
                    </a:lnTo>
                    <a:lnTo>
                      <a:pt x="250" y="998"/>
                    </a:lnTo>
                    <a:lnTo>
                      <a:pt x="246" y="1018"/>
                    </a:lnTo>
                    <a:lnTo>
                      <a:pt x="244" y="1032"/>
                    </a:lnTo>
                    <a:lnTo>
                      <a:pt x="248" y="1044"/>
                    </a:lnTo>
                    <a:lnTo>
                      <a:pt x="254" y="1056"/>
                    </a:lnTo>
                    <a:lnTo>
                      <a:pt x="264" y="1072"/>
                    </a:lnTo>
                    <a:lnTo>
                      <a:pt x="270" y="1086"/>
                    </a:lnTo>
                    <a:lnTo>
                      <a:pt x="272" y="1096"/>
                    </a:lnTo>
                    <a:lnTo>
                      <a:pt x="270" y="1108"/>
                    </a:lnTo>
                    <a:lnTo>
                      <a:pt x="268" y="1120"/>
                    </a:lnTo>
                    <a:lnTo>
                      <a:pt x="268" y="1134"/>
                    </a:lnTo>
                    <a:lnTo>
                      <a:pt x="270" y="1154"/>
                    </a:lnTo>
                    <a:lnTo>
                      <a:pt x="272" y="1174"/>
                    </a:lnTo>
                    <a:lnTo>
                      <a:pt x="270" y="1194"/>
                    </a:lnTo>
                    <a:lnTo>
                      <a:pt x="272" y="1222"/>
                    </a:lnTo>
                    <a:lnTo>
                      <a:pt x="280" y="1254"/>
                    </a:lnTo>
                    <a:lnTo>
                      <a:pt x="290" y="1284"/>
                    </a:lnTo>
                    <a:lnTo>
                      <a:pt x="300" y="1314"/>
                    </a:lnTo>
                    <a:lnTo>
                      <a:pt x="310" y="1346"/>
                    </a:lnTo>
                    <a:lnTo>
                      <a:pt x="318" y="1380"/>
                    </a:lnTo>
                    <a:lnTo>
                      <a:pt x="322" y="1416"/>
                    </a:lnTo>
                    <a:lnTo>
                      <a:pt x="346" y="1412"/>
                    </a:lnTo>
                    <a:lnTo>
                      <a:pt x="366" y="1404"/>
                    </a:lnTo>
                    <a:lnTo>
                      <a:pt x="382" y="1394"/>
                    </a:lnTo>
                    <a:lnTo>
                      <a:pt x="400" y="1382"/>
                    </a:lnTo>
                    <a:lnTo>
                      <a:pt x="418" y="1370"/>
                    </a:lnTo>
                    <a:lnTo>
                      <a:pt x="424" y="1366"/>
                    </a:lnTo>
                    <a:lnTo>
                      <a:pt x="430" y="1364"/>
                    </a:lnTo>
                    <a:lnTo>
                      <a:pt x="436" y="1360"/>
                    </a:lnTo>
                    <a:lnTo>
                      <a:pt x="440" y="1358"/>
                    </a:lnTo>
                    <a:lnTo>
                      <a:pt x="442" y="1354"/>
                    </a:lnTo>
                    <a:lnTo>
                      <a:pt x="446" y="1350"/>
                    </a:lnTo>
                    <a:lnTo>
                      <a:pt x="448" y="1342"/>
                    </a:lnTo>
                    <a:lnTo>
                      <a:pt x="448" y="1326"/>
                    </a:lnTo>
                    <a:lnTo>
                      <a:pt x="446" y="1310"/>
                    </a:lnTo>
                    <a:lnTo>
                      <a:pt x="446" y="1294"/>
                    </a:lnTo>
                    <a:lnTo>
                      <a:pt x="458" y="1292"/>
                    </a:lnTo>
                    <a:lnTo>
                      <a:pt x="466" y="1286"/>
                    </a:lnTo>
                    <a:lnTo>
                      <a:pt x="468" y="1276"/>
                    </a:lnTo>
                    <a:lnTo>
                      <a:pt x="468" y="1264"/>
                    </a:lnTo>
                    <a:lnTo>
                      <a:pt x="466" y="1252"/>
                    </a:lnTo>
                    <a:lnTo>
                      <a:pt x="466" y="1240"/>
                    </a:lnTo>
                    <a:lnTo>
                      <a:pt x="468" y="1224"/>
                    </a:lnTo>
                    <a:lnTo>
                      <a:pt x="476" y="1214"/>
                    </a:lnTo>
                    <a:lnTo>
                      <a:pt x="486" y="1208"/>
                    </a:lnTo>
                    <a:lnTo>
                      <a:pt x="496" y="1204"/>
                    </a:lnTo>
                    <a:lnTo>
                      <a:pt x="508" y="1200"/>
                    </a:lnTo>
                    <a:lnTo>
                      <a:pt x="518" y="1192"/>
                    </a:lnTo>
                    <a:lnTo>
                      <a:pt x="526" y="1180"/>
                    </a:lnTo>
                    <a:lnTo>
                      <a:pt x="530" y="1160"/>
                    </a:lnTo>
                    <a:lnTo>
                      <a:pt x="526" y="1140"/>
                    </a:lnTo>
                    <a:lnTo>
                      <a:pt x="518" y="1118"/>
                    </a:lnTo>
                    <a:lnTo>
                      <a:pt x="508" y="1096"/>
                    </a:lnTo>
                    <a:lnTo>
                      <a:pt x="504" y="1076"/>
                    </a:lnTo>
                    <a:lnTo>
                      <a:pt x="506" y="1056"/>
                    </a:lnTo>
                    <a:lnTo>
                      <a:pt x="516" y="1038"/>
                    </a:lnTo>
                    <a:lnTo>
                      <a:pt x="530" y="1020"/>
                    </a:lnTo>
                    <a:lnTo>
                      <a:pt x="548" y="1002"/>
                    </a:lnTo>
                    <a:lnTo>
                      <a:pt x="564" y="986"/>
                    </a:lnTo>
                    <a:lnTo>
                      <a:pt x="580" y="970"/>
                    </a:lnTo>
                    <a:lnTo>
                      <a:pt x="586" y="960"/>
                    </a:lnTo>
                    <a:lnTo>
                      <a:pt x="596" y="948"/>
                    </a:lnTo>
                    <a:lnTo>
                      <a:pt x="606" y="932"/>
                    </a:lnTo>
                    <a:lnTo>
                      <a:pt x="616" y="918"/>
                    </a:lnTo>
                    <a:lnTo>
                      <a:pt x="620" y="904"/>
                    </a:lnTo>
                    <a:lnTo>
                      <a:pt x="618" y="892"/>
                    </a:lnTo>
                    <a:lnTo>
                      <a:pt x="608" y="884"/>
                    </a:lnTo>
                    <a:lnTo>
                      <a:pt x="594" y="882"/>
                    </a:lnTo>
                    <a:lnTo>
                      <a:pt x="580" y="886"/>
                    </a:lnTo>
                    <a:lnTo>
                      <a:pt x="564" y="892"/>
                    </a:lnTo>
                    <a:lnTo>
                      <a:pt x="550" y="894"/>
                    </a:lnTo>
                    <a:lnTo>
                      <a:pt x="536" y="890"/>
                    </a:lnTo>
                    <a:lnTo>
                      <a:pt x="534" y="888"/>
                    </a:lnTo>
                    <a:lnTo>
                      <a:pt x="532" y="884"/>
                    </a:lnTo>
                    <a:lnTo>
                      <a:pt x="530" y="878"/>
                    </a:lnTo>
                    <a:lnTo>
                      <a:pt x="530" y="874"/>
                    </a:lnTo>
                    <a:lnTo>
                      <a:pt x="528" y="870"/>
                    </a:lnTo>
                    <a:lnTo>
                      <a:pt x="524" y="862"/>
                    </a:lnTo>
                    <a:lnTo>
                      <a:pt x="518" y="856"/>
                    </a:lnTo>
                    <a:lnTo>
                      <a:pt x="514" y="850"/>
                    </a:lnTo>
                    <a:lnTo>
                      <a:pt x="504" y="830"/>
                    </a:lnTo>
                    <a:lnTo>
                      <a:pt x="496" y="810"/>
                    </a:lnTo>
                    <a:lnTo>
                      <a:pt x="488" y="794"/>
                    </a:lnTo>
                    <a:lnTo>
                      <a:pt x="478" y="780"/>
                    </a:lnTo>
                    <a:lnTo>
                      <a:pt x="468" y="766"/>
                    </a:lnTo>
                    <a:lnTo>
                      <a:pt x="462" y="742"/>
                    </a:lnTo>
                    <a:lnTo>
                      <a:pt x="456" y="718"/>
                    </a:lnTo>
                    <a:lnTo>
                      <a:pt x="446" y="694"/>
                    </a:lnTo>
                    <a:lnTo>
                      <a:pt x="458" y="688"/>
                    </a:lnTo>
                    <a:lnTo>
                      <a:pt x="468" y="690"/>
                    </a:lnTo>
                    <a:lnTo>
                      <a:pt x="474" y="698"/>
                    </a:lnTo>
                    <a:lnTo>
                      <a:pt x="480" y="708"/>
                    </a:lnTo>
                    <a:lnTo>
                      <a:pt x="484" y="720"/>
                    </a:lnTo>
                    <a:lnTo>
                      <a:pt x="502" y="750"/>
                    </a:lnTo>
                    <a:lnTo>
                      <a:pt x="518" y="780"/>
                    </a:lnTo>
                    <a:lnTo>
                      <a:pt x="520" y="788"/>
                    </a:lnTo>
                    <a:lnTo>
                      <a:pt x="520" y="794"/>
                    </a:lnTo>
                    <a:lnTo>
                      <a:pt x="520" y="800"/>
                    </a:lnTo>
                    <a:lnTo>
                      <a:pt x="522" y="806"/>
                    </a:lnTo>
                    <a:lnTo>
                      <a:pt x="524" y="810"/>
                    </a:lnTo>
                    <a:lnTo>
                      <a:pt x="526" y="814"/>
                    </a:lnTo>
                    <a:lnTo>
                      <a:pt x="528" y="818"/>
                    </a:lnTo>
                    <a:lnTo>
                      <a:pt x="532" y="824"/>
                    </a:lnTo>
                    <a:lnTo>
                      <a:pt x="540" y="850"/>
                    </a:lnTo>
                    <a:lnTo>
                      <a:pt x="548" y="876"/>
                    </a:lnTo>
                    <a:lnTo>
                      <a:pt x="590" y="856"/>
                    </a:lnTo>
                    <a:lnTo>
                      <a:pt x="634" y="830"/>
                    </a:lnTo>
                    <a:lnTo>
                      <a:pt x="672" y="800"/>
                    </a:lnTo>
                    <a:lnTo>
                      <a:pt x="684" y="790"/>
                    </a:lnTo>
                    <a:lnTo>
                      <a:pt x="692" y="778"/>
                    </a:lnTo>
                    <a:lnTo>
                      <a:pt x="694" y="766"/>
                    </a:lnTo>
                    <a:lnTo>
                      <a:pt x="686" y="752"/>
                    </a:lnTo>
                    <a:lnTo>
                      <a:pt x="678" y="746"/>
                    </a:lnTo>
                    <a:lnTo>
                      <a:pt x="670" y="742"/>
                    </a:lnTo>
                    <a:lnTo>
                      <a:pt x="664" y="740"/>
                    </a:lnTo>
                    <a:lnTo>
                      <a:pt x="660" y="732"/>
                    </a:lnTo>
                    <a:lnTo>
                      <a:pt x="656" y="720"/>
                    </a:lnTo>
                    <a:lnTo>
                      <a:pt x="652" y="718"/>
                    </a:lnTo>
                    <a:lnTo>
                      <a:pt x="646" y="718"/>
                    </a:lnTo>
                    <a:lnTo>
                      <a:pt x="644" y="718"/>
                    </a:lnTo>
                    <a:lnTo>
                      <a:pt x="642" y="720"/>
                    </a:lnTo>
                    <a:lnTo>
                      <a:pt x="638" y="724"/>
                    </a:lnTo>
                    <a:lnTo>
                      <a:pt x="636" y="728"/>
                    </a:lnTo>
                    <a:lnTo>
                      <a:pt x="634" y="732"/>
                    </a:lnTo>
                    <a:lnTo>
                      <a:pt x="632" y="734"/>
                    </a:lnTo>
                    <a:lnTo>
                      <a:pt x="630" y="738"/>
                    </a:lnTo>
                    <a:lnTo>
                      <a:pt x="626" y="740"/>
                    </a:lnTo>
                    <a:lnTo>
                      <a:pt x="612" y="726"/>
                    </a:lnTo>
                    <a:lnTo>
                      <a:pt x="596" y="712"/>
                    </a:lnTo>
                    <a:lnTo>
                      <a:pt x="584" y="696"/>
                    </a:lnTo>
                    <a:lnTo>
                      <a:pt x="576" y="676"/>
                    </a:lnTo>
                    <a:lnTo>
                      <a:pt x="590" y="672"/>
                    </a:lnTo>
                    <a:lnTo>
                      <a:pt x="600" y="676"/>
                    </a:lnTo>
                    <a:lnTo>
                      <a:pt x="608" y="684"/>
                    </a:lnTo>
                    <a:lnTo>
                      <a:pt x="614" y="694"/>
                    </a:lnTo>
                    <a:lnTo>
                      <a:pt x="620" y="704"/>
                    </a:lnTo>
                    <a:lnTo>
                      <a:pt x="630" y="710"/>
                    </a:lnTo>
                    <a:lnTo>
                      <a:pt x="642" y="712"/>
                    </a:lnTo>
                    <a:lnTo>
                      <a:pt x="656" y="708"/>
                    </a:lnTo>
                    <a:lnTo>
                      <a:pt x="668" y="706"/>
                    </a:lnTo>
                    <a:lnTo>
                      <a:pt x="672" y="720"/>
                    </a:lnTo>
                    <a:lnTo>
                      <a:pt x="680" y="726"/>
                    </a:lnTo>
                    <a:lnTo>
                      <a:pt x="690" y="728"/>
                    </a:lnTo>
                    <a:lnTo>
                      <a:pt x="704" y="726"/>
                    </a:lnTo>
                    <a:lnTo>
                      <a:pt x="718" y="724"/>
                    </a:lnTo>
                    <a:lnTo>
                      <a:pt x="730" y="724"/>
                    </a:lnTo>
                    <a:lnTo>
                      <a:pt x="736" y="724"/>
                    </a:lnTo>
                    <a:lnTo>
                      <a:pt x="740" y="726"/>
                    </a:lnTo>
                    <a:lnTo>
                      <a:pt x="742" y="726"/>
                    </a:lnTo>
                    <a:lnTo>
                      <a:pt x="744" y="726"/>
                    </a:lnTo>
                    <a:lnTo>
                      <a:pt x="744" y="728"/>
                    </a:lnTo>
                    <a:lnTo>
                      <a:pt x="744" y="730"/>
                    </a:lnTo>
                    <a:lnTo>
                      <a:pt x="746" y="732"/>
                    </a:lnTo>
                    <a:lnTo>
                      <a:pt x="748" y="736"/>
                    </a:lnTo>
                    <a:lnTo>
                      <a:pt x="750" y="742"/>
                    </a:lnTo>
                    <a:lnTo>
                      <a:pt x="760" y="752"/>
                    </a:lnTo>
                    <a:lnTo>
                      <a:pt x="772" y="760"/>
                    </a:lnTo>
                    <a:lnTo>
                      <a:pt x="786" y="760"/>
                    </a:lnTo>
                    <a:lnTo>
                      <a:pt x="786" y="766"/>
                    </a:lnTo>
                    <a:lnTo>
                      <a:pt x="784" y="770"/>
                    </a:lnTo>
                    <a:lnTo>
                      <a:pt x="780" y="774"/>
                    </a:lnTo>
                    <a:lnTo>
                      <a:pt x="776" y="776"/>
                    </a:lnTo>
                    <a:lnTo>
                      <a:pt x="780" y="780"/>
                    </a:lnTo>
                    <a:lnTo>
                      <a:pt x="786" y="784"/>
                    </a:lnTo>
                    <a:lnTo>
                      <a:pt x="792" y="784"/>
                    </a:lnTo>
                    <a:lnTo>
                      <a:pt x="800" y="786"/>
                    </a:lnTo>
                    <a:lnTo>
                      <a:pt x="800" y="810"/>
                    </a:lnTo>
                    <a:lnTo>
                      <a:pt x="804" y="834"/>
                    </a:lnTo>
                    <a:lnTo>
                      <a:pt x="812" y="858"/>
                    </a:lnTo>
                    <a:lnTo>
                      <a:pt x="822" y="874"/>
                    </a:lnTo>
                    <a:lnTo>
                      <a:pt x="832" y="892"/>
                    </a:lnTo>
                    <a:lnTo>
                      <a:pt x="840" y="910"/>
                    </a:lnTo>
                    <a:lnTo>
                      <a:pt x="844" y="928"/>
                    </a:lnTo>
                    <a:lnTo>
                      <a:pt x="848" y="926"/>
                    </a:lnTo>
                    <a:lnTo>
                      <a:pt x="852" y="924"/>
                    </a:lnTo>
                    <a:lnTo>
                      <a:pt x="854" y="922"/>
                    </a:lnTo>
                    <a:lnTo>
                      <a:pt x="858" y="916"/>
                    </a:lnTo>
                    <a:lnTo>
                      <a:pt x="856" y="928"/>
                    </a:lnTo>
                    <a:lnTo>
                      <a:pt x="858" y="938"/>
                    </a:lnTo>
                    <a:lnTo>
                      <a:pt x="864" y="950"/>
                    </a:lnTo>
                    <a:lnTo>
                      <a:pt x="874" y="958"/>
                    </a:lnTo>
                    <a:lnTo>
                      <a:pt x="876" y="942"/>
                    </a:lnTo>
                    <a:lnTo>
                      <a:pt x="872" y="926"/>
                    </a:lnTo>
                    <a:lnTo>
                      <a:pt x="866" y="910"/>
                    </a:lnTo>
                    <a:lnTo>
                      <a:pt x="864" y="890"/>
                    </a:lnTo>
                    <a:lnTo>
                      <a:pt x="864" y="870"/>
                    </a:lnTo>
                    <a:lnTo>
                      <a:pt x="866" y="850"/>
                    </a:lnTo>
                    <a:lnTo>
                      <a:pt x="866" y="836"/>
                    </a:lnTo>
                    <a:lnTo>
                      <a:pt x="870" y="830"/>
                    </a:lnTo>
                    <a:lnTo>
                      <a:pt x="874" y="826"/>
                    </a:lnTo>
                    <a:lnTo>
                      <a:pt x="884" y="824"/>
                    </a:lnTo>
                    <a:lnTo>
                      <a:pt x="896" y="818"/>
                    </a:lnTo>
                    <a:lnTo>
                      <a:pt x="908" y="806"/>
                    </a:lnTo>
                    <a:lnTo>
                      <a:pt x="918" y="792"/>
                    </a:lnTo>
                    <a:lnTo>
                      <a:pt x="930" y="780"/>
                    </a:lnTo>
                    <a:lnTo>
                      <a:pt x="932" y="776"/>
                    </a:lnTo>
                    <a:lnTo>
                      <a:pt x="938" y="772"/>
                    </a:lnTo>
                    <a:lnTo>
                      <a:pt x="944" y="766"/>
                    </a:lnTo>
                    <a:lnTo>
                      <a:pt x="948" y="762"/>
                    </a:lnTo>
                    <a:lnTo>
                      <a:pt x="954" y="758"/>
                    </a:lnTo>
                    <a:lnTo>
                      <a:pt x="958" y="756"/>
                    </a:lnTo>
                    <a:lnTo>
                      <a:pt x="964" y="754"/>
                    </a:lnTo>
                    <a:lnTo>
                      <a:pt x="968" y="754"/>
                    </a:lnTo>
                    <a:lnTo>
                      <a:pt x="970" y="754"/>
                    </a:lnTo>
                    <a:lnTo>
                      <a:pt x="972" y="756"/>
                    </a:lnTo>
                    <a:lnTo>
                      <a:pt x="974" y="760"/>
                    </a:lnTo>
                    <a:lnTo>
                      <a:pt x="974" y="762"/>
                    </a:lnTo>
                    <a:lnTo>
                      <a:pt x="974" y="766"/>
                    </a:lnTo>
                    <a:lnTo>
                      <a:pt x="974" y="772"/>
                    </a:lnTo>
                    <a:lnTo>
                      <a:pt x="974" y="776"/>
                    </a:lnTo>
                    <a:lnTo>
                      <a:pt x="976" y="780"/>
                    </a:lnTo>
                    <a:lnTo>
                      <a:pt x="982" y="792"/>
                    </a:lnTo>
                    <a:lnTo>
                      <a:pt x="988" y="800"/>
                    </a:lnTo>
                    <a:lnTo>
                      <a:pt x="994" y="810"/>
                    </a:lnTo>
                    <a:lnTo>
                      <a:pt x="998" y="820"/>
                    </a:lnTo>
                    <a:lnTo>
                      <a:pt x="996" y="834"/>
                    </a:lnTo>
                    <a:lnTo>
                      <a:pt x="1004" y="834"/>
                    </a:lnTo>
                    <a:lnTo>
                      <a:pt x="1012" y="832"/>
                    </a:lnTo>
                    <a:lnTo>
                      <a:pt x="1018" y="828"/>
                    </a:lnTo>
                    <a:lnTo>
                      <a:pt x="1020" y="850"/>
                    </a:lnTo>
                    <a:lnTo>
                      <a:pt x="1026" y="868"/>
                    </a:lnTo>
                    <a:lnTo>
                      <a:pt x="1032" y="888"/>
                    </a:lnTo>
                    <a:lnTo>
                      <a:pt x="1032" y="902"/>
                    </a:lnTo>
                    <a:lnTo>
                      <a:pt x="1032" y="916"/>
                    </a:lnTo>
                    <a:lnTo>
                      <a:pt x="1034" y="930"/>
                    </a:lnTo>
                    <a:lnTo>
                      <a:pt x="1038" y="936"/>
                    </a:lnTo>
                    <a:lnTo>
                      <a:pt x="1042" y="940"/>
                    </a:lnTo>
                    <a:lnTo>
                      <a:pt x="1048" y="946"/>
                    </a:lnTo>
                    <a:lnTo>
                      <a:pt x="1052" y="950"/>
                    </a:lnTo>
                    <a:lnTo>
                      <a:pt x="1054" y="956"/>
                    </a:lnTo>
                    <a:lnTo>
                      <a:pt x="1056" y="962"/>
                    </a:lnTo>
                    <a:lnTo>
                      <a:pt x="1056" y="970"/>
                    </a:lnTo>
                    <a:lnTo>
                      <a:pt x="1058" y="976"/>
                    </a:lnTo>
                    <a:lnTo>
                      <a:pt x="1058" y="980"/>
                    </a:lnTo>
                    <a:lnTo>
                      <a:pt x="1060" y="986"/>
                    </a:lnTo>
                    <a:lnTo>
                      <a:pt x="1062" y="990"/>
                    </a:lnTo>
                    <a:lnTo>
                      <a:pt x="1064" y="994"/>
                    </a:lnTo>
                    <a:lnTo>
                      <a:pt x="1068" y="996"/>
                    </a:lnTo>
                    <a:lnTo>
                      <a:pt x="1074" y="998"/>
                    </a:lnTo>
                    <a:lnTo>
                      <a:pt x="1080" y="996"/>
                    </a:lnTo>
                    <a:lnTo>
                      <a:pt x="1080" y="980"/>
                    </a:lnTo>
                    <a:lnTo>
                      <a:pt x="1074" y="966"/>
                    </a:lnTo>
                    <a:lnTo>
                      <a:pt x="1064" y="954"/>
                    </a:lnTo>
                    <a:lnTo>
                      <a:pt x="1054" y="942"/>
                    </a:lnTo>
                    <a:lnTo>
                      <a:pt x="1048" y="928"/>
                    </a:lnTo>
                    <a:lnTo>
                      <a:pt x="1042" y="908"/>
                    </a:lnTo>
                    <a:lnTo>
                      <a:pt x="1042" y="886"/>
                    </a:lnTo>
                    <a:lnTo>
                      <a:pt x="1044" y="866"/>
                    </a:lnTo>
                    <a:lnTo>
                      <a:pt x="1056" y="864"/>
                    </a:lnTo>
                    <a:lnTo>
                      <a:pt x="1066" y="870"/>
                    </a:lnTo>
                    <a:lnTo>
                      <a:pt x="1074" y="880"/>
                    </a:lnTo>
                    <a:lnTo>
                      <a:pt x="1080" y="894"/>
                    </a:lnTo>
                    <a:lnTo>
                      <a:pt x="1086" y="906"/>
                    </a:lnTo>
                    <a:lnTo>
                      <a:pt x="1090" y="918"/>
                    </a:lnTo>
                    <a:lnTo>
                      <a:pt x="1104" y="902"/>
                    </a:lnTo>
                    <a:lnTo>
                      <a:pt x="1114" y="884"/>
                    </a:lnTo>
                    <a:lnTo>
                      <a:pt x="1118" y="862"/>
                    </a:lnTo>
                    <a:lnTo>
                      <a:pt x="1112" y="842"/>
                    </a:lnTo>
                    <a:lnTo>
                      <a:pt x="1104" y="832"/>
                    </a:lnTo>
                    <a:lnTo>
                      <a:pt x="1096" y="824"/>
                    </a:lnTo>
                    <a:lnTo>
                      <a:pt x="1090" y="816"/>
                    </a:lnTo>
                    <a:lnTo>
                      <a:pt x="1090" y="804"/>
                    </a:lnTo>
                    <a:lnTo>
                      <a:pt x="1094" y="792"/>
                    </a:lnTo>
                    <a:lnTo>
                      <a:pt x="1104" y="782"/>
                    </a:lnTo>
                    <a:lnTo>
                      <a:pt x="1116" y="774"/>
                    </a:lnTo>
                    <a:lnTo>
                      <a:pt x="1128" y="768"/>
                    </a:lnTo>
                    <a:lnTo>
                      <a:pt x="1130" y="774"/>
                    </a:lnTo>
                    <a:lnTo>
                      <a:pt x="1128" y="784"/>
                    </a:lnTo>
                    <a:lnTo>
                      <a:pt x="1124" y="794"/>
                    </a:lnTo>
                    <a:lnTo>
                      <a:pt x="1120" y="804"/>
                    </a:lnTo>
                    <a:lnTo>
                      <a:pt x="1118" y="812"/>
                    </a:lnTo>
                    <a:lnTo>
                      <a:pt x="1118" y="818"/>
                    </a:lnTo>
                    <a:lnTo>
                      <a:pt x="1124" y="820"/>
                    </a:lnTo>
                    <a:lnTo>
                      <a:pt x="1134" y="818"/>
                    </a:lnTo>
                    <a:lnTo>
                      <a:pt x="1146" y="810"/>
                    </a:lnTo>
                    <a:lnTo>
                      <a:pt x="1148" y="800"/>
                    </a:lnTo>
                    <a:lnTo>
                      <a:pt x="1148" y="786"/>
                    </a:lnTo>
                    <a:lnTo>
                      <a:pt x="1148" y="774"/>
                    </a:lnTo>
                    <a:lnTo>
                      <a:pt x="1152" y="764"/>
                    </a:lnTo>
                    <a:lnTo>
                      <a:pt x="1160" y="756"/>
                    </a:lnTo>
                    <a:lnTo>
                      <a:pt x="1172" y="752"/>
                    </a:lnTo>
                    <a:lnTo>
                      <a:pt x="1184" y="750"/>
                    </a:lnTo>
                    <a:lnTo>
                      <a:pt x="1196" y="748"/>
                    </a:lnTo>
                    <a:lnTo>
                      <a:pt x="1208" y="742"/>
                    </a:lnTo>
                    <a:lnTo>
                      <a:pt x="1216" y="730"/>
                    </a:lnTo>
                    <a:lnTo>
                      <a:pt x="1218" y="716"/>
                    </a:lnTo>
                    <a:lnTo>
                      <a:pt x="1218" y="700"/>
                    </a:lnTo>
                    <a:lnTo>
                      <a:pt x="1224" y="688"/>
                    </a:lnTo>
                    <a:lnTo>
                      <a:pt x="1232" y="674"/>
                    </a:lnTo>
                    <a:lnTo>
                      <a:pt x="1232" y="660"/>
                    </a:lnTo>
                    <a:lnTo>
                      <a:pt x="1228" y="652"/>
                    </a:lnTo>
                    <a:lnTo>
                      <a:pt x="1222" y="644"/>
                    </a:lnTo>
                    <a:lnTo>
                      <a:pt x="1216" y="634"/>
                    </a:lnTo>
                    <a:lnTo>
                      <a:pt x="1212" y="624"/>
                    </a:lnTo>
                    <a:lnTo>
                      <a:pt x="1214" y="610"/>
                    </a:lnTo>
                    <a:lnTo>
                      <a:pt x="1222" y="598"/>
                    </a:lnTo>
                    <a:lnTo>
                      <a:pt x="1232" y="588"/>
                    </a:lnTo>
                    <a:lnTo>
                      <a:pt x="1222" y="586"/>
                    </a:lnTo>
                    <a:lnTo>
                      <a:pt x="1212" y="588"/>
                    </a:lnTo>
                    <a:lnTo>
                      <a:pt x="1204" y="590"/>
                    </a:lnTo>
                    <a:lnTo>
                      <a:pt x="1196" y="586"/>
                    </a:lnTo>
                    <a:lnTo>
                      <a:pt x="1194" y="576"/>
                    </a:lnTo>
                    <a:lnTo>
                      <a:pt x="1196" y="564"/>
                    </a:lnTo>
                    <a:lnTo>
                      <a:pt x="1206" y="552"/>
                    </a:lnTo>
                    <a:lnTo>
                      <a:pt x="1218" y="542"/>
                    </a:lnTo>
                    <a:lnTo>
                      <a:pt x="1230" y="536"/>
                    </a:lnTo>
                    <a:lnTo>
                      <a:pt x="1242" y="534"/>
                    </a:lnTo>
                    <a:lnTo>
                      <a:pt x="1242" y="542"/>
                    </a:lnTo>
                    <a:lnTo>
                      <a:pt x="1240" y="548"/>
                    </a:lnTo>
                    <a:lnTo>
                      <a:pt x="1236" y="556"/>
                    </a:lnTo>
                    <a:lnTo>
                      <a:pt x="1232" y="562"/>
                    </a:lnTo>
                    <a:lnTo>
                      <a:pt x="1238" y="562"/>
                    </a:lnTo>
                    <a:lnTo>
                      <a:pt x="1248" y="560"/>
                    </a:lnTo>
                    <a:lnTo>
                      <a:pt x="1256" y="558"/>
                    </a:lnTo>
                    <a:lnTo>
                      <a:pt x="1264" y="558"/>
                    </a:lnTo>
                    <a:lnTo>
                      <a:pt x="1270" y="560"/>
                    </a:lnTo>
                    <a:lnTo>
                      <a:pt x="1272" y="566"/>
                    </a:lnTo>
                    <a:lnTo>
                      <a:pt x="1268" y="578"/>
                    </a:lnTo>
                    <a:lnTo>
                      <a:pt x="1280" y="582"/>
                    </a:lnTo>
                    <a:lnTo>
                      <a:pt x="1282" y="590"/>
                    </a:lnTo>
                    <a:lnTo>
                      <a:pt x="1282" y="600"/>
                    </a:lnTo>
                    <a:lnTo>
                      <a:pt x="1276" y="610"/>
                    </a:lnTo>
                    <a:lnTo>
                      <a:pt x="1272" y="620"/>
                    </a:lnTo>
                    <a:lnTo>
                      <a:pt x="1270" y="628"/>
                    </a:lnTo>
                    <a:lnTo>
                      <a:pt x="1278" y="626"/>
                    </a:lnTo>
                    <a:lnTo>
                      <a:pt x="1284" y="624"/>
                    </a:lnTo>
                    <a:lnTo>
                      <a:pt x="1292" y="618"/>
                    </a:lnTo>
                    <a:lnTo>
                      <a:pt x="1296" y="610"/>
                    </a:lnTo>
                    <a:lnTo>
                      <a:pt x="1300" y="600"/>
                    </a:lnTo>
                    <a:lnTo>
                      <a:pt x="1300" y="592"/>
                    </a:lnTo>
                    <a:lnTo>
                      <a:pt x="1296" y="588"/>
                    </a:lnTo>
                    <a:lnTo>
                      <a:pt x="1290" y="580"/>
                    </a:lnTo>
                    <a:lnTo>
                      <a:pt x="1286" y="572"/>
                    </a:lnTo>
                    <a:lnTo>
                      <a:pt x="1284" y="562"/>
                    </a:lnTo>
                    <a:lnTo>
                      <a:pt x="1288" y="556"/>
                    </a:lnTo>
                    <a:lnTo>
                      <a:pt x="1294" y="550"/>
                    </a:lnTo>
                    <a:lnTo>
                      <a:pt x="1300" y="546"/>
                    </a:lnTo>
                    <a:lnTo>
                      <a:pt x="1306" y="536"/>
                    </a:lnTo>
                    <a:lnTo>
                      <a:pt x="1306" y="532"/>
                    </a:lnTo>
                    <a:lnTo>
                      <a:pt x="1306" y="528"/>
                    </a:lnTo>
                    <a:lnTo>
                      <a:pt x="1304" y="526"/>
                    </a:lnTo>
                    <a:lnTo>
                      <a:pt x="1304" y="522"/>
                    </a:lnTo>
                    <a:lnTo>
                      <a:pt x="1304" y="518"/>
                    </a:lnTo>
                    <a:lnTo>
                      <a:pt x="1306" y="514"/>
                    </a:lnTo>
                    <a:lnTo>
                      <a:pt x="1310" y="510"/>
                    </a:lnTo>
                    <a:lnTo>
                      <a:pt x="1314" y="506"/>
                    </a:lnTo>
                    <a:lnTo>
                      <a:pt x="1320" y="502"/>
                    </a:lnTo>
                    <a:lnTo>
                      <a:pt x="1326" y="500"/>
                    </a:lnTo>
                    <a:lnTo>
                      <a:pt x="1330" y="494"/>
                    </a:lnTo>
                    <a:lnTo>
                      <a:pt x="1330" y="500"/>
                    </a:lnTo>
                    <a:lnTo>
                      <a:pt x="1330" y="504"/>
                    </a:lnTo>
                    <a:lnTo>
                      <a:pt x="1334" y="508"/>
                    </a:lnTo>
                    <a:lnTo>
                      <a:pt x="1336" y="512"/>
                    </a:lnTo>
                    <a:lnTo>
                      <a:pt x="1340" y="516"/>
                    </a:lnTo>
                    <a:lnTo>
                      <a:pt x="1346" y="518"/>
                    </a:lnTo>
                    <a:lnTo>
                      <a:pt x="1352" y="502"/>
                    </a:lnTo>
                    <a:lnTo>
                      <a:pt x="1364" y="486"/>
                    </a:lnTo>
                    <a:lnTo>
                      <a:pt x="1376" y="472"/>
                    </a:lnTo>
                    <a:lnTo>
                      <a:pt x="1386" y="458"/>
                    </a:lnTo>
                    <a:lnTo>
                      <a:pt x="1394" y="442"/>
                    </a:lnTo>
                    <a:lnTo>
                      <a:pt x="1398" y="424"/>
                    </a:lnTo>
                    <a:lnTo>
                      <a:pt x="1398" y="410"/>
                    </a:lnTo>
                    <a:lnTo>
                      <a:pt x="1394" y="396"/>
                    </a:lnTo>
                    <a:lnTo>
                      <a:pt x="1388" y="386"/>
                    </a:lnTo>
                    <a:lnTo>
                      <a:pt x="1378" y="382"/>
                    </a:lnTo>
                    <a:lnTo>
                      <a:pt x="1364" y="384"/>
                    </a:lnTo>
                    <a:lnTo>
                      <a:pt x="1362" y="380"/>
                    </a:lnTo>
                    <a:lnTo>
                      <a:pt x="1360" y="376"/>
                    </a:lnTo>
                    <a:lnTo>
                      <a:pt x="1360" y="374"/>
                    </a:lnTo>
                    <a:lnTo>
                      <a:pt x="1356" y="374"/>
                    </a:lnTo>
                    <a:lnTo>
                      <a:pt x="1352" y="374"/>
                    </a:lnTo>
                    <a:lnTo>
                      <a:pt x="1346" y="374"/>
                    </a:lnTo>
                    <a:lnTo>
                      <a:pt x="1342" y="374"/>
                    </a:lnTo>
                    <a:lnTo>
                      <a:pt x="1338" y="374"/>
                    </a:lnTo>
                    <a:lnTo>
                      <a:pt x="1334" y="372"/>
                    </a:lnTo>
                    <a:lnTo>
                      <a:pt x="1332" y="370"/>
                    </a:lnTo>
                    <a:lnTo>
                      <a:pt x="1330" y="366"/>
                    </a:lnTo>
                    <a:lnTo>
                      <a:pt x="1330" y="362"/>
                    </a:lnTo>
                    <a:lnTo>
                      <a:pt x="1332" y="356"/>
                    </a:lnTo>
                    <a:lnTo>
                      <a:pt x="1340" y="350"/>
                    </a:lnTo>
                    <a:lnTo>
                      <a:pt x="1352" y="346"/>
                    </a:lnTo>
                    <a:lnTo>
                      <a:pt x="1366" y="344"/>
                    </a:lnTo>
                    <a:lnTo>
                      <a:pt x="1376" y="340"/>
                    </a:lnTo>
                    <a:lnTo>
                      <a:pt x="1384" y="334"/>
                    </a:lnTo>
                    <a:lnTo>
                      <a:pt x="1390" y="328"/>
                    </a:lnTo>
                    <a:lnTo>
                      <a:pt x="1396" y="320"/>
                    </a:lnTo>
                    <a:lnTo>
                      <a:pt x="1402" y="312"/>
                    </a:lnTo>
                    <a:lnTo>
                      <a:pt x="1424" y="294"/>
                    </a:lnTo>
                    <a:lnTo>
                      <a:pt x="1446" y="282"/>
                    </a:lnTo>
                    <a:lnTo>
                      <a:pt x="1472" y="278"/>
                    </a:lnTo>
                    <a:lnTo>
                      <a:pt x="1500" y="278"/>
                    </a:lnTo>
                    <a:lnTo>
                      <a:pt x="1498" y="290"/>
                    </a:lnTo>
                    <a:lnTo>
                      <a:pt x="1494" y="300"/>
                    </a:lnTo>
                    <a:lnTo>
                      <a:pt x="1508" y="300"/>
                    </a:lnTo>
                    <a:lnTo>
                      <a:pt x="1518" y="294"/>
                    </a:lnTo>
                    <a:lnTo>
                      <a:pt x="1524" y="284"/>
                    </a:lnTo>
                    <a:lnTo>
                      <a:pt x="1532" y="274"/>
                    </a:lnTo>
                    <a:lnTo>
                      <a:pt x="1540" y="264"/>
                    </a:lnTo>
                    <a:lnTo>
                      <a:pt x="1548" y="260"/>
                    </a:lnTo>
                    <a:lnTo>
                      <a:pt x="1560" y="258"/>
                    </a:lnTo>
                    <a:lnTo>
                      <a:pt x="1570" y="258"/>
                    </a:lnTo>
                    <a:lnTo>
                      <a:pt x="1578" y="262"/>
                    </a:lnTo>
                    <a:lnTo>
                      <a:pt x="1580" y="270"/>
                    </a:lnTo>
                    <a:lnTo>
                      <a:pt x="1588" y="258"/>
                    </a:lnTo>
                    <a:lnTo>
                      <a:pt x="1600" y="246"/>
                    </a:lnTo>
                    <a:lnTo>
                      <a:pt x="1614" y="242"/>
                    </a:lnTo>
                    <a:lnTo>
                      <a:pt x="1614" y="260"/>
                    </a:lnTo>
                    <a:lnTo>
                      <a:pt x="1608" y="274"/>
                    </a:lnTo>
                    <a:lnTo>
                      <a:pt x="1598" y="286"/>
                    </a:lnTo>
                    <a:lnTo>
                      <a:pt x="1584" y="296"/>
                    </a:lnTo>
                    <a:lnTo>
                      <a:pt x="1572" y="306"/>
                    </a:lnTo>
                    <a:lnTo>
                      <a:pt x="1560" y="316"/>
                    </a:lnTo>
                    <a:lnTo>
                      <a:pt x="1550" y="330"/>
                    </a:lnTo>
                    <a:lnTo>
                      <a:pt x="1540" y="358"/>
                    </a:lnTo>
                    <a:lnTo>
                      <a:pt x="1538" y="388"/>
                    </a:lnTo>
                    <a:lnTo>
                      <a:pt x="1544" y="420"/>
                    </a:lnTo>
                    <a:lnTo>
                      <a:pt x="1552" y="406"/>
                    </a:lnTo>
                    <a:lnTo>
                      <a:pt x="1560" y="390"/>
                    </a:lnTo>
                    <a:lnTo>
                      <a:pt x="1568" y="376"/>
                    </a:lnTo>
                    <a:lnTo>
                      <a:pt x="1574" y="372"/>
                    </a:lnTo>
                    <a:lnTo>
                      <a:pt x="1578" y="368"/>
                    </a:lnTo>
                    <a:lnTo>
                      <a:pt x="1584" y="364"/>
                    </a:lnTo>
                    <a:lnTo>
                      <a:pt x="1588" y="358"/>
                    </a:lnTo>
                    <a:lnTo>
                      <a:pt x="1592" y="352"/>
                    </a:lnTo>
                    <a:lnTo>
                      <a:pt x="1598" y="336"/>
                    </a:lnTo>
                    <a:lnTo>
                      <a:pt x="1602" y="322"/>
                    </a:lnTo>
                    <a:lnTo>
                      <a:pt x="1606" y="308"/>
                    </a:lnTo>
                    <a:lnTo>
                      <a:pt x="1614" y="296"/>
                    </a:lnTo>
                    <a:lnTo>
                      <a:pt x="1628" y="284"/>
                    </a:lnTo>
                    <a:lnTo>
                      <a:pt x="1632" y="284"/>
                    </a:lnTo>
                    <a:lnTo>
                      <a:pt x="1638" y="282"/>
                    </a:lnTo>
                    <a:lnTo>
                      <a:pt x="1644" y="282"/>
                    </a:lnTo>
                    <a:lnTo>
                      <a:pt x="1650" y="280"/>
                    </a:lnTo>
                    <a:lnTo>
                      <a:pt x="1654" y="280"/>
                    </a:lnTo>
                    <a:lnTo>
                      <a:pt x="1656" y="278"/>
                    </a:lnTo>
                    <a:lnTo>
                      <a:pt x="1658" y="278"/>
                    </a:lnTo>
                    <a:lnTo>
                      <a:pt x="1660" y="278"/>
                    </a:lnTo>
                    <a:lnTo>
                      <a:pt x="1662" y="278"/>
                    </a:lnTo>
                    <a:lnTo>
                      <a:pt x="1664" y="276"/>
                    </a:lnTo>
                    <a:lnTo>
                      <a:pt x="1666" y="274"/>
                    </a:lnTo>
                    <a:lnTo>
                      <a:pt x="1672" y="270"/>
                    </a:lnTo>
                    <a:lnTo>
                      <a:pt x="1688" y="256"/>
                    </a:lnTo>
                    <a:lnTo>
                      <a:pt x="1700" y="250"/>
                    </a:lnTo>
                    <a:lnTo>
                      <a:pt x="1714" y="248"/>
                    </a:lnTo>
                    <a:lnTo>
                      <a:pt x="1732" y="248"/>
                    </a:lnTo>
                    <a:lnTo>
                      <a:pt x="1732" y="242"/>
                    </a:lnTo>
                    <a:lnTo>
                      <a:pt x="1730" y="238"/>
                    </a:lnTo>
                    <a:lnTo>
                      <a:pt x="1728" y="232"/>
                    </a:lnTo>
                    <a:lnTo>
                      <a:pt x="1724" y="228"/>
                    </a:lnTo>
                    <a:lnTo>
                      <a:pt x="1736" y="226"/>
                    </a:lnTo>
                    <a:lnTo>
                      <a:pt x="1744" y="218"/>
                    </a:lnTo>
                    <a:lnTo>
                      <a:pt x="1746" y="208"/>
                    </a:lnTo>
                    <a:lnTo>
                      <a:pt x="1746" y="194"/>
                    </a:lnTo>
                    <a:lnTo>
                      <a:pt x="1752" y="194"/>
                    </a:lnTo>
                    <a:lnTo>
                      <a:pt x="1758" y="198"/>
                    </a:lnTo>
                    <a:lnTo>
                      <a:pt x="1764" y="202"/>
                    </a:lnTo>
                    <a:lnTo>
                      <a:pt x="1768" y="206"/>
                    </a:lnTo>
                    <a:lnTo>
                      <a:pt x="1774" y="210"/>
                    </a:lnTo>
                    <a:lnTo>
                      <a:pt x="1778" y="214"/>
                    </a:lnTo>
                    <a:lnTo>
                      <a:pt x="1792" y="204"/>
                    </a:lnTo>
                    <a:lnTo>
                      <a:pt x="1796" y="194"/>
                    </a:lnTo>
                    <a:lnTo>
                      <a:pt x="1790" y="184"/>
                    </a:lnTo>
                    <a:lnTo>
                      <a:pt x="1778" y="172"/>
                    </a:lnTo>
                    <a:lnTo>
                      <a:pt x="1764" y="162"/>
                    </a:lnTo>
                    <a:lnTo>
                      <a:pt x="1746" y="154"/>
                    </a:lnTo>
                    <a:lnTo>
                      <a:pt x="1728" y="146"/>
                    </a:lnTo>
                    <a:lnTo>
                      <a:pt x="1712" y="142"/>
                    </a:lnTo>
                    <a:lnTo>
                      <a:pt x="1702" y="140"/>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55" name="任意多边形 38"/>
              <p:cNvSpPr>
                <a:spLocks/>
              </p:cNvSpPr>
              <p:nvPr/>
            </p:nvSpPr>
            <p:spPr bwMode="gray">
              <a:xfrm>
                <a:off x="4500" y="475"/>
                <a:ext cx="54" cy="51"/>
              </a:xfrm>
              <a:custGeom>
                <a:avLst/>
                <a:gdLst>
                  <a:gd name="T0" fmla="*/ 28 w 54"/>
                  <a:gd name="T1" fmla="*/ 48 h 52"/>
                  <a:gd name="T2" fmla="*/ 32 w 54"/>
                  <a:gd name="T3" fmla="*/ 40 h 52"/>
                  <a:gd name="T4" fmla="*/ 34 w 54"/>
                  <a:gd name="T5" fmla="*/ 34 h 52"/>
                  <a:gd name="T6" fmla="*/ 38 w 54"/>
                  <a:gd name="T7" fmla="*/ 26 h 52"/>
                  <a:gd name="T8" fmla="*/ 34 w 54"/>
                  <a:gd name="T9" fmla="*/ 24 h 52"/>
                  <a:gd name="T10" fmla="*/ 32 w 54"/>
                  <a:gd name="T11" fmla="*/ 22 h 52"/>
                  <a:gd name="T12" fmla="*/ 28 w 54"/>
                  <a:gd name="T13" fmla="*/ 28 h 52"/>
                  <a:gd name="T14" fmla="*/ 26 w 54"/>
                  <a:gd name="T15" fmla="*/ 34 h 52"/>
                  <a:gd name="T16" fmla="*/ 22 w 54"/>
                  <a:gd name="T17" fmla="*/ 40 h 52"/>
                  <a:gd name="T18" fmla="*/ 18 w 54"/>
                  <a:gd name="T19" fmla="*/ 46 h 52"/>
                  <a:gd name="T20" fmla="*/ 14 w 54"/>
                  <a:gd name="T21" fmla="*/ 50 h 52"/>
                  <a:gd name="T22" fmla="*/ 8 w 54"/>
                  <a:gd name="T23" fmla="*/ 52 h 52"/>
                  <a:gd name="T24" fmla="*/ 2 w 54"/>
                  <a:gd name="T25" fmla="*/ 52 h 52"/>
                  <a:gd name="T26" fmla="*/ 0 w 54"/>
                  <a:gd name="T27" fmla="*/ 46 h 52"/>
                  <a:gd name="T28" fmla="*/ 0 w 54"/>
                  <a:gd name="T29" fmla="*/ 42 h 52"/>
                  <a:gd name="T30" fmla="*/ 2 w 54"/>
                  <a:gd name="T31" fmla="*/ 38 h 52"/>
                  <a:gd name="T32" fmla="*/ 4 w 54"/>
                  <a:gd name="T33" fmla="*/ 36 h 52"/>
                  <a:gd name="T34" fmla="*/ 8 w 54"/>
                  <a:gd name="T35" fmla="*/ 34 h 52"/>
                  <a:gd name="T36" fmla="*/ 12 w 54"/>
                  <a:gd name="T37" fmla="*/ 30 h 52"/>
                  <a:gd name="T38" fmla="*/ 14 w 54"/>
                  <a:gd name="T39" fmla="*/ 28 h 52"/>
                  <a:gd name="T40" fmla="*/ 18 w 54"/>
                  <a:gd name="T41" fmla="*/ 22 h 52"/>
                  <a:gd name="T42" fmla="*/ 20 w 54"/>
                  <a:gd name="T43" fmla="*/ 18 h 52"/>
                  <a:gd name="T44" fmla="*/ 22 w 54"/>
                  <a:gd name="T45" fmla="*/ 16 h 52"/>
                  <a:gd name="T46" fmla="*/ 24 w 54"/>
                  <a:gd name="T47" fmla="*/ 12 h 52"/>
                  <a:gd name="T48" fmla="*/ 24 w 54"/>
                  <a:gd name="T49" fmla="*/ 10 h 52"/>
                  <a:gd name="T50" fmla="*/ 24 w 54"/>
                  <a:gd name="T51" fmla="*/ 6 h 52"/>
                  <a:gd name="T52" fmla="*/ 22 w 54"/>
                  <a:gd name="T53" fmla="*/ 0 h 52"/>
                  <a:gd name="T54" fmla="*/ 36 w 54"/>
                  <a:gd name="T55" fmla="*/ 6 h 52"/>
                  <a:gd name="T56" fmla="*/ 44 w 54"/>
                  <a:gd name="T57" fmla="*/ 14 h 52"/>
                  <a:gd name="T58" fmla="*/ 52 w 54"/>
                  <a:gd name="T59" fmla="*/ 24 h 52"/>
                  <a:gd name="T60" fmla="*/ 54 w 54"/>
                  <a:gd name="T61" fmla="*/ 34 h 52"/>
                  <a:gd name="T62" fmla="*/ 50 w 54"/>
                  <a:gd name="T63" fmla="*/ 42 h 52"/>
                  <a:gd name="T64" fmla="*/ 42 w 54"/>
                  <a:gd name="T65" fmla="*/ 48 h 52"/>
                  <a:gd name="T66" fmla="*/ 28 w 54"/>
                  <a:gd name="T67" fmla="*/ 48 h 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4" h="52">
                    <a:moveTo>
                      <a:pt x="28" y="48"/>
                    </a:moveTo>
                    <a:lnTo>
                      <a:pt x="32" y="40"/>
                    </a:lnTo>
                    <a:lnTo>
                      <a:pt x="34" y="34"/>
                    </a:lnTo>
                    <a:lnTo>
                      <a:pt x="38" y="26"/>
                    </a:lnTo>
                    <a:lnTo>
                      <a:pt x="34" y="24"/>
                    </a:lnTo>
                    <a:lnTo>
                      <a:pt x="32" y="22"/>
                    </a:lnTo>
                    <a:lnTo>
                      <a:pt x="28" y="28"/>
                    </a:lnTo>
                    <a:lnTo>
                      <a:pt x="26" y="34"/>
                    </a:lnTo>
                    <a:lnTo>
                      <a:pt x="22" y="40"/>
                    </a:lnTo>
                    <a:lnTo>
                      <a:pt x="18" y="46"/>
                    </a:lnTo>
                    <a:lnTo>
                      <a:pt x="14" y="50"/>
                    </a:lnTo>
                    <a:lnTo>
                      <a:pt x="8" y="52"/>
                    </a:lnTo>
                    <a:lnTo>
                      <a:pt x="2" y="52"/>
                    </a:lnTo>
                    <a:lnTo>
                      <a:pt x="0" y="46"/>
                    </a:lnTo>
                    <a:lnTo>
                      <a:pt x="0" y="42"/>
                    </a:lnTo>
                    <a:lnTo>
                      <a:pt x="2" y="38"/>
                    </a:lnTo>
                    <a:lnTo>
                      <a:pt x="4" y="36"/>
                    </a:lnTo>
                    <a:lnTo>
                      <a:pt x="8" y="34"/>
                    </a:lnTo>
                    <a:lnTo>
                      <a:pt x="12" y="30"/>
                    </a:lnTo>
                    <a:lnTo>
                      <a:pt x="14" y="28"/>
                    </a:lnTo>
                    <a:lnTo>
                      <a:pt x="18" y="22"/>
                    </a:lnTo>
                    <a:lnTo>
                      <a:pt x="20" y="18"/>
                    </a:lnTo>
                    <a:lnTo>
                      <a:pt x="22" y="16"/>
                    </a:lnTo>
                    <a:lnTo>
                      <a:pt x="24" y="12"/>
                    </a:lnTo>
                    <a:lnTo>
                      <a:pt x="24" y="10"/>
                    </a:lnTo>
                    <a:lnTo>
                      <a:pt x="24" y="6"/>
                    </a:lnTo>
                    <a:lnTo>
                      <a:pt x="22" y="0"/>
                    </a:lnTo>
                    <a:lnTo>
                      <a:pt x="36" y="6"/>
                    </a:lnTo>
                    <a:lnTo>
                      <a:pt x="44" y="14"/>
                    </a:lnTo>
                    <a:lnTo>
                      <a:pt x="52" y="24"/>
                    </a:lnTo>
                    <a:lnTo>
                      <a:pt x="54" y="34"/>
                    </a:lnTo>
                    <a:lnTo>
                      <a:pt x="50" y="42"/>
                    </a:lnTo>
                    <a:lnTo>
                      <a:pt x="42" y="48"/>
                    </a:lnTo>
                    <a:lnTo>
                      <a:pt x="28" y="48"/>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56" name="任意多边形 39"/>
              <p:cNvSpPr>
                <a:spLocks/>
              </p:cNvSpPr>
              <p:nvPr/>
            </p:nvSpPr>
            <p:spPr bwMode="gray">
              <a:xfrm>
                <a:off x="5006" y="691"/>
                <a:ext cx="180" cy="310"/>
              </a:xfrm>
              <a:custGeom>
                <a:avLst/>
                <a:gdLst>
                  <a:gd name="T0" fmla="*/ 118 w 180"/>
                  <a:gd name="T1" fmla="*/ 116 h 310"/>
                  <a:gd name="T2" fmla="*/ 122 w 180"/>
                  <a:gd name="T3" fmla="*/ 96 h 310"/>
                  <a:gd name="T4" fmla="*/ 144 w 180"/>
                  <a:gd name="T5" fmla="*/ 86 h 310"/>
                  <a:gd name="T6" fmla="*/ 126 w 180"/>
                  <a:gd name="T7" fmla="*/ 28 h 310"/>
                  <a:gd name="T8" fmla="*/ 110 w 180"/>
                  <a:gd name="T9" fmla="*/ 10 h 310"/>
                  <a:gd name="T10" fmla="*/ 102 w 180"/>
                  <a:gd name="T11" fmla="*/ 34 h 310"/>
                  <a:gd name="T12" fmla="*/ 106 w 180"/>
                  <a:gd name="T13" fmla="*/ 38 h 310"/>
                  <a:gd name="T14" fmla="*/ 106 w 180"/>
                  <a:gd name="T15" fmla="*/ 42 h 310"/>
                  <a:gd name="T16" fmla="*/ 108 w 180"/>
                  <a:gd name="T17" fmla="*/ 56 h 310"/>
                  <a:gd name="T18" fmla="*/ 102 w 180"/>
                  <a:gd name="T19" fmla="*/ 90 h 310"/>
                  <a:gd name="T20" fmla="*/ 102 w 180"/>
                  <a:gd name="T21" fmla="*/ 114 h 310"/>
                  <a:gd name="T22" fmla="*/ 102 w 180"/>
                  <a:gd name="T23" fmla="*/ 140 h 310"/>
                  <a:gd name="T24" fmla="*/ 98 w 180"/>
                  <a:gd name="T25" fmla="*/ 148 h 310"/>
                  <a:gd name="T26" fmla="*/ 94 w 180"/>
                  <a:gd name="T27" fmla="*/ 152 h 310"/>
                  <a:gd name="T28" fmla="*/ 92 w 180"/>
                  <a:gd name="T29" fmla="*/ 156 h 310"/>
                  <a:gd name="T30" fmla="*/ 94 w 180"/>
                  <a:gd name="T31" fmla="*/ 164 h 310"/>
                  <a:gd name="T32" fmla="*/ 96 w 180"/>
                  <a:gd name="T33" fmla="*/ 172 h 310"/>
                  <a:gd name="T34" fmla="*/ 100 w 180"/>
                  <a:gd name="T35" fmla="*/ 180 h 310"/>
                  <a:gd name="T36" fmla="*/ 100 w 180"/>
                  <a:gd name="T37" fmla="*/ 190 h 310"/>
                  <a:gd name="T38" fmla="*/ 96 w 180"/>
                  <a:gd name="T39" fmla="*/ 200 h 310"/>
                  <a:gd name="T40" fmla="*/ 92 w 180"/>
                  <a:gd name="T41" fmla="*/ 212 h 310"/>
                  <a:gd name="T42" fmla="*/ 88 w 180"/>
                  <a:gd name="T43" fmla="*/ 222 h 310"/>
                  <a:gd name="T44" fmla="*/ 52 w 180"/>
                  <a:gd name="T45" fmla="*/ 248 h 310"/>
                  <a:gd name="T46" fmla="*/ 10 w 180"/>
                  <a:gd name="T47" fmla="*/ 258 h 310"/>
                  <a:gd name="T48" fmla="*/ 0 w 180"/>
                  <a:gd name="T49" fmla="*/ 310 h 310"/>
                  <a:gd name="T50" fmla="*/ 8 w 180"/>
                  <a:gd name="T51" fmla="*/ 310 h 310"/>
                  <a:gd name="T52" fmla="*/ 10 w 180"/>
                  <a:gd name="T53" fmla="*/ 292 h 310"/>
                  <a:gd name="T54" fmla="*/ 12 w 180"/>
                  <a:gd name="T55" fmla="*/ 282 h 310"/>
                  <a:gd name="T56" fmla="*/ 24 w 180"/>
                  <a:gd name="T57" fmla="*/ 272 h 310"/>
                  <a:gd name="T58" fmla="*/ 32 w 180"/>
                  <a:gd name="T59" fmla="*/ 270 h 310"/>
                  <a:gd name="T60" fmla="*/ 38 w 180"/>
                  <a:gd name="T61" fmla="*/ 268 h 310"/>
                  <a:gd name="T62" fmla="*/ 44 w 180"/>
                  <a:gd name="T63" fmla="*/ 260 h 310"/>
                  <a:gd name="T64" fmla="*/ 48 w 180"/>
                  <a:gd name="T65" fmla="*/ 268 h 310"/>
                  <a:gd name="T66" fmla="*/ 52 w 180"/>
                  <a:gd name="T67" fmla="*/ 274 h 310"/>
                  <a:gd name="T68" fmla="*/ 76 w 180"/>
                  <a:gd name="T69" fmla="*/ 264 h 310"/>
                  <a:gd name="T70" fmla="*/ 98 w 180"/>
                  <a:gd name="T71" fmla="*/ 256 h 310"/>
                  <a:gd name="T72" fmla="*/ 108 w 180"/>
                  <a:gd name="T73" fmla="*/ 232 h 310"/>
                  <a:gd name="T74" fmla="*/ 114 w 180"/>
                  <a:gd name="T75" fmla="*/ 204 h 310"/>
                  <a:gd name="T76" fmla="*/ 118 w 180"/>
                  <a:gd name="T77" fmla="*/ 194 h 310"/>
                  <a:gd name="T78" fmla="*/ 120 w 180"/>
                  <a:gd name="T79" fmla="*/ 182 h 310"/>
                  <a:gd name="T80" fmla="*/ 118 w 180"/>
                  <a:gd name="T81" fmla="*/ 176 h 310"/>
                  <a:gd name="T82" fmla="*/ 112 w 180"/>
                  <a:gd name="T83" fmla="*/ 168 h 310"/>
                  <a:gd name="T84" fmla="*/ 108 w 180"/>
                  <a:gd name="T85" fmla="*/ 162 h 310"/>
                  <a:gd name="T86" fmla="*/ 104 w 180"/>
                  <a:gd name="T87" fmla="*/ 160 h 310"/>
                  <a:gd name="T88" fmla="*/ 122 w 180"/>
                  <a:gd name="T89" fmla="*/ 154 h 310"/>
                  <a:gd name="T90" fmla="*/ 140 w 180"/>
                  <a:gd name="T91" fmla="*/ 138 h 310"/>
                  <a:gd name="T92" fmla="*/ 166 w 180"/>
                  <a:gd name="T93" fmla="*/ 128 h 310"/>
                  <a:gd name="T94" fmla="*/ 180 w 180"/>
                  <a:gd name="T95" fmla="*/ 106 h 310"/>
                  <a:gd name="T96" fmla="*/ 154 w 180"/>
                  <a:gd name="T97" fmla="*/ 124 h 310"/>
                  <a:gd name="T98" fmla="*/ 126 w 180"/>
                  <a:gd name="T99" fmla="*/ 126 h 31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0" h="310">
                    <a:moveTo>
                      <a:pt x="126" y="126"/>
                    </a:moveTo>
                    <a:lnTo>
                      <a:pt x="118" y="116"/>
                    </a:lnTo>
                    <a:lnTo>
                      <a:pt x="116" y="106"/>
                    </a:lnTo>
                    <a:lnTo>
                      <a:pt x="122" y="96"/>
                    </a:lnTo>
                    <a:lnTo>
                      <a:pt x="132" y="88"/>
                    </a:lnTo>
                    <a:lnTo>
                      <a:pt x="144" y="86"/>
                    </a:lnTo>
                    <a:lnTo>
                      <a:pt x="132" y="58"/>
                    </a:lnTo>
                    <a:lnTo>
                      <a:pt x="126" y="28"/>
                    </a:lnTo>
                    <a:lnTo>
                      <a:pt x="118" y="0"/>
                    </a:lnTo>
                    <a:lnTo>
                      <a:pt x="110" y="10"/>
                    </a:lnTo>
                    <a:lnTo>
                      <a:pt x="104" y="22"/>
                    </a:lnTo>
                    <a:lnTo>
                      <a:pt x="102" y="34"/>
                    </a:lnTo>
                    <a:lnTo>
                      <a:pt x="104" y="36"/>
                    </a:lnTo>
                    <a:lnTo>
                      <a:pt x="106" y="38"/>
                    </a:lnTo>
                    <a:lnTo>
                      <a:pt x="106" y="40"/>
                    </a:lnTo>
                    <a:lnTo>
                      <a:pt x="106" y="42"/>
                    </a:lnTo>
                    <a:lnTo>
                      <a:pt x="110" y="42"/>
                    </a:lnTo>
                    <a:lnTo>
                      <a:pt x="108" y="56"/>
                    </a:lnTo>
                    <a:lnTo>
                      <a:pt x="106" y="74"/>
                    </a:lnTo>
                    <a:lnTo>
                      <a:pt x="102" y="90"/>
                    </a:lnTo>
                    <a:lnTo>
                      <a:pt x="100" y="102"/>
                    </a:lnTo>
                    <a:lnTo>
                      <a:pt x="102" y="114"/>
                    </a:lnTo>
                    <a:lnTo>
                      <a:pt x="104" y="128"/>
                    </a:lnTo>
                    <a:lnTo>
                      <a:pt x="102" y="140"/>
                    </a:lnTo>
                    <a:lnTo>
                      <a:pt x="100" y="146"/>
                    </a:lnTo>
                    <a:lnTo>
                      <a:pt x="98" y="148"/>
                    </a:lnTo>
                    <a:lnTo>
                      <a:pt x="96" y="150"/>
                    </a:lnTo>
                    <a:lnTo>
                      <a:pt x="94" y="152"/>
                    </a:lnTo>
                    <a:lnTo>
                      <a:pt x="94" y="154"/>
                    </a:lnTo>
                    <a:lnTo>
                      <a:pt x="92" y="156"/>
                    </a:lnTo>
                    <a:lnTo>
                      <a:pt x="92" y="160"/>
                    </a:lnTo>
                    <a:lnTo>
                      <a:pt x="94" y="164"/>
                    </a:lnTo>
                    <a:lnTo>
                      <a:pt x="94" y="168"/>
                    </a:lnTo>
                    <a:lnTo>
                      <a:pt x="96" y="172"/>
                    </a:lnTo>
                    <a:lnTo>
                      <a:pt x="98" y="176"/>
                    </a:lnTo>
                    <a:lnTo>
                      <a:pt x="100" y="180"/>
                    </a:lnTo>
                    <a:lnTo>
                      <a:pt x="100" y="184"/>
                    </a:lnTo>
                    <a:lnTo>
                      <a:pt x="100" y="190"/>
                    </a:lnTo>
                    <a:lnTo>
                      <a:pt x="98" y="194"/>
                    </a:lnTo>
                    <a:lnTo>
                      <a:pt x="96" y="200"/>
                    </a:lnTo>
                    <a:lnTo>
                      <a:pt x="94" y="206"/>
                    </a:lnTo>
                    <a:lnTo>
                      <a:pt x="92" y="212"/>
                    </a:lnTo>
                    <a:lnTo>
                      <a:pt x="90" y="218"/>
                    </a:lnTo>
                    <a:lnTo>
                      <a:pt x="88" y="222"/>
                    </a:lnTo>
                    <a:lnTo>
                      <a:pt x="74" y="236"/>
                    </a:lnTo>
                    <a:lnTo>
                      <a:pt x="52" y="248"/>
                    </a:lnTo>
                    <a:lnTo>
                      <a:pt x="30" y="256"/>
                    </a:lnTo>
                    <a:lnTo>
                      <a:pt x="10" y="258"/>
                    </a:lnTo>
                    <a:lnTo>
                      <a:pt x="2" y="284"/>
                    </a:lnTo>
                    <a:lnTo>
                      <a:pt x="0" y="310"/>
                    </a:lnTo>
                    <a:lnTo>
                      <a:pt x="4" y="310"/>
                    </a:lnTo>
                    <a:lnTo>
                      <a:pt x="8" y="310"/>
                    </a:lnTo>
                    <a:lnTo>
                      <a:pt x="10" y="300"/>
                    </a:lnTo>
                    <a:lnTo>
                      <a:pt x="10" y="292"/>
                    </a:lnTo>
                    <a:lnTo>
                      <a:pt x="10" y="288"/>
                    </a:lnTo>
                    <a:lnTo>
                      <a:pt x="12" y="282"/>
                    </a:lnTo>
                    <a:lnTo>
                      <a:pt x="20" y="274"/>
                    </a:lnTo>
                    <a:lnTo>
                      <a:pt x="24" y="272"/>
                    </a:lnTo>
                    <a:lnTo>
                      <a:pt x="28" y="270"/>
                    </a:lnTo>
                    <a:lnTo>
                      <a:pt x="32" y="270"/>
                    </a:lnTo>
                    <a:lnTo>
                      <a:pt x="34" y="270"/>
                    </a:lnTo>
                    <a:lnTo>
                      <a:pt x="38" y="268"/>
                    </a:lnTo>
                    <a:lnTo>
                      <a:pt x="40" y="266"/>
                    </a:lnTo>
                    <a:lnTo>
                      <a:pt x="44" y="260"/>
                    </a:lnTo>
                    <a:lnTo>
                      <a:pt x="46" y="264"/>
                    </a:lnTo>
                    <a:lnTo>
                      <a:pt x="48" y="268"/>
                    </a:lnTo>
                    <a:lnTo>
                      <a:pt x="50" y="270"/>
                    </a:lnTo>
                    <a:lnTo>
                      <a:pt x="52" y="274"/>
                    </a:lnTo>
                    <a:lnTo>
                      <a:pt x="64" y="266"/>
                    </a:lnTo>
                    <a:lnTo>
                      <a:pt x="76" y="264"/>
                    </a:lnTo>
                    <a:lnTo>
                      <a:pt x="86" y="262"/>
                    </a:lnTo>
                    <a:lnTo>
                      <a:pt x="98" y="256"/>
                    </a:lnTo>
                    <a:lnTo>
                      <a:pt x="104" y="246"/>
                    </a:lnTo>
                    <a:lnTo>
                      <a:pt x="108" y="232"/>
                    </a:lnTo>
                    <a:lnTo>
                      <a:pt x="112" y="216"/>
                    </a:lnTo>
                    <a:lnTo>
                      <a:pt x="114" y="204"/>
                    </a:lnTo>
                    <a:lnTo>
                      <a:pt x="116" y="198"/>
                    </a:lnTo>
                    <a:lnTo>
                      <a:pt x="118" y="194"/>
                    </a:lnTo>
                    <a:lnTo>
                      <a:pt x="120" y="188"/>
                    </a:lnTo>
                    <a:lnTo>
                      <a:pt x="120" y="182"/>
                    </a:lnTo>
                    <a:lnTo>
                      <a:pt x="120" y="180"/>
                    </a:lnTo>
                    <a:lnTo>
                      <a:pt x="118" y="176"/>
                    </a:lnTo>
                    <a:lnTo>
                      <a:pt x="114" y="172"/>
                    </a:lnTo>
                    <a:lnTo>
                      <a:pt x="112" y="168"/>
                    </a:lnTo>
                    <a:lnTo>
                      <a:pt x="108" y="164"/>
                    </a:lnTo>
                    <a:lnTo>
                      <a:pt x="108" y="162"/>
                    </a:lnTo>
                    <a:lnTo>
                      <a:pt x="106" y="160"/>
                    </a:lnTo>
                    <a:lnTo>
                      <a:pt x="104" y="160"/>
                    </a:lnTo>
                    <a:lnTo>
                      <a:pt x="112" y="158"/>
                    </a:lnTo>
                    <a:lnTo>
                      <a:pt x="122" y="154"/>
                    </a:lnTo>
                    <a:lnTo>
                      <a:pt x="132" y="148"/>
                    </a:lnTo>
                    <a:lnTo>
                      <a:pt x="140" y="138"/>
                    </a:lnTo>
                    <a:lnTo>
                      <a:pt x="152" y="136"/>
                    </a:lnTo>
                    <a:lnTo>
                      <a:pt x="166" y="128"/>
                    </a:lnTo>
                    <a:lnTo>
                      <a:pt x="176" y="120"/>
                    </a:lnTo>
                    <a:lnTo>
                      <a:pt x="180" y="106"/>
                    </a:lnTo>
                    <a:lnTo>
                      <a:pt x="166" y="116"/>
                    </a:lnTo>
                    <a:lnTo>
                      <a:pt x="154" y="124"/>
                    </a:lnTo>
                    <a:lnTo>
                      <a:pt x="138" y="128"/>
                    </a:lnTo>
                    <a:lnTo>
                      <a:pt x="126" y="126"/>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57" name="任意多边形 40"/>
              <p:cNvSpPr>
                <a:spLocks/>
              </p:cNvSpPr>
              <p:nvPr/>
            </p:nvSpPr>
            <p:spPr bwMode="gray">
              <a:xfrm>
                <a:off x="5006" y="691"/>
                <a:ext cx="180" cy="310"/>
              </a:xfrm>
              <a:custGeom>
                <a:avLst/>
                <a:gdLst>
                  <a:gd name="T0" fmla="*/ 118 w 180"/>
                  <a:gd name="T1" fmla="*/ 116 h 310"/>
                  <a:gd name="T2" fmla="*/ 122 w 180"/>
                  <a:gd name="T3" fmla="*/ 96 h 310"/>
                  <a:gd name="T4" fmla="*/ 144 w 180"/>
                  <a:gd name="T5" fmla="*/ 86 h 310"/>
                  <a:gd name="T6" fmla="*/ 126 w 180"/>
                  <a:gd name="T7" fmla="*/ 28 h 310"/>
                  <a:gd name="T8" fmla="*/ 110 w 180"/>
                  <a:gd name="T9" fmla="*/ 10 h 310"/>
                  <a:gd name="T10" fmla="*/ 102 w 180"/>
                  <a:gd name="T11" fmla="*/ 34 h 310"/>
                  <a:gd name="T12" fmla="*/ 106 w 180"/>
                  <a:gd name="T13" fmla="*/ 38 h 310"/>
                  <a:gd name="T14" fmla="*/ 106 w 180"/>
                  <a:gd name="T15" fmla="*/ 42 h 310"/>
                  <a:gd name="T16" fmla="*/ 108 w 180"/>
                  <a:gd name="T17" fmla="*/ 56 h 310"/>
                  <a:gd name="T18" fmla="*/ 102 w 180"/>
                  <a:gd name="T19" fmla="*/ 90 h 310"/>
                  <a:gd name="T20" fmla="*/ 102 w 180"/>
                  <a:gd name="T21" fmla="*/ 114 h 310"/>
                  <a:gd name="T22" fmla="*/ 102 w 180"/>
                  <a:gd name="T23" fmla="*/ 140 h 310"/>
                  <a:gd name="T24" fmla="*/ 98 w 180"/>
                  <a:gd name="T25" fmla="*/ 148 h 310"/>
                  <a:gd name="T26" fmla="*/ 94 w 180"/>
                  <a:gd name="T27" fmla="*/ 152 h 310"/>
                  <a:gd name="T28" fmla="*/ 92 w 180"/>
                  <a:gd name="T29" fmla="*/ 156 h 310"/>
                  <a:gd name="T30" fmla="*/ 94 w 180"/>
                  <a:gd name="T31" fmla="*/ 164 h 310"/>
                  <a:gd name="T32" fmla="*/ 96 w 180"/>
                  <a:gd name="T33" fmla="*/ 172 h 310"/>
                  <a:gd name="T34" fmla="*/ 100 w 180"/>
                  <a:gd name="T35" fmla="*/ 180 h 310"/>
                  <a:gd name="T36" fmla="*/ 100 w 180"/>
                  <a:gd name="T37" fmla="*/ 190 h 310"/>
                  <a:gd name="T38" fmla="*/ 96 w 180"/>
                  <a:gd name="T39" fmla="*/ 200 h 310"/>
                  <a:gd name="T40" fmla="*/ 92 w 180"/>
                  <a:gd name="T41" fmla="*/ 212 h 310"/>
                  <a:gd name="T42" fmla="*/ 88 w 180"/>
                  <a:gd name="T43" fmla="*/ 222 h 310"/>
                  <a:gd name="T44" fmla="*/ 52 w 180"/>
                  <a:gd name="T45" fmla="*/ 248 h 310"/>
                  <a:gd name="T46" fmla="*/ 10 w 180"/>
                  <a:gd name="T47" fmla="*/ 258 h 310"/>
                  <a:gd name="T48" fmla="*/ 0 w 180"/>
                  <a:gd name="T49" fmla="*/ 310 h 310"/>
                  <a:gd name="T50" fmla="*/ 8 w 180"/>
                  <a:gd name="T51" fmla="*/ 310 h 310"/>
                  <a:gd name="T52" fmla="*/ 10 w 180"/>
                  <a:gd name="T53" fmla="*/ 292 h 310"/>
                  <a:gd name="T54" fmla="*/ 12 w 180"/>
                  <a:gd name="T55" fmla="*/ 282 h 310"/>
                  <a:gd name="T56" fmla="*/ 24 w 180"/>
                  <a:gd name="T57" fmla="*/ 272 h 310"/>
                  <a:gd name="T58" fmla="*/ 32 w 180"/>
                  <a:gd name="T59" fmla="*/ 270 h 310"/>
                  <a:gd name="T60" fmla="*/ 38 w 180"/>
                  <a:gd name="T61" fmla="*/ 268 h 310"/>
                  <a:gd name="T62" fmla="*/ 44 w 180"/>
                  <a:gd name="T63" fmla="*/ 260 h 310"/>
                  <a:gd name="T64" fmla="*/ 48 w 180"/>
                  <a:gd name="T65" fmla="*/ 268 h 310"/>
                  <a:gd name="T66" fmla="*/ 52 w 180"/>
                  <a:gd name="T67" fmla="*/ 274 h 310"/>
                  <a:gd name="T68" fmla="*/ 76 w 180"/>
                  <a:gd name="T69" fmla="*/ 264 h 310"/>
                  <a:gd name="T70" fmla="*/ 98 w 180"/>
                  <a:gd name="T71" fmla="*/ 256 h 310"/>
                  <a:gd name="T72" fmla="*/ 108 w 180"/>
                  <a:gd name="T73" fmla="*/ 232 h 310"/>
                  <a:gd name="T74" fmla="*/ 114 w 180"/>
                  <a:gd name="T75" fmla="*/ 204 h 310"/>
                  <a:gd name="T76" fmla="*/ 118 w 180"/>
                  <a:gd name="T77" fmla="*/ 194 h 310"/>
                  <a:gd name="T78" fmla="*/ 120 w 180"/>
                  <a:gd name="T79" fmla="*/ 182 h 310"/>
                  <a:gd name="T80" fmla="*/ 118 w 180"/>
                  <a:gd name="T81" fmla="*/ 176 h 310"/>
                  <a:gd name="T82" fmla="*/ 112 w 180"/>
                  <a:gd name="T83" fmla="*/ 168 h 310"/>
                  <a:gd name="T84" fmla="*/ 108 w 180"/>
                  <a:gd name="T85" fmla="*/ 162 h 310"/>
                  <a:gd name="T86" fmla="*/ 104 w 180"/>
                  <a:gd name="T87" fmla="*/ 160 h 310"/>
                  <a:gd name="T88" fmla="*/ 122 w 180"/>
                  <a:gd name="T89" fmla="*/ 154 h 310"/>
                  <a:gd name="T90" fmla="*/ 140 w 180"/>
                  <a:gd name="T91" fmla="*/ 138 h 310"/>
                  <a:gd name="T92" fmla="*/ 166 w 180"/>
                  <a:gd name="T93" fmla="*/ 128 h 310"/>
                  <a:gd name="T94" fmla="*/ 180 w 180"/>
                  <a:gd name="T95" fmla="*/ 106 h 310"/>
                  <a:gd name="T96" fmla="*/ 154 w 180"/>
                  <a:gd name="T97" fmla="*/ 124 h 310"/>
                  <a:gd name="T98" fmla="*/ 126 w 180"/>
                  <a:gd name="T99" fmla="*/ 126 h 31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0" h="310">
                    <a:moveTo>
                      <a:pt x="126" y="126"/>
                    </a:moveTo>
                    <a:lnTo>
                      <a:pt x="118" y="116"/>
                    </a:lnTo>
                    <a:lnTo>
                      <a:pt x="116" y="106"/>
                    </a:lnTo>
                    <a:lnTo>
                      <a:pt x="122" y="96"/>
                    </a:lnTo>
                    <a:lnTo>
                      <a:pt x="132" y="88"/>
                    </a:lnTo>
                    <a:lnTo>
                      <a:pt x="144" y="86"/>
                    </a:lnTo>
                    <a:lnTo>
                      <a:pt x="132" y="58"/>
                    </a:lnTo>
                    <a:lnTo>
                      <a:pt x="126" y="28"/>
                    </a:lnTo>
                    <a:lnTo>
                      <a:pt x="118" y="0"/>
                    </a:lnTo>
                    <a:lnTo>
                      <a:pt x="110" y="10"/>
                    </a:lnTo>
                    <a:lnTo>
                      <a:pt x="104" y="22"/>
                    </a:lnTo>
                    <a:lnTo>
                      <a:pt x="102" y="34"/>
                    </a:lnTo>
                    <a:lnTo>
                      <a:pt x="104" y="36"/>
                    </a:lnTo>
                    <a:lnTo>
                      <a:pt x="106" y="38"/>
                    </a:lnTo>
                    <a:lnTo>
                      <a:pt x="106" y="40"/>
                    </a:lnTo>
                    <a:lnTo>
                      <a:pt x="106" y="42"/>
                    </a:lnTo>
                    <a:lnTo>
                      <a:pt x="110" y="42"/>
                    </a:lnTo>
                    <a:lnTo>
                      <a:pt x="108" y="56"/>
                    </a:lnTo>
                    <a:lnTo>
                      <a:pt x="106" y="74"/>
                    </a:lnTo>
                    <a:lnTo>
                      <a:pt x="102" y="90"/>
                    </a:lnTo>
                    <a:lnTo>
                      <a:pt x="100" y="102"/>
                    </a:lnTo>
                    <a:lnTo>
                      <a:pt x="102" y="114"/>
                    </a:lnTo>
                    <a:lnTo>
                      <a:pt x="104" y="128"/>
                    </a:lnTo>
                    <a:lnTo>
                      <a:pt x="102" y="140"/>
                    </a:lnTo>
                    <a:lnTo>
                      <a:pt x="100" y="146"/>
                    </a:lnTo>
                    <a:lnTo>
                      <a:pt x="98" y="148"/>
                    </a:lnTo>
                    <a:lnTo>
                      <a:pt x="96" y="150"/>
                    </a:lnTo>
                    <a:lnTo>
                      <a:pt x="94" y="152"/>
                    </a:lnTo>
                    <a:lnTo>
                      <a:pt x="94" y="154"/>
                    </a:lnTo>
                    <a:lnTo>
                      <a:pt x="92" y="156"/>
                    </a:lnTo>
                    <a:lnTo>
                      <a:pt x="92" y="160"/>
                    </a:lnTo>
                    <a:lnTo>
                      <a:pt x="94" y="164"/>
                    </a:lnTo>
                    <a:lnTo>
                      <a:pt x="94" y="168"/>
                    </a:lnTo>
                    <a:lnTo>
                      <a:pt x="96" y="172"/>
                    </a:lnTo>
                    <a:lnTo>
                      <a:pt x="98" y="176"/>
                    </a:lnTo>
                    <a:lnTo>
                      <a:pt x="100" y="180"/>
                    </a:lnTo>
                    <a:lnTo>
                      <a:pt x="100" y="184"/>
                    </a:lnTo>
                    <a:lnTo>
                      <a:pt x="100" y="190"/>
                    </a:lnTo>
                    <a:lnTo>
                      <a:pt x="98" y="194"/>
                    </a:lnTo>
                    <a:lnTo>
                      <a:pt x="96" y="200"/>
                    </a:lnTo>
                    <a:lnTo>
                      <a:pt x="94" y="206"/>
                    </a:lnTo>
                    <a:lnTo>
                      <a:pt x="92" y="212"/>
                    </a:lnTo>
                    <a:lnTo>
                      <a:pt x="90" y="218"/>
                    </a:lnTo>
                    <a:lnTo>
                      <a:pt x="88" y="222"/>
                    </a:lnTo>
                    <a:lnTo>
                      <a:pt x="74" y="236"/>
                    </a:lnTo>
                    <a:lnTo>
                      <a:pt x="52" y="248"/>
                    </a:lnTo>
                    <a:lnTo>
                      <a:pt x="30" y="256"/>
                    </a:lnTo>
                    <a:lnTo>
                      <a:pt x="10" y="258"/>
                    </a:lnTo>
                    <a:lnTo>
                      <a:pt x="2" y="284"/>
                    </a:lnTo>
                    <a:lnTo>
                      <a:pt x="0" y="310"/>
                    </a:lnTo>
                    <a:lnTo>
                      <a:pt x="4" y="310"/>
                    </a:lnTo>
                    <a:lnTo>
                      <a:pt x="8" y="310"/>
                    </a:lnTo>
                    <a:lnTo>
                      <a:pt x="10" y="300"/>
                    </a:lnTo>
                    <a:lnTo>
                      <a:pt x="10" y="292"/>
                    </a:lnTo>
                    <a:lnTo>
                      <a:pt x="10" y="288"/>
                    </a:lnTo>
                    <a:lnTo>
                      <a:pt x="12" y="282"/>
                    </a:lnTo>
                    <a:lnTo>
                      <a:pt x="20" y="274"/>
                    </a:lnTo>
                    <a:lnTo>
                      <a:pt x="24" y="272"/>
                    </a:lnTo>
                    <a:lnTo>
                      <a:pt x="28" y="270"/>
                    </a:lnTo>
                    <a:lnTo>
                      <a:pt x="32" y="270"/>
                    </a:lnTo>
                    <a:lnTo>
                      <a:pt x="34" y="270"/>
                    </a:lnTo>
                    <a:lnTo>
                      <a:pt x="38" y="268"/>
                    </a:lnTo>
                    <a:lnTo>
                      <a:pt x="40" y="266"/>
                    </a:lnTo>
                    <a:lnTo>
                      <a:pt x="44" y="260"/>
                    </a:lnTo>
                    <a:lnTo>
                      <a:pt x="46" y="264"/>
                    </a:lnTo>
                    <a:lnTo>
                      <a:pt x="48" y="268"/>
                    </a:lnTo>
                    <a:lnTo>
                      <a:pt x="50" y="270"/>
                    </a:lnTo>
                    <a:lnTo>
                      <a:pt x="52" y="274"/>
                    </a:lnTo>
                    <a:lnTo>
                      <a:pt x="64" y="266"/>
                    </a:lnTo>
                    <a:lnTo>
                      <a:pt x="76" y="264"/>
                    </a:lnTo>
                    <a:lnTo>
                      <a:pt x="86" y="262"/>
                    </a:lnTo>
                    <a:lnTo>
                      <a:pt x="98" y="256"/>
                    </a:lnTo>
                    <a:lnTo>
                      <a:pt x="104" y="246"/>
                    </a:lnTo>
                    <a:lnTo>
                      <a:pt x="108" y="232"/>
                    </a:lnTo>
                    <a:lnTo>
                      <a:pt x="112" y="216"/>
                    </a:lnTo>
                    <a:lnTo>
                      <a:pt x="114" y="204"/>
                    </a:lnTo>
                    <a:lnTo>
                      <a:pt x="116" y="198"/>
                    </a:lnTo>
                    <a:lnTo>
                      <a:pt x="118" y="194"/>
                    </a:lnTo>
                    <a:lnTo>
                      <a:pt x="120" y="188"/>
                    </a:lnTo>
                    <a:lnTo>
                      <a:pt x="120" y="182"/>
                    </a:lnTo>
                    <a:lnTo>
                      <a:pt x="120" y="180"/>
                    </a:lnTo>
                    <a:lnTo>
                      <a:pt x="118" y="176"/>
                    </a:lnTo>
                    <a:lnTo>
                      <a:pt x="114" y="172"/>
                    </a:lnTo>
                    <a:lnTo>
                      <a:pt x="112" y="168"/>
                    </a:lnTo>
                    <a:lnTo>
                      <a:pt x="108" y="164"/>
                    </a:lnTo>
                    <a:lnTo>
                      <a:pt x="108" y="162"/>
                    </a:lnTo>
                    <a:lnTo>
                      <a:pt x="106" y="160"/>
                    </a:lnTo>
                    <a:lnTo>
                      <a:pt x="104" y="160"/>
                    </a:lnTo>
                    <a:lnTo>
                      <a:pt x="112" y="158"/>
                    </a:lnTo>
                    <a:lnTo>
                      <a:pt x="122" y="154"/>
                    </a:lnTo>
                    <a:lnTo>
                      <a:pt x="132" y="148"/>
                    </a:lnTo>
                    <a:lnTo>
                      <a:pt x="140" y="138"/>
                    </a:lnTo>
                    <a:lnTo>
                      <a:pt x="152" y="136"/>
                    </a:lnTo>
                    <a:lnTo>
                      <a:pt x="166" y="128"/>
                    </a:lnTo>
                    <a:lnTo>
                      <a:pt x="176" y="120"/>
                    </a:lnTo>
                    <a:lnTo>
                      <a:pt x="180" y="106"/>
                    </a:lnTo>
                    <a:lnTo>
                      <a:pt x="166" y="116"/>
                    </a:lnTo>
                    <a:lnTo>
                      <a:pt x="154" y="124"/>
                    </a:lnTo>
                    <a:lnTo>
                      <a:pt x="138" y="128"/>
                    </a:lnTo>
                    <a:lnTo>
                      <a:pt x="126" y="126"/>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58" name="任意多边形 41"/>
              <p:cNvSpPr>
                <a:spLocks/>
              </p:cNvSpPr>
              <p:nvPr/>
            </p:nvSpPr>
            <p:spPr bwMode="gray">
              <a:xfrm>
                <a:off x="4818" y="1052"/>
                <a:ext cx="156" cy="344"/>
              </a:xfrm>
              <a:custGeom>
                <a:avLst/>
                <a:gdLst>
                  <a:gd name="T0" fmla="*/ 116 w 156"/>
                  <a:gd name="T1" fmla="*/ 82 h 344"/>
                  <a:gd name="T2" fmla="*/ 116 w 156"/>
                  <a:gd name="T3" fmla="*/ 108 h 344"/>
                  <a:gd name="T4" fmla="*/ 124 w 156"/>
                  <a:gd name="T5" fmla="*/ 130 h 344"/>
                  <a:gd name="T6" fmla="*/ 148 w 156"/>
                  <a:gd name="T7" fmla="*/ 146 h 344"/>
                  <a:gd name="T8" fmla="*/ 150 w 156"/>
                  <a:gd name="T9" fmla="*/ 170 h 344"/>
                  <a:gd name="T10" fmla="*/ 152 w 156"/>
                  <a:gd name="T11" fmla="*/ 196 h 344"/>
                  <a:gd name="T12" fmla="*/ 154 w 156"/>
                  <a:gd name="T13" fmla="*/ 224 h 344"/>
                  <a:gd name="T14" fmla="*/ 136 w 156"/>
                  <a:gd name="T15" fmla="*/ 216 h 344"/>
                  <a:gd name="T16" fmla="*/ 118 w 156"/>
                  <a:gd name="T17" fmla="*/ 208 h 344"/>
                  <a:gd name="T18" fmla="*/ 122 w 156"/>
                  <a:gd name="T19" fmla="*/ 198 h 344"/>
                  <a:gd name="T20" fmla="*/ 126 w 156"/>
                  <a:gd name="T21" fmla="*/ 188 h 344"/>
                  <a:gd name="T22" fmla="*/ 132 w 156"/>
                  <a:gd name="T23" fmla="*/ 168 h 344"/>
                  <a:gd name="T24" fmla="*/ 132 w 156"/>
                  <a:gd name="T25" fmla="*/ 150 h 344"/>
                  <a:gd name="T26" fmla="*/ 118 w 156"/>
                  <a:gd name="T27" fmla="*/ 152 h 344"/>
                  <a:gd name="T28" fmla="*/ 100 w 156"/>
                  <a:gd name="T29" fmla="*/ 176 h 344"/>
                  <a:gd name="T30" fmla="*/ 88 w 156"/>
                  <a:gd name="T31" fmla="*/ 196 h 344"/>
                  <a:gd name="T32" fmla="*/ 92 w 156"/>
                  <a:gd name="T33" fmla="*/ 218 h 344"/>
                  <a:gd name="T34" fmla="*/ 100 w 156"/>
                  <a:gd name="T35" fmla="*/ 238 h 344"/>
                  <a:gd name="T36" fmla="*/ 100 w 156"/>
                  <a:gd name="T37" fmla="*/ 250 h 344"/>
                  <a:gd name="T38" fmla="*/ 96 w 156"/>
                  <a:gd name="T39" fmla="*/ 256 h 344"/>
                  <a:gd name="T40" fmla="*/ 86 w 156"/>
                  <a:gd name="T41" fmla="*/ 266 h 344"/>
                  <a:gd name="T42" fmla="*/ 76 w 156"/>
                  <a:gd name="T43" fmla="*/ 282 h 344"/>
                  <a:gd name="T44" fmla="*/ 82 w 156"/>
                  <a:gd name="T45" fmla="*/ 296 h 344"/>
                  <a:gd name="T46" fmla="*/ 86 w 156"/>
                  <a:gd name="T47" fmla="*/ 320 h 344"/>
                  <a:gd name="T48" fmla="*/ 74 w 156"/>
                  <a:gd name="T49" fmla="*/ 336 h 344"/>
                  <a:gd name="T50" fmla="*/ 44 w 156"/>
                  <a:gd name="T51" fmla="*/ 330 h 344"/>
                  <a:gd name="T52" fmla="*/ 10 w 156"/>
                  <a:gd name="T53" fmla="*/ 296 h 344"/>
                  <a:gd name="T54" fmla="*/ 18 w 156"/>
                  <a:gd name="T55" fmla="*/ 272 h 344"/>
                  <a:gd name="T56" fmla="*/ 44 w 156"/>
                  <a:gd name="T57" fmla="*/ 248 h 344"/>
                  <a:gd name="T58" fmla="*/ 74 w 156"/>
                  <a:gd name="T59" fmla="*/ 226 h 344"/>
                  <a:gd name="T60" fmla="*/ 82 w 156"/>
                  <a:gd name="T61" fmla="*/ 184 h 344"/>
                  <a:gd name="T62" fmla="*/ 106 w 156"/>
                  <a:gd name="T63" fmla="*/ 144 h 344"/>
                  <a:gd name="T64" fmla="*/ 128 w 156"/>
                  <a:gd name="T65" fmla="*/ 72 h 344"/>
                  <a:gd name="T66" fmla="*/ 132 w 156"/>
                  <a:gd name="T67" fmla="*/ 46 h 344"/>
                  <a:gd name="T68" fmla="*/ 130 w 156"/>
                  <a:gd name="T69" fmla="*/ 18 h 344"/>
                  <a:gd name="T70" fmla="*/ 120 w 156"/>
                  <a:gd name="T71" fmla="*/ 2 h 344"/>
                  <a:gd name="T72" fmla="*/ 92 w 156"/>
                  <a:gd name="T73" fmla="*/ 8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56" h="344">
                    <a:moveTo>
                      <a:pt x="110" y="82"/>
                    </a:moveTo>
                    <a:lnTo>
                      <a:pt x="116" y="82"/>
                    </a:lnTo>
                    <a:lnTo>
                      <a:pt x="124" y="84"/>
                    </a:lnTo>
                    <a:lnTo>
                      <a:pt x="116" y="108"/>
                    </a:lnTo>
                    <a:lnTo>
                      <a:pt x="108" y="130"/>
                    </a:lnTo>
                    <a:lnTo>
                      <a:pt x="124" y="130"/>
                    </a:lnTo>
                    <a:lnTo>
                      <a:pt x="136" y="136"/>
                    </a:lnTo>
                    <a:lnTo>
                      <a:pt x="148" y="146"/>
                    </a:lnTo>
                    <a:lnTo>
                      <a:pt x="156" y="158"/>
                    </a:lnTo>
                    <a:lnTo>
                      <a:pt x="150" y="170"/>
                    </a:lnTo>
                    <a:lnTo>
                      <a:pt x="150" y="184"/>
                    </a:lnTo>
                    <a:lnTo>
                      <a:pt x="152" y="196"/>
                    </a:lnTo>
                    <a:lnTo>
                      <a:pt x="156" y="210"/>
                    </a:lnTo>
                    <a:lnTo>
                      <a:pt x="154" y="224"/>
                    </a:lnTo>
                    <a:lnTo>
                      <a:pt x="146" y="220"/>
                    </a:lnTo>
                    <a:lnTo>
                      <a:pt x="136" y="216"/>
                    </a:lnTo>
                    <a:lnTo>
                      <a:pt x="126" y="212"/>
                    </a:lnTo>
                    <a:lnTo>
                      <a:pt x="118" y="208"/>
                    </a:lnTo>
                    <a:lnTo>
                      <a:pt x="118" y="198"/>
                    </a:lnTo>
                    <a:lnTo>
                      <a:pt x="122" y="198"/>
                    </a:lnTo>
                    <a:lnTo>
                      <a:pt x="126" y="196"/>
                    </a:lnTo>
                    <a:lnTo>
                      <a:pt x="126" y="188"/>
                    </a:lnTo>
                    <a:lnTo>
                      <a:pt x="128" y="178"/>
                    </a:lnTo>
                    <a:lnTo>
                      <a:pt x="132" y="168"/>
                    </a:lnTo>
                    <a:lnTo>
                      <a:pt x="134" y="158"/>
                    </a:lnTo>
                    <a:lnTo>
                      <a:pt x="132" y="150"/>
                    </a:lnTo>
                    <a:lnTo>
                      <a:pt x="124" y="148"/>
                    </a:lnTo>
                    <a:lnTo>
                      <a:pt x="118" y="152"/>
                    </a:lnTo>
                    <a:lnTo>
                      <a:pt x="108" y="162"/>
                    </a:lnTo>
                    <a:lnTo>
                      <a:pt x="100" y="176"/>
                    </a:lnTo>
                    <a:lnTo>
                      <a:pt x="92" y="188"/>
                    </a:lnTo>
                    <a:lnTo>
                      <a:pt x="88" y="196"/>
                    </a:lnTo>
                    <a:lnTo>
                      <a:pt x="88" y="208"/>
                    </a:lnTo>
                    <a:lnTo>
                      <a:pt x="92" y="218"/>
                    </a:lnTo>
                    <a:lnTo>
                      <a:pt x="98" y="226"/>
                    </a:lnTo>
                    <a:lnTo>
                      <a:pt x="100" y="238"/>
                    </a:lnTo>
                    <a:lnTo>
                      <a:pt x="100" y="244"/>
                    </a:lnTo>
                    <a:lnTo>
                      <a:pt x="100" y="250"/>
                    </a:lnTo>
                    <a:lnTo>
                      <a:pt x="98" y="252"/>
                    </a:lnTo>
                    <a:lnTo>
                      <a:pt x="96" y="256"/>
                    </a:lnTo>
                    <a:lnTo>
                      <a:pt x="92" y="260"/>
                    </a:lnTo>
                    <a:lnTo>
                      <a:pt x="86" y="266"/>
                    </a:lnTo>
                    <a:lnTo>
                      <a:pt x="78" y="276"/>
                    </a:lnTo>
                    <a:lnTo>
                      <a:pt x="76" y="282"/>
                    </a:lnTo>
                    <a:lnTo>
                      <a:pt x="78" y="288"/>
                    </a:lnTo>
                    <a:lnTo>
                      <a:pt x="82" y="296"/>
                    </a:lnTo>
                    <a:lnTo>
                      <a:pt x="86" y="308"/>
                    </a:lnTo>
                    <a:lnTo>
                      <a:pt x="86" y="320"/>
                    </a:lnTo>
                    <a:lnTo>
                      <a:pt x="82" y="330"/>
                    </a:lnTo>
                    <a:lnTo>
                      <a:pt x="74" y="336"/>
                    </a:lnTo>
                    <a:lnTo>
                      <a:pt x="60" y="344"/>
                    </a:lnTo>
                    <a:lnTo>
                      <a:pt x="44" y="330"/>
                    </a:lnTo>
                    <a:lnTo>
                      <a:pt x="26" y="314"/>
                    </a:lnTo>
                    <a:lnTo>
                      <a:pt x="10" y="296"/>
                    </a:lnTo>
                    <a:lnTo>
                      <a:pt x="0" y="278"/>
                    </a:lnTo>
                    <a:lnTo>
                      <a:pt x="18" y="272"/>
                    </a:lnTo>
                    <a:lnTo>
                      <a:pt x="32" y="260"/>
                    </a:lnTo>
                    <a:lnTo>
                      <a:pt x="44" y="248"/>
                    </a:lnTo>
                    <a:lnTo>
                      <a:pt x="56" y="234"/>
                    </a:lnTo>
                    <a:lnTo>
                      <a:pt x="74" y="226"/>
                    </a:lnTo>
                    <a:lnTo>
                      <a:pt x="72" y="204"/>
                    </a:lnTo>
                    <a:lnTo>
                      <a:pt x="82" y="184"/>
                    </a:lnTo>
                    <a:lnTo>
                      <a:pt x="94" y="164"/>
                    </a:lnTo>
                    <a:lnTo>
                      <a:pt x="106" y="144"/>
                    </a:lnTo>
                    <a:lnTo>
                      <a:pt x="120" y="110"/>
                    </a:lnTo>
                    <a:lnTo>
                      <a:pt x="128" y="72"/>
                    </a:lnTo>
                    <a:lnTo>
                      <a:pt x="130" y="60"/>
                    </a:lnTo>
                    <a:lnTo>
                      <a:pt x="132" y="46"/>
                    </a:lnTo>
                    <a:lnTo>
                      <a:pt x="132" y="32"/>
                    </a:lnTo>
                    <a:lnTo>
                      <a:pt x="130" y="18"/>
                    </a:lnTo>
                    <a:lnTo>
                      <a:pt x="126" y="8"/>
                    </a:lnTo>
                    <a:lnTo>
                      <a:pt x="120" y="2"/>
                    </a:lnTo>
                    <a:lnTo>
                      <a:pt x="108" y="0"/>
                    </a:lnTo>
                    <a:lnTo>
                      <a:pt x="92" y="8"/>
                    </a:lnTo>
                    <a:lnTo>
                      <a:pt x="110" y="82"/>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59" name="任意多边形 42"/>
              <p:cNvSpPr>
                <a:spLocks/>
              </p:cNvSpPr>
              <p:nvPr/>
            </p:nvSpPr>
            <p:spPr bwMode="gray">
              <a:xfrm>
                <a:off x="4818" y="1052"/>
                <a:ext cx="156" cy="344"/>
              </a:xfrm>
              <a:custGeom>
                <a:avLst/>
                <a:gdLst>
                  <a:gd name="T0" fmla="*/ 116 w 156"/>
                  <a:gd name="T1" fmla="*/ 82 h 344"/>
                  <a:gd name="T2" fmla="*/ 116 w 156"/>
                  <a:gd name="T3" fmla="*/ 108 h 344"/>
                  <a:gd name="T4" fmla="*/ 124 w 156"/>
                  <a:gd name="T5" fmla="*/ 130 h 344"/>
                  <a:gd name="T6" fmla="*/ 148 w 156"/>
                  <a:gd name="T7" fmla="*/ 146 h 344"/>
                  <a:gd name="T8" fmla="*/ 150 w 156"/>
                  <a:gd name="T9" fmla="*/ 170 h 344"/>
                  <a:gd name="T10" fmla="*/ 152 w 156"/>
                  <a:gd name="T11" fmla="*/ 196 h 344"/>
                  <a:gd name="T12" fmla="*/ 154 w 156"/>
                  <a:gd name="T13" fmla="*/ 224 h 344"/>
                  <a:gd name="T14" fmla="*/ 136 w 156"/>
                  <a:gd name="T15" fmla="*/ 216 h 344"/>
                  <a:gd name="T16" fmla="*/ 118 w 156"/>
                  <a:gd name="T17" fmla="*/ 208 h 344"/>
                  <a:gd name="T18" fmla="*/ 122 w 156"/>
                  <a:gd name="T19" fmla="*/ 198 h 344"/>
                  <a:gd name="T20" fmla="*/ 126 w 156"/>
                  <a:gd name="T21" fmla="*/ 188 h 344"/>
                  <a:gd name="T22" fmla="*/ 132 w 156"/>
                  <a:gd name="T23" fmla="*/ 168 h 344"/>
                  <a:gd name="T24" fmla="*/ 132 w 156"/>
                  <a:gd name="T25" fmla="*/ 150 h 344"/>
                  <a:gd name="T26" fmla="*/ 118 w 156"/>
                  <a:gd name="T27" fmla="*/ 152 h 344"/>
                  <a:gd name="T28" fmla="*/ 100 w 156"/>
                  <a:gd name="T29" fmla="*/ 176 h 344"/>
                  <a:gd name="T30" fmla="*/ 88 w 156"/>
                  <a:gd name="T31" fmla="*/ 196 h 344"/>
                  <a:gd name="T32" fmla="*/ 92 w 156"/>
                  <a:gd name="T33" fmla="*/ 218 h 344"/>
                  <a:gd name="T34" fmla="*/ 100 w 156"/>
                  <a:gd name="T35" fmla="*/ 238 h 344"/>
                  <a:gd name="T36" fmla="*/ 100 w 156"/>
                  <a:gd name="T37" fmla="*/ 250 h 344"/>
                  <a:gd name="T38" fmla="*/ 96 w 156"/>
                  <a:gd name="T39" fmla="*/ 256 h 344"/>
                  <a:gd name="T40" fmla="*/ 86 w 156"/>
                  <a:gd name="T41" fmla="*/ 266 h 344"/>
                  <a:gd name="T42" fmla="*/ 76 w 156"/>
                  <a:gd name="T43" fmla="*/ 282 h 344"/>
                  <a:gd name="T44" fmla="*/ 82 w 156"/>
                  <a:gd name="T45" fmla="*/ 296 h 344"/>
                  <a:gd name="T46" fmla="*/ 86 w 156"/>
                  <a:gd name="T47" fmla="*/ 320 h 344"/>
                  <a:gd name="T48" fmla="*/ 74 w 156"/>
                  <a:gd name="T49" fmla="*/ 336 h 344"/>
                  <a:gd name="T50" fmla="*/ 44 w 156"/>
                  <a:gd name="T51" fmla="*/ 330 h 344"/>
                  <a:gd name="T52" fmla="*/ 10 w 156"/>
                  <a:gd name="T53" fmla="*/ 296 h 344"/>
                  <a:gd name="T54" fmla="*/ 18 w 156"/>
                  <a:gd name="T55" fmla="*/ 272 h 344"/>
                  <a:gd name="T56" fmla="*/ 44 w 156"/>
                  <a:gd name="T57" fmla="*/ 248 h 344"/>
                  <a:gd name="T58" fmla="*/ 74 w 156"/>
                  <a:gd name="T59" fmla="*/ 226 h 344"/>
                  <a:gd name="T60" fmla="*/ 82 w 156"/>
                  <a:gd name="T61" fmla="*/ 184 h 344"/>
                  <a:gd name="T62" fmla="*/ 106 w 156"/>
                  <a:gd name="T63" fmla="*/ 144 h 344"/>
                  <a:gd name="T64" fmla="*/ 128 w 156"/>
                  <a:gd name="T65" fmla="*/ 72 h 344"/>
                  <a:gd name="T66" fmla="*/ 132 w 156"/>
                  <a:gd name="T67" fmla="*/ 46 h 344"/>
                  <a:gd name="T68" fmla="*/ 130 w 156"/>
                  <a:gd name="T69" fmla="*/ 18 h 344"/>
                  <a:gd name="T70" fmla="*/ 120 w 156"/>
                  <a:gd name="T71" fmla="*/ 2 h 344"/>
                  <a:gd name="T72" fmla="*/ 92 w 156"/>
                  <a:gd name="T73" fmla="*/ 8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56" h="344">
                    <a:moveTo>
                      <a:pt x="110" y="82"/>
                    </a:moveTo>
                    <a:lnTo>
                      <a:pt x="116" y="82"/>
                    </a:lnTo>
                    <a:lnTo>
                      <a:pt x="124" y="84"/>
                    </a:lnTo>
                    <a:lnTo>
                      <a:pt x="116" y="108"/>
                    </a:lnTo>
                    <a:lnTo>
                      <a:pt x="108" y="130"/>
                    </a:lnTo>
                    <a:lnTo>
                      <a:pt x="124" y="130"/>
                    </a:lnTo>
                    <a:lnTo>
                      <a:pt x="136" y="136"/>
                    </a:lnTo>
                    <a:lnTo>
                      <a:pt x="148" y="146"/>
                    </a:lnTo>
                    <a:lnTo>
                      <a:pt x="156" y="158"/>
                    </a:lnTo>
                    <a:lnTo>
                      <a:pt x="150" y="170"/>
                    </a:lnTo>
                    <a:lnTo>
                      <a:pt x="150" y="184"/>
                    </a:lnTo>
                    <a:lnTo>
                      <a:pt x="152" y="196"/>
                    </a:lnTo>
                    <a:lnTo>
                      <a:pt x="156" y="210"/>
                    </a:lnTo>
                    <a:lnTo>
                      <a:pt x="154" y="224"/>
                    </a:lnTo>
                    <a:lnTo>
                      <a:pt x="146" y="220"/>
                    </a:lnTo>
                    <a:lnTo>
                      <a:pt x="136" y="216"/>
                    </a:lnTo>
                    <a:lnTo>
                      <a:pt x="126" y="212"/>
                    </a:lnTo>
                    <a:lnTo>
                      <a:pt x="118" y="208"/>
                    </a:lnTo>
                    <a:lnTo>
                      <a:pt x="118" y="198"/>
                    </a:lnTo>
                    <a:lnTo>
                      <a:pt x="122" y="198"/>
                    </a:lnTo>
                    <a:lnTo>
                      <a:pt x="126" y="196"/>
                    </a:lnTo>
                    <a:lnTo>
                      <a:pt x="126" y="188"/>
                    </a:lnTo>
                    <a:lnTo>
                      <a:pt x="128" y="178"/>
                    </a:lnTo>
                    <a:lnTo>
                      <a:pt x="132" y="168"/>
                    </a:lnTo>
                    <a:lnTo>
                      <a:pt x="134" y="158"/>
                    </a:lnTo>
                    <a:lnTo>
                      <a:pt x="132" y="150"/>
                    </a:lnTo>
                    <a:lnTo>
                      <a:pt x="124" y="148"/>
                    </a:lnTo>
                    <a:lnTo>
                      <a:pt x="118" y="152"/>
                    </a:lnTo>
                    <a:lnTo>
                      <a:pt x="108" y="162"/>
                    </a:lnTo>
                    <a:lnTo>
                      <a:pt x="100" y="176"/>
                    </a:lnTo>
                    <a:lnTo>
                      <a:pt x="92" y="188"/>
                    </a:lnTo>
                    <a:lnTo>
                      <a:pt x="88" y="196"/>
                    </a:lnTo>
                    <a:lnTo>
                      <a:pt x="88" y="208"/>
                    </a:lnTo>
                    <a:lnTo>
                      <a:pt x="92" y="218"/>
                    </a:lnTo>
                    <a:lnTo>
                      <a:pt x="98" y="226"/>
                    </a:lnTo>
                    <a:lnTo>
                      <a:pt x="100" y="238"/>
                    </a:lnTo>
                    <a:lnTo>
                      <a:pt x="100" y="244"/>
                    </a:lnTo>
                    <a:lnTo>
                      <a:pt x="100" y="250"/>
                    </a:lnTo>
                    <a:lnTo>
                      <a:pt x="98" y="252"/>
                    </a:lnTo>
                    <a:lnTo>
                      <a:pt x="96" y="256"/>
                    </a:lnTo>
                    <a:lnTo>
                      <a:pt x="92" y="260"/>
                    </a:lnTo>
                    <a:lnTo>
                      <a:pt x="86" y="266"/>
                    </a:lnTo>
                    <a:lnTo>
                      <a:pt x="78" y="276"/>
                    </a:lnTo>
                    <a:lnTo>
                      <a:pt x="76" y="282"/>
                    </a:lnTo>
                    <a:lnTo>
                      <a:pt x="78" y="288"/>
                    </a:lnTo>
                    <a:lnTo>
                      <a:pt x="82" y="296"/>
                    </a:lnTo>
                    <a:lnTo>
                      <a:pt x="86" y="308"/>
                    </a:lnTo>
                    <a:lnTo>
                      <a:pt x="86" y="320"/>
                    </a:lnTo>
                    <a:lnTo>
                      <a:pt x="82" y="330"/>
                    </a:lnTo>
                    <a:lnTo>
                      <a:pt x="74" y="336"/>
                    </a:lnTo>
                    <a:lnTo>
                      <a:pt x="60" y="344"/>
                    </a:lnTo>
                    <a:lnTo>
                      <a:pt x="44" y="330"/>
                    </a:lnTo>
                    <a:lnTo>
                      <a:pt x="26" y="314"/>
                    </a:lnTo>
                    <a:lnTo>
                      <a:pt x="10" y="296"/>
                    </a:lnTo>
                    <a:lnTo>
                      <a:pt x="0" y="278"/>
                    </a:lnTo>
                    <a:lnTo>
                      <a:pt x="18" y="272"/>
                    </a:lnTo>
                    <a:lnTo>
                      <a:pt x="32" y="260"/>
                    </a:lnTo>
                    <a:lnTo>
                      <a:pt x="44" y="248"/>
                    </a:lnTo>
                    <a:lnTo>
                      <a:pt x="56" y="234"/>
                    </a:lnTo>
                    <a:lnTo>
                      <a:pt x="74" y="226"/>
                    </a:lnTo>
                    <a:lnTo>
                      <a:pt x="72" y="204"/>
                    </a:lnTo>
                    <a:lnTo>
                      <a:pt x="82" y="184"/>
                    </a:lnTo>
                    <a:lnTo>
                      <a:pt x="94" y="164"/>
                    </a:lnTo>
                    <a:lnTo>
                      <a:pt x="106" y="144"/>
                    </a:lnTo>
                    <a:lnTo>
                      <a:pt x="120" y="110"/>
                    </a:lnTo>
                    <a:lnTo>
                      <a:pt x="128" y="72"/>
                    </a:lnTo>
                    <a:lnTo>
                      <a:pt x="130" y="60"/>
                    </a:lnTo>
                    <a:lnTo>
                      <a:pt x="132" y="46"/>
                    </a:lnTo>
                    <a:lnTo>
                      <a:pt x="132" y="32"/>
                    </a:lnTo>
                    <a:lnTo>
                      <a:pt x="130" y="18"/>
                    </a:lnTo>
                    <a:lnTo>
                      <a:pt x="126" y="8"/>
                    </a:lnTo>
                    <a:lnTo>
                      <a:pt x="120" y="2"/>
                    </a:lnTo>
                    <a:lnTo>
                      <a:pt x="108" y="0"/>
                    </a:lnTo>
                    <a:lnTo>
                      <a:pt x="92" y="8"/>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60" name="任意多边形 43"/>
              <p:cNvSpPr>
                <a:spLocks/>
              </p:cNvSpPr>
              <p:nvPr/>
            </p:nvSpPr>
            <p:spPr bwMode="gray">
              <a:xfrm>
                <a:off x="4702" y="1271"/>
                <a:ext cx="269" cy="182"/>
              </a:xfrm>
              <a:custGeom>
                <a:avLst/>
                <a:gdLst>
                  <a:gd name="T0" fmla="*/ 6 w 268"/>
                  <a:gd name="T1" fmla="*/ 2 h 184"/>
                  <a:gd name="T2" fmla="*/ 22 w 268"/>
                  <a:gd name="T3" fmla="*/ 4 h 184"/>
                  <a:gd name="T4" fmla="*/ 40 w 268"/>
                  <a:gd name="T5" fmla="*/ 24 h 184"/>
                  <a:gd name="T6" fmla="*/ 54 w 268"/>
                  <a:gd name="T7" fmla="*/ 44 h 184"/>
                  <a:gd name="T8" fmla="*/ 74 w 268"/>
                  <a:gd name="T9" fmla="*/ 62 h 184"/>
                  <a:gd name="T10" fmla="*/ 102 w 268"/>
                  <a:gd name="T11" fmla="*/ 84 h 184"/>
                  <a:gd name="T12" fmla="*/ 108 w 268"/>
                  <a:gd name="T13" fmla="*/ 104 h 184"/>
                  <a:gd name="T14" fmla="*/ 106 w 268"/>
                  <a:gd name="T15" fmla="*/ 120 h 184"/>
                  <a:gd name="T16" fmla="*/ 102 w 268"/>
                  <a:gd name="T17" fmla="*/ 124 h 184"/>
                  <a:gd name="T18" fmla="*/ 100 w 268"/>
                  <a:gd name="T19" fmla="*/ 130 h 184"/>
                  <a:gd name="T20" fmla="*/ 102 w 268"/>
                  <a:gd name="T21" fmla="*/ 134 h 184"/>
                  <a:gd name="T22" fmla="*/ 114 w 268"/>
                  <a:gd name="T23" fmla="*/ 140 h 184"/>
                  <a:gd name="T24" fmla="*/ 144 w 268"/>
                  <a:gd name="T25" fmla="*/ 140 h 184"/>
                  <a:gd name="T26" fmla="*/ 164 w 268"/>
                  <a:gd name="T27" fmla="*/ 148 h 184"/>
                  <a:gd name="T28" fmla="*/ 176 w 268"/>
                  <a:gd name="T29" fmla="*/ 156 h 184"/>
                  <a:gd name="T30" fmla="*/ 190 w 268"/>
                  <a:gd name="T31" fmla="*/ 164 h 184"/>
                  <a:gd name="T32" fmla="*/ 218 w 268"/>
                  <a:gd name="T33" fmla="*/ 164 h 184"/>
                  <a:gd name="T34" fmla="*/ 240 w 268"/>
                  <a:gd name="T35" fmla="*/ 162 h 184"/>
                  <a:gd name="T36" fmla="*/ 260 w 268"/>
                  <a:gd name="T37" fmla="*/ 164 h 184"/>
                  <a:gd name="T38" fmla="*/ 268 w 268"/>
                  <a:gd name="T39" fmla="*/ 176 h 184"/>
                  <a:gd name="T40" fmla="*/ 250 w 268"/>
                  <a:gd name="T41" fmla="*/ 184 h 184"/>
                  <a:gd name="T42" fmla="*/ 222 w 268"/>
                  <a:gd name="T43" fmla="*/ 184 h 184"/>
                  <a:gd name="T44" fmla="*/ 198 w 268"/>
                  <a:gd name="T45" fmla="*/ 182 h 184"/>
                  <a:gd name="T46" fmla="*/ 176 w 268"/>
                  <a:gd name="T47" fmla="*/ 174 h 184"/>
                  <a:gd name="T48" fmla="*/ 148 w 268"/>
                  <a:gd name="T49" fmla="*/ 162 h 184"/>
                  <a:gd name="T50" fmla="*/ 114 w 268"/>
                  <a:gd name="T51" fmla="*/ 158 h 184"/>
                  <a:gd name="T52" fmla="*/ 86 w 268"/>
                  <a:gd name="T53" fmla="*/ 146 h 184"/>
                  <a:gd name="T54" fmla="*/ 84 w 268"/>
                  <a:gd name="T55" fmla="*/ 136 h 184"/>
                  <a:gd name="T56" fmla="*/ 82 w 268"/>
                  <a:gd name="T57" fmla="*/ 128 h 184"/>
                  <a:gd name="T58" fmla="*/ 78 w 268"/>
                  <a:gd name="T59" fmla="*/ 120 h 184"/>
                  <a:gd name="T60" fmla="*/ 70 w 268"/>
                  <a:gd name="T61" fmla="*/ 116 h 184"/>
                  <a:gd name="T62" fmla="*/ 56 w 268"/>
                  <a:gd name="T63" fmla="*/ 96 h 184"/>
                  <a:gd name="T64" fmla="*/ 38 w 268"/>
                  <a:gd name="T65" fmla="*/ 66 h 184"/>
                  <a:gd name="T66" fmla="*/ 18 w 268"/>
                  <a:gd name="T67" fmla="*/ 40 h 184"/>
                  <a:gd name="T68" fmla="*/ 4 w 268"/>
                  <a:gd name="T69" fmla="*/ 16 h 184"/>
                  <a:gd name="T70" fmla="*/ 12 w 268"/>
                  <a:gd name="T71" fmla="*/ 8 h 184"/>
                  <a:gd name="T72" fmla="*/ 16 w 268"/>
                  <a:gd name="T73" fmla="*/ 6 h 1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8" h="184">
                    <a:moveTo>
                      <a:pt x="0" y="12"/>
                    </a:moveTo>
                    <a:lnTo>
                      <a:pt x="6" y="2"/>
                    </a:lnTo>
                    <a:lnTo>
                      <a:pt x="14" y="0"/>
                    </a:lnTo>
                    <a:lnTo>
                      <a:pt x="22" y="4"/>
                    </a:lnTo>
                    <a:lnTo>
                      <a:pt x="30" y="12"/>
                    </a:lnTo>
                    <a:lnTo>
                      <a:pt x="40" y="24"/>
                    </a:lnTo>
                    <a:lnTo>
                      <a:pt x="46" y="36"/>
                    </a:lnTo>
                    <a:lnTo>
                      <a:pt x="54" y="44"/>
                    </a:lnTo>
                    <a:lnTo>
                      <a:pt x="58" y="50"/>
                    </a:lnTo>
                    <a:lnTo>
                      <a:pt x="74" y="62"/>
                    </a:lnTo>
                    <a:lnTo>
                      <a:pt x="92" y="74"/>
                    </a:lnTo>
                    <a:lnTo>
                      <a:pt x="102" y="84"/>
                    </a:lnTo>
                    <a:lnTo>
                      <a:pt x="106" y="94"/>
                    </a:lnTo>
                    <a:lnTo>
                      <a:pt x="108" y="104"/>
                    </a:lnTo>
                    <a:lnTo>
                      <a:pt x="108" y="116"/>
                    </a:lnTo>
                    <a:lnTo>
                      <a:pt x="106" y="120"/>
                    </a:lnTo>
                    <a:lnTo>
                      <a:pt x="104" y="122"/>
                    </a:lnTo>
                    <a:lnTo>
                      <a:pt x="102" y="124"/>
                    </a:lnTo>
                    <a:lnTo>
                      <a:pt x="102" y="128"/>
                    </a:lnTo>
                    <a:lnTo>
                      <a:pt x="100" y="130"/>
                    </a:lnTo>
                    <a:lnTo>
                      <a:pt x="100" y="132"/>
                    </a:lnTo>
                    <a:lnTo>
                      <a:pt x="102" y="134"/>
                    </a:lnTo>
                    <a:lnTo>
                      <a:pt x="106" y="138"/>
                    </a:lnTo>
                    <a:lnTo>
                      <a:pt x="114" y="140"/>
                    </a:lnTo>
                    <a:lnTo>
                      <a:pt x="128" y="140"/>
                    </a:lnTo>
                    <a:lnTo>
                      <a:pt x="144" y="140"/>
                    </a:lnTo>
                    <a:lnTo>
                      <a:pt x="158" y="144"/>
                    </a:lnTo>
                    <a:lnTo>
                      <a:pt x="164" y="148"/>
                    </a:lnTo>
                    <a:lnTo>
                      <a:pt x="170" y="152"/>
                    </a:lnTo>
                    <a:lnTo>
                      <a:pt x="176" y="156"/>
                    </a:lnTo>
                    <a:lnTo>
                      <a:pt x="182" y="160"/>
                    </a:lnTo>
                    <a:lnTo>
                      <a:pt x="190" y="164"/>
                    </a:lnTo>
                    <a:lnTo>
                      <a:pt x="204" y="166"/>
                    </a:lnTo>
                    <a:lnTo>
                      <a:pt x="218" y="164"/>
                    </a:lnTo>
                    <a:lnTo>
                      <a:pt x="232" y="162"/>
                    </a:lnTo>
                    <a:lnTo>
                      <a:pt x="240" y="162"/>
                    </a:lnTo>
                    <a:lnTo>
                      <a:pt x="250" y="162"/>
                    </a:lnTo>
                    <a:lnTo>
                      <a:pt x="260" y="164"/>
                    </a:lnTo>
                    <a:lnTo>
                      <a:pt x="268" y="168"/>
                    </a:lnTo>
                    <a:lnTo>
                      <a:pt x="268" y="176"/>
                    </a:lnTo>
                    <a:lnTo>
                      <a:pt x="262" y="180"/>
                    </a:lnTo>
                    <a:lnTo>
                      <a:pt x="250" y="184"/>
                    </a:lnTo>
                    <a:lnTo>
                      <a:pt x="236" y="184"/>
                    </a:lnTo>
                    <a:lnTo>
                      <a:pt x="222" y="184"/>
                    </a:lnTo>
                    <a:lnTo>
                      <a:pt x="212" y="184"/>
                    </a:lnTo>
                    <a:lnTo>
                      <a:pt x="198" y="182"/>
                    </a:lnTo>
                    <a:lnTo>
                      <a:pt x="186" y="180"/>
                    </a:lnTo>
                    <a:lnTo>
                      <a:pt x="176" y="174"/>
                    </a:lnTo>
                    <a:lnTo>
                      <a:pt x="162" y="166"/>
                    </a:lnTo>
                    <a:lnTo>
                      <a:pt x="148" y="162"/>
                    </a:lnTo>
                    <a:lnTo>
                      <a:pt x="132" y="160"/>
                    </a:lnTo>
                    <a:lnTo>
                      <a:pt x="114" y="158"/>
                    </a:lnTo>
                    <a:lnTo>
                      <a:pt x="98" y="154"/>
                    </a:lnTo>
                    <a:lnTo>
                      <a:pt x="86" y="146"/>
                    </a:lnTo>
                    <a:lnTo>
                      <a:pt x="84" y="142"/>
                    </a:lnTo>
                    <a:lnTo>
                      <a:pt x="84" y="136"/>
                    </a:lnTo>
                    <a:lnTo>
                      <a:pt x="82" y="132"/>
                    </a:lnTo>
                    <a:lnTo>
                      <a:pt x="82" y="128"/>
                    </a:lnTo>
                    <a:lnTo>
                      <a:pt x="80" y="124"/>
                    </a:lnTo>
                    <a:lnTo>
                      <a:pt x="78" y="120"/>
                    </a:lnTo>
                    <a:lnTo>
                      <a:pt x="74" y="118"/>
                    </a:lnTo>
                    <a:lnTo>
                      <a:pt x="70" y="116"/>
                    </a:lnTo>
                    <a:lnTo>
                      <a:pt x="66" y="114"/>
                    </a:lnTo>
                    <a:lnTo>
                      <a:pt x="56" y="96"/>
                    </a:lnTo>
                    <a:lnTo>
                      <a:pt x="46" y="76"/>
                    </a:lnTo>
                    <a:lnTo>
                      <a:pt x="38" y="66"/>
                    </a:lnTo>
                    <a:lnTo>
                      <a:pt x="28" y="54"/>
                    </a:lnTo>
                    <a:lnTo>
                      <a:pt x="18" y="40"/>
                    </a:lnTo>
                    <a:lnTo>
                      <a:pt x="8" y="28"/>
                    </a:lnTo>
                    <a:lnTo>
                      <a:pt x="4" y="16"/>
                    </a:lnTo>
                    <a:lnTo>
                      <a:pt x="10" y="10"/>
                    </a:lnTo>
                    <a:lnTo>
                      <a:pt x="12" y="8"/>
                    </a:lnTo>
                    <a:lnTo>
                      <a:pt x="14" y="6"/>
                    </a:lnTo>
                    <a:lnTo>
                      <a:pt x="16" y="6"/>
                    </a:lnTo>
                    <a:lnTo>
                      <a:pt x="0" y="12"/>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61" name="任意多边形 44"/>
              <p:cNvSpPr>
                <a:spLocks/>
              </p:cNvSpPr>
              <p:nvPr/>
            </p:nvSpPr>
            <p:spPr bwMode="gray">
              <a:xfrm>
                <a:off x="4702" y="1271"/>
                <a:ext cx="269" cy="182"/>
              </a:xfrm>
              <a:custGeom>
                <a:avLst/>
                <a:gdLst>
                  <a:gd name="T0" fmla="*/ 6 w 268"/>
                  <a:gd name="T1" fmla="*/ 2 h 184"/>
                  <a:gd name="T2" fmla="*/ 22 w 268"/>
                  <a:gd name="T3" fmla="*/ 4 h 184"/>
                  <a:gd name="T4" fmla="*/ 40 w 268"/>
                  <a:gd name="T5" fmla="*/ 24 h 184"/>
                  <a:gd name="T6" fmla="*/ 54 w 268"/>
                  <a:gd name="T7" fmla="*/ 44 h 184"/>
                  <a:gd name="T8" fmla="*/ 74 w 268"/>
                  <a:gd name="T9" fmla="*/ 62 h 184"/>
                  <a:gd name="T10" fmla="*/ 102 w 268"/>
                  <a:gd name="T11" fmla="*/ 84 h 184"/>
                  <a:gd name="T12" fmla="*/ 108 w 268"/>
                  <a:gd name="T13" fmla="*/ 104 h 184"/>
                  <a:gd name="T14" fmla="*/ 106 w 268"/>
                  <a:gd name="T15" fmla="*/ 120 h 184"/>
                  <a:gd name="T16" fmla="*/ 102 w 268"/>
                  <a:gd name="T17" fmla="*/ 124 h 184"/>
                  <a:gd name="T18" fmla="*/ 100 w 268"/>
                  <a:gd name="T19" fmla="*/ 130 h 184"/>
                  <a:gd name="T20" fmla="*/ 102 w 268"/>
                  <a:gd name="T21" fmla="*/ 134 h 184"/>
                  <a:gd name="T22" fmla="*/ 114 w 268"/>
                  <a:gd name="T23" fmla="*/ 140 h 184"/>
                  <a:gd name="T24" fmla="*/ 144 w 268"/>
                  <a:gd name="T25" fmla="*/ 140 h 184"/>
                  <a:gd name="T26" fmla="*/ 164 w 268"/>
                  <a:gd name="T27" fmla="*/ 148 h 184"/>
                  <a:gd name="T28" fmla="*/ 176 w 268"/>
                  <a:gd name="T29" fmla="*/ 156 h 184"/>
                  <a:gd name="T30" fmla="*/ 190 w 268"/>
                  <a:gd name="T31" fmla="*/ 164 h 184"/>
                  <a:gd name="T32" fmla="*/ 218 w 268"/>
                  <a:gd name="T33" fmla="*/ 164 h 184"/>
                  <a:gd name="T34" fmla="*/ 240 w 268"/>
                  <a:gd name="T35" fmla="*/ 162 h 184"/>
                  <a:gd name="T36" fmla="*/ 260 w 268"/>
                  <a:gd name="T37" fmla="*/ 164 h 184"/>
                  <a:gd name="T38" fmla="*/ 268 w 268"/>
                  <a:gd name="T39" fmla="*/ 176 h 184"/>
                  <a:gd name="T40" fmla="*/ 250 w 268"/>
                  <a:gd name="T41" fmla="*/ 184 h 184"/>
                  <a:gd name="T42" fmla="*/ 222 w 268"/>
                  <a:gd name="T43" fmla="*/ 184 h 184"/>
                  <a:gd name="T44" fmla="*/ 198 w 268"/>
                  <a:gd name="T45" fmla="*/ 182 h 184"/>
                  <a:gd name="T46" fmla="*/ 176 w 268"/>
                  <a:gd name="T47" fmla="*/ 174 h 184"/>
                  <a:gd name="T48" fmla="*/ 148 w 268"/>
                  <a:gd name="T49" fmla="*/ 162 h 184"/>
                  <a:gd name="T50" fmla="*/ 114 w 268"/>
                  <a:gd name="T51" fmla="*/ 158 h 184"/>
                  <a:gd name="T52" fmla="*/ 86 w 268"/>
                  <a:gd name="T53" fmla="*/ 146 h 184"/>
                  <a:gd name="T54" fmla="*/ 84 w 268"/>
                  <a:gd name="T55" fmla="*/ 136 h 184"/>
                  <a:gd name="T56" fmla="*/ 82 w 268"/>
                  <a:gd name="T57" fmla="*/ 128 h 184"/>
                  <a:gd name="T58" fmla="*/ 78 w 268"/>
                  <a:gd name="T59" fmla="*/ 120 h 184"/>
                  <a:gd name="T60" fmla="*/ 70 w 268"/>
                  <a:gd name="T61" fmla="*/ 116 h 184"/>
                  <a:gd name="T62" fmla="*/ 56 w 268"/>
                  <a:gd name="T63" fmla="*/ 96 h 184"/>
                  <a:gd name="T64" fmla="*/ 38 w 268"/>
                  <a:gd name="T65" fmla="*/ 66 h 184"/>
                  <a:gd name="T66" fmla="*/ 18 w 268"/>
                  <a:gd name="T67" fmla="*/ 40 h 184"/>
                  <a:gd name="T68" fmla="*/ 4 w 268"/>
                  <a:gd name="T69" fmla="*/ 16 h 184"/>
                  <a:gd name="T70" fmla="*/ 12 w 268"/>
                  <a:gd name="T71" fmla="*/ 8 h 184"/>
                  <a:gd name="T72" fmla="*/ 16 w 268"/>
                  <a:gd name="T73" fmla="*/ 6 h 1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8" h="184">
                    <a:moveTo>
                      <a:pt x="0" y="12"/>
                    </a:moveTo>
                    <a:lnTo>
                      <a:pt x="6" y="2"/>
                    </a:lnTo>
                    <a:lnTo>
                      <a:pt x="14" y="0"/>
                    </a:lnTo>
                    <a:lnTo>
                      <a:pt x="22" y="4"/>
                    </a:lnTo>
                    <a:lnTo>
                      <a:pt x="30" y="12"/>
                    </a:lnTo>
                    <a:lnTo>
                      <a:pt x="40" y="24"/>
                    </a:lnTo>
                    <a:lnTo>
                      <a:pt x="46" y="36"/>
                    </a:lnTo>
                    <a:lnTo>
                      <a:pt x="54" y="44"/>
                    </a:lnTo>
                    <a:lnTo>
                      <a:pt x="58" y="50"/>
                    </a:lnTo>
                    <a:lnTo>
                      <a:pt x="74" y="62"/>
                    </a:lnTo>
                    <a:lnTo>
                      <a:pt x="92" y="74"/>
                    </a:lnTo>
                    <a:lnTo>
                      <a:pt x="102" y="84"/>
                    </a:lnTo>
                    <a:lnTo>
                      <a:pt x="106" y="94"/>
                    </a:lnTo>
                    <a:lnTo>
                      <a:pt x="108" y="104"/>
                    </a:lnTo>
                    <a:lnTo>
                      <a:pt x="108" y="116"/>
                    </a:lnTo>
                    <a:lnTo>
                      <a:pt x="106" y="120"/>
                    </a:lnTo>
                    <a:lnTo>
                      <a:pt x="104" y="122"/>
                    </a:lnTo>
                    <a:lnTo>
                      <a:pt x="102" y="124"/>
                    </a:lnTo>
                    <a:lnTo>
                      <a:pt x="102" y="128"/>
                    </a:lnTo>
                    <a:lnTo>
                      <a:pt x="100" y="130"/>
                    </a:lnTo>
                    <a:lnTo>
                      <a:pt x="100" y="132"/>
                    </a:lnTo>
                    <a:lnTo>
                      <a:pt x="102" y="134"/>
                    </a:lnTo>
                    <a:lnTo>
                      <a:pt x="106" y="138"/>
                    </a:lnTo>
                    <a:lnTo>
                      <a:pt x="114" y="140"/>
                    </a:lnTo>
                    <a:lnTo>
                      <a:pt x="128" y="140"/>
                    </a:lnTo>
                    <a:lnTo>
                      <a:pt x="144" y="140"/>
                    </a:lnTo>
                    <a:lnTo>
                      <a:pt x="158" y="144"/>
                    </a:lnTo>
                    <a:lnTo>
                      <a:pt x="164" y="148"/>
                    </a:lnTo>
                    <a:lnTo>
                      <a:pt x="170" y="152"/>
                    </a:lnTo>
                    <a:lnTo>
                      <a:pt x="176" y="156"/>
                    </a:lnTo>
                    <a:lnTo>
                      <a:pt x="182" y="160"/>
                    </a:lnTo>
                    <a:lnTo>
                      <a:pt x="190" y="164"/>
                    </a:lnTo>
                    <a:lnTo>
                      <a:pt x="204" y="166"/>
                    </a:lnTo>
                    <a:lnTo>
                      <a:pt x="218" y="164"/>
                    </a:lnTo>
                    <a:lnTo>
                      <a:pt x="232" y="162"/>
                    </a:lnTo>
                    <a:lnTo>
                      <a:pt x="240" y="162"/>
                    </a:lnTo>
                    <a:lnTo>
                      <a:pt x="250" y="162"/>
                    </a:lnTo>
                    <a:lnTo>
                      <a:pt x="260" y="164"/>
                    </a:lnTo>
                    <a:lnTo>
                      <a:pt x="268" y="168"/>
                    </a:lnTo>
                    <a:lnTo>
                      <a:pt x="268" y="176"/>
                    </a:lnTo>
                    <a:lnTo>
                      <a:pt x="262" y="180"/>
                    </a:lnTo>
                    <a:lnTo>
                      <a:pt x="250" y="184"/>
                    </a:lnTo>
                    <a:lnTo>
                      <a:pt x="236" y="184"/>
                    </a:lnTo>
                    <a:lnTo>
                      <a:pt x="222" y="184"/>
                    </a:lnTo>
                    <a:lnTo>
                      <a:pt x="212" y="184"/>
                    </a:lnTo>
                    <a:lnTo>
                      <a:pt x="198" y="182"/>
                    </a:lnTo>
                    <a:lnTo>
                      <a:pt x="186" y="180"/>
                    </a:lnTo>
                    <a:lnTo>
                      <a:pt x="176" y="174"/>
                    </a:lnTo>
                    <a:lnTo>
                      <a:pt x="162" y="166"/>
                    </a:lnTo>
                    <a:lnTo>
                      <a:pt x="148" y="162"/>
                    </a:lnTo>
                    <a:lnTo>
                      <a:pt x="132" y="160"/>
                    </a:lnTo>
                    <a:lnTo>
                      <a:pt x="114" y="158"/>
                    </a:lnTo>
                    <a:lnTo>
                      <a:pt x="98" y="154"/>
                    </a:lnTo>
                    <a:lnTo>
                      <a:pt x="86" y="146"/>
                    </a:lnTo>
                    <a:lnTo>
                      <a:pt x="84" y="142"/>
                    </a:lnTo>
                    <a:lnTo>
                      <a:pt x="84" y="136"/>
                    </a:lnTo>
                    <a:lnTo>
                      <a:pt x="82" y="132"/>
                    </a:lnTo>
                    <a:lnTo>
                      <a:pt x="82" y="128"/>
                    </a:lnTo>
                    <a:lnTo>
                      <a:pt x="80" y="124"/>
                    </a:lnTo>
                    <a:lnTo>
                      <a:pt x="78" y="120"/>
                    </a:lnTo>
                    <a:lnTo>
                      <a:pt x="74" y="118"/>
                    </a:lnTo>
                    <a:lnTo>
                      <a:pt x="70" y="116"/>
                    </a:lnTo>
                    <a:lnTo>
                      <a:pt x="66" y="114"/>
                    </a:lnTo>
                    <a:lnTo>
                      <a:pt x="56" y="96"/>
                    </a:lnTo>
                    <a:lnTo>
                      <a:pt x="46" y="76"/>
                    </a:lnTo>
                    <a:lnTo>
                      <a:pt x="38" y="66"/>
                    </a:lnTo>
                    <a:lnTo>
                      <a:pt x="28" y="54"/>
                    </a:lnTo>
                    <a:lnTo>
                      <a:pt x="18" y="40"/>
                    </a:lnTo>
                    <a:lnTo>
                      <a:pt x="8" y="28"/>
                    </a:lnTo>
                    <a:lnTo>
                      <a:pt x="4" y="16"/>
                    </a:lnTo>
                    <a:lnTo>
                      <a:pt x="10" y="10"/>
                    </a:lnTo>
                    <a:lnTo>
                      <a:pt x="12" y="8"/>
                    </a:lnTo>
                    <a:lnTo>
                      <a:pt x="14" y="6"/>
                    </a:lnTo>
                    <a:lnTo>
                      <a:pt x="16" y="6"/>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62" name="任意多边形 45"/>
              <p:cNvSpPr>
                <a:spLocks/>
              </p:cNvSpPr>
              <p:nvPr/>
            </p:nvSpPr>
            <p:spPr bwMode="gray">
              <a:xfrm>
                <a:off x="4874" y="1312"/>
                <a:ext cx="336" cy="529"/>
              </a:xfrm>
              <a:custGeom>
                <a:avLst/>
                <a:gdLst>
                  <a:gd name="T0" fmla="*/ 268 w 336"/>
                  <a:gd name="T1" fmla="*/ 126 h 530"/>
                  <a:gd name="T2" fmla="*/ 236 w 336"/>
                  <a:gd name="T3" fmla="*/ 164 h 530"/>
                  <a:gd name="T4" fmla="*/ 218 w 336"/>
                  <a:gd name="T5" fmla="*/ 228 h 530"/>
                  <a:gd name="T6" fmla="*/ 184 w 336"/>
                  <a:gd name="T7" fmla="*/ 180 h 530"/>
                  <a:gd name="T8" fmla="*/ 190 w 336"/>
                  <a:gd name="T9" fmla="*/ 166 h 530"/>
                  <a:gd name="T10" fmla="*/ 148 w 336"/>
                  <a:gd name="T11" fmla="*/ 160 h 530"/>
                  <a:gd name="T12" fmla="*/ 134 w 336"/>
                  <a:gd name="T13" fmla="*/ 174 h 530"/>
                  <a:gd name="T14" fmla="*/ 118 w 336"/>
                  <a:gd name="T15" fmla="*/ 186 h 530"/>
                  <a:gd name="T16" fmla="*/ 142 w 336"/>
                  <a:gd name="T17" fmla="*/ 208 h 530"/>
                  <a:gd name="T18" fmla="*/ 110 w 336"/>
                  <a:gd name="T19" fmla="*/ 190 h 530"/>
                  <a:gd name="T20" fmla="*/ 76 w 336"/>
                  <a:gd name="T21" fmla="*/ 210 h 530"/>
                  <a:gd name="T22" fmla="*/ 52 w 336"/>
                  <a:gd name="T23" fmla="*/ 236 h 530"/>
                  <a:gd name="T24" fmla="*/ 28 w 336"/>
                  <a:gd name="T25" fmla="*/ 258 h 530"/>
                  <a:gd name="T26" fmla="*/ 14 w 336"/>
                  <a:gd name="T27" fmla="*/ 296 h 530"/>
                  <a:gd name="T28" fmla="*/ 4 w 336"/>
                  <a:gd name="T29" fmla="*/ 334 h 530"/>
                  <a:gd name="T30" fmla="*/ 10 w 336"/>
                  <a:gd name="T31" fmla="*/ 392 h 530"/>
                  <a:gd name="T32" fmla="*/ 22 w 336"/>
                  <a:gd name="T33" fmla="*/ 414 h 530"/>
                  <a:gd name="T34" fmla="*/ 34 w 336"/>
                  <a:gd name="T35" fmla="*/ 400 h 530"/>
                  <a:gd name="T36" fmla="*/ 72 w 336"/>
                  <a:gd name="T37" fmla="*/ 402 h 530"/>
                  <a:gd name="T38" fmla="*/ 98 w 336"/>
                  <a:gd name="T39" fmla="*/ 384 h 530"/>
                  <a:gd name="T40" fmla="*/ 140 w 336"/>
                  <a:gd name="T41" fmla="*/ 372 h 530"/>
                  <a:gd name="T42" fmla="*/ 182 w 336"/>
                  <a:gd name="T43" fmla="*/ 408 h 530"/>
                  <a:gd name="T44" fmla="*/ 202 w 336"/>
                  <a:gd name="T45" fmla="*/ 402 h 530"/>
                  <a:gd name="T46" fmla="*/ 236 w 336"/>
                  <a:gd name="T47" fmla="*/ 454 h 530"/>
                  <a:gd name="T48" fmla="*/ 272 w 336"/>
                  <a:gd name="T49" fmla="*/ 470 h 530"/>
                  <a:gd name="T50" fmla="*/ 262 w 336"/>
                  <a:gd name="T51" fmla="*/ 502 h 530"/>
                  <a:gd name="T52" fmla="*/ 286 w 336"/>
                  <a:gd name="T53" fmla="*/ 526 h 530"/>
                  <a:gd name="T54" fmla="*/ 286 w 336"/>
                  <a:gd name="T55" fmla="*/ 496 h 530"/>
                  <a:gd name="T56" fmla="*/ 270 w 336"/>
                  <a:gd name="T57" fmla="*/ 486 h 530"/>
                  <a:gd name="T58" fmla="*/ 268 w 336"/>
                  <a:gd name="T59" fmla="*/ 468 h 530"/>
                  <a:gd name="T60" fmla="*/ 280 w 336"/>
                  <a:gd name="T61" fmla="*/ 462 h 530"/>
                  <a:gd name="T62" fmla="*/ 298 w 336"/>
                  <a:gd name="T63" fmla="*/ 450 h 530"/>
                  <a:gd name="T64" fmla="*/ 308 w 336"/>
                  <a:gd name="T65" fmla="*/ 428 h 530"/>
                  <a:gd name="T66" fmla="*/ 306 w 336"/>
                  <a:gd name="T67" fmla="*/ 404 h 530"/>
                  <a:gd name="T68" fmla="*/ 324 w 336"/>
                  <a:gd name="T69" fmla="*/ 384 h 530"/>
                  <a:gd name="T70" fmla="*/ 316 w 336"/>
                  <a:gd name="T71" fmla="*/ 298 h 530"/>
                  <a:gd name="T72" fmla="*/ 278 w 336"/>
                  <a:gd name="T73" fmla="*/ 236 h 530"/>
                  <a:gd name="T74" fmla="*/ 258 w 336"/>
                  <a:gd name="T75" fmla="*/ 168 h 530"/>
                  <a:gd name="T76" fmla="*/ 194 w 336"/>
                  <a:gd name="T77" fmla="*/ 132 h 530"/>
                  <a:gd name="T78" fmla="*/ 198 w 336"/>
                  <a:gd name="T79" fmla="*/ 90 h 530"/>
                  <a:gd name="T80" fmla="*/ 162 w 336"/>
                  <a:gd name="T81" fmla="*/ 64 h 530"/>
                  <a:gd name="T82" fmla="*/ 132 w 336"/>
                  <a:gd name="T83" fmla="*/ 36 h 530"/>
                  <a:gd name="T84" fmla="*/ 116 w 336"/>
                  <a:gd name="T85" fmla="*/ 0 h 530"/>
                  <a:gd name="T86" fmla="*/ 142 w 336"/>
                  <a:gd name="T87" fmla="*/ 18 h 530"/>
                  <a:gd name="T88" fmla="*/ 152 w 336"/>
                  <a:gd name="T89" fmla="*/ 26 h 530"/>
                  <a:gd name="T90" fmla="*/ 162 w 336"/>
                  <a:gd name="T91" fmla="*/ 28 h 530"/>
                  <a:gd name="T92" fmla="*/ 176 w 336"/>
                  <a:gd name="T93" fmla="*/ 36 h 530"/>
                  <a:gd name="T94" fmla="*/ 178 w 336"/>
                  <a:gd name="T95" fmla="*/ 48 h 530"/>
                  <a:gd name="T96" fmla="*/ 184 w 336"/>
                  <a:gd name="T97" fmla="*/ 66 h 530"/>
                  <a:gd name="T98" fmla="*/ 200 w 336"/>
                  <a:gd name="T99" fmla="*/ 70 h 530"/>
                  <a:gd name="T100" fmla="*/ 206 w 336"/>
                  <a:gd name="T101" fmla="*/ 48 h 530"/>
                  <a:gd name="T102" fmla="*/ 228 w 336"/>
                  <a:gd name="T103" fmla="*/ 54 h 530"/>
                  <a:gd name="T104" fmla="*/ 260 w 336"/>
                  <a:gd name="T105" fmla="*/ 80 h 530"/>
                  <a:gd name="T106" fmla="*/ 270 w 336"/>
                  <a:gd name="T107" fmla="*/ 98 h 530"/>
                  <a:gd name="T108" fmla="*/ 290 w 336"/>
                  <a:gd name="T109" fmla="*/ 116 h 530"/>
                  <a:gd name="T110" fmla="*/ 302 w 336"/>
                  <a:gd name="T111" fmla="*/ 152 h 530"/>
                  <a:gd name="T112" fmla="*/ 296 w 336"/>
                  <a:gd name="T113" fmla="*/ 150 h 5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6" h="530">
                    <a:moveTo>
                      <a:pt x="300" y="138"/>
                    </a:moveTo>
                    <a:lnTo>
                      <a:pt x="288" y="136"/>
                    </a:lnTo>
                    <a:lnTo>
                      <a:pt x="278" y="132"/>
                    </a:lnTo>
                    <a:lnTo>
                      <a:pt x="268" y="126"/>
                    </a:lnTo>
                    <a:lnTo>
                      <a:pt x="260" y="124"/>
                    </a:lnTo>
                    <a:lnTo>
                      <a:pt x="252" y="128"/>
                    </a:lnTo>
                    <a:lnTo>
                      <a:pt x="244" y="142"/>
                    </a:lnTo>
                    <a:lnTo>
                      <a:pt x="236" y="164"/>
                    </a:lnTo>
                    <a:lnTo>
                      <a:pt x="234" y="188"/>
                    </a:lnTo>
                    <a:lnTo>
                      <a:pt x="234" y="210"/>
                    </a:lnTo>
                    <a:lnTo>
                      <a:pt x="236" y="234"/>
                    </a:lnTo>
                    <a:lnTo>
                      <a:pt x="218" y="228"/>
                    </a:lnTo>
                    <a:lnTo>
                      <a:pt x="202" y="216"/>
                    </a:lnTo>
                    <a:lnTo>
                      <a:pt x="190" y="200"/>
                    </a:lnTo>
                    <a:lnTo>
                      <a:pt x="184" y="182"/>
                    </a:lnTo>
                    <a:lnTo>
                      <a:pt x="184" y="180"/>
                    </a:lnTo>
                    <a:lnTo>
                      <a:pt x="186" y="176"/>
                    </a:lnTo>
                    <a:lnTo>
                      <a:pt x="190" y="172"/>
                    </a:lnTo>
                    <a:lnTo>
                      <a:pt x="190" y="170"/>
                    </a:lnTo>
                    <a:lnTo>
                      <a:pt x="190" y="166"/>
                    </a:lnTo>
                    <a:lnTo>
                      <a:pt x="184" y="158"/>
                    </a:lnTo>
                    <a:lnTo>
                      <a:pt x="172" y="156"/>
                    </a:lnTo>
                    <a:lnTo>
                      <a:pt x="158" y="156"/>
                    </a:lnTo>
                    <a:lnTo>
                      <a:pt x="148" y="160"/>
                    </a:lnTo>
                    <a:lnTo>
                      <a:pt x="142" y="162"/>
                    </a:lnTo>
                    <a:lnTo>
                      <a:pt x="140" y="166"/>
                    </a:lnTo>
                    <a:lnTo>
                      <a:pt x="136" y="170"/>
                    </a:lnTo>
                    <a:lnTo>
                      <a:pt x="134" y="174"/>
                    </a:lnTo>
                    <a:lnTo>
                      <a:pt x="132" y="178"/>
                    </a:lnTo>
                    <a:lnTo>
                      <a:pt x="128" y="182"/>
                    </a:lnTo>
                    <a:lnTo>
                      <a:pt x="124" y="184"/>
                    </a:lnTo>
                    <a:lnTo>
                      <a:pt x="118" y="186"/>
                    </a:lnTo>
                    <a:lnTo>
                      <a:pt x="132" y="190"/>
                    </a:lnTo>
                    <a:lnTo>
                      <a:pt x="144" y="194"/>
                    </a:lnTo>
                    <a:lnTo>
                      <a:pt x="154" y="202"/>
                    </a:lnTo>
                    <a:lnTo>
                      <a:pt x="142" y="208"/>
                    </a:lnTo>
                    <a:lnTo>
                      <a:pt x="132" y="206"/>
                    </a:lnTo>
                    <a:lnTo>
                      <a:pt x="124" y="202"/>
                    </a:lnTo>
                    <a:lnTo>
                      <a:pt x="118" y="196"/>
                    </a:lnTo>
                    <a:lnTo>
                      <a:pt x="110" y="190"/>
                    </a:lnTo>
                    <a:lnTo>
                      <a:pt x="100" y="188"/>
                    </a:lnTo>
                    <a:lnTo>
                      <a:pt x="88" y="192"/>
                    </a:lnTo>
                    <a:lnTo>
                      <a:pt x="82" y="200"/>
                    </a:lnTo>
                    <a:lnTo>
                      <a:pt x="76" y="210"/>
                    </a:lnTo>
                    <a:lnTo>
                      <a:pt x="70" y="220"/>
                    </a:lnTo>
                    <a:lnTo>
                      <a:pt x="60" y="228"/>
                    </a:lnTo>
                    <a:lnTo>
                      <a:pt x="48" y="230"/>
                    </a:lnTo>
                    <a:lnTo>
                      <a:pt x="52" y="236"/>
                    </a:lnTo>
                    <a:lnTo>
                      <a:pt x="54" y="242"/>
                    </a:lnTo>
                    <a:lnTo>
                      <a:pt x="56" y="250"/>
                    </a:lnTo>
                    <a:lnTo>
                      <a:pt x="42" y="254"/>
                    </a:lnTo>
                    <a:lnTo>
                      <a:pt x="28" y="258"/>
                    </a:lnTo>
                    <a:lnTo>
                      <a:pt x="18" y="262"/>
                    </a:lnTo>
                    <a:lnTo>
                      <a:pt x="12" y="270"/>
                    </a:lnTo>
                    <a:lnTo>
                      <a:pt x="10" y="280"/>
                    </a:lnTo>
                    <a:lnTo>
                      <a:pt x="14" y="296"/>
                    </a:lnTo>
                    <a:lnTo>
                      <a:pt x="4" y="300"/>
                    </a:lnTo>
                    <a:lnTo>
                      <a:pt x="0" y="310"/>
                    </a:lnTo>
                    <a:lnTo>
                      <a:pt x="0" y="322"/>
                    </a:lnTo>
                    <a:lnTo>
                      <a:pt x="4" y="334"/>
                    </a:lnTo>
                    <a:lnTo>
                      <a:pt x="6" y="346"/>
                    </a:lnTo>
                    <a:lnTo>
                      <a:pt x="8" y="356"/>
                    </a:lnTo>
                    <a:lnTo>
                      <a:pt x="8" y="372"/>
                    </a:lnTo>
                    <a:lnTo>
                      <a:pt x="10" y="392"/>
                    </a:lnTo>
                    <a:lnTo>
                      <a:pt x="12" y="406"/>
                    </a:lnTo>
                    <a:lnTo>
                      <a:pt x="12" y="414"/>
                    </a:lnTo>
                    <a:lnTo>
                      <a:pt x="18" y="414"/>
                    </a:lnTo>
                    <a:lnTo>
                      <a:pt x="22" y="414"/>
                    </a:lnTo>
                    <a:lnTo>
                      <a:pt x="24" y="410"/>
                    </a:lnTo>
                    <a:lnTo>
                      <a:pt x="28" y="408"/>
                    </a:lnTo>
                    <a:lnTo>
                      <a:pt x="32" y="404"/>
                    </a:lnTo>
                    <a:lnTo>
                      <a:pt x="34" y="400"/>
                    </a:lnTo>
                    <a:lnTo>
                      <a:pt x="38" y="398"/>
                    </a:lnTo>
                    <a:lnTo>
                      <a:pt x="50" y="398"/>
                    </a:lnTo>
                    <a:lnTo>
                      <a:pt x="60" y="400"/>
                    </a:lnTo>
                    <a:lnTo>
                      <a:pt x="72" y="402"/>
                    </a:lnTo>
                    <a:lnTo>
                      <a:pt x="86" y="396"/>
                    </a:lnTo>
                    <a:lnTo>
                      <a:pt x="90" y="392"/>
                    </a:lnTo>
                    <a:lnTo>
                      <a:pt x="94" y="388"/>
                    </a:lnTo>
                    <a:lnTo>
                      <a:pt x="98" y="384"/>
                    </a:lnTo>
                    <a:lnTo>
                      <a:pt x="102" y="378"/>
                    </a:lnTo>
                    <a:lnTo>
                      <a:pt x="108" y="374"/>
                    </a:lnTo>
                    <a:lnTo>
                      <a:pt x="124" y="372"/>
                    </a:lnTo>
                    <a:lnTo>
                      <a:pt x="140" y="372"/>
                    </a:lnTo>
                    <a:lnTo>
                      <a:pt x="156" y="372"/>
                    </a:lnTo>
                    <a:lnTo>
                      <a:pt x="164" y="388"/>
                    </a:lnTo>
                    <a:lnTo>
                      <a:pt x="174" y="396"/>
                    </a:lnTo>
                    <a:lnTo>
                      <a:pt x="182" y="408"/>
                    </a:lnTo>
                    <a:lnTo>
                      <a:pt x="188" y="400"/>
                    </a:lnTo>
                    <a:lnTo>
                      <a:pt x="194" y="392"/>
                    </a:lnTo>
                    <a:lnTo>
                      <a:pt x="200" y="384"/>
                    </a:lnTo>
                    <a:lnTo>
                      <a:pt x="202" y="402"/>
                    </a:lnTo>
                    <a:lnTo>
                      <a:pt x="200" y="418"/>
                    </a:lnTo>
                    <a:lnTo>
                      <a:pt x="210" y="428"/>
                    </a:lnTo>
                    <a:lnTo>
                      <a:pt x="224" y="440"/>
                    </a:lnTo>
                    <a:lnTo>
                      <a:pt x="236" y="454"/>
                    </a:lnTo>
                    <a:lnTo>
                      <a:pt x="248" y="464"/>
                    </a:lnTo>
                    <a:lnTo>
                      <a:pt x="260" y="468"/>
                    </a:lnTo>
                    <a:lnTo>
                      <a:pt x="272" y="462"/>
                    </a:lnTo>
                    <a:lnTo>
                      <a:pt x="272" y="470"/>
                    </a:lnTo>
                    <a:lnTo>
                      <a:pt x="268" y="478"/>
                    </a:lnTo>
                    <a:lnTo>
                      <a:pt x="262" y="486"/>
                    </a:lnTo>
                    <a:lnTo>
                      <a:pt x="258" y="496"/>
                    </a:lnTo>
                    <a:lnTo>
                      <a:pt x="262" y="502"/>
                    </a:lnTo>
                    <a:lnTo>
                      <a:pt x="266" y="512"/>
                    </a:lnTo>
                    <a:lnTo>
                      <a:pt x="274" y="522"/>
                    </a:lnTo>
                    <a:lnTo>
                      <a:pt x="278" y="530"/>
                    </a:lnTo>
                    <a:lnTo>
                      <a:pt x="286" y="526"/>
                    </a:lnTo>
                    <a:lnTo>
                      <a:pt x="290" y="516"/>
                    </a:lnTo>
                    <a:lnTo>
                      <a:pt x="292" y="506"/>
                    </a:lnTo>
                    <a:lnTo>
                      <a:pt x="292" y="496"/>
                    </a:lnTo>
                    <a:lnTo>
                      <a:pt x="286" y="496"/>
                    </a:lnTo>
                    <a:lnTo>
                      <a:pt x="280" y="496"/>
                    </a:lnTo>
                    <a:lnTo>
                      <a:pt x="276" y="494"/>
                    </a:lnTo>
                    <a:lnTo>
                      <a:pt x="272" y="490"/>
                    </a:lnTo>
                    <a:lnTo>
                      <a:pt x="270" y="486"/>
                    </a:lnTo>
                    <a:lnTo>
                      <a:pt x="268" y="480"/>
                    </a:lnTo>
                    <a:lnTo>
                      <a:pt x="266" y="474"/>
                    </a:lnTo>
                    <a:lnTo>
                      <a:pt x="268" y="470"/>
                    </a:lnTo>
                    <a:lnTo>
                      <a:pt x="268" y="468"/>
                    </a:lnTo>
                    <a:lnTo>
                      <a:pt x="270" y="466"/>
                    </a:lnTo>
                    <a:lnTo>
                      <a:pt x="274" y="464"/>
                    </a:lnTo>
                    <a:lnTo>
                      <a:pt x="276" y="464"/>
                    </a:lnTo>
                    <a:lnTo>
                      <a:pt x="280" y="462"/>
                    </a:lnTo>
                    <a:lnTo>
                      <a:pt x="284" y="460"/>
                    </a:lnTo>
                    <a:lnTo>
                      <a:pt x="290" y="456"/>
                    </a:lnTo>
                    <a:lnTo>
                      <a:pt x="294" y="452"/>
                    </a:lnTo>
                    <a:lnTo>
                      <a:pt x="298" y="450"/>
                    </a:lnTo>
                    <a:lnTo>
                      <a:pt x="302" y="446"/>
                    </a:lnTo>
                    <a:lnTo>
                      <a:pt x="306" y="440"/>
                    </a:lnTo>
                    <a:lnTo>
                      <a:pt x="308" y="432"/>
                    </a:lnTo>
                    <a:lnTo>
                      <a:pt x="308" y="428"/>
                    </a:lnTo>
                    <a:lnTo>
                      <a:pt x="308" y="422"/>
                    </a:lnTo>
                    <a:lnTo>
                      <a:pt x="306" y="416"/>
                    </a:lnTo>
                    <a:lnTo>
                      <a:pt x="306" y="410"/>
                    </a:lnTo>
                    <a:lnTo>
                      <a:pt x="306" y="404"/>
                    </a:lnTo>
                    <a:lnTo>
                      <a:pt x="310" y="398"/>
                    </a:lnTo>
                    <a:lnTo>
                      <a:pt x="314" y="394"/>
                    </a:lnTo>
                    <a:lnTo>
                      <a:pt x="320" y="390"/>
                    </a:lnTo>
                    <a:lnTo>
                      <a:pt x="324" y="384"/>
                    </a:lnTo>
                    <a:lnTo>
                      <a:pt x="336" y="362"/>
                    </a:lnTo>
                    <a:lnTo>
                      <a:pt x="336" y="340"/>
                    </a:lnTo>
                    <a:lnTo>
                      <a:pt x="328" y="318"/>
                    </a:lnTo>
                    <a:lnTo>
                      <a:pt x="316" y="298"/>
                    </a:lnTo>
                    <a:lnTo>
                      <a:pt x="300" y="278"/>
                    </a:lnTo>
                    <a:lnTo>
                      <a:pt x="288" y="262"/>
                    </a:lnTo>
                    <a:lnTo>
                      <a:pt x="280" y="250"/>
                    </a:lnTo>
                    <a:lnTo>
                      <a:pt x="278" y="236"/>
                    </a:lnTo>
                    <a:lnTo>
                      <a:pt x="276" y="220"/>
                    </a:lnTo>
                    <a:lnTo>
                      <a:pt x="274" y="200"/>
                    </a:lnTo>
                    <a:lnTo>
                      <a:pt x="268" y="182"/>
                    </a:lnTo>
                    <a:lnTo>
                      <a:pt x="258" y="168"/>
                    </a:lnTo>
                    <a:lnTo>
                      <a:pt x="242" y="156"/>
                    </a:lnTo>
                    <a:lnTo>
                      <a:pt x="226" y="150"/>
                    </a:lnTo>
                    <a:lnTo>
                      <a:pt x="208" y="142"/>
                    </a:lnTo>
                    <a:lnTo>
                      <a:pt x="194" y="132"/>
                    </a:lnTo>
                    <a:lnTo>
                      <a:pt x="188" y="120"/>
                    </a:lnTo>
                    <a:lnTo>
                      <a:pt x="190" y="110"/>
                    </a:lnTo>
                    <a:lnTo>
                      <a:pt x="194" y="100"/>
                    </a:lnTo>
                    <a:lnTo>
                      <a:pt x="198" y="90"/>
                    </a:lnTo>
                    <a:lnTo>
                      <a:pt x="198" y="80"/>
                    </a:lnTo>
                    <a:lnTo>
                      <a:pt x="190" y="76"/>
                    </a:lnTo>
                    <a:lnTo>
                      <a:pt x="178" y="70"/>
                    </a:lnTo>
                    <a:lnTo>
                      <a:pt x="162" y="64"/>
                    </a:lnTo>
                    <a:lnTo>
                      <a:pt x="150" y="56"/>
                    </a:lnTo>
                    <a:lnTo>
                      <a:pt x="144" y="48"/>
                    </a:lnTo>
                    <a:lnTo>
                      <a:pt x="146" y="40"/>
                    </a:lnTo>
                    <a:lnTo>
                      <a:pt x="132" y="36"/>
                    </a:lnTo>
                    <a:lnTo>
                      <a:pt x="120" y="28"/>
                    </a:lnTo>
                    <a:lnTo>
                      <a:pt x="110" y="18"/>
                    </a:lnTo>
                    <a:lnTo>
                      <a:pt x="104" y="4"/>
                    </a:lnTo>
                    <a:lnTo>
                      <a:pt x="116" y="0"/>
                    </a:lnTo>
                    <a:lnTo>
                      <a:pt x="124" y="0"/>
                    </a:lnTo>
                    <a:lnTo>
                      <a:pt x="130" y="4"/>
                    </a:lnTo>
                    <a:lnTo>
                      <a:pt x="136" y="10"/>
                    </a:lnTo>
                    <a:lnTo>
                      <a:pt x="142" y="18"/>
                    </a:lnTo>
                    <a:lnTo>
                      <a:pt x="146" y="22"/>
                    </a:lnTo>
                    <a:lnTo>
                      <a:pt x="148" y="24"/>
                    </a:lnTo>
                    <a:lnTo>
                      <a:pt x="150" y="26"/>
                    </a:lnTo>
                    <a:lnTo>
                      <a:pt x="152" y="26"/>
                    </a:lnTo>
                    <a:lnTo>
                      <a:pt x="154" y="26"/>
                    </a:lnTo>
                    <a:lnTo>
                      <a:pt x="156" y="26"/>
                    </a:lnTo>
                    <a:lnTo>
                      <a:pt x="158" y="28"/>
                    </a:lnTo>
                    <a:lnTo>
                      <a:pt x="162" y="28"/>
                    </a:lnTo>
                    <a:lnTo>
                      <a:pt x="168" y="30"/>
                    </a:lnTo>
                    <a:lnTo>
                      <a:pt x="172" y="32"/>
                    </a:lnTo>
                    <a:lnTo>
                      <a:pt x="174" y="34"/>
                    </a:lnTo>
                    <a:lnTo>
                      <a:pt x="176" y="36"/>
                    </a:lnTo>
                    <a:lnTo>
                      <a:pt x="176" y="38"/>
                    </a:lnTo>
                    <a:lnTo>
                      <a:pt x="176" y="42"/>
                    </a:lnTo>
                    <a:lnTo>
                      <a:pt x="176" y="44"/>
                    </a:lnTo>
                    <a:lnTo>
                      <a:pt x="178" y="48"/>
                    </a:lnTo>
                    <a:lnTo>
                      <a:pt x="180" y="54"/>
                    </a:lnTo>
                    <a:lnTo>
                      <a:pt x="180" y="58"/>
                    </a:lnTo>
                    <a:lnTo>
                      <a:pt x="182" y="62"/>
                    </a:lnTo>
                    <a:lnTo>
                      <a:pt x="184" y="66"/>
                    </a:lnTo>
                    <a:lnTo>
                      <a:pt x="186" y="68"/>
                    </a:lnTo>
                    <a:lnTo>
                      <a:pt x="190" y="70"/>
                    </a:lnTo>
                    <a:lnTo>
                      <a:pt x="194" y="70"/>
                    </a:lnTo>
                    <a:lnTo>
                      <a:pt x="200" y="70"/>
                    </a:lnTo>
                    <a:lnTo>
                      <a:pt x="200" y="62"/>
                    </a:lnTo>
                    <a:lnTo>
                      <a:pt x="200" y="56"/>
                    </a:lnTo>
                    <a:lnTo>
                      <a:pt x="202" y="50"/>
                    </a:lnTo>
                    <a:lnTo>
                      <a:pt x="206" y="48"/>
                    </a:lnTo>
                    <a:lnTo>
                      <a:pt x="208" y="46"/>
                    </a:lnTo>
                    <a:lnTo>
                      <a:pt x="214" y="48"/>
                    </a:lnTo>
                    <a:lnTo>
                      <a:pt x="220" y="50"/>
                    </a:lnTo>
                    <a:lnTo>
                      <a:pt x="228" y="54"/>
                    </a:lnTo>
                    <a:lnTo>
                      <a:pt x="240" y="62"/>
                    </a:lnTo>
                    <a:lnTo>
                      <a:pt x="250" y="68"/>
                    </a:lnTo>
                    <a:lnTo>
                      <a:pt x="256" y="74"/>
                    </a:lnTo>
                    <a:lnTo>
                      <a:pt x="260" y="80"/>
                    </a:lnTo>
                    <a:lnTo>
                      <a:pt x="262" y="86"/>
                    </a:lnTo>
                    <a:lnTo>
                      <a:pt x="264" y="92"/>
                    </a:lnTo>
                    <a:lnTo>
                      <a:pt x="268" y="96"/>
                    </a:lnTo>
                    <a:lnTo>
                      <a:pt x="270" y="98"/>
                    </a:lnTo>
                    <a:lnTo>
                      <a:pt x="274" y="98"/>
                    </a:lnTo>
                    <a:lnTo>
                      <a:pt x="276" y="100"/>
                    </a:lnTo>
                    <a:lnTo>
                      <a:pt x="280" y="100"/>
                    </a:lnTo>
                    <a:lnTo>
                      <a:pt x="290" y="116"/>
                    </a:lnTo>
                    <a:lnTo>
                      <a:pt x="302" y="132"/>
                    </a:lnTo>
                    <a:lnTo>
                      <a:pt x="316" y="146"/>
                    </a:lnTo>
                    <a:lnTo>
                      <a:pt x="310" y="150"/>
                    </a:lnTo>
                    <a:lnTo>
                      <a:pt x="302" y="152"/>
                    </a:lnTo>
                    <a:lnTo>
                      <a:pt x="294" y="152"/>
                    </a:lnTo>
                    <a:lnTo>
                      <a:pt x="296" y="150"/>
                    </a:lnTo>
                    <a:lnTo>
                      <a:pt x="298" y="150"/>
                    </a:lnTo>
                    <a:lnTo>
                      <a:pt x="300" y="138"/>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63" name="任意多边形 46"/>
              <p:cNvSpPr>
                <a:spLocks/>
              </p:cNvSpPr>
              <p:nvPr/>
            </p:nvSpPr>
            <p:spPr bwMode="gray">
              <a:xfrm>
                <a:off x="4874" y="1312"/>
                <a:ext cx="336" cy="529"/>
              </a:xfrm>
              <a:custGeom>
                <a:avLst/>
                <a:gdLst>
                  <a:gd name="T0" fmla="*/ 268 w 336"/>
                  <a:gd name="T1" fmla="*/ 126 h 530"/>
                  <a:gd name="T2" fmla="*/ 236 w 336"/>
                  <a:gd name="T3" fmla="*/ 164 h 530"/>
                  <a:gd name="T4" fmla="*/ 218 w 336"/>
                  <a:gd name="T5" fmla="*/ 228 h 530"/>
                  <a:gd name="T6" fmla="*/ 184 w 336"/>
                  <a:gd name="T7" fmla="*/ 180 h 530"/>
                  <a:gd name="T8" fmla="*/ 190 w 336"/>
                  <a:gd name="T9" fmla="*/ 166 h 530"/>
                  <a:gd name="T10" fmla="*/ 148 w 336"/>
                  <a:gd name="T11" fmla="*/ 160 h 530"/>
                  <a:gd name="T12" fmla="*/ 134 w 336"/>
                  <a:gd name="T13" fmla="*/ 174 h 530"/>
                  <a:gd name="T14" fmla="*/ 118 w 336"/>
                  <a:gd name="T15" fmla="*/ 186 h 530"/>
                  <a:gd name="T16" fmla="*/ 142 w 336"/>
                  <a:gd name="T17" fmla="*/ 208 h 530"/>
                  <a:gd name="T18" fmla="*/ 110 w 336"/>
                  <a:gd name="T19" fmla="*/ 190 h 530"/>
                  <a:gd name="T20" fmla="*/ 76 w 336"/>
                  <a:gd name="T21" fmla="*/ 210 h 530"/>
                  <a:gd name="T22" fmla="*/ 52 w 336"/>
                  <a:gd name="T23" fmla="*/ 236 h 530"/>
                  <a:gd name="T24" fmla="*/ 28 w 336"/>
                  <a:gd name="T25" fmla="*/ 258 h 530"/>
                  <a:gd name="T26" fmla="*/ 14 w 336"/>
                  <a:gd name="T27" fmla="*/ 296 h 530"/>
                  <a:gd name="T28" fmla="*/ 4 w 336"/>
                  <a:gd name="T29" fmla="*/ 334 h 530"/>
                  <a:gd name="T30" fmla="*/ 10 w 336"/>
                  <a:gd name="T31" fmla="*/ 392 h 530"/>
                  <a:gd name="T32" fmla="*/ 22 w 336"/>
                  <a:gd name="T33" fmla="*/ 414 h 530"/>
                  <a:gd name="T34" fmla="*/ 34 w 336"/>
                  <a:gd name="T35" fmla="*/ 400 h 530"/>
                  <a:gd name="T36" fmla="*/ 72 w 336"/>
                  <a:gd name="T37" fmla="*/ 402 h 530"/>
                  <a:gd name="T38" fmla="*/ 98 w 336"/>
                  <a:gd name="T39" fmla="*/ 384 h 530"/>
                  <a:gd name="T40" fmla="*/ 140 w 336"/>
                  <a:gd name="T41" fmla="*/ 372 h 530"/>
                  <a:gd name="T42" fmla="*/ 182 w 336"/>
                  <a:gd name="T43" fmla="*/ 408 h 530"/>
                  <a:gd name="T44" fmla="*/ 202 w 336"/>
                  <a:gd name="T45" fmla="*/ 402 h 530"/>
                  <a:gd name="T46" fmla="*/ 236 w 336"/>
                  <a:gd name="T47" fmla="*/ 454 h 530"/>
                  <a:gd name="T48" fmla="*/ 272 w 336"/>
                  <a:gd name="T49" fmla="*/ 470 h 530"/>
                  <a:gd name="T50" fmla="*/ 262 w 336"/>
                  <a:gd name="T51" fmla="*/ 502 h 530"/>
                  <a:gd name="T52" fmla="*/ 286 w 336"/>
                  <a:gd name="T53" fmla="*/ 526 h 530"/>
                  <a:gd name="T54" fmla="*/ 286 w 336"/>
                  <a:gd name="T55" fmla="*/ 496 h 530"/>
                  <a:gd name="T56" fmla="*/ 270 w 336"/>
                  <a:gd name="T57" fmla="*/ 486 h 530"/>
                  <a:gd name="T58" fmla="*/ 268 w 336"/>
                  <a:gd name="T59" fmla="*/ 468 h 530"/>
                  <a:gd name="T60" fmla="*/ 280 w 336"/>
                  <a:gd name="T61" fmla="*/ 462 h 530"/>
                  <a:gd name="T62" fmla="*/ 298 w 336"/>
                  <a:gd name="T63" fmla="*/ 450 h 530"/>
                  <a:gd name="T64" fmla="*/ 308 w 336"/>
                  <a:gd name="T65" fmla="*/ 428 h 530"/>
                  <a:gd name="T66" fmla="*/ 306 w 336"/>
                  <a:gd name="T67" fmla="*/ 404 h 530"/>
                  <a:gd name="T68" fmla="*/ 324 w 336"/>
                  <a:gd name="T69" fmla="*/ 384 h 530"/>
                  <a:gd name="T70" fmla="*/ 316 w 336"/>
                  <a:gd name="T71" fmla="*/ 298 h 530"/>
                  <a:gd name="T72" fmla="*/ 278 w 336"/>
                  <a:gd name="T73" fmla="*/ 236 h 530"/>
                  <a:gd name="T74" fmla="*/ 258 w 336"/>
                  <a:gd name="T75" fmla="*/ 168 h 530"/>
                  <a:gd name="T76" fmla="*/ 194 w 336"/>
                  <a:gd name="T77" fmla="*/ 132 h 530"/>
                  <a:gd name="T78" fmla="*/ 198 w 336"/>
                  <a:gd name="T79" fmla="*/ 90 h 530"/>
                  <a:gd name="T80" fmla="*/ 162 w 336"/>
                  <a:gd name="T81" fmla="*/ 64 h 530"/>
                  <a:gd name="T82" fmla="*/ 132 w 336"/>
                  <a:gd name="T83" fmla="*/ 36 h 530"/>
                  <a:gd name="T84" fmla="*/ 116 w 336"/>
                  <a:gd name="T85" fmla="*/ 0 h 530"/>
                  <a:gd name="T86" fmla="*/ 142 w 336"/>
                  <a:gd name="T87" fmla="*/ 18 h 530"/>
                  <a:gd name="T88" fmla="*/ 152 w 336"/>
                  <a:gd name="T89" fmla="*/ 26 h 530"/>
                  <a:gd name="T90" fmla="*/ 162 w 336"/>
                  <a:gd name="T91" fmla="*/ 28 h 530"/>
                  <a:gd name="T92" fmla="*/ 176 w 336"/>
                  <a:gd name="T93" fmla="*/ 36 h 530"/>
                  <a:gd name="T94" fmla="*/ 178 w 336"/>
                  <a:gd name="T95" fmla="*/ 48 h 530"/>
                  <a:gd name="T96" fmla="*/ 184 w 336"/>
                  <a:gd name="T97" fmla="*/ 66 h 530"/>
                  <a:gd name="T98" fmla="*/ 200 w 336"/>
                  <a:gd name="T99" fmla="*/ 70 h 530"/>
                  <a:gd name="T100" fmla="*/ 206 w 336"/>
                  <a:gd name="T101" fmla="*/ 48 h 530"/>
                  <a:gd name="T102" fmla="*/ 228 w 336"/>
                  <a:gd name="T103" fmla="*/ 54 h 530"/>
                  <a:gd name="T104" fmla="*/ 260 w 336"/>
                  <a:gd name="T105" fmla="*/ 80 h 530"/>
                  <a:gd name="T106" fmla="*/ 270 w 336"/>
                  <a:gd name="T107" fmla="*/ 98 h 530"/>
                  <a:gd name="T108" fmla="*/ 290 w 336"/>
                  <a:gd name="T109" fmla="*/ 116 h 530"/>
                  <a:gd name="T110" fmla="*/ 302 w 336"/>
                  <a:gd name="T111" fmla="*/ 152 h 530"/>
                  <a:gd name="T112" fmla="*/ 296 w 336"/>
                  <a:gd name="T113" fmla="*/ 150 h 5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6" h="530">
                    <a:moveTo>
                      <a:pt x="300" y="138"/>
                    </a:moveTo>
                    <a:lnTo>
                      <a:pt x="288" y="136"/>
                    </a:lnTo>
                    <a:lnTo>
                      <a:pt x="278" y="132"/>
                    </a:lnTo>
                    <a:lnTo>
                      <a:pt x="268" y="126"/>
                    </a:lnTo>
                    <a:lnTo>
                      <a:pt x="260" y="124"/>
                    </a:lnTo>
                    <a:lnTo>
                      <a:pt x="252" y="128"/>
                    </a:lnTo>
                    <a:lnTo>
                      <a:pt x="244" y="142"/>
                    </a:lnTo>
                    <a:lnTo>
                      <a:pt x="236" y="164"/>
                    </a:lnTo>
                    <a:lnTo>
                      <a:pt x="234" y="188"/>
                    </a:lnTo>
                    <a:lnTo>
                      <a:pt x="234" y="210"/>
                    </a:lnTo>
                    <a:lnTo>
                      <a:pt x="236" y="234"/>
                    </a:lnTo>
                    <a:lnTo>
                      <a:pt x="218" y="228"/>
                    </a:lnTo>
                    <a:lnTo>
                      <a:pt x="202" y="216"/>
                    </a:lnTo>
                    <a:lnTo>
                      <a:pt x="190" y="200"/>
                    </a:lnTo>
                    <a:lnTo>
                      <a:pt x="184" y="182"/>
                    </a:lnTo>
                    <a:lnTo>
                      <a:pt x="184" y="180"/>
                    </a:lnTo>
                    <a:lnTo>
                      <a:pt x="186" y="176"/>
                    </a:lnTo>
                    <a:lnTo>
                      <a:pt x="190" y="172"/>
                    </a:lnTo>
                    <a:lnTo>
                      <a:pt x="190" y="170"/>
                    </a:lnTo>
                    <a:lnTo>
                      <a:pt x="190" y="166"/>
                    </a:lnTo>
                    <a:lnTo>
                      <a:pt x="184" y="158"/>
                    </a:lnTo>
                    <a:lnTo>
                      <a:pt x="172" y="156"/>
                    </a:lnTo>
                    <a:lnTo>
                      <a:pt x="158" y="156"/>
                    </a:lnTo>
                    <a:lnTo>
                      <a:pt x="148" y="160"/>
                    </a:lnTo>
                    <a:lnTo>
                      <a:pt x="142" y="162"/>
                    </a:lnTo>
                    <a:lnTo>
                      <a:pt x="140" y="166"/>
                    </a:lnTo>
                    <a:lnTo>
                      <a:pt x="136" y="170"/>
                    </a:lnTo>
                    <a:lnTo>
                      <a:pt x="134" y="174"/>
                    </a:lnTo>
                    <a:lnTo>
                      <a:pt x="132" y="178"/>
                    </a:lnTo>
                    <a:lnTo>
                      <a:pt x="128" y="182"/>
                    </a:lnTo>
                    <a:lnTo>
                      <a:pt x="124" y="184"/>
                    </a:lnTo>
                    <a:lnTo>
                      <a:pt x="118" y="186"/>
                    </a:lnTo>
                    <a:lnTo>
                      <a:pt x="132" y="190"/>
                    </a:lnTo>
                    <a:lnTo>
                      <a:pt x="144" y="194"/>
                    </a:lnTo>
                    <a:lnTo>
                      <a:pt x="154" y="202"/>
                    </a:lnTo>
                    <a:lnTo>
                      <a:pt x="142" y="208"/>
                    </a:lnTo>
                    <a:lnTo>
                      <a:pt x="132" y="206"/>
                    </a:lnTo>
                    <a:lnTo>
                      <a:pt x="124" y="202"/>
                    </a:lnTo>
                    <a:lnTo>
                      <a:pt x="118" y="196"/>
                    </a:lnTo>
                    <a:lnTo>
                      <a:pt x="110" y="190"/>
                    </a:lnTo>
                    <a:lnTo>
                      <a:pt x="100" y="188"/>
                    </a:lnTo>
                    <a:lnTo>
                      <a:pt x="88" y="192"/>
                    </a:lnTo>
                    <a:lnTo>
                      <a:pt x="82" y="200"/>
                    </a:lnTo>
                    <a:lnTo>
                      <a:pt x="76" y="210"/>
                    </a:lnTo>
                    <a:lnTo>
                      <a:pt x="70" y="220"/>
                    </a:lnTo>
                    <a:lnTo>
                      <a:pt x="60" y="228"/>
                    </a:lnTo>
                    <a:lnTo>
                      <a:pt x="48" y="230"/>
                    </a:lnTo>
                    <a:lnTo>
                      <a:pt x="52" y="236"/>
                    </a:lnTo>
                    <a:lnTo>
                      <a:pt x="54" y="242"/>
                    </a:lnTo>
                    <a:lnTo>
                      <a:pt x="56" y="250"/>
                    </a:lnTo>
                    <a:lnTo>
                      <a:pt x="42" y="254"/>
                    </a:lnTo>
                    <a:lnTo>
                      <a:pt x="28" y="258"/>
                    </a:lnTo>
                    <a:lnTo>
                      <a:pt x="18" y="262"/>
                    </a:lnTo>
                    <a:lnTo>
                      <a:pt x="12" y="270"/>
                    </a:lnTo>
                    <a:lnTo>
                      <a:pt x="10" y="280"/>
                    </a:lnTo>
                    <a:lnTo>
                      <a:pt x="14" y="296"/>
                    </a:lnTo>
                    <a:lnTo>
                      <a:pt x="4" y="300"/>
                    </a:lnTo>
                    <a:lnTo>
                      <a:pt x="0" y="310"/>
                    </a:lnTo>
                    <a:lnTo>
                      <a:pt x="0" y="322"/>
                    </a:lnTo>
                    <a:lnTo>
                      <a:pt x="4" y="334"/>
                    </a:lnTo>
                    <a:lnTo>
                      <a:pt x="6" y="346"/>
                    </a:lnTo>
                    <a:lnTo>
                      <a:pt x="8" y="356"/>
                    </a:lnTo>
                    <a:lnTo>
                      <a:pt x="8" y="372"/>
                    </a:lnTo>
                    <a:lnTo>
                      <a:pt x="10" y="392"/>
                    </a:lnTo>
                    <a:lnTo>
                      <a:pt x="12" y="406"/>
                    </a:lnTo>
                    <a:lnTo>
                      <a:pt x="12" y="414"/>
                    </a:lnTo>
                    <a:lnTo>
                      <a:pt x="18" y="414"/>
                    </a:lnTo>
                    <a:lnTo>
                      <a:pt x="22" y="414"/>
                    </a:lnTo>
                    <a:lnTo>
                      <a:pt x="24" y="410"/>
                    </a:lnTo>
                    <a:lnTo>
                      <a:pt x="28" y="408"/>
                    </a:lnTo>
                    <a:lnTo>
                      <a:pt x="32" y="404"/>
                    </a:lnTo>
                    <a:lnTo>
                      <a:pt x="34" y="400"/>
                    </a:lnTo>
                    <a:lnTo>
                      <a:pt x="38" y="398"/>
                    </a:lnTo>
                    <a:lnTo>
                      <a:pt x="50" y="398"/>
                    </a:lnTo>
                    <a:lnTo>
                      <a:pt x="60" y="400"/>
                    </a:lnTo>
                    <a:lnTo>
                      <a:pt x="72" y="402"/>
                    </a:lnTo>
                    <a:lnTo>
                      <a:pt x="86" y="396"/>
                    </a:lnTo>
                    <a:lnTo>
                      <a:pt x="90" y="392"/>
                    </a:lnTo>
                    <a:lnTo>
                      <a:pt x="94" y="388"/>
                    </a:lnTo>
                    <a:lnTo>
                      <a:pt x="98" y="384"/>
                    </a:lnTo>
                    <a:lnTo>
                      <a:pt x="102" y="378"/>
                    </a:lnTo>
                    <a:lnTo>
                      <a:pt x="108" y="374"/>
                    </a:lnTo>
                    <a:lnTo>
                      <a:pt x="124" y="372"/>
                    </a:lnTo>
                    <a:lnTo>
                      <a:pt x="140" y="372"/>
                    </a:lnTo>
                    <a:lnTo>
                      <a:pt x="156" y="372"/>
                    </a:lnTo>
                    <a:lnTo>
                      <a:pt x="164" y="388"/>
                    </a:lnTo>
                    <a:lnTo>
                      <a:pt x="174" y="396"/>
                    </a:lnTo>
                    <a:lnTo>
                      <a:pt x="182" y="408"/>
                    </a:lnTo>
                    <a:lnTo>
                      <a:pt x="188" y="400"/>
                    </a:lnTo>
                    <a:lnTo>
                      <a:pt x="194" y="392"/>
                    </a:lnTo>
                    <a:lnTo>
                      <a:pt x="200" y="384"/>
                    </a:lnTo>
                    <a:lnTo>
                      <a:pt x="202" y="402"/>
                    </a:lnTo>
                    <a:lnTo>
                      <a:pt x="200" y="418"/>
                    </a:lnTo>
                    <a:lnTo>
                      <a:pt x="210" y="428"/>
                    </a:lnTo>
                    <a:lnTo>
                      <a:pt x="224" y="440"/>
                    </a:lnTo>
                    <a:lnTo>
                      <a:pt x="236" y="454"/>
                    </a:lnTo>
                    <a:lnTo>
                      <a:pt x="248" y="464"/>
                    </a:lnTo>
                    <a:lnTo>
                      <a:pt x="260" y="468"/>
                    </a:lnTo>
                    <a:lnTo>
                      <a:pt x="272" y="462"/>
                    </a:lnTo>
                    <a:lnTo>
                      <a:pt x="272" y="470"/>
                    </a:lnTo>
                    <a:lnTo>
                      <a:pt x="268" y="478"/>
                    </a:lnTo>
                    <a:lnTo>
                      <a:pt x="262" y="486"/>
                    </a:lnTo>
                    <a:lnTo>
                      <a:pt x="258" y="496"/>
                    </a:lnTo>
                    <a:lnTo>
                      <a:pt x="262" y="502"/>
                    </a:lnTo>
                    <a:lnTo>
                      <a:pt x="266" y="512"/>
                    </a:lnTo>
                    <a:lnTo>
                      <a:pt x="274" y="522"/>
                    </a:lnTo>
                    <a:lnTo>
                      <a:pt x="278" y="530"/>
                    </a:lnTo>
                    <a:lnTo>
                      <a:pt x="286" y="526"/>
                    </a:lnTo>
                    <a:lnTo>
                      <a:pt x="290" y="516"/>
                    </a:lnTo>
                    <a:lnTo>
                      <a:pt x="292" y="506"/>
                    </a:lnTo>
                    <a:lnTo>
                      <a:pt x="292" y="496"/>
                    </a:lnTo>
                    <a:lnTo>
                      <a:pt x="286" y="496"/>
                    </a:lnTo>
                    <a:lnTo>
                      <a:pt x="280" y="496"/>
                    </a:lnTo>
                    <a:lnTo>
                      <a:pt x="276" y="494"/>
                    </a:lnTo>
                    <a:lnTo>
                      <a:pt x="272" y="490"/>
                    </a:lnTo>
                    <a:lnTo>
                      <a:pt x="270" y="486"/>
                    </a:lnTo>
                    <a:lnTo>
                      <a:pt x="268" y="480"/>
                    </a:lnTo>
                    <a:lnTo>
                      <a:pt x="266" y="474"/>
                    </a:lnTo>
                    <a:lnTo>
                      <a:pt x="268" y="470"/>
                    </a:lnTo>
                    <a:lnTo>
                      <a:pt x="268" y="468"/>
                    </a:lnTo>
                    <a:lnTo>
                      <a:pt x="270" y="466"/>
                    </a:lnTo>
                    <a:lnTo>
                      <a:pt x="274" y="464"/>
                    </a:lnTo>
                    <a:lnTo>
                      <a:pt x="276" y="464"/>
                    </a:lnTo>
                    <a:lnTo>
                      <a:pt x="280" y="462"/>
                    </a:lnTo>
                    <a:lnTo>
                      <a:pt x="284" y="460"/>
                    </a:lnTo>
                    <a:lnTo>
                      <a:pt x="290" y="456"/>
                    </a:lnTo>
                    <a:lnTo>
                      <a:pt x="294" y="452"/>
                    </a:lnTo>
                    <a:lnTo>
                      <a:pt x="298" y="450"/>
                    </a:lnTo>
                    <a:lnTo>
                      <a:pt x="302" y="446"/>
                    </a:lnTo>
                    <a:lnTo>
                      <a:pt x="306" y="440"/>
                    </a:lnTo>
                    <a:lnTo>
                      <a:pt x="308" y="432"/>
                    </a:lnTo>
                    <a:lnTo>
                      <a:pt x="308" y="428"/>
                    </a:lnTo>
                    <a:lnTo>
                      <a:pt x="308" y="422"/>
                    </a:lnTo>
                    <a:lnTo>
                      <a:pt x="306" y="416"/>
                    </a:lnTo>
                    <a:lnTo>
                      <a:pt x="306" y="410"/>
                    </a:lnTo>
                    <a:lnTo>
                      <a:pt x="306" y="404"/>
                    </a:lnTo>
                    <a:lnTo>
                      <a:pt x="310" y="398"/>
                    </a:lnTo>
                    <a:lnTo>
                      <a:pt x="314" y="394"/>
                    </a:lnTo>
                    <a:lnTo>
                      <a:pt x="320" y="390"/>
                    </a:lnTo>
                    <a:lnTo>
                      <a:pt x="324" y="384"/>
                    </a:lnTo>
                    <a:lnTo>
                      <a:pt x="336" y="362"/>
                    </a:lnTo>
                    <a:lnTo>
                      <a:pt x="336" y="340"/>
                    </a:lnTo>
                    <a:lnTo>
                      <a:pt x="328" y="318"/>
                    </a:lnTo>
                    <a:lnTo>
                      <a:pt x="316" y="298"/>
                    </a:lnTo>
                    <a:lnTo>
                      <a:pt x="300" y="278"/>
                    </a:lnTo>
                    <a:lnTo>
                      <a:pt x="288" y="262"/>
                    </a:lnTo>
                    <a:lnTo>
                      <a:pt x="280" y="250"/>
                    </a:lnTo>
                    <a:lnTo>
                      <a:pt x="278" y="236"/>
                    </a:lnTo>
                    <a:lnTo>
                      <a:pt x="276" y="220"/>
                    </a:lnTo>
                    <a:lnTo>
                      <a:pt x="274" y="200"/>
                    </a:lnTo>
                    <a:lnTo>
                      <a:pt x="268" y="182"/>
                    </a:lnTo>
                    <a:lnTo>
                      <a:pt x="258" y="168"/>
                    </a:lnTo>
                    <a:lnTo>
                      <a:pt x="242" y="156"/>
                    </a:lnTo>
                    <a:lnTo>
                      <a:pt x="226" y="150"/>
                    </a:lnTo>
                    <a:lnTo>
                      <a:pt x="208" y="142"/>
                    </a:lnTo>
                    <a:lnTo>
                      <a:pt x="194" y="132"/>
                    </a:lnTo>
                    <a:lnTo>
                      <a:pt x="188" y="120"/>
                    </a:lnTo>
                    <a:lnTo>
                      <a:pt x="190" y="110"/>
                    </a:lnTo>
                    <a:lnTo>
                      <a:pt x="194" y="100"/>
                    </a:lnTo>
                    <a:lnTo>
                      <a:pt x="198" y="90"/>
                    </a:lnTo>
                    <a:lnTo>
                      <a:pt x="198" y="80"/>
                    </a:lnTo>
                    <a:lnTo>
                      <a:pt x="190" y="76"/>
                    </a:lnTo>
                    <a:lnTo>
                      <a:pt x="178" y="70"/>
                    </a:lnTo>
                    <a:lnTo>
                      <a:pt x="162" y="64"/>
                    </a:lnTo>
                    <a:lnTo>
                      <a:pt x="150" y="56"/>
                    </a:lnTo>
                    <a:lnTo>
                      <a:pt x="144" y="48"/>
                    </a:lnTo>
                    <a:lnTo>
                      <a:pt x="146" y="40"/>
                    </a:lnTo>
                    <a:lnTo>
                      <a:pt x="132" y="36"/>
                    </a:lnTo>
                    <a:lnTo>
                      <a:pt x="120" y="28"/>
                    </a:lnTo>
                    <a:lnTo>
                      <a:pt x="110" y="18"/>
                    </a:lnTo>
                    <a:lnTo>
                      <a:pt x="104" y="4"/>
                    </a:lnTo>
                    <a:lnTo>
                      <a:pt x="116" y="0"/>
                    </a:lnTo>
                    <a:lnTo>
                      <a:pt x="124" y="0"/>
                    </a:lnTo>
                    <a:lnTo>
                      <a:pt x="130" y="4"/>
                    </a:lnTo>
                    <a:lnTo>
                      <a:pt x="136" y="10"/>
                    </a:lnTo>
                    <a:lnTo>
                      <a:pt x="142" y="18"/>
                    </a:lnTo>
                    <a:lnTo>
                      <a:pt x="146" y="22"/>
                    </a:lnTo>
                    <a:lnTo>
                      <a:pt x="148" y="24"/>
                    </a:lnTo>
                    <a:lnTo>
                      <a:pt x="150" y="26"/>
                    </a:lnTo>
                    <a:lnTo>
                      <a:pt x="152" y="26"/>
                    </a:lnTo>
                    <a:lnTo>
                      <a:pt x="154" y="26"/>
                    </a:lnTo>
                    <a:lnTo>
                      <a:pt x="156" y="26"/>
                    </a:lnTo>
                    <a:lnTo>
                      <a:pt x="158" y="28"/>
                    </a:lnTo>
                    <a:lnTo>
                      <a:pt x="162" y="28"/>
                    </a:lnTo>
                    <a:lnTo>
                      <a:pt x="168" y="30"/>
                    </a:lnTo>
                    <a:lnTo>
                      <a:pt x="172" y="32"/>
                    </a:lnTo>
                    <a:lnTo>
                      <a:pt x="174" y="34"/>
                    </a:lnTo>
                    <a:lnTo>
                      <a:pt x="176" y="36"/>
                    </a:lnTo>
                    <a:lnTo>
                      <a:pt x="176" y="38"/>
                    </a:lnTo>
                    <a:lnTo>
                      <a:pt x="176" y="42"/>
                    </a:lnTo>
                    <a:lnTo>
                      <a:pt x="176" y="44"/>
                    </a:lnTo>
                    <a:lnTo>
                      <a:pt x="178" y="48"/>
                    </a:lnTo>
                    <a:lnTo>
                      <a:pt x="180" y="54"/>
                    </a:lnTo>
                    <a:lnTo>
                      <a:pt x="180" y="58"/>
                    </a:lnTo>
                    <a:lnTo>
                      <a:pt x="182" y="62"/>
                    </a:lnTo>
                    <a:lnTo>
                      <a:pt x="184" y="66"/>
                    </a:lnTo>
                    <a:lnTo>
                      <a:pt x="186" y="68"/>
                    </a:lnTo>
                    <a:lnTo>
                      <a:pt x="190" y="70"/>
                    </a:lnTo>
                    <a:lnTo>
                      <a:pt x="194" y="70"/>
                    </a:lnTo>
                    <a:lnTo>
                      <a:pt x="200" y="70"/>
                    </a:lnTo>
                    <a:lnTo>
                      <a:pt x="200" y="62"/>
                    </a:lnTo>
                    <a:lnTo>
                      <a:pt x="200" y="56"/>
                    </a:lnTo>
                    <a:lnTo>
                      <a:pt x="202" y="50"/>
                    </a:lnTo>
                    <a:lnTo>
                      <a:pt x="206" y="48"/>
                    </a:lnTo>
                    <a:lnTo>
                      <a:pt x="208" y="46"/>
                    </a:lnTo>
                    <a:lnTo>
                      <a:pt x="214" y="48"/>
                    </a:lnTo>
                    <a:lnTo>
                      <a:pt x="220" y="50"/>
                    </a:lnTo>
                    <a:lnTo>
                      <a:pt x="228" y="54"/>
                    </a:lnTo>
                    <a:lnTo>
                      <a:pt x="240" y="62"/>
                    </a:lnTo>
                    <a:lnTo>
                      <a:pt x="250" y="68"/>
                    </a:lnTo>
                    <a:lnTo>
                      <a:pt x="256" y="74"/>
                    </a:lnTo>
                    <a:lnTo>
                      <a:pt x="260" y="80"/>
                    </a:lnTo>
                    <a:lnTo>
                      <a:pt x="262" y="86"/>
                    </a:lnTo>
                    <a:lnTo>
                      <a:pt x="264" y="92"/>
                    </a:lnTo>
                    <a:lnTo>
                      <a:pt x="268" y="96"/>
                    </a:lnTo>
                    <a:lnTo>
                      <a:pt x="270" y="98"/>
                    </a:lnTo>
                    <a:lnTo>
                      <a:pt x="274" y="98"/>
                    </a:lnTo>
                    <a:lnTo>
                      <a:pt x="276" y="100"/>
                    </a:lnTo>
                    <a:lnTo>
                      <a:pt x="280" y="100"/>
                    </a:lnTo>
                    <a:lnTo>
                      <a:pt x="290" y="116"/>
                    </a:lnTo>
                    <a:lnTo>
                      <a:pt x="302" y="132"/>
                    </a:lnTo>
                    <a:lnTo>
                      <a:pt x="316" y="146"/>
                    </a:lnTo>
                    <a:lnTo>
                      <a:pt x="310" y="150"/>
                    </a:lnTo>
                    <a:lnTo>
                      <a:pt x="302" y="152"/>
                    </a:lnTo>
                    <a:lnTo>
                      <a:pt x="294" y="152"/>
                    </a:lnTo>
                    <a:lnTo>
                      <a:pt x="296" y="150"/>
                    </a:lnTo>
                    <a:lnTo>
                      <a:pt x="298" y="150"/>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64" name="任意多边形 47"/>
              <p:cNvSpPr>
                <a:spLocks/>
              </p:cNvSpPr>
              <p:nvPr/>
            </p:nvSpPr>
            <p:spPr bwMode="gray">
              <a:xfrm>
                <a:off x="4240" y="1477"/>
                <a:ext cx="67" cy="155"/>
              </a:xfrm>
              <a:custGeom>
                <a:avLst/>
                <a:gdLst>
                  <a:gd name="T0" fmla="*/ 68 w 68"/>
                  <a:gd name="T1" fmla="*/ 0 h 154"/>
                  <a:gd name="T2" fmla="*/ 64 w 68"/>
                  <a:gd name="T3" fmla="*/ 2 h 154"/>
                  <a:gd name="T4" fmla="*/ 60 w 68"/>
                  <a:gd name="T5" fmla="*/ 4 h 154"/>
                  <a:gd name="T6" fmla="*/ 56 w 68"/>
                  <a:gd name="T7" fmla="*/ 8 h 154"/>
                  <a:gd name="T8" fmla="*/ 50 w 68"/>
                  <a:gd name="T9" fmla="*/ 12 h 154"/>
                  <a:gd name="T10" fmla="*/ 46 w 68"/>
                  <a:gd name="T11" fmla="*/ 16 h 154"/>
                  <a:gd name="T12" fmla="*/ 44 w 68"/>
                  <a:gd name="T13" fmla="*/ 20 h 154"/>
                  <a:gd name="T14" fmla="*/ 44 w 68"/>
                  <a:gd name="T15" fmla="*/ 24 h 154"/>
                  <a:gd name="T16" fmla="*/ 42 w 68"/>
                  <a:gd name="T17" fmla="*/ 30 h 154"/>
                  <a:gd name="T18" fmla="*/ 42 w 68"/>
                  <a:gd name="T19" fmla="*/ 34 h 154"/>
                  <a:gd name="T20" fmla="*/ 40 w 68"/>
                  <a:gd name="T21" fmla="*/ 36 h 154"/>
                  <a:gd name="T22" fmla="*/ 34 w 68"/>
                  <a:gd name="T23" fmla="*/ 42 h 154"/>
                  <a:gd name="T24" fmla="*/ 28 w 68"/>
                  <a:gd name="T25" fmla="*/ 44 h 154"/>
                  <a:gd name="T26" fmla="*/ 24 w 68"/>
                  <a:gd name="T27" fmla="*/ 48 h 154"/>
                  <a:gd name="T28" fmla="*/ 18 w 68"/>
                  <a:gd name="T29" fmla="*/ 50 h 154"/>
                  <a:gd name="T30" fmla="*/ 14 w 68"/>
                  <a:gd name="T31" fmla="*/ 54 h 154"/>
                  <a:gd name="T32" fmla="*/ 10 w 68"/>
                  <a:gd name="T33" fmla="*/ 60 h 154"/>
                  <a:gd name="T34" fmla="*/ 6 w 68"/>
                  <a:gd name="T35" fmla="*/ 70 h 154"/>
                  <a:gd name="T36" fmla="*/ 6 w 68"/>
                  <a:gd name="T37" fmla="*/ 80 h 154"/>
                  <a:gd name="T38" fmla="*/ 8 w 68"/>
                  <a:gd name="T39" fmla="*/ 88 h 154"/>
                  <a:gd name="T40" fmla="*/ 12 w 68"/>
                  <a:gd name="T41" fmla="*/ 100 h 154"/>
                  <a:gd name="T42" fmla="*/ 14 w 68"/>
                  <a:gd name="T43" fmla="*/ 104 h 154"/>
                  <a:gd name="T44" fmla="*/ 16 w 68"/>
                  <a:gd name="T45" fmla="*/ 106 h 154"/>
                  <a:gd name="T46" fmla="*/ 16 w 68"/>
                  <a:gd name="T47" fmla="*/ 108 h 154"/>
                  <a:gd name="T48" fmla="*/ 18 w 68"/>
                  <a:gd name="T49" fmla="*/ 108 h 154"/>
                  <a:gd name="T50" fmla="*/ 18 w 68"/>
                  <a:gd name="T51" fmla="*/ 110 h 154"/>
                  <a:gd name="T52" fmla="*/ 16 w 68"/>
                  <a:gd name="T53" fmla="*/ 114 h 154"/>
                  <a:gd name="T54" fmla="*/ 14 w 68"/>
                  <a:gd name="T55" fmla="*/ 118 h 154"/>
                  <a:gd name="T56" fmla="*/ 12 w 68"/>
                  <a:gd name="T57" fmla="*/ 120 h 154"/>
                  <a:gd name="T58" fmla="*/ 8 w 68"/>
                  <a:gd name="T59" fmla="*/ 124 h 154"/>
                  <a:gd name="T60" fmla="*/ 4 w 68"/>
                  <a:gd name="T61" fmla="*/ 126 h 154"/>
                  <a:gd name="T62" fmla="*/ 0 w 68"/>
                  <a:gd name="T63" fmla="*/ 128 h 154"/>
                  <a:gd name="T64" fmla="*/ 0 w 68"/>
                  <a:gd name="T65" fmla="*/ 132 h 154"/>
                  <a:gd name="T66" fmla="*/ 0 w 68"/>
                  <a:gd name="T67" fmla="*/ 136 h 154"/>
                  <a:gd name="T68" fmla="*/ 2 w 68"/>
                  <a:gd name="T69" fmla="*/ 140 h 154"/>
                  <a:gd name="T70" fmla="*/ 8 w 68"/>
                  <a:gd name="T71" fmla="*/ 144 h 154"/>
                  <a:gd name="T72" fmla="*/ 12 w 68"/>
                  <a:gd name="T73" fmla="*/ 148 h 154"/>
                  <a:gd name="T74" fmla="*/ 18 w 68"/>
                  <a:gd name="T75" fmla="*/ 152 h 154"/>
                  <a:gd name="T76" fmla="*/ 24 w 68"/>
                  <a:gd name="T77" fmla="*/ 154 h 154"/>
                  <a:gd name="T78" fmla="*/ 28 w 68"/>
                  <a:gd name="T79" fmla="*/ 154 h 154"/>
                  <a:gd name="T80" fmla="*/ 38 w 68"/>
                  <a:gd name="T81" fmla="*/ 148 h 154"/>
                  <a:gd name="T82" fmla="*/ 44 w 68"/>
                  <a:gd name="T83" fmla="*/ 132 h 154"/>
                  <a:gd name="T84" fmla="*/ 48 w 68"/>
                  <a:gd name="T85" fmla="*/ 114 h 154"/>
                  <a:gd name="T86" fmla="*/ 50 w 68"/>
                  <a:gd name="T87" fmla="*/ 96 h 154"/>
                  <a:gd name="T88" fmla="*/ 54 w 68"/>
                  <a:gd name="T89" fmla="*/ 82 h 154"/>
                  <a:gd name="T90" fmla="*/ 56 w 68"/>
                  <a:gd name="T91" fmla="*/ 74 h 154"/>
                  <a:gd name="T92" fmla="*/ 60 w 68"/>
                  <a:gd name="T93" fmla="*/ 62 h 154"/>
                  <a:gd name="T94" fmla="*/ 62 w 68"/>
                  <a:gd name="T95" fmla="*/ 50 h 154"/>
                  <a:gd name="T96" fmla="*/ 66 w 68"/>
                  <a:gd name="T97" fmla="*/ 36 h 154"/>
                  <a:gd name="T98" fmla="*/ 66 w 68"/>
                  <a:gd name="T99" fmla="*/ 24 h 154"/>
                  <a:gd name="T100" fmla="*/ 64 w 68"/>
                  <a:gd name="T101" fmla="*/ 14 h 154"/>
                  <a:gd name="T102" fmla="*/ 60 w 68"/>
                  <a:gd name="T103" fmla="*/ 6 h 154"/>
                  <a:gd name="T104" fmla="*/ 52 w 68"/>
                  <a:gd name="T105" fmla="*/ 6 h 154"/>
                  <a:gd name="T106" fmla="*/ 38 w 68"/>
                  <a:gd name="T107" fmla="*/ 12 h 154"/>
                  <a:gd name="T108" fmla="*/ 68 w 68"/>
                  <a:gd name="T109" fmla="*/ 0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68" h="154">
                    <a:moveTo>
                      <a:pt x="68" y="0"/>
                    </a:moveTo>
                    <a:lnTo>
                      <a:pt x="64" y="2"/>
                    </a:lnTo>
                    <a:lnTo>
                      <a:pt x="60" y="4"/>
                    </a:lnTo>
                    <a:lnTo>
                      <a:pt x="56" y="8"/>
                    </a:lnTo>
                    <a:lnTo>
                      <a:pt x="50" y="12"/>
                    </a:lnTo>
                    <a:lnTo>
                      <a:pt x="46" y="16"/>
                    </a:lnTo>
                    <a:lnTo>
                      <a:pt x="44" y="20"/>
                    </a:lnTo>
                    <a:lnTo>
                      <a:pt x="44" y="24"/>
                    </a:lnTo>
                    <a:lnTo>
                      <a:pt x="42" y="30"/>
                    </a:lnTo>
                    <a:lnTo>
                      <a:pt x="42" y="34"/>
                    </a:lnTo>
                    <a:lnTo>
                      <a:pt x="40" y="36"/>
                    </a:lnTo>
                    <a:lnTo>
                      <a:pt x="34" y="42"/>
                    </a:lnTo>
                    <a:lnTo>
                      <a:pt x="28" y="44"/>
                    </a:lnTo>
                    <a:lnTo>
                      <a:pt x="24" y="48"/>
                    </a:lnTo>
                    <a:lnTo>
                      <a:pt x="18" y="50"/>
                    </a:lnTo>
                    <a:lnTo>
                      <a:pt x="14" y="54"/>
                    </a:lnTo>
                    <a:lnTo>
                      <a:pt x="10" y="60"/>
                    </a:lnTo>
                    <a:lnTo>
                      <a:pt x="6" y="70"/>
                    </a:lnTo>
                    <a:lnTo>
                      <a:pt x="6" y="80"/>
                    </a:lnTo>
                    <a:lnTo>
                      <a:pt x="8" y="88"/>
                    </a:lnTo>
                    <a:lnTo>
                      <a:pt x="12" y="100"/>
                    </a:lnTo>
                    <a:lnTo>
                      <a:pt x="14" y="104"/>
                    </a:lnTo>
                    <a:lnTo>
                      <a:pt x="16" y="106"/>
                    </a:lnTo>
                    <a:lnTo>
                      <a:pt x="16" y="108"/>
                    </a:lnTo>
                    <a:lnTo>
                      <a:pt x="18" y="108"/>
                    </a:lnTo>
                    <a:lnTo>
                      <a:pt x="18" y="110"/>
                    </a:lnTo>
                    <a:lnTo>
                      <a:pt x="16" y="114"/>
                    </a:lnTo>
                    <a:lnTo>
                      <a:pt x="14" y="118"/>
                    </a:lnTo>
                    <a:lnTo>
                      <a:pt x="12" y="120"/>
                    </a:lnTo>
                    <a:lnTo>
                      <a:pt x="8" y="124"/>
                    </a:lnTo>
                    <a:lnTo>
                      <a:pt x="4" y="126"/>
                    </a:lnTo>
                    <a:lnTo>
                      <a:pt x="0" y="128"/>
                    </a:lnTo>
                    <a:lnTo>
                      <a:pt x="0" y="132"/>
                    </a:lnTo>
                    <a:lnTo>
                      <a:pt x="0" y="136"/>
                    </a:lnTo>
                    <a:lnTo>
                      <a:pt x="2" y="140"/>
                    </a:lnTo>
                    <a:lnTo>
                      <a:pt x="8" y="144"/>
                    </a:lnTo>
                    <a:lnTo>
                      <a:pt x="12" y="148"/>
                    </a:lnTo>
                    <a:lnTo>
                      <a:pt x="18" y="152"/>
                    </a:lnTo>
                    <a:lnTo>
                      <a:pt x="24" y="154"/>
                    </a:lnTo>
                    <a:lnTo>
                      <a:pt x="28" y="154"/>
                    </a:lnTo>
                    <a:lnTo>
                      <a:pt x="38" y="148"/>
                    </a:lnTo>
                    <a:lnTo>
                      <a:pt x="44" y="132"/>
                    </a:lnTo>
                    <a:lnTo>
                      <a:pt x="48" y="114"/>
                    </a:lnTo>
                    <a:lnTo>
                      <a:pt x="50" y="96"/>
                    </a:lnTo>
                    <a:lnTo>
                      <a:pt x="54" y="82"/>
                    </a:lnTo>
                    <a:lnTo>
                      <a:pt x="56" y="74"/>
                    </a:lnTo>
                    <a:lnTo>
                      <a:pt x="60" y="62"/>
                    </a:lnTo>
                    <a:lnTo>
                      <a:pt x="62" y="50"/>
                    </a:lnTo>
                    <a:lnTo>
                      <a:pt x="66" y="36"/>
                    </a:lnTo>
                    <a:lnTo>
                      <a:pt x="66" y="24"/>
                    </a:lnTo>
                    <a:lnTo>
                      <a:pt x="64" y="14"/>
                    </a:lnTo>
                    <a:lnTo>
                      <a:pt x="60" y="6"/>
                    </a:lnTo>
                    <a:lnTo>
                      <a:pt x="52" y="6"/>
                    </a:lnTo>
                    <a:lnTo>
                      <a:pt x="38" y="12"/>
                    </a:lnTo>
                    <a:lnTo>
                      <a:pt x="68" y="0"/>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65" name="任意多边形 48"/>
              <p:cNvSpPr>
                <a:spLocks/>
              </p:cNvSpPr>
              <p:nvPr/>
            </p:nvSpPr>
            <p:spPr bwMode="gray">
              <a:xfrm>
                <a:off x="4240" y="1477"/>
                <a:ext cx="67" cy="155"/>
              </a:xfrm>
              <a:custGeom>
                <a:avLst/>
                <a:gdLst>
                  <a:gd name="T0" fmla="*/ 68 w 68"/>
                  <a:gd name="T1" fmla="*/ 0 h 154"/>
                  <a:gd name="T2" fmla="*/ 64 w 68"/>
                  <a:gd name="T3" fmla="*/ 2 h 154"/>
                  <a:gd name="T4" fmla="*/ 60 w 68"/>
                  <a:gd name="T5" fmla="*/ 4 h 154"/>
                  <a:gd name="T6" fmla="*/ 56 w 68"/>
                  <a:gd name="T7" fmla="*/ 8 h 154"/>
                  <a:gd name="T8" fmla="*/ 50 w 68"/>
                  <a:gd name="T9" fmla="*/ 12 h 154"/>
                  <a:gd name="T10" fmla="*/ 46 w 68"/>
                  <a:gd name="T11" fmla="*/ 16 h 154"/>
                  <a:gd name="T12" fmla="*/ 44 w 68"/>
                  <a:gd name="T13" fmla="*/ 20 h 154"/>
                  <a:gd name="T14" fmla="*/ 44 w 68"/>
                  <a:gd name="T15" fmla="*/ 24 h 154"/>
                  <a:gd name="T16" fmla="*/ 42 w 68"/>
                  <a:gd name="T17" fmla="*/ 30 h 154"/>
                  <a:gd name="T18" fmla="*/ 42 w 68"/>
                  <a:gd name="T19" fmla="*/ 34 h 154"/>
                  <a:gd name="T20" fmla="*/ 40 w 68"/>
                  <a:gd name="T21" fmla="*/ 36 h 154"/>
                  <a:gd name="T22" fmla="*/ 34 w 68"/>
                  <a:gd name="T23" fmla="*/ 42 h 154"/>
                  <a:gd name="T24" fmla="*/ 28 w 68"/>
                  <a:gd name="T25" fmla="*/ 44 h 154"/>
                  <a:gd name="T26" fmla="*/ 24 w 68"/>
                  <a:gd name="T27" fmla="*/ 48 h 154"/>
                  <a:gd name="T28" fmla="*/ 18 w 68"/>
                  <a:gd name="T29" fmla="*/ 50 h 154"/>
                  <a:gd name="T30" fmla="*/ 14 w 68"/>
                  <a:gd name="T31" fmla="*/ 54 h 154"/>
                  <a:gd name="T32" fmla="*/ 10 w 68"/>
                  <a:gd name="T33" fmla="*/ 60 h 154"/>
                  <a:gd name="T34" fmla="*/ 6 w 68"/>
                  <a:gd name="T35" fmla="*/ 70 h 154"/>
                  <a:gd name="T36" fmla="*/ 6 w 68"/>
                  <a:gd name="T37" fmla="*/ 80 h 154"/>
                  <a:gd name="T38" fmla="*/ 8 w 68"/>
                  <a:gd name="T39" fmla="*/ 88 h 154"/>
                  <a:gd name="T40" fmla="*/ 12 w 68"/>
                  <a:gd name="T41" fmla="*/ 100 h 154"/>
                  <a:gd name="T42" fmla="*/ 14 w 68"/>
                  <a:gd name="T43" fmla="*/ 104 h 154"/>
                  <a:gd name="T44" fmla="*/ 16 w 68"/>
                  <a:gd name="T45" fmla="*/ 106 h 154"/>
                  <a:gd name="T46" fmla="*/ 16 w 68"/>
                  <a:gd name="T47" fmla="*/ 108 h 154"/>
                  <a:gd name="T48" fmla="*/ 18 w 68"/>
                  <a:gd name="T49" fmla="*/ 108 h 154"/>
                  <a:gd name="T50" fmla="*/ 18 w 68"/>
                  <a:gd name="T51" fmla="*/ 110 h 154"/>
                  <a:gd name="T52" fmla="*/ 16 w 68"/>
                  <a:gd name="T53" fmla="*/ 114 h 154"/>
                  <a:gd name="T54" fmla="*/ 14 w 68"/>
                  <a:gd name="T55" fmla="*/ 118 h 154"/>
                  <a:gd name="T56" fmla="*/ 12 w 68"/>
                  <a:gd name="T57" fmla="*/ 120 h 154"/>
                  <a:gd name="T58" fmla="*/ 8 w 68"/>
                  <a:gd name="T59" fmla="*/ 124 h 154"/>
                  <a:gd name="T60" fmla="*/ 4 w 68"/>
                  <a:gd name="T61" fmla="*/ 126 h 154"/>
                  <a:gd name="T62" fmla="*/ 0 w 68"/>
                  <a:gd name="T63" fmla="*/ 128 h 154"/>
                  <a:gd name="T64" fmla="*/ 0 w 68"/>
                  <a:gd name="T65" fmla="*/ 132 h 154"/>
                  <a:gd name="T66" fmla="*/ 0 w 68"/>
                  <a:gd name="T67" fmla="*/ 136 h 154"/>
                  <a:gd name="T68" fmla="*/ 2 w 68"/>
                  <a:gd name="T69" fmla="*/ 140 h 154"/>
                  <a:gd name="T70" fmla="*/ 8 w 68"/>
                  <a:gd name="T71" fmla="*/ 144 h 154"/>
                  <a:gd name="T72" fmla="*/ 12 w 68"/>
                  <a:gd name="T73" fmla="*/ 148 h 154"/>
                  <a:gd name="T74" fmla="*/ 18 w 68"/>
                  <a:gd name="T75" fmla="*/ 152 h 154"/>
                  <a:gd name="T76" fmla="*/ 24 w 68"/>
                  <a:gd name="T77" fmla="*/ 154 h 154"/>
                  <a:gd name="T78" fmla="*/ 28 w 68"/>
                  <a:gd name="T79" fmla="*/ 154 h 154"/>
                  <a:gd name="T80" fmla="*/ 38 w 68"/>
                  <a:gd name="T81" fmla="*/ 148 h 154"/>
                  <a:gd name="T82" fmla="*/ 44 w 68"/>
                  <a:gd name="T83" fmla="*/ 132 h 154"/>
                  <a:gd name="T84" fmla="*/ 48 w 68"/>
                  <a:gd name="T85" fmla="*/ 114 h 154"/>
                  <a:gd name="T86" fmla="*/ 50 w 68"/>
                  <a:gd name="T87" fmla="*/ 96 h 154"/>
                  <a:gd name="T88" fmla="*/ 54 w 68"/>
                  <a:gd name="T89" fmla="*/ 82 h 154"/>
                  <a:gd name="T90" fmla="*/ 56 w 68"/>
                  <a:gd name="T91" fmla="*/ 74 h 154"/>
                  <a:gd name="T92" fmla="*/ 60 w 68"/>
                  <a:gd name="T93" fmla="*/ 62 h 154"/>
                  <a:gd name="T94" fmla="*/ 62 w 68"/>
                  <a:gd name="T95" fmla="*/ 50 h 154"/>
                  <a:gd name="T96" fmla="*/ 66 w 68"/>
                  <a:gd name="T97" fmla="*/ 36 h 154"/>
                  <a:gd name="T98" fmla="*/ 66 w 68"/>
                  <a:gd name="T99" fmla="*/ 24 h 154"/>
                  <a:gd name="T100" fmla="*/ 64 w 68"/>
                  <a:gd name="T101" fmla="*/ 14 h 154"/>
                  <a:gd name="T102" fmla="*/ 60 w 68"/>
                  <a:gd name="T103" fmla="*/ 6 h 154"/>
                  <a:gd name="T104" fmla="*/ 52 w 68"/>
                  <a:gd name="T105" fmla="*/ 6 h 154"/>
                  <a:gd name="T106" fmla="*/ 38 w 68"/>
                  <a:gd name="T107" fmla="*/ 12 h 15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8" h="154">
                    <a:moveTo>
                      <a:pt x="68" y="0"/>
                    </a:moveTo>
                    <a:lnTo>
                      <a:pt x="64" y="2"/>
                    </a:lnTo>
                    <a:lnTo>
                      <a:pt x="60" y="4"/>
                    </a:lnTo>
                    <a:lnTo>
                      <a:pt x="56" y="8"/>
                    </a:lnTo>
                    <a:lnTo>
                      <a:pt x="50" y="12"/>
                    </a:lnTo>
                    <a:lnTo>
                      <a:pt x="46" y="16"/>
                    </a:lnTo>
                    <a:lnTo>
                      <a:pt x="44" y="20"/>
                    </a:lnTo>
                    <a:lnTo>
                      <a:pt x="44" y="24"/>
                    </a:lnTo>
                    <a:lnTo>
                      <a:pt x="42" y="30"/>
                    </a:lnTo>
                    <a:lnTo>
                      <a:pt x="42" y="34"/>
                    </a:lnTo>
                    <a:lnTo>
                      <a:pt x="40" y="36"/>
                    </a:lnTo>
                    <a:lnTo>
                      <a:pt x="34" y="42"/>
                    </a:lnTo>
                    <a:lnTo>
                      <a:pt x="28" y="44"/>
                    </a:lnTo>
                    <a:lnTo>
                      <a:pt x="24" y="48"/>
                    </a:lnTo>
                    <a:lnTo>
                      <a:pt x="18" y="50"/>
                    </a:lnTo>
                    <a:lnTo>
                      <a:pt x="14" y="54"/>
                    </a:lnTo>
                    <a:lnTo>
                      <a:pt x="10" y="60"/>
                    </a:lnTo>
                    <a:lnTo>
                      <a:pt x="6" y="70"/>
                    </a:lnTo>
                    <a:lnTo>
                      <a:pt x="6" y="80"/>
                    </a:lnTo>
                    <a:lnTo>
                      <a:pt x="8" y="88"/>
                    </a:lnTo>
                    <a:lnTo>
                      <a:pt x="12" y="100"/>
                    </a:lnTo>
                    <a:lnTo>
                      <a:pt x="14" y="104"/>
                    </a:lnTo>
                    <a:lnTo>
                      <a:pt x="16" y="106"/>
                    </a:lnTo>
                    <a:lnTo>
                      <a:pt x="16" y="108"/>
                    </a:lnTo>
                    <a:lnTo>
                      <a:pt x="18" y="108"/>
                    </a:lnTo>
                    <a:lnTo>
                      <a:pt x="18" y="110"/>
                    </a:lnTo>
                    <a:lnTo>
                      <a:pt x="16" y="114"/>
                    </a:lnTo>
                    <a:lnTo>
                      <a:pt x="14" y="118"/>
                    </a:lnTo>
                    <a:lnTo>
                      <a:pt x="12" y="120"/>
                    </a:lnTo>
                    <a:lnTo>
                      <a:pt x="8" y="124"/>
                    </a:lnTo>
                    <a:lnTo>
                      <a:pt x="4" y="126"/>
                    </a:lnTo>
                    <a:lnTo>
                      <a:pt x="0" y="128"/>
                    </a:lnTo>
                    <a:lnTo>
                      <a:pt x="0" y="132"/>
                    </a:lnTo>
                    <a:lnTo>
                      <a:pt x="0" y="136"/>
                    </a:lnTo>
                    <a:lnTo>
                      <a:pt x="2" y="140"/>
                    </a:lnTo>
                    <a:lnTo>
                      <a:pt x="8" y="144"/>
                    </a:lnTo>
                    <a:lnTo>
                      <a:pt x="12" y="148"/>
                    </a:lnTo>
                    <a:lnTo>
                      <a:pt x="18" y="152"/>
                    </a:lnTo>
                    <a:lnTo>
                      <a:pt x="24" y="154"/>
                    </a:lnTo>
                    <a:lnTo>
                      <a:pt x="28" y="154"/>
                    </a:lnTo>
                    <a:lnTo>
                      <a:pt x="38" y="148"/>
                    </a:lnTo>
                    <a:lnTo>
                      <a:pt x="44" y="132"/>
                    </a:lnTo>
                    <a:lnTo>
                      <a:pt x="48" y="114"/>
                    </a:lnTo>
                    <a:lnTo>
                      <a:pt x="50" y="96"/>
                    </a:lnTo>
                    <a:lnTo>
                      <a:pt x="54" y="82"/>
                    </a:lnTo>
                    <a:lnTo>
                      <a:pt x="56" y="74"/>
                    </a:lnTo>
                    <a:lnTo>
                      <a:pt x="60" y="62"/>
                    </a:lnTo>
                    <a:lnTo>
                      <a:pt x="62" y="50"/>
                    </a:lnTo>
                    <a:lnTo>
                      <a:pt x="66" y="36"/>
                    </a:lnTo>
                    <a:lnTo>
                      <a:pt x="66" y="24"/>
                    </a:lnTo>
                    <a:lnTo>
                      <a:pt x="64" y="14"/>
                    </a:lnTo>
                    <a:lnTo>
                      <a:pt x="60" y="6"/>
                    </a:lnTo>
                    <a:lnTo>
                      <a:pt x="52" y="6"/>
                    </a:lnTo>
                    <a:lnTo>
                      <a:pt x="38" y="12"/>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66" name="任意多边形 49"/>
              <p:cNvSpPr>
                <a:spLocks/>
              </p:cNvSpPr>
              <p:nvPr/>
            </p:nvSpPr>
            <p:spPr bwMode="gray">
              <a:xfrm>
                <a:off x="5355" y="1892"/>
                <a:ext cx="5" cy="7"/>
              </a:xfrm>
              <a:custGeom>
                <a:avLst/>
                <a:gdLst>
                  <a:gd name="T0" fmla="*/ 4 w 6"/>
                  <a:gd name="T1" fmla="*/ 8 h 8"/>
                  <a:gd name="T2" fmla="*/ 4 w 6"/>
                  <a:gd name="T3" fmla="*/ 4 h 8"/>
                  <a:gd name="T4" fmla="*/ 6 w 6"/>
                  <a:gd name="T5" fmla="*/ 0 h 8"/>
                  <a:gd name="T6" fmla="*/ 2 w 6"/>
                  <a:gd name="T7" fmla="*/ 4 h 8"/>
                  <a:gd name="T8" fmla="*/ 0 w 6"/>
                  <a:gd name="T9" fmla="*/ 6 h 8"/>
                  <a:gd name="T10" fmla="*/ 4 w 6"/>
                  <a:gd name="T11" fmla="*/ 8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8">
                    <a:moveTo>
                      <a:pt x="4" y="8"/>
                    </a:moveTo>
                    <a:lnTo>
                      <a:pt x="4" y="4"/>
                    </a:lnTo>
                    <a:lnTo>
                      <a:pt x="6" y="0"/>
                    </a:lnTo>
                    <a:lnTo>
                      <a:pt x="2" y="4"/>
                    </a:lnTo>
                    <a:lnTo>
                      <a:pt x="0" y="6"/>
                    </a:lnTo>
                    <a:lnTo>
                      <a:pt x="4" y="8"/>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67" name="任意多边形 50"/>
              <p:cNvSpPr>
                <a:spLocks/>
              </p:cNvSpPr>
              <p:nvPr/>
            </p:nvSpPr>
            <p:spPr bwMode="gray">
              <a:xfrm>
                <a:off x="5355" y="1892"/>
                <a:ext cx="5" cy="7"/>
              </a:xfrm>
              <a:custGeom>
                <a:avLst/>
                <a:gdLst>
                  <a:gd name="T0" fmla="*/ 4 w 6"/>
                  <a:gd name="T1" fmla="*/ 8 h 8"/>
                  <a:gd name="T2" fmla="*/ 4 w 6"/>
                  <a:gd name="T3" fmla="*/ 4 h 8"/>
                  <a:gd name="T4" fmla="*/ 6 w 6"/>
                  <a:gd name="T5" fmla="*/ 0 h 8"/>
                  <a:gd name="T6" fmla="*/ 2 w 6"/>
                  <a:gd name="T7" fmla="*/ 4 h 8"/>
                  <a:gd name="T8" fmla="*/ 0 w 6"/>
                  <a:gd name="T9" fmla="*/ 6 h 8"/>
                  <a:gd name="T10" fmla="*/ 4 w 6"/>
                  <a:gd name="T11" fmla="*/ 8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8">
                    <a:moveTo>
                      <a:pt x="4" y="8"/>
                    </a:moveTo>
                    <a:lnTo>
                      <a:pt x="4" y="4"/>
                    </a:lnTo>
                    <a:lnTo>
                      <a:pt x="6" y="0"/>
                    </a:lnTo>
                    <a:lnTo>
                      <a:pt x="2" y="4"/>
                    </a:lnTo>
                    <a:lnTo>
                      <a:pt x="0" y="6"/>
                    </a:lnTo>
                    <a:lnTo>
                      <a:pt x="4" y="8"/>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68" name="任意多边形 51"/>
              <p:cNvSpPr>
                <a:spLocks/>
              </p:cNvSpPr>
              <p:nvPr/>
            </p:nvSpPr>
            <p:spPr bwMode="gray">
              <a:xfrm>
                <a:off x="5361" y="1733"/>
                <a:ext cx="70" cy="159"/>
              </a:xfrm>
              <a:custGeom>
                <a:avLst/>
                <a:gdLst>
                  <a:gd name="T0" fmla="*/ 68 w 68"/>
                  <a:gd name="T1" fmla="*/ 30 h 156"/>
                  <a:gd name="T2" fmla="*/ 54 w 68"/>
                  <a:gd name="T3" fmla="*/ 28 h 156"/>
                  <a:gd name="T4" fmla="*/ 46 w 68"/>
                  <a:gd name="T5" fmla="*/ 22 h 156"/>
                  <a:gd name="T6" fmla="*/ 40 w 68"/>
                  <a:gd name="T7" fmla="*/ 14 h 156"/>
                  <a:gd name="T8" fmla="*/ 36 w 68"/>
                  <a:gd name="T9" fmla="*/ 0 h 156"/>
                  <a:gd name="T10" fmla="*/ 32 w 68"/>
                  <a:gd name="T11" fmla="*/ 0 h 156"/>
                  <a:gd name="T12" fmla="*/ 26 w 68"/>
                  <a:gd name="T13" fmla="*/ 2 h 156"/>
                  <a:gd name="T14" fmla="*/ 22 w 68"/>
                  <a:gd name="T15" fmla="*/ 6 h 156"/>
                  <a:gd name="T16" fmla="*/ 28 w 68"/>
                  <a:gd name="T17" fmla="*/ 22 h 156"/>
                  <a:gd name="T18" fmla="*/ 28 w 68"/>
                  <a:gd name="T19" fmla="*/ 40 h 156"/>
                  <a:gd name="T20" fmla="*/ 24 w 68"/>
                  <a:gd name="T21" fmla="*/ 60 h 156"/>
                  <a:gd name="T22" fmla="*/ 18 w 68"/>
                  <a:gd name="T23" fmla="*/ 78 h 156"/>
                  <a:gd name="T24" fmla="*/ 14 w 68"/>
                  <a:gd name="T25" fmla="*/ 96 h 156"/>
                  <a:gd name="T26" fmla="*/ 8 w 68"/>
                  <a:gd name="T27" fmla="*/ 118 h 156"/>
                  <a:gd name="T28" fmla="*/ 4 w 68"/>
                  <a:gd name="T29" fmla="*/ 136 h 156"/>
                  <a:gd name="T30" fmla="*/ 0 w 68"/>
                  <a:gd name="T31" fmla="*/ 156 h 156"/>
                  <a:gd name="T32" fmla="*/ 12 w 68"/>
                  <a:gd name="T33" fmla="*/ 144 h 156"/>
                  <a:gd name="T34" fmla="*/ 24 w 68"/>
                  <a:gd name="T35" fmla="*/ 126 h 156"/>
                  <a:gd name="T36" fmla="*/ 38 w 68"/>
                  <a:gd name="T37" fmla="*/ 104 h 156"/>
                  <a:gd name="T38" fmla="*/ 50 w 68"/>
                  <a:gd name="T39" fmla="*/ 84 h 156"/>
                  <a:gd name="T40" fmla="*/ 60 w 68"/>
                  <a:gd name="T41" fmla="*/ 62 h 156"/>
                  <a:gd name="T42" fmla="*/ 66 w 68"/>
                  <a:gd name="T43" fmla="*/ 44 h 156"/>
                  <a:gd name="T44" fmla="*/ 68 w 68"/>
                  <a:gd name="T45" fmla="*/ 30 h 15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8" h="156">
                    <a:moveTo>
                      <a:pt x="68" y="30"/>
                    </a:moveTo>
                    <a:lnTo>
                      <a:pt x="54" y="28"/>
                    </a:lnTo>
                    <a:lnTo>
                      <a:pt x="46" y="22"/>
                    </a:lnTo>
                    <a:lnTo>
                      <a:pt x="40" y="14"/>
                    </a:lnTo>
                    <a:lnTo>
                      <a:pt x="36" y="0"/>
                    </a:lnTo>
                    <a:lnTo>
                      <a:pt x="32" y="0"/>
                    </a:lnTo>
                    <a:lnTo>
                      <a:pt x="26" y="2"/>
                    </a:lnTo>
                    <a:lnTo>
                      <a:pt x="22" y="6"/>
                    </a:lnTo>
                    <a:lnTo>
                      <a:pt x="28" y="22"/>
                    </a:lnTo>
                    <a:lnTo>
                      <a:pt x="28" y="40"/>
                    </a:lnTo>
                    <a:lnTo>
                      <a:pt x="24" y="60"/>
                    </a:lnTo>
                    <a:lnTo>
                      <a:pt x="18" y="78"/>
                    </a:lnTo>
                    <a:lnTo>
                      <a:pt x="14" y="96"/>
                    </a:lnTo>
                    <a:lnTo>
                      <a:pt x="8" y="118"/>
                    </a:lnTo>
                    <a:lnTo>
                      <a:pt x="4" y="136"/>
                    </a:lnTo>
                    <a:lnTo>
                      <a:pt x="0" y="156"/>
                    </a:lnTo>
                    <a:lnTo>
                      <a:pt x="12" y="144"/>
                    </a:lnTo>
                    <a:lnTo>
                      <a:pt x="24" y="126"/>
                    </a:lnTo>
                    <a:lnTo>
                      <a:pt x="38" y="104"/>
                    </a:lnTo>
                    <a:lnTo>
                      <a:pt x="50" y="84"/>
                    </a:lnTo>
                    <a:lnTo>
                      <a:pt x="60" y="62"/>
                    </a:lnTo>
                    <a:lnTo>
                      <a:pt x="66" y="44"/>
                    </a:lnTo>
                    <a:lnTo>
                      <a:pt x="68" y="30"/>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69" name="任意多边形 52"/>
              <p:cNvSpPr>
                <a:spLocks/>
              </p:cNvSpPr>
              <p:nvPr/>
            </p:nvSpPr>
            <p:spPr bwMode="gray">
              <a:xfrm>
                <a:off x="5361" y="1733"/>
                <a:ext cx="70" cy="159"/>
              </a:xfrm>
              <a:custGeom>
                <a:avLst/>
                <a:gdLst>
                  <a:gd name="T0" fmla="*/ 68 w 68"/>
                  <a:gd name="T1" fmla="*/ 30 h 156"/>
                  <a:gd name="T2" fmla="*/ 54 w 68"/>
                  <a:gd name="T3" fmla="*/ 28 h 156"/>
                  <a:gd name="T4" fmla="*/ 46 w 68"/>
                  <a:gd name="T5" fmla="*/ 22 h 156"/>
                  <a:gd name="T6" fmla="*/ 40 w 68"/>
                  <a:gd name="T7" fmla="*/ 14 h 156"/>
                  <a:gd name="T8" fmla="*/ 36 w 68"/>
                  <a:gd name="T9" fmla="*/ 0 h 156"/>
                  <a:gd name="T10" fmla="*/ 32 w 68"/>
                  <a:gd name="T11" fmla="*/ 0 h 156"/>
                  <a:gd name="T12" fmla="*/ 26 w 68"/>
                  <a:gd name="T13" fmla="*/ 2 h 156"/>
                  <a:gd name="T14" fmla="*/ 22 w 68"/>
                  <a:gd name="T15" fmla="*/ 6 h 156"/>
                  <a:gd name="T16" fmla="*/ 28 w 68"/>
                  <a:gd name="T17" fmla="*/ 22 h 156"/>
                  <a:gd name="T18" fmla="*/ 28 w 68"/>
                  <a:gd name="T19" fmla="*/ 40 h 156"/>
                  <a:gd name="T20" fmla="*/ 24 w 68"/>
                  <a:gd name="T21" fmla="*/ 60 h 156"/>
                  <a:gd name="T22" fmla="*/ 18 w 68"/>
                  <a:gd name="T23" fmla="*/ 78 h 156"/>
                  <a:gd name="T24" fmla="*/ 14 w 68"/>
                  <a:gd name="T25" fmla="*/ 96 h 156"/>
                  <a:gd name="T26" fmla="*/ 8 w 68"/>
                  <a:gd name="T27" fmla="*/ 118 h 156"/>
                  <a:gd name="T28" fmla="*/ 4 w 68"/>
                  <a:gd name="T29" fmla="*/ 136 h 156"/>
                  <a:gd name="T30" fmla="*/ 0 w 68"/>
                  <a:gd name="T31" fmla="*/ 156 h 156"/>
                  <a:gd name="T32" fmla="*/ 12 w 68"/>
                  <a:gd name="T33" fmla="*/ 144 h 156"/>
                  <a:gd name="T34" fmla="*/ 24 w 68"/>
                  <a:gd name="T35" fmla="*/ 126 h 156"/>
                  <a:gd name="T36" fmla="*/ 38 w 68"/>
                  <a:gd name="T37" fmla="*/ 104 h 156"/>
                  <a:gd name="T38" fmla="*/ 50 w 68"/>
                  <a:gd name="T39" fmla="*/ 84 h 156"/>
                  <a:gd name="T40" fmla="*/ 60 w 68"/>
                  <a:gd name="T41" fmla="*/ 62 h 156"/>
                  <a:gd name="T42" fmla="*/ 66 w 68"/>
                  <a:gd name="T43" fmla="*/ 44 h 156"/>
                  <a:gd name="T44" fmla="*/ 68 w 68"/>
                  <a:gd name="T45" fmla="*/ 30 h 15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8" h="156">
                    <a:moveTo>
                      <a:pt x="68" y="30"/>
                    </a:moveTo>
                    <a:lnTo>
                      <a:pt x="54" y="28"/>
                    </a:lnTo>
                    <a:lnTo>
                      <a:pt x="46" y="22"/>
                    </a:lnTo>
                    <a:lnTo>
                      <a:pt x="40" y="14"/>
                    </a:lnTo>
                    <a:lnTo>
                      <a:pt x="36" y="0"/>
                    </a:lnTo>
                    <a:lnTo>
                      <a:pt x="32" y="0"/>
                    </a:lnTo>
                    <a:lnTo>
                      <a:pt x="26" y="2"/>
                    </a:lnTo>
                    <a:lnTo>
                      <a:pt x="22" y="6"/>
                    </a:lnTo>
                    <a:lnTo>
                      <a:pt x="28" y="22"/>
                    </a:lnTo>
                    <a:lnTo>
                      <a:pt x="28" y="40"/>
                    </a:lnTo>
                    <a:lnTo>
                      <a:pt x="24" y="60"/>
                    </a:lnTo>
                    <a:lnTo>
                      <a:pt x="18" y="78"/>
                    </a:lnTo>
                    <a:lnTo>
                      <a:pt x="14" y="96"/>
                    </a:lnTo>
                    <a:lnTo>
                      <a:pt x="8" y="118"/>
                    </a:lnTo>
                    <a:lnTo>
                      <a:pt x="4" y="136"/>
                    </a:lnTo>
                    <a:lnTo>
                      <a:pt x="0" y="156"/>
                    </a:lnTo>
                    <a:lnTo>
                      <a:pt x="12" y="144"/>
                    </a:lnTo>
                    <a:lnTo>
                      <a:pt x="24" y="126"/>
                    </a:lnTo>
                    <a:lnTo>
                      <a:pt x="38" y="104"/>
                    </a:lnTo>
                    <a:lnTo>
                      <a:pt x="50" y="84"/>
                    </a:lnTo>
                    <a:lnTo>
                      <a:pt x="60" y="62"/>
                    </a:lnTo>
                    <a:lnTo>
                      <a:pt x="66" y="44"/>
                    </a:lnTo>
                    <a:lnTo>
                      <a:pt x="68" y="30"/>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70" name="任意多边形 53"/>
              <p:cNvSpPr>
                <a:spLocks/>
              </p:cNvSpPr>
              <p:nvPr/>
            </p:nvSpPr>
            <p:spPr bwMode="gray">
              <a:xfrm>
                <a:off x="3285" y="802"/>
                <a:ext cx="11" cy="3"/>
              </a:xfrm>
              <a:custGeom>
                <a:avLst/>
                <a:gdLst>
                  <a:gd name="T0" fmla="*/ 10 w 10"/>
                  <a:gd name="T1" fmla="*/ 2 h 2"/>
                  <a:gd name="T2" fmla="*/ 4 w 10"/>
                  <a:gd name="T3" fmla="*/ 0 h 2"/>
                  <a:gd name="T4" fmla="*/ 0 w 10"/>
                  <a:gd name="T5" fmla="*/ 0 h 2"/>
                  <a:gd name="T6" fmla="*/ 10 w 10"/>
                  <a:gd name="T7" fmla="*/ 2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2">
                    <a:moveTo>
                      <a:pt x="10" y="2"/>
                    </a:moveTo>
                    <a:lnTo>
                      <a:pt x="4" y="0"/>
                    </a:lnTo>
                    <a:lnTo>
                      <a:pt x="0" y="0"/>
                    </a:lnTo>
                    <a:lnTo>
                      <a:pt x="10" y="2"/>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71" name="任意多边形 54"/>
              <p:cNvSpPr>
                <a:spLocks/>
              </p:cNvSpPr>
              <p:nvPr/>
            </p:nvSpPr>
            <p:spPr bwMode="gray">
              <a:xfrm>
                <a:off x="3285" y="802"/>
                <a:ext cx="11" cy="3"/>
              </a:xfrm>
              <a:custGeom>
                <a:avLst/>
                <a:gdLst>
                  <a:gd name="T0" fmla="*/ 10 w 10"/>
                  <a:gd name="T1" fmla="*/ 2 h 2"/>
                  <a:gd name="T2" fmla="*/ 4 w 10"/>
                  <a:gd name="T3" fmla="*/ 0 h 2"/>
                  <a:gd name="T4" fmla="*/ 0 w 10"/>
                  <a:gd name="T5" fmla="*/ 0 h 2"/>
                  <a:gd name="T6" fmla="*/ 10 w 10"/>
                  <a:gd name="T7" fmla="*/ 2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2">
                    <a:moveTo>
                      <a:pt x="10" y="2"/>
                    </a:moveTo>
                    <a:lnTo>
                      <a:pt x="4" y="0"/>
                    </a:lnTo>
                    <a:lnTo>
                      <a:pt x="0" y="0"/>
                    </a:lnTo>
                    <a:lnTo>
                      <a:pt x="10" y="2"/>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grpSp>
      </p:grpSp>
      <p:sp>
        <p:nvSpPr>
          <p:cNvPr id="1034" name="矩形 55"/>
          <p:cNvSpPr>
            <a:spLocks noGrp="1" noChangeArrowheads="1"/>
          </p:cNvSpPr>
          <p:nvPr>
            <p:ph type="title"/>
          </p:nvPr>
        </p:nvSpPr>
        <p:spPr bwMode="auto">
          <a:xfrm>
            <a:off x="838200" y="152400"/>
            <a:ext cx="8153400" cy="7620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7" name="矩形 233"/>
          <p:cNvSpPr>
            <a:spLocks noGrp="1" noChangeArrowheads="1"/>
          </p:cNvSpPr>
          <p:nvPr>
            <p:ph type="body" idx="1"/>
          </p:nvPr>
        </p:nvSpPr>
        <p:spPr bwMode="auto">
          <a:xfrm>
            <a:off x="457200" y="1371600"/>
            <a:ext cx="8351838" cy="5010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 单击此处编辑母版文本样式</a:t>
            </a:r>
          </a:p>
          <a:p>
            <a:pPr lvl="1"/>
            <a:r>
              <a:rPr lang="zh-CN" altLang="en-US"/>
              <a:t> 第二级</a:t>
            </a:r>
          </a:p>
          <a:p>
            <a:pPr lvl="1"/>
            <a:r>
              <a:rPr lang="zh-CN" altLang="en-US"/>
              <a:t> 第三级</a:t>
            </a:r>
          </a:p>
          <a:p>
            <a:pPr lvl="2"/>
            <a:r>
              <a:rPr lang="zh-CN" altLang="en-US"/>
              <a:t> 第四级</a:t>
            </a:r>
          </a:p>
        </p:txBody>
      </p:sp>
    </p:spTree>
    <p:extLst>
      <p:ext uri="{BB962C8B-B14F-4D97-AF65-F5344CB8AC3E}">
        <p14:creationId xmlns:p14="http://schemas.microsoft.com/office/powerpoint/2010/main" val="1610735351"/>
      </p:ext>
    </p:extLst>
  </p:cSld>
  <p:clrMap bg1="lt1" tx1="dk1" bg2="lt2" tx2="dk2" accent1="accent1" accent2="accent2" accent3="accent3" accent4="accent4" accent5="accent5" accent6="accent6" hlink="hlink" folHlink="folHlink"/>
  <p:sldLayoutIdLst>
    <p:sldLayoutId id="2147484792" r:id="rId1"/>
    <p:sldLayoutId id="2147484793" r:id="rId2"/>
    <p:sldLayoutId id="2147484794" r:id="rId3"/>
    <p:sldLayoutId id="2147484795" r:id="rId4"/>
    <p:sldLayoutId id="2147484796" r:id="rId5"/>
    <p:sldLayoutId id="2147484797" r:id="rId6"/>
    <p:sldLayoutId id="2147484798" r:id="rId7"/>
    <p:sldLayoutId id="2147484799" r:id="rId8"/>
    <p:sldLayoutId id="2147484800" r:id="rId9"/>
    <p:sldLayoutId id="2147484801" r:id="rId10"/>
    <p:sldLayoutId id="2147484802" r:id="rId11"/>
    <p:sldLayoutId id="2147484803" r:id="rId12"/>
    <p:sldLayoutId id="2147484804" r:id="rId13"/>
    <p:sldLayoutId id="2147484805" r:id="rId14"/>
    <p:sldLayoutId id="2147484806" r:id="rId15"/>
  </p:sldLayoutIdLst>
  <p:transition>
    <p:pull dir="ru"/>
  </p:transition>
  <p:hf hdr="0" ftr="0" dt="0"/>
  <p:txStyles>
    <p:title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Times New Roman" pitchFamily="18" charset="0"/>
          <a:ea typeface="华文中宋" pitchFamily="2" charset="-122"/>
          <a:cs typeface="+mj-cs"/>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Times New Roman" pitchFamily="18" charset="0"/>
          <a:ea typeface="华文中宋" pitchFamily="2" charset="-12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Times New Roman" pitchFamily="18" charset="0"/>
          <a:ea typeface="华文中宋" pitchFamily="2" charset="-12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Times New Roman" pitchFamily="18" charset="0"/>
          <a:ea typeface="华文中宋" pitchFamily="2" charset="-12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Times New Roman" pitchFamily="18" charset="0"/>
          <a:ea typeface="华文中宋" pitchFamily="2" charset="-122"/>
        </a:defRPr>
      </a:lvl5pPr>
      <a:lvl6pPr marL="457200" algn="ctr" rtl="0" fontAlgn="base">
        <a:spcBef>
          <a:spcPct val="0"/>
        </a:spcBef>
        <a:spcAft>
          <a:spcPct val="0"/>
        </a:spcAft>
        <a:defRPr sz="4000" b="1">
          <a:solidFill>
            <a:schemeClr val="tx2"/>
          </a:solidFill>
          <a:latin typeface="Arial" pitchFamily="34" charset="0"/>
        </a:defRPr>
      </a:lvl6pPr>
      <a:lvl7pPr marL="914400" algn="ctr" rtl="0" fontAlgn="base">
        <a:spcBef>
          <a:spcPct val="0"/>
        </a:spcBef>
        <a:spcAft>
          <a:spcPct val="0"/>
        </a:spcAft>
        <a:defRPr sz="4000" b="1">
          <a:solidFill>
            <a:schemeClr val="tx2"/>
          </a:solidFill>
          <a:latin typeface="Arial" pitchFamily="34" charset="0"/>
        </a:defRPr>
      </a:lvl7pPr>
      <a:lvl8pPr marL="1371600" algn="ctr" rtl="0" fontAlgn="base">
        <a:spcBef>
          <a:spcPct val="0"/>
        </a:spcBef>
        <a:spcAft>
          <a:spcPct val="0"/>
        </a:spcAft>
        <a:defRPr sz="4000" b="1">
          <a:solidFill>
            <a:schemeClr val="tx2"/>
          </a:solidFill>
          <a:latin typeface="Arial" pitchFamily="34" charset="0"/>
        </a:defRPr>
      </a:lvl8pPr>
      <a:lvl9pPr marL="1828800" algn="ctr" rtl="0" fontAlgn="base">
        <a:spcBef>
          <a:spcPct val="0"/>
        </a:spcBef>
        <a:spcAft>
          <a:spcPct val="0"/>
        </a:spcAft>
        <a:defRPr sz="4000" b="1">
          <a:solidFill>
            <a:schemeClr val="tx2"/>
          </a:solidFill>
          <a:latin typeface="Arial" pitchFamily="34" charset="0"/>
        </a:defRPr>
      </a:lvl9pPr>
    </p:titleStyle>
    <p:bodyStyle>
      <a:lvl1pPr marL="342900" indent="-342900" algn="l" rtl="0" eaLnBrk="0" fontAlgn="base" hangingPunct="0">
        <a:spcBef>
          <a:spcPct val="20000"/>
        </a:spcBef>
        <a:spcAft>
          <a:spcPct val="0"/>
        </a:spcAft>
        <a:buClr>
          <a:srgbClr val="FF0000"/>
        </a:buClr>
        <a:buFont typeface="Wingdings" pitchFamily="2" charset="2"/>
        <a:buChar char="v"/>
        <a:defRPr sz="3200">
          <a:solidFill>
            <a:srgbClr val="000000"/>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Clr>
          <a:srgbClr val="0000FF"/>
        </a:buClr>
        <a:buFont typeface="Wingdings 2" pitchFamily="18" charset="2"/>
        <a:buChar char="ê"/>
        <a:defRPr sz="2800">
          <a:solidFill>
            <a:srgbClr val="000000"/>
          </a:solidFill>
          <a:latin typeface="Times New Roman" pitchFamily="18" charset="0"/>
          <a:ea typeface="宋体" pitchFamily="2" charset="-122"/>
        </a:defRPr>
      </a:lvl2pPr>
      <a:lvl3pPr marL="1143000" indent="-228600" algn="l" rtl="0" eaLnBrk="0" fontAlgn="base" hangingPunct="0">
        <a:spcBef>
          <a:spcPct val="20000"/>
        </a:spcBef>
        <a:spcAft>
          <a:spcPct val="0"/>
        </a:spcAft>
        <a:buChar char="•"/>
        <a:defRPr sz="2400" b="1">
          <a:solidFill>
            <a:srgbClr val="000000"/>
          </a:solidFill>
          <a:latin typeface="Calibri" pitchFamily="34" charset="0"/>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2051"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AutoShape 4"/>
          <p:cNvSpPr>
            <a:spLocks noChangeArrowheads="1"/>
          </p:cNvSpPr>
          <p:nvPr/>
        </p:nvSpPr>
        <p:spPr bwMode="auto">
          <a:xfrm>
            <a:off x="609600" y="890588"/>
            <a:ext cx="7958138"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136198"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a typeface="宋体"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136199"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a typeface="宋体"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
        <p:nvSpPr>
          <p:cNvPr id="136200"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a typeface="宋体"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03A0F78-1ABC-41DE-8462-35EAFE6CCF77}" type="slidenum">
              <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1359829158"/>
      </p:ext>
    </p:extLst>
  </p:cSld>
  <p:clrMap bg1="lt1" tx1="dk1" bg2="lt2" tx2="dk2" accent1="accent1" accent2="accent2" accent3="accent3" accent4="accent4" accent5="accent5" accent6="accent6" hlink="hlink" folHlink="folHlink"/>
  <p:sldLayoutIdLst>
    <p:sldLayoutId id="2147484808" r:id="rId1"/>
    <p:sldLayoutId id="2147484809" r:id="rId2"/>
    <p:sldLayoutId id="2147484810" r:id="rId3"/>
    <p:sldLayoutId id="2147484811" r:id="rId4"/>
    <p:sldLayoutId id="2147484812" r:id="rId5"/>
    <p:sldLayoutId id="2147484813" r:id="rId6"/>
    <p:sldLayoutId id="2147484814" r:id="rId7"/>
    <p:sldLayoutId id="2147484815" r:id="rId8"/>
    <p:sldLayoutId id="2147484816" r:id="rId9"/>
    <p:sldLayoutId id="2147484817" r:id="rId10"/>
    <p:sldLayoutId id="2147484818" r:id="rId11"/>
    <p:sldLayoutId id="2147484819" r:id="rId12"/>
  </p:sldLayoutIdLst>
  <p:hf hdr="0" ftr="0" dt="0"/>
  <p:txStyles>
    <p:titleStyle>
      <a:lvl1pPr algn="l" rtl="0" eaLnBrk="0" fontAlgn="base" hangingPunct="0">
        <a:spcBef>
          <a:spcPct val="0"/>
        </a:spcBef>
        <a:spcAft>
          <a:spcPct val="0"/>
        </a:spcAft>
        <a:defRPr sz="3800">
          <a:solidFill>
            <a:schemeClr val="tx2"/>
          </a:solidFill>
          <a:latin typeface="+mj-lt"/>
          <a:ea typeface="宋体"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charset="-122"/>
        </a:defRPr>
      </a:lvl2pPr>
      <a:lvl3pPr algn="l" rtl="0" eaLnBrk="0" fontAlgn="base" hangingPunct="0">
        <a:spcBef>
          <a:spcPct val="0"/>
        </a:spcBef>
        <a:spcAft>
          <a:spcPct val="0"/>
        </a:spcAft>
        <a:defRPr sz="3800">
          <a:solidFill>
            <a:schemeClr val="tx2"/>
          </a:solidFill>
          <a:latin typeface="Verdana" pitchFamily="34" charset="0"/>
          <a:ea typeface="宋体" charset="-122"/>
        </a:defRPr>
      </a:lvl3pPr>
      <a:lvl4pPr algn="l" rtl="0" eaLnBrk="0" fontAlgn="base" hangingPunct="0">
        <a:spcBef>
          <a:spcPct val="0"/>
        </a:spcBef>
        <a:spcAft>
          <a:spcPct val="0"/>
        </a:spcAft>
        <a:defRPr sz="3800">
          <a:solidFill>
            <a:schemeClr val="tx2"/>
          </a:solidFill>
          <a:latin typeface="Verdana" pitchFamily="34" charset="0"/>
          <a:ea typeface="宋体" charset="-122"/>
        </a:defRPr>
      </a:lvl4pPr>
      <a:lvl5pPr algn="l" rtl="0" eaLnBrk="0" fontAlgn="base" hangingPunct="0">
        <a:spcBef>
          <a:spcPct val="0"/>
        </a:spcBef>
        <a:spcAft>
          <a:spcPct val="0"/>
        </a:spcAft>
        <a:defRPr sz="3800">
          <a:solidFill>
            <a:schemeClr val="tx2"/>
          </a:solidFill>
          <a:latin typeface="Verdana" pitchFamily="34" charset="0"/>
          <a:ea typeface="宋体"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宋体"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宋体"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宋体"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宋体" charset="-122"/>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宋体" charset="-122"/>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angjh@lreis.ac.cn&#65292;wangyj@lreis.ac.cn"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4.bin"/><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hyperlink" Target="http://jianghao.wang/" TargetMode="External"/><Relationship Id="rId2" Type="http://schemas.openxmlformats.org/officeDocument/2006/relationships/image" Target="../media/image21.jpe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2"/>
          <p:cNvSpPr>
            <a:spLocks noGrp="1" noChangeArrowheads="1"/>
          </p:cNvSpPr>
          <p:nvPr>
            <p:ph type="ctrTitle"/>
          </p:nvPr>
        </p:nvSpPr>
        <p:spPr>
          <a:xfrm>
            <a:off x="0" y="950863"/>
            <a:ext cx="9144000" cy="1470025"/>
          </a:xfrm>
        </p:spPr>
        <p:txBody>
          <a:bodyPr/>
          <a:lstStyle/>
          <a:p>
            <a:pPr algn="ctr" eaLnBrk="1" hangingPunct="1">
              <a:lnSpc>
                <a:spcPct val="150000"/>
              </a:lnSpc>
            </a:pPr>
            <a:r>
              <a:rPr lang="zh-CN" altLang="en-US" sz="3600" dirty="0">
                <a:solidFill>
                  <a:schemeClr val="tx2"/>
                </a:solidFill>
                <a:effectLst>
                  <a:outerShdw blurRad="38100" dist="38100" dir="2700000" algn="tl">
                    <a:srgbClr val="000000">
                      <a:alpha val="43137"/>
                    </a:srgbClr>
                  </a:outerShdw>
                </a:effectLst>
                <a:latin typeface="+mj-lt"/>
                <a:ea typeface="黑体" pitchFamily="2" charset="-122"/>
              </a:rPr>
              <a:t>第</a:t>
            </a:r>
            <a:r>
              <a:rPr lang="en-US" altLang="zh-CN" sz="3600" dirty="0">
                <a:solidFill>
                  <a:schemeClr val="tx2"/>
                </a:solidFill>
                <a:effectLst>
                  <a:outerShdw blurRad="38100" dist="38100" dir="2700000" algn="tl">
                    <a:srgbClr val="000000">
                      <a:alpha val="43137"/>
                    </a:srgbClr>
                  </a:outerShdw>
                </a:effectLst>
                <a:latin typeface="+mj-lt"/>
                <a:ea typeface="黑体" pitchFamily="2" charset="-122"/>
              </a:rPr>
              <a:t>6</a:t>
            </a:r>
            <a:r>
              <a:rPr lang="zh-CN" altLang="en-US" sz="3600" dirty="0">
                <a:solidFill>
                  <a:schemeClr val="tx2"/>
                </a:solidFill>
                <a:effectLst>
                  <a:outerShdw blurRad="38100" dist="38100" dir="2700000" algn="tl">
                    <a:srgbClr val="000000">
                      <a:alpha val="43137"/>
                    </a:srgbClr>
                  </a:outerShdw>
                </a:effectLst>
                <a:latin typeface="+mj-lt"/>
                <a:ea typeface="黑体" pitchFamily="2" charset="-122"/>
              </a:rPr>
              <a:t>章</a:t>
            </a:r>
            <a:r>
              <a:rPr lang="en-US" altLang="zh-CN" sz="4800" dirty="0">
                <a:solidFill>
                  <a:schemeClr val="tx2"/>
                </a:solidFill>
                <a:effectLst>
                  <a:outerShdw blurRad="38100" dist="38100" dir="2700000" algn="tl">
                    <a:srgbClr val="000000">
                      <a:alpha val="43137"/>
                    </a:srgbClr>
                  </a:outerShdw>
                </a:effectLst>
                <a:latin typeface="+mj-lt"/>
                <a:ea typeface="黑体" pitchFamily="2" charset="-122"/>
              </a:rPr>
              <a:t> </a:t>
            </a:r>
            <a:br>
              <a:rPr lang="en-US" altLang="zh-CN" sz="4800" dirty="0">
                <a:solidFill>
                  <a:schemeClr val="tx2"/>
                </a:solidFill>
                <a:effectLst>
                  <a:outerShdw blurRad="38100" dist="38100" dir="2700000" algn="tl">
                    <a:srgbClr val="000000">
                      <a:alpha val="43137"/>
                    </a:srgbClr>
                  </a:outerShdw>
                </a:effectLst>
                <a:latin typeface="+mj-lt"/>
                <a:ea typeface="黑体" pitchFamily="2" charset="-122"/>
              </a:rPr>
            </a:br>
            <a:r>
              <a:rPr lang="zh-CN" altLang="en-US" sz="4800" dirty="0">
                <a:solidFill>
                  <a:schemeClr val="tx2"/>
                </a:solidFill>
                <a:effectLst>
                  <a:outerShdw blurRad="38100" dist="38100" dir="2700000" algn="tl">
                    <a:srgbClr val="000000">
                      <a:alpha val="43137"/>
                    </a:srgbClr>
                  </a:outerShdw>
                </a:effectLst>
                <a:latin typeface="+mj-lt"/>
                <a:ea typeface="黑体" pitchFamily="2" charset="-122"/>
              </a:rPr>
              <a:t>几何变换</a:t>
            </a:r>
            <a:endParaRPr lang="en-US" altLang="zh-CN" sz="4800" dirty="0">
              <a:solidFill>
                <a:schemeClr val="tx2"/>
              </a:solidFill>
              <a:effectLst>
                <a:outerShdw blurRad="38100" dist="38100" dir="2700000" algn="tl">
                  <a:srgbClr val="000000">
                    <a:alpha val="43137"/>
                  </a:srgbClr>
                </a:outerShdw>
              </a:effectLst>
              <a:latin typeface="+mj-lt"/>
              <a:ea typeface="黑体" pitchFamily="2" charset="-122"/>
            </a:endParaRPr>
          </a:p>
        </p:txBody>
      </p:sp>
      <p:sp>
        <p:nvSpPr>
          <p:cNvPr id="12" name="副标题 2"/>
          <p:cNvSpPr>
            <a:spLocks noGrp="1"/>
          </p:cNvSpPr>
          <p:nvPr>
            <p:ph type="subTitle" idx="4294967295"/>
          </p:nvPr>
        </p:nvSpPr>
        <p:spPr>
          <a:xfrm>
            <a:off x="683568" y="3857628"/>
            <a:ext cx="8136904" cy="2924199"/>
          </a:xfrm>
        </p:spPr>
        <p:txBody>
          <a:bodyPr/>
          <a:lstStyle/>
          <a:p>
            <a:pPr algn="ctr">
              <a:spcBef>
                <a:spcPts val="0"/>
              </a:spcBef>
              <a:buNone/>
            </a:pPr>
            <a:r>
              <a:rPr lang="zh-CN" altLang="en-US" dirty="0">
                <a:solidFill>
                  <a:schemeClr val="tx1">
                    <a:lumMod val="95000"/>
                    <a:lumOff val="5000"/>
                  </a:schemeClr>
                </a:solidFill>
                <a:latin typeface="华文楷体" panose="02010600040101010101" pitchFamily="2" charset="-122"/>
                <a:ea typeface="华文楷体" panose="02010600040101010101" pitchFamily="2" charset="-122"/>
                <a:cs typeface="Arial" pitchFamily="34" charset="0"/>
              </a:rPr>
              <a:t>王 江 浩</a:t>
            </a:r>
            <a:endParaRPr lang="en-US" altLang="zh-CN" dirty="0">
              <a:solidFill>
                <a:schemeClr val="tx1">
                  <a:lumMod val="95000"/>
                  <a:lumOff val="5000"/>
                </a:schemeClr>
              </a:solidFill>
              <a:latin typeface="华文楷体" panose="02010600040101010101" pitchFamily="2" charset="-122"/>
              <a:ea typeface="华文楷体" panose="02010600040101010101" pitchFamily="2" charset="-122"/>
              <a:cs typeface="Arial" pitchFamily="34" charset="0"/>
            </a:endParaRPr>
          </a:p>
          <a:p>
            <a:pPr algn="ctr">
              <a:spcBef>
                <a:spcPts val="0"/>
              </a:spcBef>
              <a:buNone/>
            </a:pPr>
            <a:r>
              <a:rPr lang="en-US" altLang="zh-CN" sz="1600" dirty="0">
                <a:solidFill>
                  <a:schemeClr val="tx1">
                    <a:lumMod val="95000"/>
                    <a:lumOff val="5000"/>
                  </a:schemeClr>
                </a:solidFill>
                <a:latin typeface="Arial" pitchFamily="34" charset="0"/>
                <a:cs typeface="Arial" pitchFamily="34" charset="0"/>
              </a:rPr>
              <a:t> </a:t>
            </a:r>
            <a:r>
              <a:rPr lang="en-US" altLang="zh-CN" sz="1600" dirty="0">
                <a:solidFill>
                  <a:schemeClr val="tx1">
                    <a:lumMod val="95000"/>
                    <a:lumOff val="5000"/>
                  </a:schemeClr>
                </a:solidFill>
                <a:latin typeface="Arial" pitchFamily="34" charset="0"/>
                <a:cs typeface="Arial" pitchFamily="34" charset="0"/>
                <a:hlinkClick r:id="rId3"/>
              </a:rPr>
              <a:t>wangjh@lreis.ac.cn</a:t>
            </a:r>
            <a:r>
              <a:rPr lang="en-US" altLang="zh-CN" sz="1600" dirty="0">
                <a:solidFill>
                  <a:schemeClr val="tx1">
                    <a:lumMod val="95000"/>
                    <a:lumOff val="5000"/>
                  </a:schemeClr>
                </a:solidFill>
                <a:latin typeface="Arial" pitchFamily="34" charset="0"/>
                <a:cs typeface="Arial" pitchFamily="34" charset="0"/>
              </a:rPr>
              <a:t> </a:t>
            </a:r>
          </a:p>
          <a:p>
            <a:pPr algn="ctr">
              <a:spcBef>
                <a:spcPts val="0"/>
              </a:spcBef>
              <a:buNone/>
            </a:pPr>
            <a:endParaRPr lang="en-US" altLang="zh-CN" sz="2000" dirty="0">
              <a:solidFill>
                <a:schemeClr val="tx1">
                  <a:lumMod val="95000"/>
                  <a:lumOff val="5000"/>
                </a:schemeClr>
              </a:solidFill>
              <a:latin typeface="Arial" pitchFamily="34" charset="0"/>
              <a:cs typeface="Arial" pitchFamily="34" charset="0"/>
            </a:endParaRPr>
          </a:p>
          <a:p>
            <a:pPr marL="0" indent="0" algn="ctr">
              <a:spcBef>
                <a:spcPts val="600"/>
              </a:spcBef>
              <a:buNone/>
            </a:pPr>
            <a:r>
              <a:rPr lang="zh-CN" altLang="en-US" sz="1600" dirty="0">
                <a:solidFill>
                  <a:schemeClr val="tx1">
                    <a:lumMod val="75000"/>
                    <a:lumOff val="25000"/>
                  </a:schemeClr>
                </a:solidFill>
                <a:latin typeface="微软雅黑" pitchFamily="34" charset="-122"/>
                <a:ea typeface="微软雅黑" pitchFamily="34" charset="-122"/>
                <a:cs typeface="Arial" pitchFamily="34" charset="0"/>
              </a:rPr>
              <a:t>中国科学院地理科学与资源研究所</a:t>
            </a:r>
            <a:endParaRPr lang="en-US" altLang="zh-CN" sz="1600" dirty="0">
              <a:solidFill>
                <a:schemeClr val="tx1">
                  <a:lumMod val="75000"/>
                  <a:lumOff val="25000"/>
                </a:schemeClr>
              </a:solidFill>
              <a:latin typeface="微软雅黑" pitchFamily="34" charset="-122"/>
              <a:ea typeface="微软雅黑" pitchFamily="34" charset="-122"/>
              <a:cs typeface="Arial" pitchFamily="34" charset="0"/>
            </a:endParaRPr>
          </a:p>
          <a:p>
            <a:pPr marL="0" indent="0" algn="ctr">
              <a:spcBef>
                <a:spcPts val="600"/>
              </a:spcBef>
              <a:buNone/>
            </a:pPr>
            <a:r>
              <a:rPr lang="zh-CN" altLang="en-US" sz="1600" dirty="0">
                <a:solidFill>
                  <a:schemeClr val="tx1">
                    <a:lumMod val="75000"/>
                    <a:lumOff val="25000"/>
                  </a:schemeClr>
                </a:solidFill>
                <a:latin typeface="微软雅黑" pitchFamily="34" charset="-122"/>
                <a:ea typeface="微软雅黑" pitchFamily="34" charset="-122"/>
                <a:cs typeface="Arial" pitchFamily="34" charset="0"/>
              </a:rPr>
              <a:t>资源与环境信息系统国家重点实验室</a:t>
            </a:r>
            <a:endParaRPr lang="en-US" altLang="zh-CN" sz="1600" dirty="0">
              <a:solidFill>
                <a:schemeClr val="tx1">
                  <a:lumMod val="75000"/>
                  <a:lumOff val="25000"/>
                </a:schemeClr>
              </a:solidFill>
              <a:latin typeface="微软雅黑" pitchFamily="34" charset="-122"/>
              <a:ea typeface="微软雅黑" pitchFamily="34" charset="-122"/>
              <a:cs typeface="Arial" pitchFamily="34" charset="0"/>
            </a:endParaRPr>
          </a:p>
          <a:p>
            <a:pPr marL="0" indent="0" algn="ctr">
              <a:spcBef>
                <a:spcPts val="1800"/>
              </a:spcBef>
              <a:buNone/>
            </a:pPr>
            <a:r>
              <a:rPr lang="en-US" altLang="zh-CN" sz="1600" dirty="0">
                <a:solidFill>
                  <a:schemeClr val="tx1">
                    <a:lumMod val="75000"/>
                    <a:lumOff val="25000"/>
                  </a:schemeClr>
                </a:solidFill>
                <a:latin typeface="微软雅黑" pitchFamily="34" charset="-122"/>
                <a:ea typeface="微软雅黑" pitchFamily="34" charset="-122"/>
                <a:cs typeface="Arial" pitchFamily="34" charset="0"/>
              </a:rPr>
              <a:t>2018-10-24 @ UCAS</a:t>
            </a:r>
          </a:p>
          <a:p>
            <a:pPr marL="0" indent="0" algn="ctr">
              <a:spcBef>
                <a:spcPts val="1800"/>
              </a:spcBef>
              <a:buNone/>
            </a:pPr>
            <a:r>
              <a:rPr lang="zh-CN" altLang="en-US" sz="1600" dirty="0">
                <a:solidFill>
                  <a:schemeClr val="tx1">
                    <a:lumMod val="75000"/>
                    <a:lumOff val="25000"/>
                  </a:schemeClr>
                </a:solidFill>
                <a:latin typeface="微软雅黑" pitchFamily="34" charset="-122"/>
                <a:ea typeface="微软雅黑" pitchFamily="34" charset="-122"/>
                <a:cs typeface="Arial" pitchFamily="34" charset="0"/>
              </a:rPr>
              <a:t>课件：</a:t>
            </a:r>
            <a:r>
              <a:rPr lang="en-US" altLang="zh-CN" sz="1600" b="1" dirty="0">
                <a:solidFill>
                  <a:schemeClr val="tx1">
                    <a:lumMod val="75000"/>
                    <a:lumOff val="25000"/>
                  </a:schemeClr>
                </a:solidFill>
                <a:latin typeface="Consolas" panose="020B0609020204030204" pitchFamily="49" charset="0"/>
                <a:ea typeface="微软雅黑" pitchFamily="34" charset="-122"/>
                <a:cs typeface="Arial" pitchFamily="34" charset="0"/>
              </a:rPr>
              <a:t>giser.me</a:t>
            </a:r>
          </a:p>
        </p:txBody>
      </p:sp>
      <p:sp>
        <p:nvSpPr>
          <p:cNvPr id="3" name="文本框 2"/>
          <p:cNvSpPr txBox="1"/>
          <p:nvPr/>
        </p:nvSpPr>
        <p:spPr>
          <a:xfrm>
            <a:off x="2843808" y="0"/>
            <a:ext cx="3456384" cy="461665"/>
          </a:xfrm>
          <a:prstGeom prst="rect">
            <a:avLst/>
          </a:prstGeom>
          <a:noFill/>
        </p:spPr>
        <p:txBody>
          <a:bodyPr wrap="square" rtlCol="0">
            <a:spAutoFit/>
          </a:bodyPr>
          <a:lstStyle/>
          <a:p>
            <a:r>
              <a:rPr lang="zh-CN" altLang="en-US" sz="2400" dirty="0">
                <a:solidFill>
                  <a:schemeClr val="bg2">
                    <a:lumMod val="50000"/>
                  </a:schemeClr>
                </a:solidFill>
                <a:latin typeface="黑体" panose="02010609060101010101" pitchFamily="49" charset="-122"/>
                <a:ea typeface="黑体" panose="02010609060101010101" pitchFamily="49" charset="-122"/>
              </a:rPr>
              <a:t>地理信息系统应用实践</a:t>
            </a:r>
          </a:p>
        </p:txBody>
      </p:sp>
    </p:spTree>
    <p:extLst>
      <p:ext uri="{BB962C8B-B14F-4D97-AF65-F5344CB8AC3E}">
        <p14:creationId xmlns:p14="http://schemas.microsoft.com/office/powerpoint/2010/main" val="157066526"/>
      </p:ext>
    </p:extLst>
  </p:cSld>
  <p:clrMapOvr>
    <a:masterClrMapping/>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pSp>
        <p:nvGrpSpPr>
          <p:cNvPr id="267291" name="Group 27"/>
          <p:cNvGrpSpPr>
            <a:grpSpLocks/>
          </p:cNvGrpSpPr>
          <p:nvPr/>
        </p:nvGrpSpPr>
        <p:grpSpPr bwMode="auto">
          <a:xfrm>
            <a:off x="146050" y="476250"/>
            <a:ext cx="8818563" cy="5976938"/>
            <a:chOff x="92" y="300"/>
            <a:chExt cx="5555" cy="3765"/>
          </a:xfrm>
        </p:grpSpPr>
        <p:sp>
          <p:nvSpPr>
            <p:cNvPr id="267267" name="AutoShape 3"/>
            <p:cNvSpPr>
              <a:spLocks noChangeArrowheads="1"/>
            </p:cNvSpPr>
            <p:nvPr/>
          </p:nvSpPr>
          <p:spPr bwMode="gray">
            <a:xfrm>
              <a:off x="2926" y="300"/>
              <a:ext cx="2720" cy="1814"/>
            </a:xfrm>
            <a:prstGeom prst="roundRect">
              <a:avLst>
                <a:gd name="adj" fmla="val 8324"/>
              </a:avLst>
            </a:prstGeom>
            <a:gradFill rotWithShape="1">
              <a:gsLst>
                <a:gs pos="0">
                  <a:srgbClr val="FFFFCC"/>
                </a:gs>
                <a:gs pos="50000">
                  <a:schemeClr val="bg1">
                    <a:alpha val="50000"/>
                  </a:schemeClr>
                </a:gs>
                <a:gs pos="100000">
                  <a:srgbClr val="FFFFCC"/>
                </a:gs>
              </a:gsLst>
              <a:lin ang="5400000" scaled="1"/>
            </a:gradFill>
            <a:ln w="158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68" name="AutoShape 4"/>
            <p:cNvSpPr>
              <a:spLocks noChangeArrowheads="1"/>
            </p:cNvSpPr>
            <p:nvPr/>
          </p:nvSpPr>
          <p:spPr bwMode="gray">
            <a:xfrm>
              <a:off x="2927" y="2251"/>
              <a:ext cx="2720" cy="1814"/>
            </a:xfrm>
            <a:prstGeom prst="roundRect">
              <a:avLst>
                <a:gd name="adj" fmla="val 8324"/>
              </a:avLst>
            </a:prstGeom>
            <a:gradFill rotWithShape="1">
              <a:gsLst>
                <a:gs pos="0">
                  <a:srgbClr val="FFFFCC"/>
                </a:gs>
                <a:gs pos="50000">
                  <a:schemeClr val="bg1">
                    <a:alpha val="50000"/>
                  </a:schemeClr>
                </a:gs>
                <a:gs pos="100000">
                  <a:srgbClr val="FFFFCC"/>
                </a:gs>
              </a:gsLst>
              <a:lin ang="5400000" scaled="1"/>
            </a:gradFill>
            <a:ln w="158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69" name="AutoShape 5"/>
            <p:cNvSpPr>
              <a:spLocks noChangeArrowheads="1"/>
            </p:cNvSpPr>
            <p:nvPr/>
          </p:nvSpPr>
          <p:spPr bwMode="gray">
            <a:xfrm>
              <a:off x="93" y="2251"/>
              <a:ext cx="2720" cy="1814"/>
            </a:xfrm>
            <a:prstGeom prst="roundRect">
              <a:avLst>
                <a:gd name="adj" fmla="val 8324"/>
              </a:avLst>
            </a:prstGeom>
            <a:gradFill rotWithShape="1">
              <a:gsLst>
                <a:gs pos="0">
                  <a:srgbClr val="FFFFCC"/>
                </a:gs>
                <a:gs pos="50000">
                  <a:schemeClr val="bg1">
                    <a:alpha val="50000"/>
                  </a:schemeClr>
                </a:gs>
                <a:gs pos="100000">
                  <a:srgbClr val="FFFFCC"/>
                </a:gs>
              </a:gsLst>
              <a:lin ang="5400000" scaled="1"/>
            </a:gradFill>
            <a:ln w="158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70" name="AutoShape 6"/>
            <p:cNvSpPr>
              <a:spLocks noChangeArrowheads="1"/>
            </p:cNvSpPr>
            <p:nvPr/>
          </p:nvSpPr>
          <p:spPr bwMode="gray">
            <a:xfrm>
              <a:off x="92" y="301"/>
              <a:ext cx="2720" cy="1814"/>
            </a:xfrm>
            <a:prstGeom prst="roundRect">
              <a:avLst>
                <a:gd name="adj" fmla="val 8324"/>
              </a:avLst>
            </a:prstGeom>
            <a:gradFill rotWithShape="1">
              <a:gsLst>
                <a:gs pos="0">
                  <a:srgbClr val="FFFFCC"/>
                </a:gs>
                <a:gs pos="50000">
                  <a:schemeClr val="bg1">
                    <a:alpha val="50000"/>
                  </a:schemeClr>
                </a:gs>
                <a:gs pos="100000">
                  <a:srgbClr val="FFFFCC"/>
                </a:gs>
              </a:gsLst>
              <a:lin ang="5400000" scaled="1"/>
            </a:gradFill>
            <a:ln w="158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7279" name="Group 15"/>
            <p:cNvGrpSpPr>
              <a:grpSpLocks/>
            </p:cNvGrpSpPr>
            <p:nvPr/>
          </p:nvGrpSpPr>
          <p:grpSpPr bwMode="auto">
            <a:xfrm>
              <a:off x="2638" y="1955"/>
              <a:ext cx="453" cy="453"/>
              <a:chOff x="2016" y="1920"/>
              <a:chExt cx="1680" cy="1680"/>
            </a:xfrm>
          </p:grpSpPr>
          <p:sp>
            <p:nvSpPr>
              <p:cNvPr id="267280" name="Oval 16"/>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81" name="Freeform 17"/>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grpSp>
      <p:sp>
        <p:nvSpPr>
          <p:cNvPr id="267286" name="Text Box 22"/>
          <p:cNvSpPr txBox="1">
            <a:spLocks noChangeArrowheads="1"/>
          </p:cNvSpPr>
          <p:nvPr/>
        </p:nvSpPr>
        <p:spPr bwMode="auto">
          <a:xfrm>
            <a:off x="1547813" y="1700213"/>
            <a:ext cx="13684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b="0"/>
          </a:p>
        </p:txBody>
      </p:sp>
      <p:grpSp>
        <p:nvGrpSpPr>
          <p:cNvPr id="267301" name="Group 37"/>
          <p:cNvGrpSpPr>
            <a:grpSpLocks/>
          </p:cNvGrpSpPr>
          <p:nvPr/>
        </p:nvGrpSpPr>
        <p:grpSpPr bwMode="auto">
          <a:xfrm>
            <a:off x="1547813" y="1628775"/>
            <a:ext cx="1511300" cy="536575"/>
            <a:chOff x="975" y="1026"/>
            <a:chExt cx="952" cy="338"/>
          </a:xfrm>
        </p:grpSpPr>
        <p:grpSp>
          <p:nvGrpSpPr>
            <p:cNvPr id="267298" name="Group 34"/>
            <p:cNvGrpSpPr>
              <a:grpSpLocks/>
            </p:cNvGrpSpPr>
            <p:nvPr/>
          </p:nvGrpSpPr>
          <p:grpSpPr bwMode="auto">
            <a:xfrm>
              <a:off x="975" y="1026"/>
              <a:ext cx="952" cy="338"/>
              <a:chOff x="3964" y="2071"/>
              <a:chExt cx="1484" cy="330"/>
            </a:xfrm>
          </p:grpSpPr>
          <p:sp>
            <p:nvSpPr>
              <p:cNvPr id="267299" name="AutoShape 35"/>
              <p:cNvSpPr>
                <a:spLocks noChangeArrowheads="1"/>
              </p:cNvSpPr>
              <p:nvPr/>
            </p:nvSpPr>
            <p:spPr bwMode="gray">
              <a:xfrm>
                <a:off x="3964" y="2071"/>
                <a:ext cx="1484" cy="330"/>
              </a:xfrm>
              <a:prstGeom prst="roundRect">
                <a:avLst>
                  <a:gd name="adj" fmla="val 16667"/>
                </a:avLst>
              </a:prstGeom>
              <a:solidFill>
                <a:schemeClr val="accent2"/>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zh-CN" altLang="en-US"/>
              </a:p>
            </p:txBody>
          </p:sp>
          <p:sp>
            <p:nvSpPr>
              <p:cNvPr id="267300" name="AutoShape 36"/>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zh-CN" altLang="en-US"/>
              </a:p>
            </p:txBody>
          </p:sp>
        </p:grpSp>
        <p:sp>
          <p:nvSpPr>
            <p:cNvPr id="267287" name="Text Box 23"/>
            <p:cNvSpPr txBox="1">
              <a:spLocks noChangeArrowheads="1"/>
            </p:cNvSpPr>
            <p:nvPr/>
          </p:nvSpPr>
          <p:spPr bwMode="auto">
            <a:xfrm>
              <a:off x="1080" y="1071"/>
              <a:ext cx="771" cy="231"/>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a:solidFill>
                    <a:schemeClr val="bg1"/>
                  </a:solidFill>
                </a:rPr>
                <a:t>原始影像</a:t>
              </a:r>
            </a:p>
          </p:txBody>
        </p:sp>
      </p:grpSp>
      <p:grpSp>
        <p:nvGrpSpPr>
          <p:cNvPr id="267302" name="Group 38"/>
          <p:cNvGrpSpPr>
            <a:grpSpLocks/>
          </p:cNvGrpSpPr>
          <p:nvPr/>
        </p:nvGrpSpPr>
        <p:grpSpPr bwMode="auto">
          <a:xfrm>
            <a:off x="6227763" y="1628775"/>
            <a:ext cx="1511300" cy="536575"/>
            <a:chOff x="975" y="1026"/>
            <a:chExt cx="952" cy="338"/>
          </a:xfrm>
        </p:grpSpPr>
        <p:grpSp>
          <p:nvGrpSpPr>
            <p:cNvPr id="267303" name="Group 39"/>
            <p:cNvGrpSpPr>
              <a:grpSpLocks/>
            </p:cNvGrpSpPr>
            <p:nvPr/>
          </p:nvGrpSpPr>
          <p:grpSpPr bwMode="auto">
            <a:xfrm>
              <a:off x="975" y="1026"/>
              <a:ext cx="952" cy="338"/>
              <a:chOff x="3964" y="2071"/>
              <a:chExt cx="1484" cy="330"/>
            </a:xfrm>
          </p:grpSpPr>
          <p:sp>
            <p:nvSpPr>
              <p:cNvPr id="267304" name="AutoShape 40"/>
              <p:cNvSpPr>
                <a:spLocks noChangeArrowheads="1"/>
              </p:cNvSpPr>
              <p:nvPr/>
            </p:nvSpPr>
            <p:spPr bwMode="gray">
              <a:xfrm>
                <a:off x="3964" y="2071"/>
                <a:ext cx="1484" cy="330"/>
              </a:xfrm>
              <a:prstGeom prst="roundRect">
                <a:avLst>
                  <a:gd name="adj" fmla="val 16667"/>
                </a:avLst>
              </a:prstGeom>
              <a:solidFill>
                <a:schemeClr val="accent2"/>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zh-CN" altLang="en-US"/>
              </a:p>
            </p:txBody>
          </p:sp>
          <p:sp>
            <p:nvSpPr>
              <p:cNvPr id="267305" name="AutoShape 41"/>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zh-CN" altLang="en-US"/>
              </a:p>
            </p:txBody>
          </p:sp>
        </p:grpSp>
        <p:sp>
          <p:nvSpPr>
            <p:cNvPr id="267306" name="Text Box 42"/>
            <p:cNvSpPr txBox="1">
              <a:spLocks noChangeArrowheads="1"/>
            </p:cNvSpPr>
            <p:nvPr/>
          </p:nvSpPr>
          <p:spPr bwMode="auto">
            <a:xfrm>
              <a:off x="1080" y="1071"/>
              <a:ext cx="771" cy="231"/>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a:solidFill>
                    <a:schemeClr val="bg1"/>
                  </a:solidFill>
                </a:rPr>
                <a:t>平 移</a:t>
              </a:r>
            </a:p>
          </p:txBody>
        </p:sp>
      </p:grpSp>
      <p:grpSp>
        <p:nvGrpSpPr>
          <p:cNvPr id="267307" name="Group 43"/>
          <p:cNvGrpSpPr>
            <a:grpSpLocks/>
          </p:cNvGrpSpPr>
          <p:nvPr/>
        </p:nvGrpSpPr>
        <p:grpSpPr bwMode="auto">
          <a:xfrm>
            <a:off x="1547813" y="4692650"/>
            <a:ext cx="1511300" cy="536575"/>
            <a:chOff x="975" y="1026"/>
            <a:chExt cx="952" cy="338"/>
          </a:xfrm>
        </p:grpSpPr>
        <p:grpSp>
          <p:nvGrpSpPr>
            <p:cNvPr id="267308" name="Group 44"/>
            <p:cNvGrpSpPr>
              <a:grpSpLocks/>
            </p:cNvGrpSpPr>
            <p:nvPr/>
          </p:nvGrpSpPr>
          <p:grpSpPr bwMode="auto">
            <a:xfrm>
              <a:off x="975" y="1026"/>
              <a:ext cx="952" cy="338"/>
              <a:chOff x="3964" y="2071"/>
              <a:chExt cx="1484" cy="330"/>
            </a:xfrm>
          </p:grpSpPr>
          <p:sp>
            <p:nvSpPr>
              <p:cNvPr id="267309" name="AutoShape 45"/>
              <p:cNvSpPr>
                <a:spLocks noChangeArrowheads="1"/>
              </p:cNvSpPr>
              <p:nvPr/>
            </p:nvSpPr>
            <p:spPr bwMode="gray">
              <a:xfrm>
                <a:off x="3964" y="2071"/>
                <a:ext cx="1484" cy="330"/>
              </a:xfrm>
              <a:prstGeom prst="roundRect">
                <a:avLst>
                  <a:gd name="adj" fmla="val 16667"/>
                </a:avLst>
              </a:prstGeom>
              <a:solidFill>
                <a:schemeClr val="accent2"/>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zh-CN" altLang="en-US"/>
              </a:p>
            </p:txBody>
          </p:sp>
          <p:sp>
            <p:nvSpPr>
              <p:cNvPr id="267310" name="AutoShape 46"/>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zh-CN" altLang="en-US"/>
              </a:p>
            </p:txBody>
          </p:sp>
        </p:grpSp>
        <p:sp>
          <p:nvSpPr>
            <p:cNvPr id="267311" name="Text Box 47"/>
            <p:cNvSpPr txBox="1">
              <a:spLocks noChangeArrowheads="1"/>
            </p:cNvSpPr>
            <p:nvPr/>
          </p:nvSpPr>
          <p:spPr bwMode="auto">
            <a:xfrm>
              <a:off x="1080" y="1071"/>
              <a:ext cx="771" cy="231"/>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a:solidFill>
                    <a:schemeClr val="bg1"/>
                  </a:solidFill>
                </a:rPr>
                <a:t>缩 放</a:t>
              </a:r>
            </a:p>
          </p:txBody>
        </p:sp>
      </p:grpSp>
      <p:grpSp>
        <p:nvGrpSpPr>
          <p:cNvPr id="267312" name="Group 48"/>
          <p:cNvGrpSpPr>
            <a:grpSpLocks/>
          </p:cNvGrpSpPr>
          <p:nvPr/>
        </p:nvGrpSpPr>
        <p:grpSpPr bwMode="auto">
          <a:xfrm>
            <a:off x="6300788" y="4692650"/>
            <a:ext cx="1511300" cy="536575"/>
            <a:chOff x="975" y="1026"/>
            <a:chExt cx="952" cy="338"/>
          </a:xfrm>
        </p:grpSpPr>
        <p:grpSp>
          <p:nvGrpSpPr>
            <p:cNvPr id="267313" name="Group 49"/>
            <p:cNvGrpSpPr>
              <a:grpSpLocks/>
            </p:cNvGrpSpPr>
            <p:nvPr/>
          </p:nvGrpSpPr>
          <p:grpSpPr bwMode="auto">
            <a:xfrm>
              <a:off x="975" y="1026"/>
              <a:ext cx="952" cy="338"/>
              <a:chOff x="3964" y="2071"/>
              <a:chExt cx="1484" cy="330"/>
            </a:xfrm>
          </p:grpSpPr>
          <p:sp>
            <p:nvSpPr>
              <p:cNvPr id="267314" name="AutoShape 50"/>
              <p:cNvSpPr>
                <a:spLocks noChangeArrowheads="1"/>
              </p:cNvSpPr>
              <p:nvPr/>
            </p:nvSpPr>
            <p:spPr bwMode="gray">
              <a:xfrm>
                <a:off x="3964" y="2071"/>
                <a:ext cx="1484" cy="330"/>
              </a:xfrm>
              <a:prstGeom prst="roundRect">
                <a:avLst>
                  <a:gd name="adj" fmla="val 16667"/>
                </a:avLst>
              </a:prstGeom>
              <a:solidFill>
                <a:schemeClr val="accent2"/>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zh-CN" altLang="en-US"/>
              </a:p>
            </p:txBody>
          </p:sp>
          <p:sp>
            <p:nvSpPr>
              <p:cNvPr id="267315" name="AutoShape 51"/>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zh-CN" altLang="en-US"/>
              </a:p>
            </p:txBody>
          </p:sp>
        </p:grpSp>
        <p:sp>
          <p:nvSpPr>
            <p:cNvPr id="267316" name="Text Box 52"/>
            <p:cNvSpPr txBox="1">
              <a:spLocks noChangeArrowheads="1"/>
            </p:cNvSpPr>
            <p:nvPr/>
          </p:nvSpPr>
          <p:spPr bwMode="auto">
            <a:xfrm>
              <a:off x="1080" y="1071"/>
              <a:ext cx="771" cy="231"/>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a:solidFill>
                    <a:schemeClr val="bg1"/>
                  </a:solidFill>
                </a:rPr>
                <a:t>旋 转</a:t>
              </a:r>
            </a:p>
          </p:txBody>
        </p:sp>
      </p:grpSp>
      <p:pic>
        <p:nvPicPr>
          <p:cNvPr id="267321" name="Picture 57" descr="仿射变换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113" y="579438"/>
            <a:ext cx="2698750" cy="2698750"/>
          </a:xfrm>
          <a:prstGeom prst="rect">
            <a:avLst/>
          </a:prstGeom>
          <a:noFill/>
          <a:extLst>
            <a:ext uri="{909E8E84-426E-40DD-AFC4-6F175D3DCCD1}">
              <a14:hiddenFill xmlns:a14="http://schemas.microsoft.com/office/drawing/2010/main">
                <a:solidFill>
                  <a:srgbClr val="FFFFFF"/>
                </a:solidFill>
              </a14:hiddenFill>
            </a:ext>
          </a:extLst>
        </p:spPr>
      </p:pic>
      <p:pic>
        <p:nvPicPr>
          <p:cNvPr id="267322" name="Picture 58" descr="仿射变换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063" y="585788"/>
            <a:ext cx="2698750" cy="2698750"/>
          </a:xfrm>
          <a:prstGeom prst="rect">
            <a:avLst/>
          </a:prstGeom>
          <a:noFill/>
          <a:extLst>
            <a:ext uri="{909E8E84-426E-40DD-AFC4-6F175D3DCCD1}">
              <a14:hiddenFill xmlns:a14="http://schemas.microsoft.com/office/drawing/2010/main">
                <a:solidFill>
                  <a:srgbClr val="FFFFFF"/>
                </a:solidFill>
              </a14:hiddenFill>
            </a:ext>
          </a:extLst>
        </p:spPr>
      </p:pic>
      <p:pic>
        <p:nvPicPr>
          <p:cNvPr id="267323" name="Picture 59" descr="仿射变换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0113" y="3667125"/>
            <a:ext cx="2698750" cy="2698750"/>
          </a:xfrm>
          <a:prstGeom prst="rect">
            <a:avLst/>
          </a:prstGeom>
          <a:noFill/>
          <a:extLst>
            <a:ext uri="{909E8E84-426E-40DD-AFC4-6F175D3DCCD1}">
              <a14:hiddenFill xmlns:a14="http://schemas.microsoft.com/office/drawing/2010/main">
                <a:solidFill>
                  <a:srgbClr val="FFFFFF"/>
                </a:solidFill>
              </a14:hiddenFill>
            </a:ext>
          </a:extLst>
        </p:spPr>
      </p:pic>
      <p:pic>
        <p:nvPicPr>
          <p:cNvPr id="267324" name="Picture 60" descr="仿射变换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80063" y="3659188"/>
            <a:ext cx="2698750" cy="269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03670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267291"/>
                                        </p:tgtEl>
                                        <p:attrNameLst>
                                          <p:attrName>style.visibility</p:attrName>
                                        </p:attrNameLst>
                                      </p:cBhvr>
                                      <p:to>
                                        <p:strVal val="visible"/>
                                      </p:to>
                                    </p:set>
                                    <p:animEffect transition="in" filter="diamond(in)">
                                      <p:cBhvr>
                                        <p:cTn id="7" dur="1000"/>
                                        <p:tgtEl>
                                          <p:spTgt spid="267291"/>
                                        </p:tgtEl>
                                      </p:cBhvr>
                                    </p:animEffect>
                                  </p:childTnLst>
                                </p:cTn>
                              </p:par>
                            </p:childTnLst>
                          </p:cTn>
                        </p:par>
                        <p:par>
                          <p:cTn id="8" fill="hold" nodeType="afterGroup">
                            <p:stCondLst>
                              <p:cond delay="1000"/>
                            </p:stCondLst>
                            <p:childTnLst>
                              <p:par>
                                <p:cTn id="9" presetID="3" presetClass="entr" presetSubtype="10" fill="hold" nodeType="afterEffect">
                                  <p:stCondLst>
                                    <p:cond delay="0"/>
                                  </p:stCondLst>
                                  <p:childTnLst>
                                    <p:set>
                                      <p:cBhvr>
                                        <p:cTn id="10" dur="1" fill="hold">
                                          <p:stCondLst>
                                            <p:cond delay="0"/>
                                          </p:stCondLst>
                                        </p:cTn>
                                        <p:tgtEl>
                                          <p:spTgt spid="267301"/>
                                        </p:tgtEl>
                                        <p:attrNameLst>
                                          <p:attrName>style.visibility</p:attrName>
                                        </p:attrNameLst>
                                      </p:cBhvr>
                                      <p:to>
                                        <p:strVal val="visible"/>
                                      </p:to>
                                    </p:set>
                                    <p:animEffect transition="in" filter="blinds(horizontal)">
                                      <p:cBhvr>
                                        <p:cTn id="11" dur="1000"/>
                                        <p:tgtEl>
                                          <p:spTgt spid="267301"/>
                                        </p:tgtEl>
                                      </p:cBhvr>
                                    </p:animEffect>
                                  </p:childTnLst>
                                </p:cTn>
                              </p:par>
                            </p:childTnLst>
                          </p:cTn>
                        </p:par>
                        <p:par>
                          <p:cTn id="12" fill="hold" nodeType="afterGroup">
                            <p:stCondLst>
                              <p:cond delay="2000"/>
                            </p:stCondLst>
                            <p:childTnLst>
                              <p:par>
                                <p:cTn id="13" presetID="8" presetClass="entr" presetSubtype="16" fill="hold" nodeType="afterEffect">
                                  <p:stCondLst>
                                    <p:cond delay="500"/>
                                  </p:stCondLst>
                                  <p:childTnLst>
                                    <p:set>
                                      <p:cBhvr>
                                        <p:cTn id="14" dur="1" fill="hold">
                                          <p:stCondLst>
                                            <p:cond delay="0"/>
                                          </p:stCondLst>
                                        </p:cTn>
                                        <p:tgtEl>
                                          <p:spTgt spid="267321"/>
                                        </p:tgtEl>
                                        <p:attrNameLst>
                                          <p:attrName>style.visibility</p:attrName>
                                        </p:attrNameLst>
                                      </p:cBhvr>
                                      <p:to>
                                        <p:strVal val="visible"/>
                                      </p:to>
                                    </p:set>
                                    <p:animEffect transition="in" filter="diamond(in)">
                                      <p:cBhvr>
                                        <p:cTn id="15" dur="1000"/>
                                        <p:tgtEl>
                                          <p:spTgt spid="267321"/>
                                        </p:tgtEl>
                                      </p:cBhvr>
                                    </p:animEffect>
                                  </p:childTnLst>
                                </p:cTn>
                              </p:par>
                            </p:childTnLst>
                          </p:cTn>
                        </p:par>
                        <p:par>
                          <p:cTn id="16" fill="hold" nodeType="afterGroup">
                            <p:stCondLst>
                              <p:cond delay="3500"/>
                            </p:stCondLst>
                            <p:childTnLst>
                              <p:par>
                                <p:cTn id="17" presetID="3" presetClass="entr" presetSubtype="10" fill="hold" nodeType="afterEffect">
                                  <p:stCondLst>
                                    <p:cond delay="1000"/>
                                  </p:stCondLst>
                                  <p:childTnLst>
                                    <p:set>
                                      <p:cBhvr>
                                        <p:cTn id="18" dur="1" fill="hold">
                                          <p:stCondLst>
                                            <p:cond delay="0"/>
                                          </p:stCondLst>
                                        </p:cTn>
                                        <p:tgtEl>
                                          <p:spTgt spid="267302"/>
                                        </p:tgtEl>
                                        <p:attrNameLst>
                                          <p:attrName>style.visibility</p:attrName>
                                        </p:attrNameLst>
                                      </p:cBhvr>
                                      <p:to>
                                        <p:strVal val="visible"/>
                                      </p:to>
                                    </p:set>
                                    <p:animEffect transition="in" filter="blinds(horizontal)">
                                      <p:cBhvr>
                                        <p:cTn id="19" dur="1000"/>
                                        <p:tgtEl>
                                          <p:spTgt spid="267302"/>
                                        </p:tgtEl>
                                      </p:cBhvr>
                                    </p:animEffect>
                                  </p:childTnLst>
                                </p:cTn>
                              </p:par>
                            </p:childTnLst>
                          </p:cTn>
                        </p:par>
                        <p:par>
                          <p:cTn id="20" fill="hold" nodeType="afterGroup">
                            <p:stCondLst>
                              <p:cond delay="5500"/>
                            </p:stCondLst>
                            <p:childTnLst>
                              <p:par>
                                <p:cTn id="21" presetID="8" presetClass="entr" presetSubtype="16" fill="hold" nodeType="afterEffect">
                                  <p:stCondLst>
                                    <p:cond delay="500"/>
                                  </p:stCondLst>
                                  <p:childTnLst>
                                    <p:set>
                                      <p:cBhvr>
                                        <p:cTn id="22" dur="1" fill="hold">
                                          <p:stCondLst>
                                            <p:cond delay="0"/>
                                          </p:stCondLst>
                                        </p:cTn>
                                        <p:tgtEl>
                                          <p:spTgt spid="267322"/>
                                        </p:tgtEl>
                                        <p:attrNameLst>
                                          <p:attrName>style.visibility</p:attrName>
                                        </p:attrNameLst>
                                      </p:cBhvr>
                                      <p:to>
                                        <p:strVal val="visible"/>
                                      </p:to>
                                    </p:set>
                                    <p:animEffect transition="in" filter="diamond(in)">
                                      <p:cBhvr>
                                        <p:cTn id="23" dur="1000"/>
                                        <p:tgtEl>
                                          <p:spTgt spid="267322"/>
                                        </p:tgtEl>
                                      </p:cBhvr>
                                    </p:animEffect>
                                  </p:childTnLst>
                                </p:cTn>
                              </p:par>
                            </p:childTnLst>
                          </p:cTn>
                        </p:par>
                        <p:par>
                          <p:cTn id="24" fill="hold" nodeType="afterGroup">
                            <p:stCondLst>
                              <p:cond delay="7000"/>
                            </p:stCondLst>
                            <p:childTnLst>
                              <p:par>
                                <p:cTn id="25" presetID="3" presetClass="entr" presetSubtype="10" fill="hold" nodeType="afterEffect">
                                  <p:stCondLst>
                                    <p:cond delay="1000"/>
                                  </p:stCondLst>
                                  <p:childTnLst>
                                    <p:set>
                                      <p:cBhvr>
                                        <p:cTn id="26" dur="1" fill="hold">
                                          <p:stCondLst>
                                            <p:cond delay="0"/>
                                          </p:stCondLst>
                                        </p:cTn>
                                        <p:tgtEl>
                                          <p:spTgt spid="267307"/>
                                        </p:tgtEl>
                                        <p:attrNameLst>
                                          <p:attrName>style.visibility</p:attrName>
                                        </p:attrNameLst>
                                      </p:cBhvr>
                                      <p:to>
                                        <p:strVal val="visible"/>
                                      </p:to>
                                    </p:set>
                                    <p:animEffect transition="in" filter="blinds(horizontal)">
                                      <p:cBhvr>
                                        <p:cTn id="27" dur="1000"/>
                                        <p:tgtEl>
                                          <p:spTgt spid="267307"/>
                                        </p:tgtEl>
                                      </p:cBhvr>
                                    </p:animEffect>
                                  </p:childTnLst>
                                </p:cTn>
                              </p:par>
                            </p:childTnLst>
                          </p:cTn>
                        </p:par>
                        <p:par>
                          <p:cTn id="28" fill="hold" nodeType="afterGroup">
                            <p:stCondLst>
                              <p:cond delay="9000"/>
                            </p:stCondLst>
                            <p:childTnLst>
                              <p:par>
                                <p:cTn id="29" presetID="8" presetClass="entr" presetSubtype="16" fill="hold" nodeType="afterEffect">
                                  <p:stCondLst>
                                    <p:cond delay="500"/>
                                  </p:stCondLst>
                                  <p:childTnLst>
                                    <p:set>
                                      <p:cBhvr>
                                        <p:cTn id="30" dur="1" fill="hold">
                                          <p:stCondLst>
                                            <p:cond delay="0"/>
                                          </p:stCondLst>
                                        </p:cTn>
                                        <p:tgtEl>
                                          <p:spTgt spid="267323"/>
                                        </p:tgtEl>
                                        <p:attrNameLst>
                                          <p:attrName>style.visibility</p:attrName>
                                        </p:attrNameLst>
                                      </p:cBhvr>
                                      <p:to>
                                        <p:strVal val="visible"/>
                                      </p:to>
                                    </p:set>
                                    <p:animEffect transition="in" filter="diamond(in)">
                                      <p:cBhvr>
                                        <p:cTn id="31" dur="1000"/>
                                        <p:tgtEl>
                                          <p:spTgt spid="267323"/>
                                        </p:tgtEl>
                                      </p:cBhvr>
                                    </p:animEffect>
                                  </p:childTnLst>
                                </p:cTn>
                              </p:par>
                            </p:childTnLst>
                          </p:cTn>
                        </p:par>
                        <p:par>
                          <p:cTn id="32" fill="hold" nodeType="afterGroup">
                            <p:stCondLst>
                              <p:cond delay="10500"/>
                            </p:stCondLst>
                            <p:childTnLst>
                              <p:par>
                                <p:cTn id="33" presetID="3" presetClass="entr" presetSubtype="10" fill="hold" nodeType="afterEffect">
                                  <p:stCondLst>
                                    <p:cond delay="1000"/>
                                  </p:stCondLst>
                                  <p:childTnLst>
                                    <p:set>
                                      <p:cBhvr>
                                        <p:cTn id="34" dur="1" fill="hold">
                                          <p:stCondLst>
                                            <p:cond delay="0"/>
                                          </p:stCondLst>
                                        </p:cTn>
                                        <p:tgtEl>
                                          <p:spTgt spid="267312"/>
                                        </p:tgtEl>
                                        <p:attrNameLst>
                                          <p:attrName>style.visibility</p:attrName>
                                        </p:attrNameLst>
                                      </p:cBhvr>
                                      <p:to>
                                        <p:strVal val="visible"/>
                                      </p:to>
                                    </p:set>
                                    <p:animEffect transition="in" filter="blinds(horizontal)">
                                      <p:cBhvr>
                                        <p:cTn id="35" dur="1000"/>
                                        <p:tgtEl>
                                          <p:spTgt spid="267312"/>
                                        </p:tgtEl>
                                      </p:cBhvr>
                                    </p:animEffect>
                                  </p:childTnLst>
                                </p:cTn>
                              </p:par>
                            </p:childTnLst>
                          </p:cTn>
                        </p:par>
                        <p:par>
                          <p:cTn id="36" fill="hold" nodeType="afterGroup">
                            <p:stCondLst>
                              <p:cond delay="12500"/>
                            </p:stCondLst>
                            <p:childTnLst>
                              <p:par>
                                <p:cTn id="37" presetID="8" presetClass="entr" presetSubtype="16" fill="hold" nodeType="afterEffect">
                                  <p:stCondLst>
                                    <p:cond delay="500"/>
                                  </p:stCondLst>
                                  <p:childTnLst>
                                    <p:set>
                                      <p:cBhvr>
                                        <p:cTn id="38" dur="1" fill="hold">
                                          <p:stCondLst>
                                            <p:cond delay="0"/>
                                          </p:stCondLst>
                                        </p:cTn>
                                        <p:tgtEl>
                                          <p:spTgt spid="267324"/>
                                        </p:tgtEl>
                                        <p:attrNameLst>
                                          <p:attrName>style.visibility</p:attrName>
                                        </p:attrNameLst>
                                      </p:cBhvr>
                                      <p:to>
                                        <p:strVal val="visible"/>
                                      </p:to>
                                    </p:set>
                                    <p:animEffect transition="in" filter="diamond(in)">
                                      <p:cBhvr>
                                        <p:cTn id="39" dur="1000"/>
                                        <p:tgtEl>
                                          <p:spTgt spid="267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52400"/>
            <a:ext cx="8153400" cy="762000"/>
          </a:xfrm>
        </p:spPr>
        <p:txBody>
          <a:bodyPr/>
          <a:lstStyle/>
          <a:p>
            <a:r>
              <a:rPr lang="zh-CN" altLang="en-US" dirty="0"/>
              <a:t>几何变换的不确定性来源</a:t>
            </a:r>
          </a:p>
        </p:txBody>
      </p:sp>
      <p:grpSp>
        <p:nvGrpSpPr>
          <p:cNvPr id="181" name="Group 188"/>
          <p:cNvGrpSpPr>
            <a:grpSpLocks/>
          </p:cNvGrpSpPr>
          <p:nvPr/>
        </p:nvGrpSpPr>
        <p:grpSpPr bwMode="auto">
          <a:xfrm>
            <a:off x="2489200" y="2424113"/>
            <a:ext cx="2762250" cy="2743200"/>
            <a:chOff x="1584" y="1569"/>
            <a:chExt cx="1740" cy="1728"/>
          </a:xfrm>
        </p:grpSpPr>
        <p:sp>
          <p:nvSpPr>
            <p:cNvPr id="182" name="Oval 12"/>
            <p:cNvSpPr>
              <a:spLocks noChangeArrowheads="1"/>
            </p:cNvSpPr>
            <p:nvPr/>
          </p:nvSpPr>
          <p:spPr bwMode="gray">
            <a:xfrm>
              <a:off x="1584" y="1569"/>
              <a:ext cx="1728" cy="1728"/>
            </a:xfrm>
            <a:prstGeom prst="ellipse">
              <a:avLst/>
            </a:prstGeom>
            <a:solidFill>
              <a:sysClr val="window" lastClr="FFFFFF">
                <a:alpha val="80000"/>
              </a:sys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183" name="Oval 13"/>
            <p:cNvSpPr>
              <a:spLocks noChangeArrowheads="1"/>
            </p:cNvSpPr>
            <p:nvPr/>
          </p:nvSpPr>
          <p:spPr bwMode="gray">
            <a:xfrm>
              <a:off x="2304" y="1893"/>
              <a:ext cx="1020" cy="1020"/>
            </a:xfrm>
            <a:prstGeom prst="ellipse">
              <a:avLst/>
            </a:prstGeom>
            <a:solidFill>
              <a:srgbClr val="DCDCDC">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184" name="Oval 19"/>
            <p:cNvSpPr>
              <a:spLocks noChangeArrowheads="1"/>
            </p:cNvSpPr>
            <p:nvPr/>
          </p:nvSpPr>
          <p:spPr bwMode="gray">
            <a:xfrm>
              <a:off x="2706" y="2139"/>
              <a:ext cx="564" cy="564"/>
            </a:xfrm>
            <a:prstGeom prst="ellipse">
              <a:avLst/>
            </a:prstGeom>
            <a:solidFill>
              <a:srgbClr val="C0C0C0">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nvGrpSpPr>
            <p:cNvPr id="185" name="Group 165"/>
            <p:cNvGrpSpPr>
              <a:grpSpLocks/>
            </p:cNvGrpSpPr>
            <p:nvPr/>
          </p:nvGrpSpPr>
          <p:grpSpPr bwMode="auto">
            <a:xfrm rot="4976862" flipH="1">
              <a:off x="2824" y="2249"/>
              <a:ext cx="424" cy="408"/>
              <a:chOff x="1944" y="1111"/>
              <a:chExt cx="204" cy="196"/>
            </a:xfrm>
          </p:grpSpPr>
          <p:pic>
            <p:nvPicPr>
              <p:cNvPr id="186" name="Picture 166"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flipH="1">
                <a:off x="1961" y="1124"/>
                <a:ext cx="174" cy="172"/>
              </a:xfrm>
              <a:prstGeom prst="rect">
                <a:avLst/>
              </a:prstGeom>
              <a:noFill/>
              <a:extLst>
                <a:ext uri="{909E8E84-426E-40DD-AFC4-6F175D3DCCD1}">
                  <a14:hiddenFill xmlns:a14="http://schemas.microsoft.com/office/drawing/2010/main">
                    <a:solidFill>
                      <a:srgbClr val="FFFFFF"/>
                    </a:solidFill>
                  </a14:hiddenFill>
                </a:ext>
              </a:extLst>
            </p:spPr>
          </p:pic>
          <p:sp>
            <p:nvSpPr>
              <p:cNvPr id="187" name="Oval 167"/>
              <p:cNvSpPr>
                <a:spLocks noChangeArrowheads="1"/>
              </p:cNvSpPr>
              <p:nvPr/>
            </p:nvSpPr>
            <p:spPr bwMode="gray">
              <a:xfrm flipH="1">
                <a:off x="1962" y="1124"/>
                <a:ext cx="173" cy="172"/>
              </a:xfrm>
              <a:prstGeom prst="ellipse">
                <a:avLst/>
              </a:prstGeom>
              <a:gradFill rotWithShape="1">
                <a:gsLst>
                  <a:gs pos="0">
                    <a:srgbClr val="DBF5F9">
                      <a:gamma/>
                      <a:shade val="46275"/>
                      <a:invGamma/>
                    </a:srgbClr>
                  </a:gs>
                  <a:gs pos="50000">
                    <a:srgbClr val="DBF5F9">
                      <a:alpha val="50000"/>
                    </a:srgbClr>
                  </a:gs>
                  <a:gs pos="100000">
                    <a:srgbClr val="DBF5F9">
                      <a:gamma/>
                      <a:shade val="46275"/>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nvGrpSpPr>
              <p:cNvPr id="188" name="Group 168"/>
              <p:cNvGrpSpPr>
                <a:grpSpLocks/>
              </p:cNvGrpSpPr>
              <p:nvPr/>
            </p:nvGrpSpPr>
            <p:grpSpPr bwMode="auto">
              <a:xfrm rot="1297425" flipV="1">
                <a:off x="1971" y="1258"/>
                <a:ext cx="151" cy="37"/>
                <a:chOff x="2532" y="1051"/>
                <a:chExt cx="893" cy="246"/>
              </a:xfrm>
            </p:grpSpPr>
            <p:grpSp>
              <p:nvGrpSpPr>
                <p:cNvPr id="191" name="Group 169"/>
                <p:cNvGrpSpPr>
                  <a:grpSpLocks/>
                </p:cNvGrpSpPr>
                <p:nvPr/>
              </p:nvGrpSpPr>
              <p:grpSpPr bwMode="auto">
                <a:xfrm>
                  <a:off x="2532" y="1051"/>
                  <a:ext cx="743" cy="185"/>
                  <a:chOff x="1565" y="2568"/>
                  <a:chExt cx="1118" cy="279"/>
                </a:xfrm>
              </p:grpSpPr>
              <p:sp>
                <p:nvSpPr>
                  <p:cNvPr id="197" name="AutoShape 170"/>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198" name="AutoShape 171"/>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199" name="AutoShape 172"/>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00" name="AutoShape 173"/>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192" name="Group 174"/>
                <p:cNvGrpSpPr>
                  <a:grpSpLocks/>
                </p:cNvGrpSpPr>
                <p:nvPr/>
              </p:nvGrpSpPr>
              <p:grpSpPr bwMode="auto">
                <a:xfrm rot="1353540">
                  <a:off x="2682" y="1111"/>
                  <a:ext cx="743" cy="186"/>
                  <a:chOff x="1565" y="2568"/>
                  <a:chExt cx="1118" cy="279"/>
                </a:xfrm>
              </p:grpSpPr>
              <p:sp>
                <p:nvSpPr>
                  <p:cNvPr id="193" name="AutoShape 175"/>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194" name="AutoShape 176"/>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195" name="AutoShape 177"/>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196" name="AutoShape 178"/>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sp>
            <p:nvSpPr>
              <p:cNvPr id="189" name="Arc 179"/>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a:extLst>
                <a:ext uri="{909E8E84-426E-40DD-AFC4-6F175D3DCCD1}">
                  <a14:hiddenFill xmlns:a14="http://schemas.microsoft.com/office/drawing/2010/main">
                    <a:solidFill>
                      <a:srgbClr val="00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pic>
            <p:nvPicPr>
              <p:cNvPr id="190" name="Picture 180" descr="light_shadow1"/>
              <p:cNvPicPr>
                <a:picLocks noChangeAspect="1" noChangeArrowheads="1"/>
              </p:cNvPicPr>
              <p:nvPr/>
            </p:nvPicPr>
            <p:blipFill>
              <a:blip r:embed="rId4" cstate="print">
                <a:extLst>
                  <a:ext uri="{28A0092B-C50C-407E-A947-70E740481C1C}">
                    <a14:useLocalDpi xmlns:a14="http://schemas.microsoft.com/office/drawing/2010/main" val="0"/>
                  </a:ext>
                </a:extLst>
              </a:blip>
              <a:srcRect t="23740"/>
              <a:stretch>
                <a:fillRect/>
              </a:stretch>
            </p:blipFill>
            <p:spPr bwMode="gray">
              <a:xfrm rot="2569845" flipH="1">
                <a:off x="2015" y="1139"/>
                <a:ext cx="129" cy="8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01" name="Group 190"/>
          <p:cNvGrpSpPr>
            <a:grpSpLocks/>
          </p:cNvGrpSpPr>
          <p:nvPr/>
        </p:nvGrpSpPr>
        <p:grpSpPr bwMode="auto">
          <a:xfrm>
            <a:off x="2870200" y="2576513"/>
            <a:ext cx="2667000" cy="2933700"/>
            <a:chOff x="1824" y="1665"/>
            <a:chExt cx="1680" cy="1848"/>
          </a:xfrm>
        </p:grpSpPr>
        <p:sp>
          <p:nvSpPr>
            <p:cNvPr id="202" name="Line 14"/>
            <p:cNvSpPr>
              <a:spLocks noChangeShapeType="1"/>
            </p:cNvSpPr>
            <p:nvPr/>
          </p:nvSpPr>
          <p:spPr bwMode="gray">
            <a:xfrm>
              <a:off x="1824" y="2385"/>
              <a:ext cx="960"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03" name="Line 16"/>
            <p:cNvSpPr>
              <a:spLocks noChangeShapeType="1"/>
            </p:cNvSpPr>
            <p:nvPr/>
          </p:nvSpPr>
          <p:spPr bwMode="gray">
            <a:xfrm flipH="1">
              <a:off x="2412" y="2625"/>
              <a:ext cx="516" cy="88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04" name="Line 17"/>
            <p:cNvSpPr>
              <a:spLocks noChangeShapeType="1"/>
            </p:cNvSpPr>
            <p:nvPr/>
          </p:nvSpPr>
          <p:spPr bwMode="gray">
            <a:xfrm>
              <a:off x="3190" y="2608"/>
              <a:ext cx="144"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05" name="Line 18"/>
            <p:cNvSpPr>
              <a:spLocks noChangeShapeType="1"/>
            </p:cNvSpPr>
            <p:nvPr/>
          </p:nvSpPr>
          <p:spPr bwMode="gray">
            <a:xfrm flipV="1">
              <a:off x="3168" y="1761"/>
              <a:ext cx="336" cy="52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06" name="Line 15"/>
            <p:cNvSpPr>
              <a:spLocks noChangeShapeType="1"/>
            </p:cNvSpPr>
            <p:nvPr/>
          </p:nvSpPr>
          <p:spPr bwMode="gray">
            <a:xfrm>
              <a:off x="2352" y="1665"/>
              <a:ext cx="576" cy="57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207" name="Group 20"/>
          <p:cNvGrpSpPr>
            <a:grpSpLocks noChangeAspect="1"/>
          </p:cNvGrpSpPr>
          <p:nvPr/>
        </p:nvGrpSpPr>
        <p:grpSpPr bwMode="auto">
          <a:xfrm>
            <a:off x="2674937" y="1412875"/>
            <a:ext cx="1376363" cy="1662113"/>
            <a:chOff x="2064" y="1008"/>
            <a:chExt cx="722" cy="872"/>
          </a:xfrm>
        </p:grpSpPr>
        <p:sp>
          <p:nvSpPr>
            <p:cNvPr id="208" name="Oval 21"/>
            <p:cNvSpPr>
              <a:spLocks noChangeAspect="1" noChangeArrowheads="1"/>
            </p:cNvSpPr>
            <p:nvPr/>
          </p:nvSpPr>
          <p:spPr bwMode="gray">
            <a:xfrm>
              <a:off x="2064" y="1008"/>
              <a:ext cx="722" cy="727"/>
            </a:xfrm>
            <a:prstGeom prst="ellipse">
              <a:avLst/>
            </a:prstGeom>
            <a:solidFill>
              <a:srgbClr val="EAEAEA">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nvGrpSpPr>
            <p:cNvPr id="209" name="Group 22"/>
            <p:cNvGrpSpPr>
              <a:grpSpLocks noChangeAspect="1"/>
            </p:cNvGrpSpPr>
            <p:nvPr/>
          </p:nvGrpSpPr>
          <p:grpSpPr bwMode="auto">
            <a:xfrm>
              <a:off x="2086" y="1031"/>
              <a:ext cx="680" cy="849"/>
              <a:chOff x="3975" y="1593"/>
              <a:chExt cx="931" cy="1163"/>
            </a:xfrm>
          </p:grpSpPr>
          <p:pic>
            <p:nvPicPr>
              <p:cNvPr id="222" name="Picture 23" descr="circuler_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extLst>
                <a:ext uri="{909E8E84-426E-40DD-AFC4-6F175D3DCCD1}">
                  <a14:hiddenFill xmlns:a14="http://schemas.microsoft.com/office/drawing/2010/main">
                    <a:solidFill>
                      <a:srgbClr val="FFFFFF"/>
                    </a:solidFill>
                  </a14:hiddenFill>
                </a:ext>
              </a:extLst>
            </p:spPr>
          </p:pic>
          <p:sp>
            <p:nvSpPr>
              <p:cNvPr id="223" name="Oval 24"/>
              <p:cNvSpPr>
                <a:spLocks noChangeAspect="1" noChangeArrowheads="1"/>
              </p:cNvSpPr>
              <p:nvPr/>
            </p:nvSpPr>
            <p:spPr bwMode="gray">
              <a:xfrm>
                <a:off x="3975" y="1593"/>
                <a:ext cx="931" cy="937"/>
              </a:xfrm>
              <a:prstGeom prst="ellipse">
                <a:avLst/>
              </a:prstGeom>
              <a:solidFill>
                <a:srgbClr val="FF9800">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pic>
            <p:nvPicPr>
              <p:cNvPr id="224" name="Picture 25" descr="light_shadow1"/>
              <p:cNvPicPr>
                <a:picLocks noChangeAspect="1" noChangeArrowheads="1"/>
              </p:cNvPicPr>
              <p:nvPr/>
            </p:nvPicPr>
            <p:blipFill>
              <a:blip r:embed="rId6" cstate="print">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extLst>
                <a:ext uri="{909E8E84-426E-40DD-AFC4-6F175D3DCCD1}">
                  <a14:hiddenFill xmlns:a14="http://schemas.microsoft.com/office/drawing/2010/main">
                    <a:solidFill>
                      <a:srgbClr val="FFFFFF"/>
                    </a:solidFill>
                  </a14:hiddenFill>
                </a:ext>
              </a:extLst>
            </p:spPr>
          </p:pic>
          <p:grpSp>
            <p:nvGrpSpPr>
              <p:cNvPr id="225" name="Group 26"/>
              <p:cNvGrpSpPr>
                <a:grpSpLocks noChangeAspect="1"/>
              </p:cNvGrpSpPr>
              <p:nvPr/>
            </p:nvGrpSpPr>
            <p:grpSpPr bwMode="auto">
              <a:xfrm rot="-3733502" flipH="1" flipV="1">
                <a:off x="4256" y="2247"/>
                <a:ext cx="820" cy="198"/>
                <a:chOff x="2532" y="1051"/>
                <a:chExt cx="893" cy="246"/>
              </a:xfrm>
            </p:grpSpPr>
            <p:grpSp>
              <p:nvGrpSpPr>
                <p:cNvPr id="226" name="Group 27"/>
                <p:cNvGrpSpPr>
                  <a:grpSpLocks noChangeAspect="1"/>
                </p:cNvGrpSpPr>
                <p:nvPr/>
              </p:nvGrpSpPr>
              <p:grpSpPr bwMode="auto">
                <a:xfrm>
                  <a:off x="2532" y="1051"/>
                  <a:ext cx="743" cy="185"/>
                  <a:chOff x="1565" y="2568"/>
                  <a:chExt cx="1118" cy="279"/>
                </a:xfrm>
              </p:grpSpPr>
              <p:sp>
                <p:nvSpPr>
                  <p:cNvPr id="232" name="AutoShape 28"/>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33" name="AutoShape 29"/>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34" name="AutoShape 30"/>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35" name="AutoShape 31"/>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227" name="Group 32"/>
                <p:cNvGrpSpPr>
                  <a:grpSpLocks noChangeAspect="1"/>
                </p:cNvGrpSpPr>
                <p:nvPr/>
              </p:nvGrpSpPr>
              <p:grpSpPr bwMode="auto">
                <a:xfrm rot="1353540">
                  <a:off x="2682" y="1111"/>
                  <a:ext cx="743" cy="186"/>
                  <a:chOff x="1565" y="2568"/>
                  <a:chExt cx="1118" cy="279"/>
                </a:xfrm>
              </p:grpSpPr>
              <p:sp>
                <p:nvSpPr>
                  <p:cNvPr id="228" name="AutoShape 33"/>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29" name="AutoShape 34"/>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30" name="AutoShape 35"/>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31" name="AutoShape 36"/>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grpSp>
        <p:grpSp>
          <p:nvGrpSpPr>
            <p:cNvPr id="210" name="Group 37"/>
            <p:cNvGrpSpPr>
              <a:grpSpLocks noChangeAspect="1"/>
            </p:cNvGrpSpPr>
            <p:nvPr/>
          </p:nvGrpSpPr>
          <p:grpSpPr bwMode="auto">
            <a:xfrm rot="-3733502" flipH="1" flipV="1">
              <a:off x="2362" y="1505"/>
              <a:ext cx="527" cy="128"/>
              <a:chOff x="2532" y="1051"/>
              <a:chExt cx="893" cy="246"/>
            </a:xfrm>
          </p:grpSpPr>
          <p:grpSp>
            <p:nvGrpSpPr>
              <p:cNvPr id="212" name="Group 38"/>
              <p:cNvGrpSpPr>
                <a:grpSpLocks noChangeAspect="1"/>
              </p:cNvGrpSpPr>
              <p:nvPr/>
            </p:nvGrpSpPr>
            <p:grpSpPr bwMode="auto">
              <a:xfrm>
                <a:off x="2532" y="1051"/>
                <a:ext cx="743" cy="185"/>
                <a:chOff x="1565" y="2568"/>
                <a:chExt cx="1118" cy="279"/>
              </a:xfrm>
            </p:grpSpPr>
            <p:sp>
              <p:nvSpPr>
                <p:cNvPr id="218" name="AutoShape 39"/>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19" name="AutoShape 40"/>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20" name="AutoShape 41"/>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21" name="AutoShape 42"/>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213" name="Group 43"/>
              <p:cNvGrpSpPr>
                <a:grpSpLocks noChangeAspect="1"/>
              </p:cNvGrpSpPr>
              <p:nvPr/>
            </p:nvGrpSpPr>
            <p:grpSpPr bwMode="auto">
              <a:xfrm rot="1353540">
                <a:off x="2682" y="1111"/>
                <a:ext cx="743" cy="186"/>
                <a:chOff x="1565" y="2568"/>
                <a:chExt cx="1118" cy="279"/>
              </a:xfrm>
            </p:grpSpPr>
            <p:sp>
              <p:nvSpPr>
                <p:cNvPr id="214" name="AutoShape 44"/>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15" name="AutoShape 45"/>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16" name="AutoShape 46"/>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17" name="AutoShape 47"/>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sp>
          <p:nvSpPr>
            <p:cNvPr id="211" name="Rectangle 48"/>
            <p:cNvSpPr>
              <a:spLocks noChangeAspect="1" noChangeArrowheads="1"/>
            </p:cNvSpPr>
            <p:nvPr/>
          </p:nvSpPr>
          <p:spPr bwMode="gray">
            <a:xfrm>
              <a:off x="2169" y="1266"/>
              <a:ext cx="526" cy="177"/>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outerShdw>
                  </a:effectLst>
                </a14:hiddenEffects>
              </a:ext>
            </a:extLst>
          </p:spPr>
          <p:txBody>
            <a:bodyPr wrap="none">
              <a:spAutoFit/>
              <a:flatTx/>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影像质量</a:t>
              </a:r>
            </a:p>
          </p:txBody>
        </p:sp>
      </p:grpSp>
      <p:grpSp>
        <p:nvGrpSpPr>
          <p:cNvPr id="236" name="Group 49"/>
          <p:cNvGrpSpPr>
            <a:grpSpLocks noChangeAspect="1"/>
          </p:cNvGrpSpPr>
          <p:nvPr/>
        </p:nvGrpSpPr>
        <p:grpSpPr bwMode="auto">
          <a:xfrm>
            <a:off x="1547812" y="2990850"/>
            <a:ext cx="1376363" cy="1662113"/>
            <a:chOff x="2064" y="1008"/>
            <a:chExt cx="722" cy="872"/>
          </a:xfrm>
        </p:grpSpPr>
        <p:sp>
          <p:nvSpPr>
            <p:cNvPr id="237" name="Oval 50"/>
            <p:cNvSpPr>
              <a:spLocks noChangeAspect="1" noChangeArrowheads="1"/>
            </p:cNvSpPr>
            <p:nvPr/>
          </p:nvSpPr>
          <p:spPr bwMode="gray">
            <a:xfrm>
              <a:off x="2064" y="1008"/>
              <a:ext cx="722" cy="727"/>
            </a:xfrm>
            <a:prstGeom prst="ellipse">
              <a:avLst/>
            </a:prstGeom>
            <a:solidFill>
              <a:srgbClr val="EAEAEA">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nvGrpSpPr>
            <p:cNvPr id="238" name="Group 51"/>
            <p:cNvGrpSpPr>
              <a:grpSpLocks noChangeAspect="1"/>
            </p:cNvGrpSpPr>
            <p:nvPr/>
          </p:nvGrpSpPr>
          <p:grpSpPr bwMode="auto">
            <a:xfrm>
              <a:off x="2086" y="1031"/>
              <a:ext cx="680" cy="849"/>
              <a:chOff x="3975" y="1593"/>
              <a:chExt cx="931" cy="1163"/>
            </a:xfrm>
          </p:grpSpPr>
          <p:pic>
            <p:nvPicPr>
              <p:cNvPr id="251" name="Picture 52" descr="circuler_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extLst>
                <a:ext uri="{909E8E84-426E-40DD-AFC4-6F175D3DCCD1}">
                  <a14:hiddenFill xmlns:a14="http://schemas.microsoft.com/office/drawing/2010/main">
                    <a:solidFill>
                      <a:srgbClr val="FFFFFF"/>
                    </a:solidFill>
                  </a14:hiddenFill>
                </a:ext>
              </a:extLst>
            </p:spPr>
          </p:pic>
          <p:sp>
            <p:nvSpPr>
              <p:cNvPr id="252" name="Oval 53"/>
              <p:cNvSpPr>
                <a:spLocks noChangeAspect="1" noChangeArrowheads="1"/>
              </p:cNvSpPr>
              <p:nvPr/>
            </p:nvSpPr>
            <p:spPr bwMode="gray">
              <a:xfrm>
                <a:off x="3975" y="1593"/>
                <a:ext cx="931" cy="937"/>
              </a:xfrm>
              <a:prstGeom prst="ellipse">
                <a:avLst/>
              </a:prstGeom>
              <a:solidFill>
                <a:srgbClr val="009DD9">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pic>
            <p:nvPicPr>
              <p:cNvPr id="253" name="Picture 54" descr="light_shadow1"/>
              <p:cNvPicPr>
                <a:picLocks noChangeAspect="1" noChangeArrowheads="1"/>
              </p:cNvPicPr>
              <p:nvPr/>
            </p:nvPicPr>
            <p:blipFill>
              <a:blip r:embed="rId6" cstate="print">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extLst>
                <a:ext uri="{909E8E84-426E-40DD-AFC4-6F175D3DCCD1}">
                  <a14:hiddenFill xmlns:a14="http://schemas.microsoft.com/office/drawing/2010/main">
                    <a:solidFill>
                      <a:srgbClr val="FFFFFF"/>
                    </a:solidFill>
                  </a14:hiddenFill>
                </a:ext>
              </a:extLst>
            </p:spPr>
          </p:pic>
          <p:grpSp>
            <p:nvGrpSpPr>
              <p:cNvPr id="254" name="Group 55"/>
              <p:cNvGrpSpPr>
                <a:grpSpLocks noChangeAspect="1"/>
              </p:cNvGrpSpPr>
              <p:nvPr/>
            </p:nvGrpSpPr>
            <p:grpSpPr bwMode="auto">
              <a:xfrm rot="-3733502" flipH="1" flipV="1">
                <a:off x="4256" y="2247"/>
                <a:ext cx="820" cy="198"/>
                <a:chOff x="2532" y="1051"/>
                <a:chExt cx="893" cy="246"/>
              </a:xfrm>
            </p:grpSpPr>
            <p:grpSp>
              <p:nvGrpSpPr>
                <p:cNvPr id="255" name="Group 56"/>
                <p:cNvGrpSpPr>
                  <a:grpSpLocks noChangeAspect="1"/>
                </p:cNvGrpSpPr>
                <p:nvPr/>
              </p:nvGrpSpPr>
              <p:grpSpPr bwMode="auto">
                <a:xfrm>
                  <a:off x="2532" y="1051"/>
                  <a:ext cx="743" cy="185"/>
                  <a:chOff x="1565" y="2568"/>
                  <a:chExt cx="1118" cy="279"/>
                </a:xfrm>
              </p:grpSpPr>
              <p:sp>
                <p:nvSpPr>
                  <p:cNvPr id="261" name="AutoShape 57"/>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62" name="AutoShape 58"/>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63" name="AutoShape 59"/>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64" name="AutoShape 60"/>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256" name="Group 61"/>
                <p:cNvGrpSpPr>
                  <a:grpSpLocks noChangeAspect="1"/>
                </p:cNvGrpSpPr>
                <p:nvPr/>
              </p:nvGrpSpPr>
              <p:grpSpPr bwMode="auto">
                <a:xfrm rot="1353540">
                  <a:off x="2682" y="1111"/>
                  <a:ext cx="743" cy="186"/>
                  <a:chOff x="1565" y="2568"/>
                  <a:chExt cx="1118" cy="279"/>
                </a:xfrm>
              </p:grpSpPr>
              <p:sp>
                <p:nvSpPr>
                  <p:cNvPr id="257" name="AutoShape 62"/>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58" name="AutoShape 63"/>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59" name="AutoShape 64"/>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60" name="AutoShape 65"/>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grpSp>
        <p:grpSp>
          <p:nvGrpSpPr>
            <p:cNvPr id="239" name="Group 66"/>
            <p:cNvGrpSpPr>
              <a:grpSpLocks noChangeAspect="1"/>
            </p:cNvGrpSpPr>
            <p:nvPr/>
          </p:nvGrpSpPr>
          <p:grpSpPr bwMode="auto">
            <a:xfrm rot="-3733502" flipH="1" flipV="1">
              <a:off x="2362" y="1505"/>
              <a:ext cx="527" cy="128"/>
              <a:chOff x="2532" y="1051"/>
              <a:chExt cx="893" cy="246"/>
            </a:xfrm>
          </p:grpSpPr>
          <p:grpSp>
            <p:nvGrpSpPr>
              <p:cNvPr id="241" name="Group 67"/>
              <p:cNvGrpSpPr>
                <a:grpSpLocks noChangeAspect="1"/>
              </p:cNvGrpSpPr>
              <p:nvPr/>
            </p:nvGrpSpPr>
            <p:grpSpPr bwMode="auto">
              <a:xfrm>
                <a:off x="2532" y="1051"/>
                <a:ext cx="743" cy="185"/>
                <a:chOff x="1565" y="2568"/>
                <a:chExt cx="1118" cy="279"/>
              </a:xfrm>
            </p:grpSpPr>
            <p:sp>
              <p:nvSpPr>
                <p:cNvPr id="247" name="AutoShape 68"/>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48" name="AutoShape 69"/>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49" name="AutoShape 70"/>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50" name="AutoShape 71"/>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242" name="Group 72"/>
              <p:cNvGrpSpPr>
                <a:grpSpLocks noChangeAspect="1"/>
              </p:cNvGrpSpPr>
              <p:nvPr/>
            </p:nvGrpSpPr>
            <p:grpSpPr bwMode="auto">
              <a:xfrm rot="1353540">
                <a:off x="2682" y="1111"/>
                <a:ext cx="743" cy="186"/>
                <a:chOff x="1565" y="2568"/>
                <a:chExt cx="1118" cy="279"/>
              </a:xfrm>
            </p:grpSpPr>
            <p:sp>
              <p:nvSpPr>
                <p:cNvPr id="243" name="AutoShape 73"/>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44" name="AutoShape 74"/>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45" name="AutoShape 75"/>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46" name="AutoShape 76"/>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sp>
          <p:nvSpPr>
            <p:cNvPr id="240" name="Rectangle 77"/>
            <p:cNvSpPr>
              <a:spLocks noChangeAspect="1" noChangeArrowheads="1"/>
            </p:cNvSpPr>
            <p:nvPr/>
          </p:nvSpPr>
          <p:spPr bwMode="gray">
            <a:xfrm>
              <a:off x="2169" y="1266"/>
              <a:ext cx="526" cy="177"/>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outerShdw>
                  </a:effectLst>
                </a14:hiddenEffects>
              </a:ext>
            </a:extLst>
          </p:spPr>
          <p:txBody>
            <a:bodyPr wrap="none">
              <a:spAutoFit/>
              <a:flatTx/>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校正模型</a:t>
              </a:r>
            </a:p>
          </p:txBody>
        </p:sp>
      </p:grpSp>
      <p:grpSp>
        <p:nvGrpSpPr>
          <p:cNvPr id="265" name="Group 78"/>
          <p:cNvGrpSpPr>
            <a:grpSpLocks noChangeAspect="1"/>
          </p:cNvGrpSpPr>
          <p:nvPr/>
        </p:nvGrpSpPr>
        <p:grpSpPr bwMode="auto">
          <a:xfrm>
            <a:off x="2809875" y="5372100"/>
            <a:ext cx="1376362" cy="1662113"/>
            <a:chOff x="2064" y="1008"/>
            <a:chExt cx="722" cy="872"/>
          </a:xfrm>
        </p:grpSpPr>
        <p:sp>
          <p:nvSpPr>
            <p:cNvPr id="266" name="Oval 79"/>
            <p:cNvSpPr>
              <a:spLocks noChangeAspect="1" noChangeArrowheads="1"/>
            </p:cNvSpPr>
            <p:nvPr/>
          </p:nvSpPr>
          <p:spPr bwMode="gray">
            <a:xfrm>
              <a:off x="2064" y="1008"/>
              <a:ext cx="722" cy="727"/>
            </a:xfrm>
            <a:prstGeom prst="ellipse">
              <a:avLst/>
            </a:prstGeom>
            <a:solidFill>
              <a:srgbClr val="EAEAEA">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nvGrpSpPr>
            <p:cNvPr id="267" name="Group 80"/>
            <p:cNvGrpSpPr>
              <a:grpSpLocks noChangeAspect="1"/>
            </p:cNvGrpSpPr>
            <p:nvPr/>
          </p:nvGrpSpPr>
          <p:grpSpPr bwMode="auto">
            <a:xfrm>
              <a:off x="2086" y="1031"/>
              <a:ext cx="680" cy="849"/>
              <a:chOff x="3975" y="1593"/>
              <a:chExt cx="931" cy="1163"/>
            </a:xfrm>
          </p:grpSpPr>
          <p:pic>
            <p:nvPicPr>
              <p:cNvPr id="280" name="Picture 81" descr="circuler_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extLst>
                <a:ext uri="{909E8E84-426E-40DD-AFC4-6F175D3DCCD1}">
                  <a14:hiddenFill xmlns:a14="http://schemas.microsoft.com/office/drawing/2010/main">
                    <a:solidFill>
                      <a:srgbClr val="FFFFFF"/>
                    </a:solidFill>
                  </a14:hiddenFill>
                </a:ext>
              </a:extLst>
            </p:spPr>
          </p:pic>
          <p:sp>
            <p:nvSpPr>
              <p:cNvPr id="281" name="Oval 82"/>
              <p:cNvSpPr>
                <a:spLocks noChangeAspect="1" noChangeArrowheads="1"/>
              </p:cNvSpPr>
              <p:nvPr/>
            </p:nvSpPr>
            <p:spPr bwMode="gray">
              <a:xfrm>
                <a:off x="3975" y="1593"/>
                <a:ext cx="931" cy="937"/>
              </a:xfrm>
              <a:prstGeom prst="ellipse">
                <a:avLst/>
              </a:prstGeom>
              <a:solidFill>
                <a:srgbClr val="0F6FC6">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pic>
            <p:nvPicPr>
              <p:cNvPr id="282" name="Picture 83" descr="light_shadow1"/>
              <p:cNvPicPr>
                <a:picLocks noChangeAspect="1" noChangeArrowheads="1"/>
              </p:cNvPicPr>
              <p:nvPr/>
            </p:nvPicPr>
            <p:blipFill>
              <a:blip r:embed="rId6" cstate="print">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extLst>
                <a:ext uri="{909E8E84-426E-40DD-AFC4-6F175D3DCCD1}">
                  <a14:hiddenFill xmlns:a14="http://schemas.microsoft.com/office/drawing/2010/main">
                    <a:solidFill>
                      <a:srgbClr val="FFFFFF"/>
                    </a:solidFill>
                  </a14:hiddenFill>
                </a:ext>
              </a:extLst>
            </p:spPr>
          </p:pic>
          <p:grpSp>
            <p:nvGrpSpPr>
              <p:cNvPr id="283" name="Group 84"/>
              <p:cNvGrpSpPr>
                <a:grpSpLocks noChangeAspect="1"/>
              </p:cNvGrpSpPr>
              <p:nvPr/>
            </p:nvGrpSpPr>
            <p:grpSpPr bwMode="auto">
              <a:xfrm rot="-3733502" flipH="1" flipV="1">
                <a:off x="4256" y="2247"/>
                <a:ext cx="820" cy="198"/>
                <a:chOff x="2532" y="1051"/>
                <a:chExt cx="893" cy="246"/>
              </a:xfrm>
            </p:grpSpPr>
            <p:grpSp>
              <p:nvGrpSpPr>
                <p:cNvPr id="284" name="Group 85"/>
                <p:cNvGrpSpPr>
                  <a:grpSpLocks noChangeAspect="1"/>
                </p:cNvGrpSpPr>
                <p:nvPr/>
              </p:nvGrpSpPr>
              <p:grpSpPr bwMode="auto">
                <a:xfrm>
                  <a:off x="2532" y="1051"/>
                  <a:ext cx="743" cy="185"/>
                  <a:chOff x="1565" y="2568"/>
                  <a:chExt cx="1118" cy="279"/>
                </a:xfrm>
              </p:grpSpPr>
              <p:sp>
                <p:nvSpPr>
                  <p:cNvPr id="290" name="AutoShape 86"/>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91" name="AutoShape 87"/>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92" name="AutoShape 88"/>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93" name="AutoShape 89"/>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285" name="Group 90"/>
                <p:cNvGrpSpPr>
                  <a:grpSpLocks noChangeAspect="1"/>
                </p:cNvGrpSpPr>
                <p:nvPr/>
              </p:nvGrpSpPr>
              <p:grpSpPr bwMode="auto">
                <a:xfrm rot="1353540">
                  <a:off x="2682" y="1111"/>
                  <a:ext cx="743" cy="186"/>
                  <a:chOff x="1565" y="2568"/>
                  <a:chExt cx="1118" cy="279"/>
                </a:xfrm>
              </p:grpSpPr>
              <p:sp>
                <p:nvSpPr>
                  <p:cNvPr id="286" name="AutoShape 91"/>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87" name="AutoShape 92"/>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88" name="AutoShape 93"/>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89" name="AutoShape 94"/>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grpSp>
        <p:grpSp>
          <p:nvGrpSpPr>
            <p:cNvPr id="268" name="Group 95"/>
            <p:cNvGrpSpPr>
              <a:grpSpLocks noChangeAspect="1"/>
            </p:cNvGrpSpPr>
            <p:nvPr/>
          </p:nvGrpSpPr>
          <p:grpSpPr bwMode="auto">
            <a:xfrm rot="-3733502" flipH="1" flipV="1">
              <a:off x="2362" y="1505"/>
              <a:ext cx="527" cy="128"/>
              <a:chOff x="2532" y="1051"/>
              <a:chExt cx="893" cy="246"/>
            </a:xfrm>
          </p:grpSpPr>
          <p:grpSp>
            <p:nvGrpSpPr>
              <p:cNvPr id="270" name="Group 96"/>
              <p:cNvGrpSpPr>
                <a:grpSpLocks noChangeAspect="1"/>
              </p:cNvGrpSpPr>
              <p:nvPr/>
            </p:nvGrpSpPr>
            <p:grpSpPr bwMode="auto">
              <a:xfrm>
                <a:off x="2532" y="1051"/>
                <a:ext cx="743" cy="185"/>
                <a:chOff x="1565" y="2568"/>
                <a:chExt cx="1118" cy="279"/>
              </a:xfrm>
            </p:grpSpPr>
            <p:sp>
              <p:nvSpPr>
                <p:cNvPr id="276" name="AutoShape 97"/>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77" name="AutoShape 98"/>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78" name="AutoShape 99"/>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79" name="AutoShape 100"/>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271" name="Group 101"/>
              <p:cNvGrpSpPr>
                <a:grpSpLocks noChangeAspect="1"/>
              </p:cNvGrpSpPr>
              <p:nvPr/>
            </p:nvGrpSpPr>
            <p:grpSpPr bwMode="auto">
              <a:xfrm rot="1353540">
                <a:off x="2682" y="1111"/>
                <a:ext cx="743" cy="186"/>
                <a:chOff x="1565" y="2568"/>
                <a:chExt cx="1118" cy="279"/>
              </a:xfrm>
            </p:grpSpPr>
            <p:sp>
              <p:nvSpPr>
                <p:cNvPr id="272" name="AutoShape 102"/>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73" name="AutoShape 103"/>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74" name="AutoShape 104"/>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75" name="AutoShape 105"/>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sp>
          <p:nvSpPr>
            <p:cNvPr id="269" name="Rectangle 106"/>
            <p:cNvSpPr>
              <a:spLocks noChangeAspect="1" noChangeArrowheads="1"/>
            </p:cNvSpPr>
            <p:nvPr/>
          </p:nvSpPr>
          <p:spPr bwMode="gray">
            <a:xfrm>
              <a:off x="2221" y="1266"/>
              <a:ext cx="419" cy="177"/>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outerShdw>
                  </a:effectLst>
                </a14:hiddenEffects>
              </a:ext>
            </a:extLst>
          </p:spPr>
          <p:txBody>
            <a:bodyPr wrap="none">
              <a:spAutoFit/>
              <a:flatTx/>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sng"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控制点</a:t>
              </a:r>
            </a:p>
          </p:txBody>
        </p:sp>
      </p:grpSp>
      <p:grpSp>
        <p:nvGrpSpPr>
          <p:cNvPr id="294" name="Group 107"/>
          <p:cNvGrpSpPr>
            <a:grpSpLocks noChangeAspect="1"/>
          </p:cNvGrpSpPr>
          <p:nvPr/>
        </p:nvGrpSpPr>
        <p:grpSpPr bwMode="auto">
          <a:xfrm>
            <a:off x="5257800" y="3854450"/>
            <a:ext cx="1376362" cy="1662113"/>
            <a:chOff x="2064" y="1008"/>
            <a:chExt cx="722" cy="872"/>
          </a:xfrm>
        </p:grpSpPr>
        <p:sp>
          <p:nvSpPr>
            <p:cNvPr id="295" name="Oval 108"/>
            <p:cNvSpPr>
              <a:spLocks noChangeAspect="1" noChangeArrowheads="1"/>
            </p:cNvSpPr>
            <p:nvPr/>
          </p:nvSpPr>
          <p:spPr bwMode="gray">
            <a:xfrm>
              <a:off x="2064" y="1008"/>
              <a:ext cx="722" cy="727"/>
            </a:xfrm>
            <a:prstGeom prst="ellipse">
              <a:avLst/>
            </a:prstGeom>
            <a:solidFill>
              <a:srgbClr val="EAEAEA">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nvGrpSpPr>
            <p:cNvPr id="296" name="Group 109"/>
            <p:cNvGrpSpPr>
              <a:grpSpLocks noChangeAspect="1"/>
            </p:cNvGrpSpPr>
            <p:nvPr/>
          </p:nvGrpSpPr>
          <p:grpSpPr bwMode="auto">
            <a:xfrm>
              <a:off x="2086" y="1031"/>
              <a:ext cx="680" cy="849"/>
              <a:chOff x="3975" y="1593"/>
              <a:chExt cx="931" cy="1163"/>
            </a:xfrm>
          </p:grpSpPr>
          <p:pic>
            <p:nvPicPr>
              <p:cNvPr id="309" name="Picture 110" descr="circuler_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extLst>
                <a:ext uri="{909E8E84-426E-40DD-AFC4-6F175D3DCCD1}">
                  <a14:hiddenFill xmlns:a14="http://schemas.microsoft.com/office/drawing/2010/main">
                    <a:solidFill>
                      <a:srgbClr val="FFFFFF"/>
                    </a:solidFill>
                  </a14:hiddenFill>
                </a:ext>
              </a:extLst>
            </p:spPr>
          </p:pic>
          <p:sp>
            <p:nvSpPr>
              <p:cNvPr id="310" name="Oval 111"/>
              <p:cNvSpPr>
                <a:spLocks noChangeAspect="1" noChangeArrowheads="1"/>
              </p:cNvSpPr>
              <p:nvPr/>
            </p:nvSpPr>
            <p:spPr bwMode="gray">
              <a:xfrm>
                <a:off x="3975" y="1593"/>
                <a:ext cx="931" cy="937"/>
              </a:xfrm>
              <a:prstGeom prst="ellipse">
                <a:avLst/>
              </a:prstGeom>
              <a:solidFill>
                <a:srgbClr val="DBF5F9">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pic>
            <p:nvPicPr>
              <p:cNvPr id="311" name="Picture 112" descr="light_shadow1"/>
              <p:cNvPicPr>
                <a:picLocks noChangeAspect="1" noChangeArrowheads="1"/>
              </p:cNvPicPr>
              <p:nvPr/>
            </p:nvPicPr>
            <p:blipFill>
              <a:blip r:embed="rId6" cstate="print">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extLst>
                <a:ext uri="{909E8E84-426E-40DD-AFC4-6F175D3DCCD1}">
                  <a14:hiddenFill xmlns:a14="http://schemas.microsoft.com/office/drawing/2010/main">
                    <a:solidFill>
                      <a:srgbClr val="FFFFFF"/>
                    </a:solidFill>
                  </a14:hiddenFill>
                </a:ext>
              </a:extLst>
            </p:spPr>
          </p:pic>
          <p:grpSp>
            <p:nvGrpSpPr>
              <p:cNvPr id="312" name="Group 113"/>
              <p:cNvGrpSpPr>
                <a:grpSpLocks noChangeAspect="1"/>
              </p:cNvGrpSpPr>
              <p:nvPr/>
            </p:nvGrpSpPr>
            <p:grpSpPr bwMode="auto">
              <a:xfrm rot="-3733502" flipH="1" flipV="1">
                <a:off x="4256" y="2247"/>
                <a:ext cx="820" cy="198"/>
                <a:chOff x="2532" y="1051"/>
                <a:chExt cx="893" cy="246"/>
              </a:xfrm>
            </p:grpSpPr>
            <p:grpSp>
              <p:nvGrpSpPr>
                <p:cNvPr id="313" name="Group 114"/>
                <p:cNvGrpSpPr>
                  <a:grpSpLocks noChangeAspect="1"/>
                </p:cNvGrpSpPr>
                <p:nvPr/>
              </p:nvGrpSpPr>
              <p:grpSpPr bwMode="auto">
                <a:xfrm>
                  <a:off x="2532" y="1051"/>
                  <a:ext cx="743" cy="185"/>
                  <a:chOff x="1565" y="2568"/>
                  <a:chExt cx="1118" cy="279"/>
                </a:xfrm>
              </p:grpSpPr>
              <p:sp>
                <p:nvSpPr>
                  <p:cNvPr id="319" name="AutoShape 115"/>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20" name="AutoShape 116"/>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21" name="AutoShape 117"/>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22" name="AutoShape 118"/>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314" name="Group 119"/>
                <p:cNvGrpSpPr>
                  <a:grpSpLocks noChangeAspect="1"/>
                </p:cNvGrpSpPr>
                <p:nvPr/>
              </p:nvGrpSpPr>
              <p:grpSpPr bwMode="auto">
                <a:xfrm rot="1353540">
                  <a:off x="2682" y="1111"/>
                  <a:ext cx="743" cy="186"/>
                  <a:chOff x="1565" y="2568"/>
                  <a:chExt cx="1118" cy="279"/>
                </a:xfrm>
              </p:grpSpPr>
              <p:sp>
                <p:nvSpPr>
                  <p:cNvPr id="315" name="AutoShape 120"/>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16" name="AutoShape 121"/>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17" name="AutoShape 122"/>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18" name="AutoShape 123"/>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grpSp>
        <p:grpSp>
          <p:nvGrpSpPr>
            <p:cNvPr id="297" name="Group 124"/>
            <p:cNvGrpSpPr>
              <a:grpSpLocks noChangeAspect="1"/>
            </p:cNvGrpSpPr>
            <p:nvPr/>
          </p:nvGrpSpPr>
          <p:grpSpPr bwMode="auto">
            <a:xfrm rot="-3733502" flipH="1" flipV="1">
              <a:off x="2362" y="1505"/>
              <a:ext cx="527" cy="128"/>
              <a:chOff x="2532" y="1051"/>
              <a:chExt cx="893" cy="246"/>
            </a:xfrm>
          </p:grpSpPr>
          <p:grpSp>
            <p:nvGrpSpPr>
              <p:cNvPr id="299" name="Group 125"/>
              <p:cNvGrpSpPr>
                <a:grpSpLocks noChangeAspect="1"/>
              </p:cNvGrpSpPr>
              <p:nvPr/>
            </p:nvGrpSpPr>
            <p:grpSpPr bwMode="auto">
              <a:xfrm>
                <a:off x="2532" y="1051"/>
                <a:ext cx="743" cy="185"/>
                <a:chOff x="1565" y="2568"/>
                <a:chExt cx="1118" cy="279"/>
              </a:xfrm>
            </p:grpSpPr>
            <p:sp>
              <p:nvSpPr>
                <p:cNvPr id="305" name="AutoShape 126"/>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06" name="AutoShape 127"/>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07" name="AutoShape 128"/>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08" name="AutoShape 129"/>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300" name="Group 130"/>
              <p:cNvGrpSpPr>
                <a:grpSpLocks noChangeAspect="1"/>
              </p:cNvGrpSpPr>
              <p:nvPr/>
            </p:nvGrpSpPr>
            <p:grpSpPr bwMode="auto">
              <a:xfrm rot="1353540">
                <a:off x="2682" y="1111"/>
                <a:ext cx="743" cy="186"/>
                <a:chOff x="1565" y="2568"/>
                <a:chExt cx="1118" cy="279"/>
              </a:xfrm>
            </p:grpSpPr>
            <p:sp>
              <p:nvSpPr>
                <p:cNvPr id="301" name="AutoShape 131"/>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02" name="AutoShape 132"/>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03" name="AutoShape 133"/>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04" name="AutoShape 134"/>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sp>
          <p:nvSpPr>
            <p:cNvPr id="298" name="Rectangle 135"/>
            <p:cNvSpPr>
              <a:spLocks noChangeAspect="1" noChangeArrowheads="1"/>
            </p:cNvSpPr>
            <p:nvPr/>
          </p:nvSpPr>
          <p:spPr bwMode="gray">
            <a:xfrm>
              <a:off x="2169" y="1266"/>
              <a:ext cx="526" cy="305"/>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outerShdw>
                  </a:effectLst>
                </a14:hiddenEffects>
              </a:ext>
            </a:extLst>
          </p:spPr>
          <p:txBody>
            <a:bodyPr wrap="none">
              <a:spAutoFit/>
              <a:flatTx/>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sng"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rPr>
                <a:t>模型求解</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sng"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rPr>
                <a:t>方法</a:t>
              </a:r>
            </a:p>
          </p:txBody>
        </p:sp>
      </p:grpSp>
      <p:grpSp>
        <p:nvGrpSpPr>
          <p:cNvPr id="323" name="Group 136"/>
          <p:cNvGrpSpPr>
            <a:grpSpLocks noChangeAspect="1"/>
          </p:cNvGrpSpPr>
          <p:nvPr/>
        </p:nvGrpSpPr>
        <p:grpSpPr bwMode="auto">
          <a:xfrm>
            <a:off x="5194300" y="1484313"/>
            <a:ext cx="1376362" cy="1662112"/>
            <a:chOff x="2064" y="1008"/>
            <a:chExt cx="722" cy="872"/>
          </a:xfrm>
        </p:grpSpPr>
        <p:sp>
          <p:nvSpPr>
            <p:cNvPr id="324" name="Oval 137"/>
            <p:cNvSpPr>
              <a:spLocks noChangeAspect="1" noChangeArrowheads="1"/>
            </p:cNvSpPr>
            <p:nvPr/>
          </p:nvSpPr>
          <p:spPr bwMode="gray">
            <a:xfrm>
              <a:off x="2064" y="1008"/>
              <a:ext cx="722" cy="727"/>
            </a:xfrm>
            <a:prstGeom prst="ellipse">
              <a:avLst/>
            </a:prstGeom>
            <a:solidFill>
              <a:srgbClr val="EAEAEA">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nvGrpSpPr>
            <p:cNvPr id="325" name="Group 138"/>
            <p:cNvGrpSpPr>
              <a:grpSpLocks noChangeAspect="1"/>
            </p:cNvGrpSpPr>
            <p:nvPr/>
          </p:nvGrpSpPr>
          <p:grpSpPr bwMode="auto">
            <a:xfrm>
              <a:off x="2086" y="1031"/>
              <a:ext cx="680" cy="849"/>
              <a:chOff x="3975" y="1593"/>
              <a:chExt cx="931" cy="1163"/>
            </a:xfrm>
          </p:grpSpPr>
          <p:pic>
            <p:nvPicPr>
              <p:cNvPr id="338" name="Picture 139" descr="circuler_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extLst>
                <a:ext uri="{909E8E84-426E-40DD-AFC4-6F175D3DCCD1}">
                  <a14:hiddenFill xmlns:a14="http://schemas.microsoft.com/office/drawing/2010/main">
                    <a:solidFill>
                      <a:srgbClr val="FFFFFF"/>
                    </a:solidFill>
                  </a14:hiddenFill>
                </a:ext>
              </a:extLst>
            </p:spPr>
          </p:pic>
          <p:sp>
            <p:nvSpPr>
              <p:cNvPr id="339" name="Oval 140"/>
              <p:cNvSpPr>
                <a:spLocks noChangeAspect="1" noChangeArrowheads="1"/>
              </p:cNvSpPr>
              <p:nvPr/>
            </p:nvSpPr>
            <p:spPr bwMode="gray">
              <a:xfrm>
                <a:off x="3975" y="1593"/>
                <a:ext cx="931" cy="937"/>
              </a:xfrm>
              <a:prstGeom prst="ellipse">
                <a:avLst/>
              </a:prstGeom>
              <a:solidFill>
                <a:srgbClr val="F45511">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pic>
            <p:nvPicPr>
              <p:cNvPr id="340" name="Picture 141" descr="light_shadow1"/>
              <p:cNvPicPr>
                <a:picLocks noChangeAspect="1" noChangeArrowheads="1"/>
              </p:cNvPicPr>
              <p:nvPr/>
            </p:nvPicPr>
            <p:blipFill>
              <a:blip r:embed="rId6" cstate="print">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extLst>
                <a:ext uri="{909E8E84-426E-40DD-AFC4-6F175D3DCCD1}">
                  <a14:hiddenFill xmlns:a14="http://schemas.microsoft.com/office/drawing/2010/main">
                    <a:solidFill>
                      <a:srgbClr val="FFFFFF"/>
                    </a:solidFill>
                  </a14:hiddenFill>
                </a:ext>
              </a:extLst>
            </p:spPr>
          </p:pic>
          <p:grpSp>
            <p:nvGrpSpPr>
              <p:cNvPr id="341" name="Group 142"/>
              <p:cNvGrpSpPr>
                <a:grpSpLocks noChangeAspect="1"/>
              </p:cNvGrpSpPr>
              <p:nvPr/>
            </p:nvGrpSpPr>
            <p:grpSpPr bwMode="auto">
              <a:xfrm rot="-3733502" flipH="1" flipV="1">
                <a:off x="4256" y="2247"/>
                <a:ext cx="820" cy="198"/>
                <a:chOff x="2532" y="1051"/>
                <a:chExt cx="893" cy="246"/>
              </a:xfrm>
            </p:grpSpPr>
            <p:grpSp>
              <p:nvGrpSpPr>
                <p:cNvPr id="342" name="Group 143"/>
                <p:cNvGrpSpPr>
                  <a:grpSpLocks noChangeAspect="1"/>
                </p:cNvGrpSpPr>
                <p:nvPr/>
              </p:nvGrpSpPr>
              <p:grpSpPr bwMode="auto">
                <a:xfrm>
                  <a:off x="2532" y="1051"/>
                  <a:ext cx="743" cy="185"/>
                  <a:chOff x="1565" y="2568"/>
                  <a:chExt cx="1118" cy="279"/>
                </a:xfrm>
              </p:grpSpPr>
              <p:sp>
                <p:nvSpPr>
                  <p:cNvPr id="348" name="AutoShape 144"/>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49" name="AutoShape 145"/>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50" name="AutoShape 146"/>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51" name="AutoShape 147"/>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343" name="Group 148"/>
                <p:cNvGrpSpPr>
                  <a:grpSpLocks noChangeAspect="1"/>
                </p:cNvGrpSpPr>
                <p:nvPr/>
              </p:nvGrpSpPr>
              <p:grpSpPr bwMode="auto">
                <a:xfrm rot="1353540">
                  <a:off x="2682" y="1111"/>
                  <a:ext cx="743" cy="186"/>
                  <a:chOff x="1565" y="2568"/>
                  <a:chExt cx="1118" cy="279"/>
                </a:xfrm>
              </p:grpSpPr>
              <p:sp>
                <p:nvSpPr>
                  <p:cNvPr id="344" name="AutoShape 149"/>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45" name="AutoShape 150"/>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46" name="AutoShape 151"/>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47" name="AutoShape 152"/>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grpSp>
        <p:grpSp>
          <p:nvGrpSpPr>
            <p:cNvPr id="326" name="Group 153"/>
            <p:cNvGrpSpPr>
              <a:grpSpLocks noChangeAspect="1"/>
            </p:cNvGrpSpPr>
            <p:nvPr/>
          </p:nvGrpSpPr>
          <p:grpSpPr bwMode="auto">
            <a:xfrm rot="-3733502" flipH="1" flipV="1">
              <a:off x="2362" y="1505"/>
              <a:ext cx="527" cy="128"/>
              <a:chOff x="2532" y="1051"/>
              <a:chExt cx="893" cy="246"/>
            </a:xfrm>
          </p:grpSpPr>
          <p:grpSp>
            <p:nvGrpSpPr>
              <p:cNvPr id="328" name="Group 154"/>
              <p:cNvGrpSpPr>
                <a:grpSpLocks noChangeAspect="1"/>
              </p:cNvGrpSpPr>
              <p:nvPr/>
            </p:nvGrpSpPr>
            <p:grpSpPr bwMode="auto">
              <a:xfrm>
                <a:off x="2532" y="1051"/>
                <a:ext cx="743" cy="185"/>
                <a:chOff x="1565" y="2568"/>
                <a:chExt cx="1118" cy="279"/>
              </a:xfrm>
            </p:grpSpPr>
            <p:sp>
              <p:nvSpPr>
                <p:cNvPr id="334" name="AutoShape 155"/>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35" name="AutoShape 156"/>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36" name="AutoShape 157"/>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37" name="AutoShape 158"/>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329" name="Group 159"/>
              <p:cNvGrpSpPr>
                <a:grpSpLocks noChangeAspect="1"/>
              </p:cNvGrpSpPr>
              <p:nvPr/>
            </p:nvGrpSpPr>
            <p:grpSpPr bwMode="auto">
              <a:xfrm rot="1353540">
                <a:off x="2682" y="1111"/>
                <a:ext cx="743" cy="186"/>
                <a:chOff x="1565" y="2568"/>
                <a:chExt cx="1118" cy="279"/>
              </a:xfrm>
            </p:grpSpPr>
            <p:sp>
              <p:nvSpPr>
                <p:cNvPr id="330" name="AutoShape 160"/>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31" name="AutoShape 161"/>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32" name="AutoShape 162"/>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33" name="AutoShape 163"/>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sp>
          <p:nvSpPr>
            <p:cNvPr id="327" name="Rectangle 164"/>
            <p:cNvSpPr>
              <a:spLocks noChangeAspect="1" noChangeArrowheads="1"/>
            </p:cNvSpPr>
            <p:nvPr/>
          </p:nvSpPr>
          <p:spPr bwMode="gray">
            <a:xfrm>
              <a:off x="2222" y="1266"/>
              <a:ext cx="419" cy="177"/>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outerShdw>
                  </a:effectLst>
                </a14:hiddenEffects>
              </a:ext>
            </a:extLst>
          </p:spPr>
          <p:txBody>
            <a:bodyPr wrap="none">
              <a:spAutoFit/>
              <a:flatTx/>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操作者</a:t>
              </a:r>
            </a:p>
          </p:txBody>
        </p:sp>
      </p:grpSp>
      <p:grpSp>
        <p:nvGrpSpPr>
          <p:cNvPr id="352" name="Group 196"/>
          <p:cNvGrpSpPr>
            <a:grpSpLocks/>
          </p:cNvGrpSpPr>
          <p:nvPr/>
        </p:nvGrpSpPr>
        <p:grpSpPr bwMode="auto">
          <a:xfrm>
            <a:off x="4456112" y="5699125"/>
            <a:ext cx="1674813" cy="825500"/>
            <a:chOff x="2716" y="3590"/>
            <a:chExt cx="1055" cy="520"/>
          </a:xfrm>
        </p:grpSpPr>
        <p:sp>
          <p:nvSpPr>
            <p:cNvPr id="353" name="Rectangle 191"/>
            <p:cNvSpPr>
              <a:spLocks noChangeArrowheads="1"/>
            </p:cNvSpPr>
            <p:nvPr/>
          </p:nvSpPr>
          <p:spPr bwMode="auto">
            <a:xfrm>
              <a:off x="2820" y="3590"/>
              <a:ext cx="951" cy="520"/>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Clr>
                  <a:srgbClr val="F45511"/>
                </a:buClr>
                <a:buFont typeface="Wingdings" panose="05000000000000000000" pitchFamily="2" charset="2"/>
                <a:buChar char="X"/>
              </a:pPr>
              <a:r>
                <a:rPr lang="en-US" altLang="zh-CN" sz="1600">
                  <a:solidFill>
                    <a:srgbClr val="000000"/>
                  </a:solidFill>
                  <a:latin typeface="Arial" panose="020B0604020202020204" pitchFamily="34" charset="0"/>
                </a:rPr>
                <a:t> GCP</a:t>
              </a:r>
              <a:r>
                <a:rPr lang="zh-CN" altLang="en-US" sz="1600">
                  <a:solidFill>
                    <a:srgbClr val="000000"/>
                  </a:solidFill>
                  <a:latin typeface="Arial" panose="020B0604020202020204" pitchFamily="34" charset="0"/>
                </a:rPr>
                <a:t>数量</a:t>
              </a:r>
            </a:p>
            <a:p>
              <a:pPr eaLnBrk="0" hangingPunct="0">
                <a:buClr>
                  <a:srgbClr val="F45511"/>
                </a:buClr>
                <a:buFont typeface="Wingdings" panose="05000000000000000000" pitchFamily="2" charset="2"/>
                <a:buChar char="X"/>
              </a:pPr>
              <a:r>
                <a:rPr lang="en-US" altLang="zh-CN" sz="1600">
                  <a:solidFill>
                    <a:srgbClr val="000000"/>
                  </a:solidFill>
                  <a:latin typeface="Arial" panose="020B0604020202020204" pitchFamily="34" charset="0"/>
                </a:rPr>
                <a:t> GCP</a:t>
              </a:r>
              <a:r>
                <a:rPr lang="zh-CN" altLang="en-US" sz="1600">
                  <a:solidFill>
                    <a:srgbClr val="000000"/>
                  </a:solidFill>
                  <a:latin typeface="Arial" panose="020B0604020202020204" pitchFamily="34" charset="0"/>
                </a:rPr>
                <a:t>分布</a:t>
              </a:r>
            </a:p>
            <a:p>
              <a:pPr eaLnBrk="0" hangingPunct="0">
                <a:buClr>
                  <a:srgbClr val="F45511"/>
                </a:buClr>
                <a:buFont typeface="Wingdings" panose="05000000000000000000" pitchFamily="2" charset="2"/>
                <a:buChar char="X"/>
              </a:pPr>
              <a:r>
                <a:rPr lang="en-US" altLang="zh-CN" sz="1600">
                  <a:solidFill>
                    <a:srgbClr val="000000"/>
                  </a:solidFill>
                  <a:latin typeface="Arial" panose="020B0604020202020204" pitchFamily="34" charset="0"/>
                </a:rPr>
                <a:t> GCP</a:t>
              </a:r>
              <a:r>
                <a:rPr lang="zh-CN" altLang="en-US" sz="1600">
                  <a:solidFill>
                    <a:srgbClr val="000000"/>
                  </a:solidFill>
                  <a:latin typeface="Arial" panose="020B0604020202020204" pitchFamily="34" charset="0"/>
                </a:rPr>
                <a:t>精度</a:t>
              </a:r>
              <a:endParaRPr lang="zh-CN" altLang="en-US" sz="1600" b="0">
                <a:solidFill>
                  <a:srgbClr val="000000"/>
                </a:solidFill>
                <a:latin typeface="Arial" panose="020B0604020202020204" pitchFamily="34" charset="0"/>
              </a:endParaRPr>
            </a:p>
          </p:txBody>
        </p:sp>
        <p:sp>
          <p:nvSpPr>
            <p:cNvPr id="354" name="Rectangle 192"/>
            <p:cNvSpPr>
              <a:spLocks noChangeArrowheads="1"/>
            </p:cNvSpPr>
            <p:nvPr/>
          </p:nvSpPr>
          <p:spPr bwMode="gray">
            <a:xfrm>
              <a:off x="2716" y="3616"/>
              <a:ext cx="27" cy="467"/>
            </a:xfrm>
            <a:prstGeom prst="rect">
              <a:avLst/>
            </a:prstGeom>
            <a:solidFill>
              <a:srgbClr val="FF99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endParaRPr lang="zh-CN" altLang="en-US">
                <a:solidFill>
                  <a:prstClr val="black"/>
                </a:solidFill>
                <a:latin typeface="Arial" panose="020B0604020202020204" pitchFamily="34" charset="0"/>
              </a:endParaRPr>
            </a:p>
          </p:txBody>
        </p:sp>
      </p:grpSp>
      <p:grpSp>
        <p:nvGrpSpPr>
          <p:cNvPr id="355" name="Group 197"/>
          <p:cNvGrpSpPr>
            <a:grpSpLocks/>
          </p:cNvGrpSpPr>
          <p:nvPr/>
        </p:nvGrpSpPr>
        <p:grpSpPr bwMode="auto">
          <a:xfrm>
            <a:off x="6764337" y="4191000"/>
            <a:ext cx="2416175" cy="741363"/>
            <a:chOff x="4134" y="2640"/>
            <a:chExt cx="1522" cy="467"/>
          </a:xfrm>
        </p:grpSpPr>
        <p:sp>
          <p:nvSpPr>
            <p:cNvPr id="356" name="Rectangle 194"/>
            <p:cNvSpPr>
              <a:spLocks noChangeArrowheads="1"/>
            </p:cNvSpPr>
            <p:nvPr/>
          </p:nvSpPr>
          <p:spPr bwMode="gray">
            <a:xfrm>
              <a:off x="4134" y="2640"/>
              <a:ext cx="27" cy="467"/>
            </a:xfrm>
            <a:prstGeom prst="rect">
              <a:avLst/>
            </a:prstGeom>
            <a:solidFill>
              <a:srgbClr val="FF99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endParaRPr lang="zh-CN" altLang="en-US">
                <a:solidFill>
                  <a:prstClr val="black"/>
                </a:solidFill>
                <a:latin typeface="Arial" panose="020B0604020202020204" pitchFamily="34" charset="0"/>
              </a:endParaRPr>
            </a:p>
          </p:txBody>
        </p:sp>
        <p:sp>
          <p:nvSpPr>
            <p:cNvPr id="357" name="Rectangle 195"/>
            <p:cNvSpPr>
              <a:spLocks noChangeArrowheads="1"/>
            </p:cNvSpPr>
            <p:nvPr/>
          </p:nvSpPr>
          <p:spPr bwMode="auto">
            <a:xfrm>
              <a:off x="4241" y="2656"/>
              <a:ext cx="1415" cy="366"/>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Clr>
                  <a:srgbClr val="F45511"/>
                </a:buClr>
                <a:buFont typeface="Wingdings" panose="05000000000000000000" pitchFamily="2" charset="2"/>
                <a:buChar char="X"/>
              </a:pPr>
              <a:r>
                <a:rPr lang="zh-CN" altLang="en-US" sz="1600" dirty="0">
                  <a:solidFill>
                    <a:srgbClr val="000000"/>
                  </a:solidFill>
                  <a:latin typeface="Arial" panose="020B0604020202020204" pitchFamily="34" charset="0"/>
                </a:rPr>
                <a:t> 具有误差修正能力</a:t>
              </a:r>
            </a:p>
            <a:p>
              <a:pPr eaLnBrk="0" hangingPunct="0">
                <a:buClr>
                  <a:srgbClr val="F45511"/>
                </a:buClr>
                <a:buFont typeface="Wingdings" panose="05000000000000000000" pitchFamily="2" charset="2"/>
                <a:buChar char="X"/>
              </a:pPr>
              <a:r>
                <a:rPr lang="en-US" altLang="zh-CN" sz="1600" dirty="0">
                  <a:solidFill>
                    <a:srgbClr val="000000"/>
                  </a:solidFill>
                  <a:latin typeface="Arial" panose="020B0604020202020204" pitchFamily="34" charset="0"/>
                </a:rPr>
                <a:t> </a:t>
              </a:r>
              <a:r>
                <a:rPr lang="zh-CN" altLang="en-US" sz="1600" dirty="0">
                  <a:solidFill>
                    <a:srgbClr val="000000"/>
                  </a:solidFill>
                  <a:latin typeface="Arial" panose="020B0604020202020204" pitchFamily="34" charset="0"/>
                </a:rPr>
                <a:t>不具有误差修正能力</a:t>
              </a:r>
            </a:p>
          </p:txBody>
        </p:sp>
      </p:grpSp>
      <p:grpSp>
        <p:nvGrpSpPr>
          <p:cNvPr id="358" name="Group 197"/>
          <p:cNvGrpSpPr>
            <a:grpSpLocks/>
          </p:cNvGrpSpPr>
          <p:nvPr/>
        </p:nvGrpSpPr>
        <p:grpSpPr bwMode="auto">
          <a:xfrm>
            <a:off x="251520" y="3356992"/>
            <a:ext cx="2416175" cy="741363"/>
            <a:chOff x="4134" y="2640"/>
            <a:chExt cx="1522" cy="467"/>
          </a:xfrm>
        </p:grpSpPr>
        <p:sp>
          <p:nvSpPr>
            <p:cNvPr id="359" name="Rectangle 194"/>
            <p:cNvSpPr>
              <a:spLocks noChangeArrowheads="1"/>
            </p:cNvSpPr>
            <p:nvPr/>
          </p:nvSpPr>
          <p:spPr bwMode="gray">
            <a:xfrm>
              <a:off x="4134" y="2640"/>
              <a:ext cx="27" cy="467"/>
            </a:xfrm>
            <a:prstGeom prst="rect">
              <a:avLst/>
            </a:prstGeom>
            <a:solidFill>
              <a:srgbClr val="FF99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endParaRPr lang="zh-CN" altLang="en-US">
                <a:solidFill>
                  <a:prstClr val="black"/>
                </a:solidFill>
                <a:latin typeface="Arial" panose="020B0604020202020204" pitchFamily="34" charset="0"/>
              </a:endParaRPr>
            </a:p>
          </p:txBody>
        </p:sp>
        <p:sp>
          <p:nvSpPr>
            <p:cNvPr id="360" name="Rectangle 195"/>
            <p:cNvSpPr>
              <a:spLocks noChangeArrowheads="1"/>
            </p:cNvSpPr>
            <p:nvPr/>
          </p:nvSpPr>
          <p:spPr bwMode="auto">
            <a:xfrm>
              <a:off x="4241" y="2656"/>
              <a:ext cx="1415" cy="368"/>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Clr>
                  <a:srgbClr val="F45511"/>
                </a:buClr>
                <a:buFont typeface="Wingdings" panose="05000000000000000000" pitchFamily="2" charset="2"/>
                <a:buChar char="X"/>
              </a:pPr>
              <a:r>
                <a:rPr lang="zh-CN" altLang="en-US" sz="1600" dirty="0">
                  <a:solidFill>
                    <a:srgbClr val="000000"/>
                  </a:solidFill>
                  <a:latin typeface="Arial" panose="020B0604020202020204" pitchFamily="34" charset="0"/>
                </a:rPr>
                <a:t>经验模型</a:t>
              </a:r>
              <a:endParaRPr lang="en-US" altLang="zh-CN" sz="1600" dirty="0">
                <a:solidFill>
                  <a:srgbClr val="000000"/>
                </a:solidFill>
                <a:latin typeface="Arial" panose="020B0604020202020204" pitchFamily="34" charset="0"/>
              </a:endParaRPr>
            </a:p>
            <a:p>
              <a:pPr eaLnBrk="0" hangingPunct="0">
                <a:buClr>
                  <a:srgbClr val="F45511"/>
                </a:buClr>
                <a:buFont typeface="Wingdings" panose="05000000000000000000" pitchFamily="2" charset="2"/>
                <a:buChar char="X"/>
              </a:pPr>
              <a:r>
                <a:rPr lang="zh-CN" altLang="en-US" sz="1600" dirty="0">
                  <a:solidFill>
                    <a:srgbClr val="000000"/>
                  </a:solidFill>
                  <a:latin typeface="Arial" panose="020B0604020202020204" pitchFamily="34" charset="0"/>
                </a:rPr>
                <a:t>物理模型</a:t>
              </a:r>
            </a:p>
          </p:txBody>
        </p:sp>
      </p:grpSp>
    </p:spTree>
    <p:extLst>
      <p:ext uri="{BB962C8B-B14F-4D97-AF65-F5344CB8AC3E}">
        <p14:creationId xmlns:p14="http://schemas.microsoft.com/office/powerpoint/2010/main" val="3435676438"/>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diamond(in)">
                                      <p:cBhvr>
                                        <p:cTn id="7" dur="1000"/>
                                        <p:tgtEl>
                                          <p:spTgt spid="181"/>
                                        </p:tgtEl>
                                      </p:cBhvr>
                                    </p:animEffect>
                                  </p:childTnLst>
                                </p:cTn>
                              </p:par>
                            </p:childTnLst>
                          </p:cTn>
                        </p:par>
                        <p:par>
                          <p:cTn id="8" fill="hold">
                            <p:stCondLst>
                              <p:cond delay="1000"/>
                            </p:stCondLst>
                            <p:childTnLst>
                              <p:par>
                                <p:cTn id="9" presetID="8" presetClass="entr" presetSubtype="16" fill="hold" nodeType="afterEffect">
                                  <p:stCondLst>
                                    <p:cond delay="0"/>
                                  </p:stCondLst>
                                  <p:childTnLst>
                                    <p:set>
                                      <p:cBhvr>
                                        <p:cTn id="10" dur="1" fill="hold">
                                          <p:stCondLst>
                                            <p:cond delay="0"/>
                                          </p:stCondLst>
                                        </p:cTn>
                                        <p:tgtEl>
                                          <p:spTgt spid="201"/>
                                        </p:tgtEl>
                                        <p:attrNameLst>
                                          <p:attrName>style.visibility</p:attrName>
                                        </p:attrNameLst>
                                      </p:cBhvr>
                                      <p:to>
                                        <p:strVal val="visible"/>
                                      </p:to>
                                    </p:set>
                                    <p:animEffect transition="in" filter="diamond(in)">
                                      <p:cBhvr>
                                        <p:cTn id="11" dur="1000"/>
                                        <p:tgtEl>
                                          <p:spTgt spid="201"/>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23"/>
                                        </p:tgtEl>
                                        <p:attrNameLst>
                                          <p:attrName>style.visibility</p:attrName>
                                        </p:attrNameLst>
                                      </p:cBhvr>
                                      <p:to>
                                        <p:strVal val="visible"/>
                                      </p:to>
                                    </p:set>
                                    <p:animEffect transition="in" filter="fade">
                                      <p:cBhvr>
                                        <p:cTn id="15" dur="1000"/>
                                        <p:tgtEl>
                                          <p:spTgt spid="323"/>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07"/>
                                        </p:tgtEl>
                                        <p:attrNameLst>
                                          <p:attrName>style.visibility</p:attrName>
                                        </p:attrNameLst>
                                      </p:cBhvr>
                                      <p:to>
                                        <p:strVal val="visible"/>
                                      </p:to>
                                    </p:set>
                                    <p:animEffect transition="in" filter="fade">
                                      <p:cBhvr>
                                        <p:cTn id="19" dur="1000"/>
                                        <p:tgtEl>
                                          <p:spTgt spid="207"/>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36"/>
                                        </p:tgtEl>
                                        <p:attrNameLst>
                                          <p:attrName>style.visibility</p:attrName>
                                        </p:attrNameLst>
                                      </p:cBhvr>
                                      <p:to>
                                        <p:strVal val="visible"/>
                                      </p:to>
                                    </p:set>
                                    <p:animEffect transition="in" filter="fade">
                                      <p:cBhvr>
                                        <p:cTn id="23" dur="1000"/>
                                        <p:tgtEl>
                                          <p:spTgt spid="236"/>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94"/>
                                        </p:tgtEl>
                                        <p:attrNameLst>
                                          <p:attrName>style.visibility</p:attrName>
                                        </p:attrNameLst>
                                      </p:cBhvr>
                                      <p:to>
                                        <p:strVal val="visible"/>
                                      </p:to>
                                    </p:set>
                                    <p:animEffect transition="in" filter="fade">
                                      <p:cBhvr>
                                        <p:cTn id="27" dur="1000"/>
                                        <p:tgtEl>
                                          <p:spTgt spid="294"/>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65"/>
                                        </p:tgtEl>
                                        <p:attrNameLst>
                                          <p:attrName>style.visibility</p:attrName>
                                        </p:attrNameLst>
                                      </p:cBhvr>
                                      <p:to>
                                        <p:strVal val="visible"/>
                                      </p:to>
                                    </p:set>
                                    <p:animEffect transition="in" filter="fade">
                                      <p:cBhvr>
                                        <p:cTn id="31" dur="1000"/>
                                        <p:tgtEl>
                                          <p:spTgt spid="265"/>
                                        </p:tgtEl>
                                      </p:cBhvr>
                                    </p:animEffect>
                                  </p:childTnLst>
                                </p:cTn>
                              </p:par>
                            </p:childTnLst>
                          </p:cTn>
                        </p:par>
                        <p:par>
                          <p:cTn id="32" fill="hold">
                            <p:stCondLst>
                              <p:cond delay="7000"/>
                            </p:stCondLst>
                            <p:childTnLst>
                              <p:par>
                                <p:cTn id="33" presetID="4" presetClass="entr" presetSubtype="16" fill="hold" nodeType="afterEffect">
                                  <p:stCondLst>
                                    <p:cond delay="0"/>
                                  </p:stCondLst>
                                  <p:childTnLst>
                                    <p:set>
                                      <p:cBhvr>
                                        <p:cTn id="34" dur="1" fill="hold">
                                          <p:stCondLst>
                                            <p:cond delay="0"/>
                                          </p:stCondLst>
                                        </p:cTn>
                                        <p:tgtEl>
                                          <p:spTgt spid="352"/>
                                        </p:tgtEl>
                                        <p:attrNameLst>
                                          <p:attrName>style.visibility</p:attrName>
                                        </p:attrNameLst>
                                      </p:cBhvr>
                                      <p:to>
                                        <p:strVal val="visible"/>
                                      </p:to>
                                    </p:set>
                                    <p:animEffect transition="in" filter="box(in)">
                                      <p:cBhvr>
                                        <p:cTn id="35" dur="500"/>
                                        <p:tgtEl>
                                          <p:spTgt spid="352"/>
                                        </p:tgtEl>
                                      </p:cBhvr>
                                    </p:animEffect>
                                  </p:childTnLst>
                                </p:cTn>
                              </p:par>
                            </p:childTnLst>
                          </p:cTn>
                        </p:par>
                        <p:par>
                          <p:cTn id="36" fill="hold">
                            <p:stCondLst>
                              <p:cond delay="7500"/>
                            </p:stCondLst>
                            <p:childTnLst>
                              <p:par>
                                <p:cTn id="37" presetID="5" presetClass="entr" presetSubtype="10" fill="hold" nodeType="afterEffect">
                                  <p:stCondLst>
                                    <p:cond delay="0"/>
                                  </p:stCondLst>
                                  <p:childTnLst>
                                    <p:set>
                                      <p:cBhvr>
                                        <p:cTn id="38" dur="1" fill="hold">
                                          <p:stCondLst>
                                            <p:cond delay="0"/>
                                          </p:stCondLst>
                                        </p:cTn>
                                        <p:tgtEl>
                                          <p:spTgt spid="355"/>
                                        </p:tgtEl>
                                        <p:attrNameLst>
                                          <p:attrName>style.visibility</p:attrName>
                                        </p:attrNameLst>
                                      </p:cBhvr>
                                      <p:to>
                                        <p:strVal val="visible"/>
                                      </p:to>
                                    </p:set>
                                    <p:animEffect transition="in" filter="checkerboard(across)">
                                      <p:cBhvr>
                                        <p:cTn id="39" dur="500"/>
                                        <p:tgtEl>
                                          <p:spTgt spid="355"/>
                                        </p:tgtEl>
                                      </p:cBhvr>
                                    </p:animEffect>
                                  </p:childTnLst>
                                </p:cTn>
                              </p:par>
                            </p:childTnLst>
                          </p:cTn>
                        </p:par>
                        <p:par>
                          <p:cTn id="40" fill="hold">
                            <p:stCondLst>
                              <p:cond delay="8000"/>
                            </p:stCondLst>
                            <p:childTnLst>
                              <p:par>
                                <p:cTn id="41" presetID="5" presetClass="entr" presetSubtype="10" fill="hold" nodeType="afterEffect">
                                  <p:stCondLst>
                                    <p:cond delay="0"/>
                                  </p:stCondLst>
                                  <p:childTnLst>
                                    <p:set>
                                      <p:cBhvr>
                                        <p:cTn id="42" dur="1" fill="hold">
                                          <p:stCondLst>
                                            <p:cond delay="0"/>
                                          </p:stCondLst>
                                        </p:cTn>
                                        <p:tgtEl>
                                          <p:spTgt spid="358"/>
                                        </p:tgtEl>
                                        <p:attrNameLst>
                                          <p:attrName>style.visibility</p:attrName>
                                        </p:attrNameLst>
                                      </p:cBhvr>
                                      <p:to>
                                        <p:strVal val="visible"/>
                                      </p:to>
                                    </p:set>
                                    <p:animEffect transition="in" filter="checkerboard(across)">
                                      <p:cBhvr>
                                        <p:cTn id="43" dur="5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几何校正精度评价</a:t>
            </a:r>
          </a:p>
        </p:txBody>
      </p:sp>
      <p:sp>
        <p:nvSpPr>
          <p:cNvPr id="3" name="内容占位符 2"/>
          <p:cNvSpPr>
            <a:spLocks noGrp="1"/>
          </p:cNvSpPr>
          <p:nvPr>
            <p:ph idx="1"/>
          </p:nvPr>
        </p:nvSpPr>
        <p:spPr/>
        <p:txBody>
          <a:bodyPr/>
          <a:lstStyle/>
          <a:p>
            <a:r>
              <a:rPr lang="zh-CN" altLang="en-US" dirty="0"/>
              <a:t>均方根误差</a:t>
            </a:r>
            <a:r>
              <a:rPr lang="en-US" altLang="zh-CN" dirty="0"/>
              <a:t>RMSE</a:t>
            </a:r>
            <a:endParaRPr lang="zh-CN" altLang="en-US" dirty="0"/>
          </a:p>
        </p:txBody>
      </p:sp>
      <p:sp>
        <p:nvSpPr>
          <p:cNvPr id="4" name="Rectangle 5"/>
          <p:cNvSpPr>
            <a:spLocks noChangeArrowheads="1"/>
          </p:cNvSpPr>
          <p:nvPr/>
        </p:nvSpPr>
        <p:spPr bwMode="gray">
          <a:xfrm>
            <a:off x="0" y="2901901"/>
            <a:ext cx="9144000" cy="0"/>
          </a:xfrm>
          <a:prstGeom prst="rect">
            <a:avLst/>
          </a:prstGeom>
          <a:noFill/>
          <a:ln>
            <a:noFill/>
          </a:ln>
          <a:effectLst/>
          <a:extLst>
            <a:ext uri="{909E8E84-426E-40DD-AFC4-6F175D3DCCD1}">
              <a14:hiddenFill xmlns:a14="http://schemas.microsoft.com/office/drawing/2010/main">
                <a:solidFill>
                  <a:schemeClr val="hlink">
                    <a:alpha val="39999"/>
                  </a:schemeClr>
                </a:solidFill>
              </a14:hiddenFill>
            </a:ex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6" name="Rectangle 32"/>
          <p:cNvSpPr>
            <a:spLocks noChangeArrowheads="1"/>
          </p:cNvSpPr>
          <p:nvPr/>
        </p:nvSpPr>
        <p:spPr bwMode="gray">
          <a:xfrm>
            <a:off x="0" y="2711401"/>
            <a:ext cx="9144000" cy="0"/>
          </a:xfrm>
          <a:prstGeom prst="rect">
            <a:avLst/>
          </a:prstGeom>
          <a:noFill/>
          <a:ln>
            <a:noFill/>
          </a:ln>
          <a:effectLst/>
          <a:extLst>
            <a:ext uri="{909E8E84-426E-40DD-AFC4-6F175D3DCCD1}">
              <a14:hiddenFill xmlns:a14="http://schemas.microsoft.com/office/drawing/2010/main">
                <a:solidFill>
                  <a:schemeClr val="hlink">
                    <a:alpha val="39999"/>
                  </a:schemeClr>
                </a:solidFill>
              </a14:hiddenFill>
            </a:ex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7" name="Rectangle 34"/>
          <p:cNvSpPr>
            <a:spLocks noChangeArrowheads="1"/>
          </p:cNvSpPr>
          <p:nvPr/>
        </p:nvSpPr>
        <p:spPr bwMode="gray">
          <a:xfrm>
            <a:off x="0" y="2701876"/>
            <a:ext cx="9144000" cy="0"/>
          </a:xfrm>
          <a:prstGeom prst="rect">
            <a:avLst/>
          </a:prstGeom>
          <a:noFill/>
          <a:ln>
            <a:noFill/>
          </a:ln>
          <a:effectLst/>
          <a:extLst>
            <a:ext uri="{909E8E84-426E-40DD-AFC4-6F175D3DCCD1}">
              <a14:hiddenFill xmlns:a14="http://schemas.microsoft.com/office/drawing/2010/main">
                <a:solidFill>
                  <a:schemeClr val="hlink">
                    <a:alpha val="39999"/>
                  </a:schemeClr>
                </a:solidFill>
              </a14:hiddenFill>
            </a:ex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grpSp>
        <p:nvGrpSpPr>
          <p:cNvPr id="9" name="Group 37"/>
          <p:cNvGrpSpPr>
            <a:grpSpLocks/>
          </p:cNvGrpSpPr>
          <p:nvPr/>
        </p:nvGrpSpPr>
        <p:grpSpPr bwMode="auto">
          <a:xfrm>
            <a:off x="431800" y="2420888"/>
            <a:ext cx="7870825" cy="3543300"/>
            <a:chOff x="272" y="1752"/>
            <a:chExt cx="4958" cy="2232"/>
          </a:xfrm>
        </p:grpSpPr>
        <p:sp>
          <p:nvSpPr>
            <p:cNvPr id="10" name="Rectangle 10"/>
            <p:cNvSpPr>
              <a:spLocks noChangeArrowheads="1"/>
            </p:cNvSpPr>
            <p:nvPr/>
          </p:nvSpPr>
          <p:spPr bwMode="gray">
            <a:xfrm>
              <a:off x="1587" y="2432"/>
              <a:ext cx="3643" cy="781"/>
            </a:xfrm>
            <a:prstGeom prst="rect">
              <a:avLst/>
            </a:prstGeom>
            <a:gradFill rotWithShape="0">
              <a:gsLst>
                <a:gs pos="0">
                  <a:srgbClr val="FFFFFF">
                    <a:gamma/>
                    <a:shade val="84706"/>
                    <a:invGamma/>
                  </a:srgbClr>
                </a:gs>
                <a:gs pos="100000">
                  <a:srgbClr val="FFFFFF"/>
                </a:gs>
              </a:gsLst>
              <a:lin ang="2700000" scaled="1"/>
            </a:gradFill>
            <a:ln>
              <a:noFill/>
            </a:ln>
            <a:effectLst/>
            <a:extLs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lvl1pPr algn="l" defTabSz="-13873163" eaLnBrk="0" hangingPunct="0">
                <a:spcBef>
                  <a:spcPct val="20000"/>
                </a:spcBef>
                <a:buClr>
                  <a:srgbClr val="0000FF"/>
                </a:buClr>
                <a:buSzPct val="95000"/>
                <a:buFont typeface="Wingdings" panose="05000000000000000000" pitchFamily="2" charset="2"/>
                <a:buChar char="v"/>
                <a:defRPr sz="2400">
                  <a:solidFill>
                    <a:schemeClr val="tx1"/>
                  </a:solidFill>
                  <a:latin typeface="Times New Roman" panose="02020603050405020304" pitchFamily="18" charset="0"/>
                  <a:ea typeface="黑体" panose="02010609060101010101" pitchFamily="49" charset="-122"/>
                </a:defRPr>
              </a:lvl1pPr>
              <a:lvl2pPr algn="l" defTabSz="-13873163" eaLnBrk="0" hangingPunct="0">
                <a:spcBef>
                  <a:spcPct val="20000"/>
                </a:spcBef>
                <a:buClr>
                  <a:schemeClr val="folHlink"/>
                </a:buClr>
                <a:buSzPct val="85000"/>
                <a:buFont typeface="Wingdings 2" panose="05020102010507070707" pitchFamily="18" charset="2"/>
                <a:buChar char="³"/>
                <a:defRPr sz="2000" b="1">
                  <a:solidFill>
                    <a:schemeClr val="tx1"/>
                  </a:solidFill>
                  <a:latin typeface="Times New Roman" panose="02020603050405020304" pitchFamily="18" charset="0"/>
                  <a:ea typeface="宋体" panose="02010600030101010101" pitchFamily="2" charset="-122"/>
                </a:defRPr>
              </a:lvl2pPr>
              <a:lvl3pPr algn="l" defTabSz="-13873163" eaLnBrk="0" hangingPunct="0">
                <a:spcBef>
                  <a:spcPct val="20000"/>
                </a:spcBef>
                <a:buClr>
                  <a:schemeClr val="accent2"/>
                </a:buClr>
                <a:buSzPct val="90000"/>
                <a:buFont typeface="Wingdings" panose="05000000000000000000" pitchFamily="2" charset="2"/>
                <a:buChar char="²"/>
                <a:defRPr sz="2000">
                  <a:solidFill>
                    <a:schemeClr val="tx1"/>
                  </a:solidFill>
                  <a:latin typeface="Times New Roman" panose="02020603050405020304" pitchFamily="18" charset="0"/>
                  <a:ea typeface="华文新魏" panose="02010800040101010101" pitchFamily="2" charset="-122"/>
                </a:defRPr>
              </a:lvl3pPr>
              <a:lvl4pPr algn="l" defTabSz="-13873163" eaLnBrk="0" hangingPunct="0">
                <a:spcBef>
                  <a:spcPct val="20000"/>
                </a:spcBef>
                <a:buClr>
                  <a:srgbClr val="0BD0D9"/>
                </a:buClr>
                <a:buSzPct val="65000"/>
                <a:buFont typeface="Wingdings 2" panose="05020102010507070707" pitchFamily="18" charset="2"/>
                <a:buChar char=""/>
                <a:defRPr>
                  <a:solidFill>
                    <a:schemeClr val="tx1"/>
                  </a:solidFill>
                  <a:latin typeface="Constantia" panose="02030602050306030303" pitchFamily="18" charset="0"/>
                  <a:ea typeface="黑体" panose="02010609060101010101" pitchFamily="49" charset="-122"/>
                </a:defRPr>
              </a:lvl4pPr>
              <a:lvl5pPr algn="l" defTabSz="-13873163" eaLnBrk="0" hangingPunct="0">
                <a:spcBef>
                  <a:spcPct val="20000"/>
                </a:spcBef>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5pPr>
              <a:lvl6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6pPr>
              <a:lvl7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7pPr>
              <a:lvl8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8pPr>
              <a:lvl9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9pPr>
            </a:lstStyle>
            <a:p>
              <a:pPr>
                <a:buFont typeface="Wingdings" panose="05000000000000000000" pitchFamily="2" charset="2"/>
                <a:buAutoNum type="arabicPeriod"/>
              </a:pPr>
              <a:endParaRPr lang="zh-CN" altLang="en-US" sz="2000">
                <a:effectLst>
                  <a:outerShdw blurRad="38100" dist="38100" dir="2700000" algn="tl">
                    <a:srgbClr val="C0C0C0"/>
                  </a:outerShdw>
                </a:effectLst>
                <a:ea typeface="宋体" panose="02010600030101010101" pitchFamily="2" charset="-122"/>
              </a:endParaRPr>
            </a:p>
          </p:txBody>
        </p:sp>
        <p:sp>
          <p:nvSpPr>
            <p:cNvPr id="11" name="Rectangle 11"/>
            <p:cNvSpPr>
              <a:spLocks noChangeArrowheads="1"/>
            </p:cNvSpPr>
            <p:nvPr/>
          </p:nvSpPr>
          <p:spPr bwMode="gray">
            <a:xfrm>
              <a:off x="272" y="2423"/>
              <a:ext cx="1301" cy="781"/>
            </a:xfrm>
            <a:prstGeom prst="rect">
              <a:avLst/>
            </a:prstGeom>
            <a:gradFill rotWithShape="1">
              <a:gsLst>
                <a:gs pos="0">
                  <a:schemeClr val="accent2"/>
                </a:gs>
                <a:gs pos="100000">
                  <a:schemeClr val="accent2">
                    <a:gamma/>
                    <a:tint val="51373"/>
                    <a:invGamma/>
                  </a:schemeClr>
                </a:gs>
              </a:gsLst>
              <a:lin ang="5400000" scaled="1"/>
            </a:gradFill>
            <a:ln>
              <a:noFill/>
            </a:ln>
            <a:effectLst/>
            <a:extLs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lvl1pPr algn="l" defTabSz="-13873163" eaLnBrk="0" hangingPunct="0">
                <a:spcBef>
                  <a:spcPct val="20000"/>
                </a:spcBef>
                <a:buClr>
                  <a:srgbClr val="0000FF"/>
                </a:buClr>
                <a:buSzPct val="95000"/>
                <a:buFont typeface="Wingdings" panose="05000000000000000000" pitchFamily="2" charset="2"/>
                <a:buChar char="v"/>
                <a:defRPr sz="2400">
                  <a:solidFill>
                    <a:schemeClr val="tx1"/>
                  </a:solidFill>
                  <a:latin typeface="Times New Roman" panose="02020603050405020304" pitchFamily="18" charset="0"/>
                  <a:ea typeface="黑体" panose="02010609060101010101" pitchFamily="49" charset="-122"/>
                </a:defRPr>
              </a:lvl1pPr>
              <a:lvl2pPr algn="l" defTabSz="-13873163" eaLnBrk="0" hangingPunct="0">
                <a:spcBef>
                  <a:spcPct val="20000"/>
                </a:spcBef>
                <a:buClr>
                  <a:schemeClr val="folHlink"/>
                </a:buClr>
                <a:buSzPct val="85000"/>
                <a:buFont typeface="Wingdings 2" panose="05020102010507070707" pitchFamily="18" charset="2"/>
                <a:buChar char="³"/>
                <a:defRPr sz="2000" b="1">
                  <a:solidFill>
                    <a:schemeClr val="tx1"/>
                  </a:solidFill>
                  <a:latin typeface="Times New Roman" panose="02020603050405020304" pitchFamily="18" charset="0"/>
                  <a:ea typeface="宋体" panose="02010600030101010101" pitchFamily="2" charset="-122"/>
                </a:defRPr>
              </a:lvl2pPr>
              <a:lvl3pPr algn="l" defTabSz="-13873163" eaLnBrk="0" hangingPunct="0">
                <a:spcBef>
                  <a:spcPct val="20000"/>
                </a:spcBef>
                <a:buClr>
                  <a:schemeClr val="accent2"/>
                </a:buClr>
                <a:buSzPct val="90000"/>
                <a:buFont typeface="Wingdings" panose="05000000000000000000" pitchFamily="2" charset="2"/>
                <a:buChar char="²"/>
                <a:defRPr sz="2000">
                  <a:solidFill>
                    <a:schemeClr val="tx1"/>
                  </a:solidFill>
                  <a:latin typeface="Times New Roman" panose="02020603050405020304" pitchFamily="18" charset="0"/>
                  <a:ea typeface="华文新魏" panose="02010800040101010101" pitchFamily="2" charset="-122"/>
                </a:defRPr>
              </a:lvl3pPr>
              <a:lvl4pPr algn="l" defTabSz="-13873163" eaLnBrk="0" hangingPunct="0">
                <a:spcBef>
                  <a:spcPct val="20000"/>
                </a:spcBef>
                <a:buClr>
                  <a:srgbClr val="0BD0D9"/>
                </a:buClr>
                <a:buSzPct val="65000"/>
                <a:buFont typeface="Wingdings 2" panose="05020102010507070707" pitchFamily="18" charset="2"/>
                <a:buChar char=""/>
                <a:defRPr>
                  <a:solidFill>
                    <a:schemeClr val="tx1"/>
                  </a:solidFill>
                  <a:latin typeface="Constantia" panose="02030602050306030303" pitchFamily="18" charset="0"/>
                  <a:ea typeface="黑体" panose="02010609060101010101" pitchFamily="49" charset="-122"/>
                </a:defRPr>
              </a:lvl4pPr>
              <a:lvl5pPr algn="l" defTabSz="-13873163" eaLnBrk="0" hangingPunct="0">
                <a:spcBef>
                  <a:spcPct val="20000"/>
                </a:spcBef>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5pPr>
              <a:lvl6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6pPr>
              <a:lvl7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7pPr>
              <a:lvl8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8pPr>
              <a:lvl9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9pPr>
            </a:lstStyle>
            <a:p>
              <a:pPr algn="ctr">
                <a:buFont typeface="Wingdings" panose="05000000000000000000" pitchFamily="2" charset="2"/>
                <a:buNone/>
              </a:pPr>
              <a:r>
                <a:rPr lang="en-US" altLang="zh-CN" sz="2000"/>
                <a:t>Y</a:t>
              </a:r>
              <a:r>
                <a:rPr lang="zh-CN" altLang="en-US" sz="2000"/>
                <a:t>方向</a:t>
              </a:r>
              <a:r>
                <a:rPr lang="en-US" altLang="zh-CN" sz="2000"/>
                <a:t>RMSE</a:t>
              </a:r>
            </a:p>
          </p:txBody>
        </p:sp>
        <p:sp>
          <p:nvSpPr>
            <p:cNvPr id="12" name="Rectangle 12"/>
            <p:cNvSpPr>
              <a:spLocks noChangeArrowheads="1"/>
            </p:cNvSpPr>
            <p:nvPr/>
          </p:nvSpPr>
          <p:spPr bwMode="gray">
            <a:xfrm>
              <a:off x="1573" y="1752"/>
              <a:ext cx="3643" cy="671"/>
            </a:xfrm>
            <a:prstGeom prst="rect">
              <a:avLst/>
            </a:prstGeom>
            <a:gradFill rotWithShape="0">
              <a:gsLst>
                <a:gs pos="0">
                  <a:srgbClr val="FFFFFF">
                    <a:gamma/>
                    <a:shade val="84706"/>
                    <a:invGamma/>
                  </a:srgbClr>
                </a:gs>
                <a:gs pos="100000">
                  <a:srgbClr val="FFFFFF"/>
                </a:gs>
              </a:gsLst>
              <a:lin ang="2700000" scaled="1"/>
            </a:gradFill>
            <a:ln>
              <a:noFill/>
            </a:ln>
            <a:effectLst/>
            <a:extLs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lvl1pPr algn="l" defTabSz="-13873163" eaLnBrk="0" hangingPunct="0">
                <a:spcBef>
                  <a:spcPct val="20000"/>
                </a:spcBef>
                <a:buClr>
                  <a:srgbClr val="0000FF"/>
                </a:buClr>
                <a:buSzPct val="95000"/>
                <a:buFont typeface="Wingdings" panose="05000000000000000000" pitchFamily="2" charset="2"/>
                <a:buChar char="v"/>
                <a:defRPr sz="2400">
                  <a:solidFill>
                    <a:schemeClr val="tx1"/>
                  </a:solidFill>
                  <a:latin typeface="Times New Roman" panose="02020603050405020304" pitchFamily="18" charset="0"/>
                  <a:ea typeface="黑体" panose="02010609060101010101" pitchFamily="49" charset="-122"/>
                </a:defRPr>
              </a:lvl1pPr>
              <a:lvl2pPr algn="l" defTabSz="-13873163" eaLnBrk="0" hangingPunct="0">
                <a:spcBef>
                  <a:spcPct val="20000"/>
                </a:spcBef>
                <a:buClr>
                  <a:schemeClr val="folHlink"/>
                </a:buClr>
                <a:buSzPct val="85000"/>
                <a:buFont typeface="Wingdings 2" panose="05020102010507070707" pitchFamily="18" charset="2"/>
                <a:buChar char="³"/>
                <a:defRPr sz="2000" b="1">
                  <a:solidFill>
                    <a:schemeClr val="tx1"/>
                  </a:solidFill>
                  <a:latin typeface="Times New Roman" panose="02020603050405020304" pitchFamily="18" charset="0"/>
                  <a:ea typeface="宋体" panose="02010600030101010101" pitchFamily="2" charset="-122"/>
                </a:defRPr>
              </a:lvl2pPr>
              <a:lvl3pPr algn="l" defTabSz="-13873163" eaLnBrk="0" hangingPunct="0">
                <a:spcBef>
                  <a:spcPct val="20000"/>
                </a:spcBef>
                <a:buClr>
                  <a:schemeClr val="accent2"/>
                </a:buClr>
                <a:buSzPct val="90000"/>
                <a:buFont typeface="Wingdings" panose="05000000000000000000" pitchFamily="2" charset="2"/>
                <a:buChar char="²"/>
                <a:defRPr sz="2000">
                  <a:solidFill>
                    <a:schemeClr val="tx1"/>
                  </a:solidFill>
                  <a:latin typeface="Times New Roman" panose="02020603050405020304" pitchFamily="18" charset="0"/>
                  <a:ea typeface="华文新魏" panose="02010800040101010101" pitchFamily="2" charset="-122"/>
                </a:defRPr>
              </a:lvl3pPr>
              <a:lvl4pPr algn="l" defTabSz="-13873163" eaLnBrk="0" hangingPunct="0">
                <a:spcBef>
                  <a:spcPct val="20000"/>
                </a:spcBef>
                <a:buClr>
                  <a:srgbClr val="0BD0D9"/>
                </a:buClr>
                <a:buSzPct val="65000"/>
                <a:buFont typeface="Wingdings 2" panose="05020102010507070707" pitchFamily="18" charset="2"/>
                <a:buChar char=""/>
                <a:defRPr>
                  <a:solidFill>
                    <a:schemeClr val="tx1"/>
                  </a:solidFill>
                  <a:latin typeface="Constantia" panose="02030602050306030303" pitchFamily="18" charset="0"/>
                  <a:ea typeface="黑体" panose="02010609060101010101" pitchFamily="49" charset="-122"/>
                </a:defRPr>
              </a:lvl4pPr>
              <a:lvl5pPr algn="l" defTabSz="-13873163" eaLnBrk="0" hangingPunct="0">
                <a:spcBef>
                  <a:spcPct val="20000"/>
                </a:spcBef>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5pPr>
              <a:lvl6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6pPr>
              <a:lvl7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7pPr>
              <a:lvl8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8pPr>
              <a:lvl9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9pPr>
            </a:lstStyle>
            <a:p>
              <a:pPr>
                <a:buFont typeface="Wingdings" panose="05000000000000000000" pitchFamily="2" charset="2"/>
                <a:buAutoNum type="arabicPeriod"/>
              </a:pPr>
              <a:endParaRPr lang="zh-CN" altLang="en-US" sz="2000">
                <a:effectLst>
                  <a:outerShdw blurRad="38100" dist="38100" dir="2700000" algn="tl">
                    <a:srgbClr val="C0C0C0"/>
                  </a:outerShdw>
                </a:effectLst>
                <a:ea typeface="宋体" panose="02010600030101010101" pitchFamily="2" charset="-122"/>
              </a:endParaRPr>
            </a:p>
          </p:txBody>
        </p:sp>
        <p:sp>
          <p:nvSpPr>
            <p:cNvPr id="13" name="Rectangle 13"/>
            <p:cNvSpPr>
              <a:spLocks noChangeArrowheads="1"/>
            </p:cNvSpPr>
            <p:nvPr/>
          </p:nvSpPr>
          <p:spPr bwMode="gray">
            <a:xfrm>
              <a:off x="272" y="1752"/>
              <a:ext cx="1301" cy="671"/>
            </a:xfrm>
            <a:prstGeom prst="rect">
              <a:avLst/>
            </a:prstGeom>
            <a:gradFill rotWithShape="1">
              <a:gsLst>
                <a:gs pos="0">
                  <a:schemeClr val="accent2"/>
                </a:gs>
                <a:gs pos="100000">
                  <a:schemeClr val="accent2">
                    <a:gamma/>
                    <a:tint val="51373"/>
                    <a:invGamma/>
                  </a:schemeClr>
                </a:gs>
              </a:gsLst>
              <a:lin ang="5400000" scaled="1"/>
            </a:gradFill>
            <a:ln>
              <a:noFill/>
            </a:ln>
            <a:effectLst/>
            <a:extLs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lvl1pPr algn="l" defTabSz="-13873163" eaLnBrk="0" hangingPunct="0">
                <a:spcBef>
                  <a:spcPct val="20000"/>
                </a:spcBef>
                <a:buClr>
                  <a:srgbClr val="0000FF"/>
                </a:buClr>
                <a:buSzPct val="95000"/>
                <a:buFont typeface="Wingdings" panose="05000000000000000000" pitchFamily="2" charset="2"/>
                <a:buChar char="v"/>
                <a:defRPr sz="2400">
                  <a:solidFill>
                    <a:schemeClr val="tx1"/>
                  </a:solidFill>
                  <a:latin typeface="Times New Roman" panose="02020603050405020304" pitchFamily="18" charset="0"/>
                  <a:ea typeface="黑体" panose="02010609060101010101" pitchFamily="49" charset="-122"/>
                </a:defRPr>
              </a:lvl1pPr>
              <a:lvl2pPr algn="l" defTabSz="-13873163" eaLnBrk="0" hangingPunct="0">
                <a:spcBef>
                  <a:spcPct val="20000"/>
                </a:spcBef>
                <a:buClr>
                  <a:schemeClr val="folHlink"/>
                </a:buClr>
                <a:buSzPct val="85000"/>
                <a:buFont typeface="Wingdings 2" panose="05020102010507070707" pitchFamily="18" charset="2"/>
                <a:buChar char="³"/>
                <a:defRPr sz="2000" b="1">
                  <a:solidFill>
                    <a:schemeClr val="tx1"/>
                  </a:solidFill>
                  <a:latin typeface="Times New Roman" panose="02020603050405020304" pitchFamily="18" charset="0"/>
                  <a:ea typeface="宋体" panose="02010600030101010101" pitchFamily="2" charset="-122"/>
                </a:defRPr>
              </a:lvl2pPr>
              <a:lvl3pPr algn="l" defTabSz="-13873163" eaLnBrk="0" hangingPunct="0">
                <a:spcBef>
                  <a:spcPct val="20000"/>
                </a:spcBef>
                <a:buClr>
                  <a:schemeClr val="accent2"/>
                </a:buClr>
                <a:buSzPct val="90000"/>
                <a:buFont typeface="Wingdings" panose="05000000000000000000" pitchFamily="2" charset="2"/>
                <a:buChar char="²"/>
                <a:defRPr sz="2000">
                  <a:solidFill>
                    <a:schemeClr val="tx1"/>
                  </a:solidFill>
                  <a:latin typeface="Times New Roman" panose="02020603050405020304" pitchFamily="18" charset="0"/>
                  <a:ea typeface="华文新魏" panose="02010800040101010101" pitchFamily="2" charset="-122"/>
                </a:defRPr>
              </a:lvl3pPr>
              <a:lvl4pPr algn="l" defTabSz="-13873163" eaLnBrk="0" hangingPunct="0">
                <a:spcBef>
                  <a:spcPct val="20000"/>
                </a:spcBef>
                <a:buClr>
                  <a:srgbClr val="0BD0D9"/>
                </a:buClr>
                <a:buSzPct val="65000"/>
                <a:buFont typeface="Wingdings 2" panose="05020102010507070707" pitchFamily="18" charset="2"/>
                <a:buChar char=""/>
                <a:defRPr>
                  <a:solidFill>
                    <a:schemeClr val="tx1"/>
                  </a:solidFill>
                  <a:latin typeface="Constantia" panose="02030602050306030303" pitchFamily="18" charset="0"/>
                  <a:ea typeface="黑体" panose="02010609060101010101" pitchFamily="49" charset="-122"/>
                </a:defRPr>
              </a:lvl4pPr>
              <a:lvl5pPr algn="l" defTabSz="-13873163" eaLnBrk="0" hangingPunct="0">
                <a:spcBef>
                  <a:spcPct val="20000"/>
                </a:spcBef>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5pPr>
              <a:lvl6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6pPr>
              <a:lvl7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7pPr>
              <a:lvl8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8pPr>
              <a:lvl9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9pPr>
            </a:lstStyle>
            <a:p>
              <a:pPr algn="ctr">
                <a:buFont typeface="Wingdings" panose="05000000000000000000" pitchFamily="2" charset="2"/>
                <a:buNone/>
              </a:pPr>
              <a:r>
                <a:rPr lang="en-US" altLang="zh-CN" sz="2000"/>
                <a:t>X</a:t>
              </a:r>
              <a:r>
                <a:rPr lang="zh-CN" altLang="en-US" sz="2000"/>
                <a:t>方向</a:t>
              </a:r>
              <a:r>
                <a:rPr lang="en-US" altLang="zh-CN" sz="2000"/>
                <a:t>RMSE	</a:t>
              </a:r>
            </a:p>
          </p:txBody>
        </p:sp>
        <p:sp>
          <p:nvSpPr>
            <p:cNvPr id="14" name="Line 14"/>
            <p:cNvSpPr>
              <a:spLocks noChangeShapeType="1"/>
            </p:cNvSpPr>
            <p:nvPr/>
          </p:nvSpPr>
          <p:spPr bwMode="gray">
            <a:xfrm>
              <a:off x="272" y="1752"/>
              <a:ext cx="4944"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5" name="Line 15"/>
            <p:cNvSpPr>
              <a:spLocks noChangeShapeType="1"/>
            </p:cNvSpPr>
            <p:nvPr/>
          </p:nvSpPr>
          <p:spPr bwMode="gray">
            <a:xfrm>
              <a:off x="272" y="2432"/>
              <a:ext cx="4944"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6" name="Line 16"/>
            <p:cNvSpPr>
              <a:spLocks noChangeShapeType="1"/>
            </p:cNvSpPr>
            <p:nvPr/>
          </p:nvSpPr>
          <p:spPr bwMode="gray">
            <a:xfrm>
              <a:off x="272" y="3204"/>
              <a:ext cx="4944"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7" name="Line 17"/>
            <p:cNvSpPr>
              <a:spLocks noChangeShapeType="1"/>
            </p:cNvSpPr>
            <p:nvPr/>
          </p:nvSpPr>
          <p:spPr bwMode="gray">
            <a:xfrm>
              <a:off x="272" y="1752"/>
              <a:ext cx="0" cy="1452"/>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8" name="Line 18"/>
            <p:cNvSpPr>
              <a:spLocks noChangeShapeType="1"/>
            </p:cNvSpPr>
            <p:nvPr/>
          </p:nvSpPr>
          <p:spPr bwMode="gray">
            <a:xfrm>
              <a:off x="1573" y="1752"/>
              <a:ext cx="0" cy="1452"/>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9" name="Line 19"/>
            <p:cNvSpPr>
              <a:spLocks noChangeShapeType="1"/>
            </p:cNvSpPr>
            <p:nvPr/>
          </p:nvSpPr>
          <p:spPr bwMode="gray">
            <a:xfrm>
              <a:off x="5216" y="1752"/>
              <a:ext cx="0" cy="1452"/>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0" name="Rectangle 20"/>
            <p:cNvSpPr>
              <a:spLocks noChangeArrowheads="1"/>
            </p:cNvSpPr>
            <p:nvPr/>
          </p:nvSpPr>
          <p:spPr bwMode="gray">
            <a:xfrm>
              <a:off x="1573" y="3203"/>
              <a:ext cx="3643" cy="781"/>
            </a:xfrm>
            <a:prstGeom prst="rect">
              <a:avLst/>
            </a:prstGeom>
            <a:gradFill rotWithShape="0">
              <a:gsLst>
                <a:gs pos="0">
                  <a:srgbClr val="FFFFFF">
                    <a:gamma/>
                    <a:shade val="84706"/>
                    <a:invGamma/>
                  </a:srgbClr>
                </a:gs>
                <a:gs pos="100000">
                  <a:srgbClr val="FFFFFF"/>
                </a:gs>
              </a:gsLst>
              <a:lin ang="2700000" scaled="1"/>
            </a:gradFill>
            <a:ln w="38100" algn="ctr">
              <a:solidFill>
                <a:srgbClr val="FF6600"/>
              </a:solidFill>
              <a:miter lim="800000"/>
              <a:headEnd/>
              <a:tailEnd/>
            </a:ln>
            <a:effectLst/>
            <a:extLs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lvl1pPr algn="l" defTabSz="-13873163" eaLnBrk="0" hangingPunct="0">
                <a:spcBef>
                  <a:spcPct val="20000"/>
                </a:spcBef>
                <a:buClr>
                  <a:srgbClr val="0000FF"/>
                </a:buClr>
                <a:buSzPct val="95000"/>
                <a:buFont typeface="Wingdings" panose="05000000000000000000" pitchFamily="2" charset="2"/>
                <a:buChar char="v"/>
                <a:defRPr sz="2400">
                  <a:solidFill>
                    <a:schemeClr val="tx1"/>
                  </a:solidFill>
                  <a:latin typeface="Times New Roman" panose="02020603050405020304" pitchFamily="18" charset="0"/>
                  <a:ea typeface="黑体" panose="02010609060101010101" pitchFamily="49" charset="-122"/>
                </a:defRPr>
              </a:lvl1pPr>
              <a:lvl2pPr algn="l" defTabSz="-13873163" eaLnBrk="0" hangingPunct="0">
                <a:spcBef>
                  <a:spcPct val="20000"/>
                </a:spcBef>
                <a:buClr>
                  <a:schemeClr val="folHlink"/>
                </a:buClr>
                <a:buSzPct val="85000"/>
                <a:buFont typeface="Wingdings 2" panose="05020102010507070707" pitchFamily="18" charset="2"/>
                <a:buChar char="³"/>
                <a:defRPr sz="2000" b="1">
                  <a:solidFill>
                    <a:schemeClr val="tx1"/>
                  </a:solidFill>
                  <a:latin typeface="Times New Roman" panose="02020603050405020304" pitchFamily="18" charset="0"/>
                  <a:ea typeface="宋体" panose="02010600030101010101" pitchFamily="2" charset="-122"/>
                </a:defRPr>
              </a:lvl2pPr>
              <a:lvl3pPr algn="l" defTabSz="-13873163" eaLnBrk="0" hangingPunct="0">
                <a:spcBef>
                  <a:spcPct val="20000"/>
                </a:spcBef>
                <a:buClr>
                  <a:schemeClr val="accent2"/>
                </a:buClr>
                <a:buSzPct val="90000"/>
                <a:buFont typeface="Wingdings" panose="05000000000000000000" pitchFamily="2" charset="2"/>
                <a:buChar char="²"/>
                <a:defRPr sz="2000">
                  <a:solidFill>
                    <a:schemeClr val="tx1"/>
                  </a:solidFill>
                  <a:latin typeface="Times New Roman" panose="02020603050405020304" pitchFamily="18" charset="0"/>
                  <a:ea typeface="华文新魏" panose="02010800040101010101" pitchFamily="2" charset="-122"/>
                </a:defRPr>
              </a:lvl3pPr>
              <a:lvl4pPr algn="l" defTabSz="-13873163" eaLnBrk="0" hangingPunct="0">
                <a:spcBef>
                  <a:spcPct val="20000"/>
                </a:spcBef>
                <a:buClr>
                  <a:srgbClr val="0BD0D9"/>
                </a:buClr>
                <a:buSzPct val="65000"/>
                <a:buFont typeface="Wingdings 2" panose="05020102010507070707" pitchFamily="18" charset="2"/>
                <a:buChar char=""/>
                <a:defRPr>
                  <a:solidFill>
                    <a:schemeClr val="tx1"/>
                  </a:solidFill>
                  <a:latin typeface="Constantia" panose="02030602050306030303" pitchFamily="18" charset="0"/>
                  <a:ea typeface="黑体" panose="02010609060101010101" pitchFamily="49" charset="-122"/>
                </a:defRPr>
              </a:lvl4pPr>
              <a:lvl5pPr algn="l" defTabSz="-13873163" eaLnBrk="0" hangingPunct="0">
                <a:spcBef>
                  <a:spcPct val="20000"/>
                </a:spcBef>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5pPr>
              <a:lvl6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6pPr>
              <a:lvl7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7pPr>
              <a:lvl8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8pPr>
              <a:lvl9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9pPr>
            </a:lstStyle>
            <a:p>
              <a:pPr>
                <a:buFont typeface="Wingdings" panose="05000000000000000000" pitchFamily="2" charset="2"/>
                <a:buAutoNum type="arabicPeriod"/>
              </a:pPr>
              <a:endParaRPr lang="zh-CN" altLang="en-US" sz="2000">
                <a:effectLst>
                  <a:outerShdw blurRad="38100" dist="38100" dir="2700000" algn="tl">
                    <a:srgbClr val="C0C0C0"/>
                  </a:outerShdw>
                </a:effectLst>
                <a:ea typeface="宋体" panose="02010600030101010101" pitchFamily="2" charset="-122"/>
              </a:endParaRPr>
            </a:p>
          </p:txBody>
        </p:sp>
        <p:sp>
          <p:nvSpPr>
            <p:cNvPr id="21" name="Rectangle 21"/>
            <p:cNvSpPr>
              <a:spLocks noChangeArrowheads="1"/>
            </p:cNvSpPr>
            <p:nvPr/>
          </p:nvSpPr>
          <p:spPr bwMode="gray">
            <a:xfrm>
              <a:off x="272" y="3194"/>
              <a:ext cx="1301" cy="781"/>
            </a:xfrm>
            <a:prstGeom prst="rect">
              <a:avLst/>
            </a:prstGeom>
            <a:gradFill rotWithShape="1">
              <a:gsLst>
                <a:gs pos="0">
                  <a:schemeClr val="accent2"/>
                </a:gs>
                <a:gs pos="100000">
                  <a:schemeClr val="accent2">
                    <a:gamma/>
                    <a:tint val="51373"/>
                    <a:invGamma/>
                  </a:schemeClr>
                </a:gs>
              </a:gsLst>
              <a:lin ang="5400000" scaled="1"/>
            </a:gradFill>
            <a:ln w="38100" algn="ctr">
              <a:solidFill>
                <a:schemeClr val="folHlink"/>
              </a:solidFill>
              <a:miter lim="800000"/>
              <a:headEnd/>
              <a:tailEnd/>
            </a:ln>
            <a:effectLst/>
            <a:extLs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lvl1pPr algn="l" defTabSz="-13873163" eaLnBrk="0" hangingPunct="0">
                <a:spcBef>
                  <a:spcPct val="20000"/>
                </a:spcBef>
                <a:buClr>
                  <a:srgbClr val="0000FF"/>
                </a:buClr>
                <a:buSzPct val="95000"/>
                <a:buFont typeface="Wingdings" panose="05000000000000000000" pitchFamily="2" charset="2"/>
                <a:buChar char="v"/>
                <a:defRPr sz="2400">
                  <a:solidFill>
                    <a:schemeClr val="tx1"/>
                  </a:solidFill>
                  <a:latin typeface="Times New Roman" panose="02020603050405020304" pitchFamily="18" charset="0"/>
                  <a:ea typeface="黑体" panose="02010609060101010101" pitchFamily="49" charset="-122"/>
                </a:defRPr>
              </a:lvl1pPr>
              <a:lvl2pPr algn="l" defTabSz="-13873163" eaLnBrk="0" hangingPunct="0">
                <a:spcBef>
                  <a:spcPct val="20000"/>
                </a:spcBef>
                <a:buClr>
                  <a:schemeClr val="folHlink"/>
                </a:buClr>
                <a:buSzPct val="85000"/>
                <a:buFont typeface="Wingdings 2" panose="05020102010507070707" pitchFamily="18" charset="2"/>
                <a:buChar char="³"/>
                <a:defRPr sz="2000" b="1">
                  <a:solidFill>
                    <a:schemeClr val="tx1"/>
                  </a:solidFill>
                  <a:latin typeface="Times New Roman" panose="02020603050405020304" pitchFamily="18" charset="0"/>
                  <a:ea typeface="宋体" panose="02010600030101010101" pitchFamily="2" charset="-122"/>
                </a:defRPr>
              </a:lvl2pPr>
              <a:lvl3pPr algn="l" defTabSz="-13873163" eaLnBrk="0" hangingPunct="0">
                <a:spcBef>
                  <a:spcPct val="20000"/>
                </a:spcBef>
                <a:buClr>
                  <a:schemeClr val="accent2"/>
                </a:buClr>
                <a:buSzPct val="90000"/>
                <a:buFont typeface="Wingdings" panose="05000000000000000000" pitchFamily="2" charset="2"/>
                <a:buChar char="²"/>
                <a:defRPr sz="2000">
                  <a:solidFill>
                    <a:schemeClr val="tx1"/>
                  </a:solidFill>
                  <a:latin typeface="Times New Roman" panose="02020603050405020304" pitchFamily="18" charset="0"/>
                  <a:ea typeface="华文新魏" panose="02010800040101010101" pitchFamily="2" charset="-122"/>
                </a:defRPr>
              </a:lvl3pPr>
              <a:lvl4pPr algn="l" defTabSz="-13873163" eaLnBrk="0" hangingPunct="0">
                <a:spcBef>
                  <a:spcPct val="20000"/>
                </a:spcBef>
                <a:buClr>
                  <a:srgbClr val="0BD0D9"/>
                </a:buClr>
                <a:buSzPct val="65000"/>
                <a:buFont typeface="Wingdings 2" panose="05020102010507070707" pitchFamily="18" charset="2"/>
                <a:buChar char=""/>
                <a:defRPr>
                  <a:solidFill>
                    <a:schemeClr val="tx1"/>
                  </a:solidFill>
                  <a:latin typeface="Constantia" panose="02030602050306030303" pitchFamily="18" charset="0"/>
                  <a:ea typeface="黑体" panose="02010609060101010101" pitchFamily="49" charset="-122"/>
                </a:defRPr>
              </a:lvl4pPr>
              <a:lvl5pPr algn="l" defTabSz="-13873163" eaLnBrk="0" hangingPunct="0">
                <a:spcBef>
                  <a:spcPct val="20000"/>
                </a:spcBef>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5pPr>
              <a:lvl6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6pPr>
              <a:lvl7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7pPr>
              <a:lvl8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8pPr>
              <a:lvl9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9pPr>
            </a:lstStyle>
            <a:p>
              <a:pPr algn="ctr">
                <a:buFont typeface="Wingdings" panose="05000000000000000000" pitchFamily="2" charset="2"/>
                <a:buNone/>
              </a:pPr>
              <a:r>
                <a:rPr lang="zh-CN" altLang="en-US" sz="2000"/>
                <a:t>总的</a:t>
              </a:r>
              <a:r>
                <a:rPr lang="en-US" altLang="zh-CN" sz="2000"/>
                <a:t>RMSE</a:t>
              </a:r>
            </a:p>
          </p:txBody>
        </p:sp>
        <p:sp>
          <p:nvSpPr>
            <p:cNvPr id="22" name="Line 22"/>
            <p:cNvSpPr>
              <a:spLocks noChangeShapeType="1"/>
            </p:cNvSpPr>
            <p:nvPr/>
          </p:nvSpPr>
          <p:spPr bwMode="gray">
            <a:xfrm>
              <a:off x="272" y="3203"/>
              <a:ext cx="4944"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3" name="Line 23"/>
            <p:cNvSpPr>
              <a:spLocks noChangeShapeType="1"/>
            </p:cNvSpPr>
            <p:nvPr/>
          </p:nvSpPr>
          <p:spPr bwMode="gray">
            <a:xfrm>
              <a:off x="272" y="3975"/>
              <a:ext cx="4944"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aphicFrame>
          <p:nvGraphicFramePr>
            <p:cNvPr id="24" name="Object 31"/>
            <p:cNvGraphicFramePr>
              <a:graphicFrameLocks noChangeAspect="1"/>
            </p:cNvGraphicFramePr>
            <p:nvPr>
              <p:extLst>
                <p:ext uri="{D42A27DB-BD31-4B8C-83A1-F6EECF244321}">
                  <p14:modId xmlns:p14="http://schemas.microsoft.com/office/powerpoint/2010/main" val="143308213"/>
                </p:ext>
              </p:extLst>
            </p:nvPr>
          </p:nvGraphicFramePr>
          <p:xfrm>
            <a:off x="2245" y="1835"/>
            <a:ext cx="2622" cy="529"/>
          </p:xfrm>
          <a:graphic>
            <a:graphicData uri="http://schemas.openxmlformats.org/presentationml/2006/ole">
              <mc:AlternateContent xmlns:mc="http://schemas.openxmlformats.org/markup-compatibility/2006">
                <mc:Choice xmlns:v="urn:schemas-microsoft-com:vml" Requires="v">
                  <p:oleObj spid="_x0000_s14389" name="公式" r:id="rId3" imgW="2298600" imgH="457200" progId="Equation.3">
                    <p:embed/>
                  </p:oleObj>
                </mc:Choice>
                <mc:Fallback>
                  <p:oleObj name="公式" r:id="rId3" imgW="2298600" imgH="457200" progId="Equation.3">
                    <p:embed/>
                    <p:pic>
                      <p:nvPicPr>
                        <p:cNvPr id="290847" name="Object 31"/>
                        <p:cNvPicPr>
                          <a:picLocks noChangeAspect="1" noChangeArrowheads="1"/>
                        </p:cNvPicPr>
                        <p:nvPr/>
                      </p:nvPicPr>
                      <p:blipFill>
                        <a:blip r:embed="rId4"/>
                        <a:srcRect/>
                        <a:stretch>
                          <a:fillRect/>
                        </a:stretch>
                      </p:blipFill>
                      <p:spPr bwMode="auto">
                        <a:xfrm>
                          <a:off x="2245" y="1835"/>
                          <a:ext cx="2622" cy="5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33"/>
            <p:cNvGraphicFramePr>
              <a:graphicFrameLocks noChangeAspect="1"/>
            </p:cNvGraphicFramePr>
            <p:nvPr>
              <p:extLst>
                <p:ext uri="{D42A27DB-BD31-4B8C-83A1-F6EECF244321}">
                  <p14:modId xmlns:p14="http://schemas.microsoft.com/office/powerpoint/2010/main" val="4085232674"/>
                </p:ext>
              </p:extLst>
            </p:nvPr>
          </p:nvGraphicFramePr>
          <p:xfrm>
            <a:off x="2208" y="2523"/>
            <a:ext cx="2713" cy="555"/>
          </p:xfrm>
          <a:graphic>
            <a:graphicData uri="http://schemas.openxmlformats.org/presentationml/2006/ole">
              <mc:AlternateContent xmlns:mc="http://schemas.openxmlformats.org/markup-compatibility/2006">
                <mc:Choice xmlns:v="urn:schemas-microsoft-com:vml" Requires="v">
                  <p:oleObj spid="_x0000_s14390" name="公式" r:id="rId5" imgW="2247840" imgH="457200" progId="Equation.3">
                    <p:embed/>
                  </p:oleObj>
                </mc:Choice>
                <mc:Fallback>
                  <p:oleObj name="公式" r:id="rId5" imgW="2247840" imgH="457200" progId="Equation.3">
                    <p:embed/>
                    <p:pic>
                      <p:nvPicPr>
                        <p:cNvPr id="290849" name="Object 33"/>
                        <p:cNvPicPr>
                          <a:picLocks noChangeAspect="1" noChangeArrowheads="1"/>
                        </p:cNvPicPr>
                        <p:nvPr/>
                      </p:nvPicPr>
                      <p:blipFill>
                        <a:blip r:embed="rId6"/>
                        <a:srcRect/>
                        <a:stretch>
                          <a:fillRect/>
                        </a:stretch>
                      </p:blipFill>
                      <p:spPr bwMode="auto">
                        <a:xfrm>
                          <a:off x="2208" y="2523"/>
                          <a:ext cx="2713" cy="5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35"/>
            <p:cNvGraphicFramePr>
              <a:graphicFrameLocks noChangeAspect="1"/>
            </p:cNvGraphicFramePr>
            <p:nvPr/>
          </p:nvGraphicFramePr>
          <p:xfrm>
            <a:off x="2200" y="3294"/>
            <a:ext cx="1723" cy="589"/>
          </p:xfrm>
          <a:graphic>
            <a:graphicData uri="http://schemas.openxmlformats.org/presentationml/2006/ole">
              <mc:AlternateContent xmlns:mc="http://schemas.openxmlformats.org/markup-compatibility/2006">
                <mc:Choice xmlns:v="urn:schemas-microsoft-com:vml" Requires="v">
                  <p:oleObj spid="_x0000_s14391" name="公式" r:id="rId7" imgW="1346200" imgH="457200" progId="Equation.3">
                    <p:embed/>
                  </p:oleObj>
                </mc:Choice>
                <mc:Fallback>
                  <p:oleObj name="公式" r:id="rId7" imgW="1346200" imgH="457200" progId="Equation.3">
                    <p:embed/>
                    <p:pic>
                      <p:nvPicPr>
                        <p:cNvPr id="290851"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0" y="3294"/>
                          <a:ext cx="1723" cy="5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027551949"/>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5064" y="152400"/>
            <a:ext cx="8153400" cy="762000"/>
          </a:xfrm>
        </p:spPr>
        <p:txBody>
          <a:bodyPr/>
          <a:lstStyle/>
          <a:p>
            <a:r>
              <a:rPr lang="zh-CN" altLang="en-US" dirty="0"/>
              <a:t>重采样方法</a:t>
            </a:r>
          </a:p>
        </p:txBody>
      </p:sp>
      <p:sp>
        <p:nvSpPr>
          <p:cNvPr id="3" name="内容占位符 2"/>
          <p:cNvSpPr>
            <a:spLocks noGrp="1"/>
          </p:cNvSpPr>
          <p:nvPr>
            <p:ph idx="1"/>
          </p:nvPr>
        </p:nvSpPr>
        <p:spPr>
          <a:xfrm>
            <a:off x="107504" y="1371600"/>
            <a:ext cx="8351838" cy="5010150"/>
          </a:xfrm>
        </p:spPr>
        <p:txBody>
          <a:bodyPr/>
          <a:lstStyle/>
          <a:p>
            <a:pPr marL="457200" lvl="1" indent="0" defTabSz="-13873163">
              <a:buClr>
                <a:srgbClr val="F45511"/>
              </a:buClr>
              <a:buSzPct val="85000"/>
              <a:buNone/>
            </a:pPr>
            <a:r>
              <a:rPr lang="zh-CN" altLang="en-US" sz="2400" kern="1200" dirty="0">
                <a:solidFill>
                  <a:prstClr val="black"/>
                </a:solidFill>
                <a:latin typeface="黑体" panose="02010609060101010101" pitchFamily="49" charset="-122"/>
                <a:ea typeface="黑体" panose="02010609060101010101" pitchFamily="49" charset="-122"/>
                <a:cs typeface="+mn-cs"/>
                <a:sym typeface="Wingdings" panose="05000000000000000000" pitchFamily="2" charset="2"/>
              </a:rPr>
              <a:t></a:t>
            </a:r>
            <a:r>
              <a:rPr lang="zh-CN" altLang="en-US" sz="2400" kern="1200" dirty="0">
                <a:solidFill>
                  <a:prstClr val="black"/>
                </a:solidFill>
                <a:latin typeface="黑体" panose="02010609060101010101" pitchFamily="49" charset="-122"/>
                <a:ea typeface="黑体" panose="02010609060101010101" pitchFamily="49" charset="-122"/>
                <a:cs typeface="+mn-cs"/>
              </a:rPr>
              <a:t>坐标计算过程（</a:t>
            </a:r>
            <a:r>
              <a:rPr lang="en-US" altLang="zh-CN" sz="2400" kern="1200" dirty="0">
                <a:solidFill>
                  <a:prstClr val="black"/>
                </a:solidFill>
                <a:latin typeface="黑体" panose="02010609060101010101" pitchFamily="49" charset="-122"/>
                <a:ea typeface="黑体" panose="02010609060101010101" pitchFamily="49" charset="-122"/>
                <a:cs typeface="+mn-cs"/>
              </a:rPr>
              <a:t>Geometric Operations</a:t>
            </a:r>
            <a:r>
              <a:rPr lang="zh-CN" altLang="en-US" sz="2400" kern="1200" dirty="0">
                <a:solidFill>
                  <a:prstClr val="black"/>
                </a:solidFill>
                <a:latin typeface="黑体" panose="02010609060101010101" pitchFamily="49" charset="-122"/>
                <a:ea typeface="黑体" panose="02010609060101010101" pitchFamily="49" charset="-122"/>
                <a:cs typeface="+mn-cs"/>
              </a:rPr>
              <a:t>）</a:t>
            </a:r>
          </a:p>
          <a:p>
            <a:pPr marL="914400" lvl="2" indent="0" defTabSz="-13873163">
              <a:buClr>
                <a:srgbClr val="009DD9"/>
              </a:buClr>
              <a:buSzPct val="90000"/>
              <a:buNone/>
            </a:pPr>
            <a:r>
              <a:rPr lang="zh-CN" altLang="en-US" sz="2000" b="0" kern="1200" dirty="0">
                <a:solidFill>
                  <a:prstClr val="black"/>
                </a:solidFill>
                <a:latin typeface="黑体" panose="02010609060101010101" pitchFamily="49" charset="-122"/>
                <a:ea typeface="黑体" panose="02010609060101010101" pitchFamily="49" charset="-122"/>
                <a:cs typeface="+mn-cs"/>
              </a:rPr>
              <a:t>计算原始影像中每个象元转换成影像地图时的坐标；</a:t>
            </a:r>
          </a:p>
          <a:p>
            <a:pPr marL="914400" lvl="2" indent="0" defTabSz="-13873163">
              <a:buClr>
                <a:srgbClr val="009DD9"/>
              </a:buClr>
              <a:buSzPct val="90000"/>
              <a:buNone/>
            </a:pPr>
            <a:r>
              <a:rPr lang="zh-CN" altLang="en-US" sz="2000" b="0" kern="1200" dirty="0">
                <a:solidFill>
                  <a:prstClr val="black"/>
                </a:solidFill>
                <a:latin typeface="黑体" panose="02010609060101010101" pitchFamily="49" charset="-122"/>
                <a:ea typeface="黑体" panose="02010609060101010101" pitchFamily="49" charset="-122"/>
                <a:cs typeface="+mn-cs"/>
              </a:rPr>
              <a:t>直接法和</a:t>
            </a:r>
            <a:r>
              <a:rPr lang="zh-CN" altLang="en-US" sz="2000" kern="1200" dirty="0">
                <a:solidFill>
                  <a:srgbClr val="FF0000"/>
                </a:solidFill>
                <a:latin typeface="黑体" panose="02010609060101010101" pitchFamily="49" charset="-122"/>
                <a:ea typeface="黑体" panose="02010609060101010101" pitchFamily="49" charset="-122"/>
                <a:cs typeface="+mn-cs"/>
              </a:rPr>
              <a:t>间接法</a:t>
            </a:r>
            <a:r>
              <a:rPr lang="zh-CN" altLang="en-US" sz="2000" kern="1200" dirty="0">
                <a:solidFill>
                  <a:prstClr val="black"/>
                </a:solidFill>
                <a:latin typeface="黑体" panose="02010609060101010101" pitchFamily="49" charset="-122"/>
                <a:ea typeface="黑体" panose="02010609060101010101" pitchFamily="49" charset="-122"/>
                <a:cs typeface="+mn-cs"/>
              </a:rPr>
              <a:t>。</a:t>
            </a:r>
            <a:endParaRPr lang="en-US" altLang="zh-CN" sz="2000" kern="1200" dirty="0">
              <a:solidFill>
                <a:prstClr val="black"/>
              </a:solidFill>
              <a:latin typeface="黑体" panose="02010609060101010101" pitchFamily="49" charset="-122"/>
              <a:ea typeface="黑体" panose="02010609060101010101" pitchFamily="49" charset="-122"/>
              <a:cs typeface="+mn-cs"/>
            </a:endParaRPr>
          </a:p>
          <a:p>
            <a:pPr marL="914400" lvl="2" indent="0" defTabSz="-13873163">
              <a:buClr>
                <a:srgbClr val="009DD9"/>
              </a:buClr>
              <a:buSzPct val="90000"/>
              <a:buNone/>
            </a:pPr>
            <a:endParaRPr lang="zh-CN" altLang="en-US" sz="2000" kern="1200" dirty="0">
              <a:solidFill>
                <a:prstClr val="black"/>
              </a:solidFill>
              <a:latin typeface="黑体" panose="02010609060101010101" pitchFamily="49" charset="-122"/>
              <a:ea typeface="黑体" panose="02010609060101010101" pitchFamily="49" charset="-122"/>
              <a:cs typeface="+mn-cs"/>
            </a:endParaRPr>
          </a:p>
          <a:p>
            <a:pPr marL="457200" lvl="1" indent="0" defTabSz="-13873163">
              <a:buClr>
                <a:srgbClr val="F45511"/>
              </a:buClr>
              <a:buSzPct val="85000"/>
              <a:buNone/>
            </a:pPr>
            <a:r>
              <a:rPr lang="zh-CN" altLang="en-US" sz="2400" kern="1200" dirty="0">
                <a:solidFill>
                  <a:prstClr val="black"/>
                </a:solidFill>
                <a:latin typeface="黑体" panose="02010609060101010101" pitchFamily="49" charset="-122"/>
                <a:ea typeface="黑体" panose="02010609060101010101" pitchFamily="49" charset="-122"/>
                <a:cs typeface="+mn-cs"/>
                <a:sym typeface="Wingdings" panose="05000000000000000000" pitchFamily="2" charset="2"/>
              </a:rPr>
              <a:t></a:t>
            </a:r>
            <a:r>
              <a:rPr lang="zh-CN" altLang="en-US" sz="2400" kern="1200" dirty="0">
                <a:solidFill>
                  <a:prstClr val="black"/>
                </a:solidFill>
                <a:latin typeface="黑体" panose="02010609060101010101" pitchFamily="49" charset="-122"/>
                <a:ea typeface="黑体" panose="02010609060101010101" pitchFamily="49" charset="-122"/>
                <a:cs typeface="+mn-cs"/>
              </a:rPr>
              <a:t>重采样过程（</a:t>
            </a:r>
            <a:r>
              <a:rPr lang="en-US" altLang="zh-CN" sz="2400" kern="1200" dirty="0">
                <a:solidFill>
                  <a:prstClr val="black"/>
                </a:solidFill>
                <a:latin typeface="黑体" panose="02010609060101010101" pitchFamily="49" charset="-122"/>
                <a:ea typeface="黑体" panose="02010609060101010101" pitchFamily="49" charset="-122"/>
                <a:cs typeface="+mn-cs"/>
              </a:rPr>
              <a:t>Radiometric Operation</a:t>
            </a:r>
            <a:r>
              <a:rPr lang="zh-CN" altLang="en-US" sz="2400" kern="1200" dirty="0">
                <a:solidFill>
                  <a:prstClr val="black"/>
                </a:solidFill>
                <a:latin typeface="黑体" panose="02010609060101010101" pitchFamily="49" charset="-122"/>
                <a:ea typeface="黑体" panose="02010609060101010101" pitchFamily="49" charset="-122"/>
                <a:cs typeface="+mn-cs"/>
              </a:rPr>
              <a:t>）</a:t>
            </a:r>
          </a:p>
          <a:p>
            <a:pPr marL="914400" lvl="2" indent="0" defTabSz="-13873163">
              <a:spcBef>
                <a:spcPts val="0"/>
              </a:spcBef>
              <a:buClr>
                <a:srgbClr val="009DD9"/>
              </a:buClr>
              <a:buSzPct val="90000"/>
              <a:buNone/>
            </a:pPr>
            <a:r>
              <a:rPr lang="zh-CN" altLang="en-US" sz="2000" b="0" kern="1200" dirty="0">
                <a:solidFill>
                  <a:prstClr val="black"/>
                </a:solidFill>
                <a:latin typeface="黑体" panose="02010609060101010101" pitchFamily="49" charset="-122"/>
                <a:ea typeface="黑体" panose="02010609060101010101" pitchFamily="49" charset="-122"/>
                <a:cs typeface="+mn-cs"/>
              </a:rPr>
              <a:t>根据原始影像中象元的</a:t>
            </a:r>
            <a:r>
              <a:rPr lang="en-US" altLang="zh-CN" sz="2000" b="0" kern="1200" dirty="0">
                <a:solidFill>
                  <a:prstClr val="black"/>
                </a:solidFill>
                <a:latin typeface="黑体" panose="02010609060101010101" pitchFamily="49" charset="-122"/>
                <a:ea typeface="黑体" panose="02010609060101010101" pitchFamily="49" charset="-122"/>
                <a:cs typeface="+mn-cs"/>
              </a:rPr>
              <a:t>DN</a:t>
            </a:r>
            <a:r>
              <a:rPr lang="zh-CN" altLang="en-US" sz="2000" b="0" kern="1200" dirty="0">
                <a:solidFill>
                  <a:prstClr val="black"/>
                </a:solidFill>
                <a:latin typeface="黑体" panose="02010609060101010101" pitchFamily="49" charset="-122"/>
                <a:ea typeface="黑体" panose="02010609060101010101" pitchFamily="49" charset="-122"/>
                <a:cs typeface="+mn-cs"/>
              </a:rPr>
              <a:t>值计算影像地图中对应象元的</a:t>
            </a:r>
            <a:r>
              <a:rPr lang="en-US" altLang="zh-CN" sz="2000" b="0" kern="1200" dirty="0">
                <a:solidFill>
                  <a:prstClr val="black"/>
                </a:solidFill>
                <a:latin typeface="黑体" panose="02010609060101010101" pitchFamily="49" charset="-122"/>
                <a:ea typeface="黑体" panose="02010609060101010101" pitchFamily="49" charset="-122"/>
                <a:cs typeface="+mn-cs"/>
              </a:rPr>
              <a:t>DN</a:t>
            </a:r>
            <a:r>
              <a:rPr lang="zh-CN" altLang="en-US" sz="2000" b="0" kern="1200" dirty="0">
                <a:solidFill>
                  <a:prstClr val="black"/>
                </a:solidFill>
                <a:latin typeface="黑体" panose="02010609060101010101" pitchFamily="49" charset="-122"/>
                <a:ea typeface="黑体" panose="02010609060101010101" pitchFamily="49" charset="-122"/>
                <a:cs typeface="+mn-cs"/>
              </a:rPr>
              <a:t>值。 </a:t>
            </a:r>
          </a:p>
          <a:p>
            <a:pPr marL="914400" lvl="2" indent="0" defTabSz="-13873163">
              <a:spcBef>
                <a:spcPts val="0"/>
              </a:spcBef>
              <a:buClr>
                <a:srgbClr val="009DD9"/>
              </a:buClr>
              <a:buSzPct val="90000"/>
              <a:buNone/>
            </a:pPr>
            <a:endParaRPr lang="en-US" altLang="zh-CN" sz="2000" kern="1200" dirty="0">
              <a:solidFill>
                <a:schemeClr val="tx1"/>
              </a:solidFill>
              <a:latin typeface="黑体" panose="02010609060101010101" pitchFamily="49" charset="-122"/>
              <a:ea typeface="黑体" panose="02010609060101010101" pitchFamily="49" charset="-122"/>
              <a:cs typeface="+mn-cs"/>
            </a:endParaRPr>
          </a:p>
          <a:p>
            <a:pPr lvl="2" defTabSz="-13873163">
              <a:spcBef>
                <a:spcPts val="1200"/>
              </a:spcBef>
              <a:buClr>
                <a:srgbClr val="009DD9"/>
              </a:buClr>
              <a:buSzPct val="90000"/>
              <a:buFont typeface="Wingdings" panose="05000000000000000000" pitchFamily="2" charset="2"/>
              <a:buChar char="Ø"/>
            </a:pPr>
            <a:r>
              <a:rPr lang="zh-CN" altLang="en-US" sz="2000" kern="1200" dirty="0">
                <a:solidFill>
                  <a:srgbClr val="FF0000"/>
                </a:solidFill>
                <a:latin typeface="黑体" panose="02010609060101010101" pitchFamily="49" charset="-122"/>
                <a:ea typeface="黑体" panose="02010609060101010101" pitchFamily="49" charset="-122"/>
                <a:cs typeface="+mn-cs"/>
              </a:rPr>
              <a:t>最近邻方法</a:t>
            </a:r>
            <a:r>
              <a:rPr lang="zh-CN" altLang="zh-CN" sz="2000" b="0" kern="1200" dirty="0">
                <a:solidFill>
                  <a:prstClr val="black"/>
                </a:solidFill>
                <a:latin typeface="黑体" panose="02010609060101010101" pitchFamily="49" charset="-122"/>
                <a:ea typeface="黑体" panose="02010609060101010101" pitchFamily="49" charset="-122"/>
                <a:cs typeface="+mn-cs"/>
              </a:rPr>
              <a:t>是将原始图像的最邻近像元值填充新图像的每个像元。</a:t>
            </a:r>
            <a:r>
              <a:rPr lang="zh-CN" altLang="en-US" sz="2000" b="0" kern="1200" dirty="0">
                <a:solidFill>
                  <a:prstClr val="black"/>
                </a:solidFill>
                <a:latin typeface="黑体" panose="02010609060101010101" pitchFamily="49" charset="-122"/>
                <a:ea typeface="黑体" panose="02010609060101010101" pitchFamily="49" charset="-122"/>
                <a:cs typeface="+mn-cs"/>
              </a:rPr>
              <a:t>简单，计算速度快，但是视觉效应差</a:t>
            </a:r>
            <a:endParaRPr lang="en-US" altLang="zh-CN" sz="2000" b="0" kern="1200" dirty="0">
              <a:solidFill>
                <a:prstClr val="black"/>
              </a:solidFill>
              <a:latin typeface="黑体" panose="02010609060101010101" pitchFamily="49" charset="-122"/>
              <a:ea typeface="黑体" panose="02010609060101010101" pitchFamily="49" charset="-122"/>
              <a:cs typeface="+mn-cs"/>
            </a:endParaRPr>
          </a:p>
          <a:p>
            <a:pPr lvl="2" defTabSz="-13873163">
              <a:spcBef>
                <a:spcPts val="1200"/>
              </a:spcBef>
              <a:buClr>
                <a:srgbClr val="009DD9"/>
              </a:buClr>
              <a:buSzPct val="90000"/>
              <a:buFont typeface="Wingdings" panose="05000000000000000000" pitchFamily="2" charset="2"/>
              <a:buChar char="Ø"/>
            </a:pPr>
            <a:r>
              <a:rPr lang="zh-CN" altLang="en-US" sz="2000" kern="1200" dirty="0">
                <a:solidFill>
                  <a:srgbClr val="FF0000"/>
                </a:solidFill>
                <a:latin typeface="黑体" panose="02010609060101010101" pitchFamily="49" charset="-122"/>
                <a:ea typeface="黑体" panose="02010609060101010101" pitchFamily="49" charset="-122"/>
              </a:rPr>
              <a:t>双线性插值法</a:t>
            </a:r>
            <a:r>
              <a:rPr lang="zh-CN" altLang="zh-CN" sz="2000" b="0" kern="1200" dirty="0">
                <a:solidFill>
                  <a:prstClr val="black"/>
                </a:solidFill>
                <a:latin typeface="黑体" panose="02010609060101010101" pitchFamily="49" charset="-122"/>
                <a:ea typeface="黑体" panose="02010609060101010101" pitchFamily="49" charset="-122"/>
                <a:cs typeface="+mn-cs"/>
              </a:rPr>
              <a:t>把基于三次线性插值得到的</a:t>
            </a:r>
            <a:r>
              <a:rPr lang="en-US" altLang="zh-CN" sz="2000" b="0" kern="1200" dirty="0">
                <a:solidFill>
                  <a:prstClr val="black"/>
                </a:solidFill>
                <a:latin typeface="黑体" panose="02010609060101010101" pitchFamily="49" charset="-122"/>
                <a:ea typeface="黑体" panose="02010609060101010101" pitchFamily="49" charset="-122"/>
                <a:cs typeface="+mn-cs"/>
              </a:rPr>
              <a:t>4</a:t>
            </a:r>
            <a:r>
              <a:rPr lang="zh-CN" altLang="zh-CN" sz="2000" b="0" kern="1200" dirty="0">
                <a:solidFill>
                  <a:prstClr val="black"/>
                </a:solidFill>
                <a:latin typeface="黑体" panose="02010609060101010101" pitchFamily="49" charset="-122"/>
                <a:ea typeface="黑体" panose="02010609060101010101" pitchFamily="49" charset="-122"/>
                <a:cs typeface="+mn-cs"/>
              </a:rPr>
              <a:t>个最邻近像元值的平均值赋予新图像的相应像元</a:t>
            </a:r>
            <a:r>
              <a:rPr lang="zh-CN" altLang="en-US" sz="2000" b="0" kern="1200" dirty="0">
                <a:solidFill>
                  <a:prstClr val="black"/>
                </a:solidFill>
                <a:latin typeface="黑体" panose="02010609060101010101" pitchFamily="49" charset="-122"/>
                <a:ea typeface="黑体" panose="02010609060101010101" pitchFamily="49" charset="-122"/>
                <a:cs typeface="+mn-cs"/>
              </a:rPr>
              <a:t>。双线性插值会使图像轮廓模糊</a:t>
            </a:r>
            <a:endParaRPr lang="en-US" altLang="zh-CN" sz="2000" b="0" kern="1200" dirty="0">
              <a:solidFill>
                <a:prstClr val="black"/>
              </a:solidFill>
              <a:latin typeface="黑体" panose="02010609060101010101" pitchFamily="49" charset="-122"/>
              <a:ea typeface="黑体" panose="02010609060101010101" pitchFamily="49" charset="-122"/>
              <a:cs typeface="+mn-cs"/>
            </a:endParaRPr>
          </a:p>
          <a:p>
            <a:pPr lvl="2" defTabSz="-13873163">
              <a:spcBef>
                <a:spcPts val="1200"/>
              </a:spcBef>
              <a:buClr>
                <a:srgbClr val="009DD9"/>
              </a:buClr>
              <a:buSzPct val="90000"/>
              <a:buFont typeface="Wingdings" panose="05000000000000000000" pitchFamily="2" charset="2"/>
              <a:buChar char="Ø"/>
            </a:pPr>
            <a:r>
              <a:rPr lang="zh-CN" altLang="en-US" sz="2000" kern="1200" dirty="0">
                <a:solidFill>
                  <a:srgbClr val="FF0000"/>
                </a:solidFill>
                <a:latin typeface="黑体" panose="02010609060101010101" pitchFamily="49" charset="-122"/>
                <a:ea typeface="黑体" panose="02010609060101010101" pitchFamily="49" charset="-122"/>
              </a:rPr>
              <a:t>三次卷积插值法</a:t>
            </a:r>
            <a:r>
              <a:rPr lang="zh-CN" altLang="zh-CN" sz="2000" b="0" kern="1200" dirty="0">
                <a:solidFill>
                  <a:srgbClr val="FF0000"/>
                </a:solidFill>
                <a:latin typeface="黑体" panose="02010609060101010101" pitchFamily="49" charset="-122"/>
                <a:ea typeface="黑体" panose="02010609060101010101" pitchFamily="49" charset="-122"/>
                <a:cs typeface="+mn-cs"/>
              </a:rPr>
              <a:t>则</a:t>
            </a:r>
            <a:r>
              <a:rPr lang="zh-CN" altLang="zh-CN" sz="2000" b="0" kern="1200" dirty="0">
                <a:solidFill>
                  <a:prstClr val="black"/>
                </a:solidFill>
                <a:latin typeface="黑体" panose="02010609060101010101" pitchFamily="49" charset="-122"/>
                <a:ea typeface="黑体" panose="02010609060101010101" pitchFamily="49" charset="-122"/>
                <a:cs typeface="+mn-cs"/>
              </a:rPr>
              <a:t>用五次多项式插值法求出</a:t>
            </a:r>
            <a:r>
              <a:rPr lang="en-US" altLang="zh-CN" sz="2000" b="0" kern="1200" dirty="0">
                <a:solidFill>
                  <a:prstClr val="black"/>
                </a:solidFill>
                <a:latin typeface="黑体" panose="02010609060101010101" pitchFamily="49" charset="-122"/>
                <a:ea typeface="黑体" panose="02010609060101010101" pitchFamily="49" charset="-122"/>
                <a:cs typeface="+mn-cs"/>
              </a:rPr>
              <a:t>16</a:t>
            </a:r>
            <a:r>
              <a:rPr lang="zh-CN" altLang="zh-CN" sz="2000" b="0" kern="1200" dirty="0">
                <a:solidFill>
                  <a:prstClr val="black"/>
                </a:solidFill>
                <a:latin typeface="黑体" panose="02010609060101010101" pitchFamily="49" charset="-122"/>
                <a:ea typeface="黑体" panose="02010609060101010101" pitchFamily="49" charset="-122"/>
                <a:cs typeface="+mn-cs"/>
              </a:rPr>
              <a:t>个相邻像元值的平均值</a:t>
            </a:r>
            <a:r>
              <a:rPr lang="zh-CN" altLang="en-US" sz="2000" b="0" kern="1200" dirty="0">
                <a:solidFill>
                  <a:prstClr val="black"/>
                </a:solidFill>
                <a:latin typeface="黑体" panose="02010609060101010101" pitchFamily="49" charset="-122"/>
                <a:ea typeface="黑体" panose="02010609060101010101" pitchFamily="49" charset="-122"/>
                <a:cs typeface="+mn-cs"/>
              </a:rPr>
              <a:t>。三次卷积法产生的图像较平滑，有好的视觉效果，但计算量大，较费时。</a:t>
            </a:r>
            <a:endParaRPr lang="en-US" altLang="zh-CN" sz="2000" b="0" kern="1200" dirty="0">
              <a:solidFill>
                <a:prstClr val="black"/>
              </a:solidFill>
              <a:latin typeface="黑体" panose="02010609060101010101" pitchFamily="49" charset="-122"/>
              <a:ea typeface="黑体" panose="02010609060101010101" pitchFamily="49" charset="-122"/>
              <a:cs typeface="+mn-cs"/>
            </a:endParaRPr>
          </a:p>
          <a:p>
            <a:pPr marL="914400" lvl="2" indent="0" defTabSz="-13873163">
              <a:lnSpc>
                <a:spcPct val="150000"/>
              </a:lnSpc>
              <a:buClr>
                <a:srgbClr val="009DD9"/>
              </a:buClr>
              <a:buSzPct val="90000"/>
              <a:buNone/>
            </a:pPr>
            <a:endParaRPr lang="zh-TW" altLang="en-US" sz="2000" kern="1200" dirty="0">
              <a:solidFill>
                <a:srgbClr val="FF0000"/>
              </a:solidFill>
              <a:latin typeface="黑体" panose="02010609060101010101" pitchFamily="49" charset="-122"/>
              <a:ea typeface="黑体" panose="02010609060101010101" pitchFamily="49" charset="-122"/>
              <a:cs typeface="+mn-cs"/>
            </a:endParaRPr>
          </a:p>
          <a:p>
            <a:pPr marL="914400" lvl="2" indent="0" defTabSz="-13873163">
              <a:buClr>
                <a:srgbClr val="009DD9"/>
              </a:buClr>
              <a:buSzPct val="90000"/>
              <a:buNone/>
            </a:pP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95658941"/>
      </p:ext>
    </p:extLst>
  </p:cSld>
  <p:clrMapOvr>
    <a:masterClrMapping/>
  </p:clrMapOvr>
  <p:transition>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52400"/>
            <a:ext cx="8153400" cy="762000"/>
          </a:xfrm>
        </p:spPr>
        <p:txBody>
          <a:bodyPr/>
          <a:lstStyle/>
          <a:p>
            <a:pPr lvl="1"/>
            <a:r>
              <a:rPr lang="zh-CN" altLang="en-US" sz="3600" b="0" dirty="0">
                <a:latin typeface="黑体" panose="02010609060101010101" pitchFamily="49" charset="-122"/>
                <a:ea typeface="黑体" panose="02010609060101010101" pitchFamily="49" charset="-122"/>
              </a:rPr>
              <a:t>练习</a:t>
            </a:r>
            <a:r>
              <a:rPr lang="en-US" altLang="zh-CN" sz="3600" b="0" dirty="0">
                <a:latin typeface="黑体" panose="02010609060101010101" pitchFamily="49" charset="-122"/>
                <a:ea typeface="黑体" panose="02010609060101010101" pitchFamily="49" charset="-122"/>
              </a:rPr>
              <a:t>1</a:t>
            </a:r>
            <a:r>
              <a:rPr lang="zh-CN" altLang="en-US" sz="3600" b="0" dirty="0">
                <a:latin typeface="黑体" panose="02010609060101010101" pitchFamily="49" charset="-122"/>
                <a:ea typeface="黑体" panose="02010609060101010101" pitchFamily="49" charset="-122"/>
              </a:rPr>
              <a:t>：对扫描地图做地理参考和校正</a:t>
            </a:r>
            <a:endParaRPr lang="zh-CN" altLang="en-US" sz="5400" dirty="0"/>
          </a:p>
        </p:txBody>
      </p:sp>
      <p:sp>
        <p:nvSpPr>
          <p:cNvPr id="3" name="内容占位符 2"/>
          <p:cNvSpPr>
            <a:spLocks noGrp="1"/>
          </p:cNvSpPr>
          <p:nvPr>
            <p:ph idx="1"/>
          </p:nvPr>
        </p:nvSpPr>
        <p:spPr/>
        <p:txBody>
          <a:bodyPr/>
          <a:lstStyle/>
          <a:p>
            <a:endParaRPr lang="zh-CN" altLang="en-US" dirty="0"/>
          </a:p>
        </p:txBody>
      </p:sp>
      <p:graphicFrame>
        <p:nvGraphicFramePr>
          <p:cNvPr id="5" name="内容占位符 3"/>
          <p:cNvGraphicFramePr>
            <a:graphicFrameLocks/>
          </p:cNvGraphicFramePr>
          <p:nvPr>
            <p:extLst>
              <p:ext uri="{D42A27DB-BD31-4B8C-83A1-F6EECF244321}">
                <p14:modId xmlns:p14="http://schemas.microsoft.com/office/powerpoint/2010/main" val="3713390325"/>
              </p:ext>
            </p:extLst>
          </p:nvPr>
        </p:nvGraphicFramePr>
        <p:xfrm>
          <a:off x="457200" y="1371600"/>
          <a:ext cx="8351838" cy="1854200"/>
        </p:xfrm>
        <a:graphic>
          <a:graphicData uri="http://schemas.openxmlformats.org/drawingml/2006/table">
            <a:tbl>
              <a:tblPr firstRow="1" bandRow="1">
                <a:tableStyleId>{5C22544A-7EE6-4342-B048-85BDC9FD1C3A}</a:tableStyleId>
              </a:tblPr>
              <a:tblGrid>
                <a:gridCol w="2783946">
                  <a:extLst>
                    <a:ext uri="{9D8B030D-6E8A-4147-A177-3AD203B41FA5}">
                      <a16:colId xmlns:a16="http://schemas.microsoft.com/office/drawing/2014/main" val="4037729039"/>
                    </a:ext>
                  </a:extLst>
                </a:gridCol>
                <a:gridCol w="2783946">
                  <a:extLst>
                    <a:ext uri="{9D8B030D-6E8A-4147-A177-3AD203B41FA5}">
                      <a16:colId xmlns:a16="http://schemas.microsoft.com/office/drawing/2014/main" val="1431870998"/>
                    </a:ext>
                  </a:extLst>
                </a:gridCol>
                <a:gridCol w="2783946">
                  <a:extLst>
                    <a:ext uri="{9D8B030D-6E8A-4147-A177-3AD203B41FA5}">
                      <a16:colId xmlns:a16="http://schemas.microsoft.com/office/drawing/2014/main" val="3329330877"/>
                    </a:ext>
                  </a:extLst>
                </a:gridCol>
              </a:tblGrid>
              <a:tr h="370840">
                <a:tc>
                  <a:txBody>
                    <a:bodyPr/>
                    <a:lstStyle/>
                    <a:p>
                      <a:r>
                        <a:rPr lang="en-US" altLang="zh-CN" dirty="0"/>
                        <a:t>Tic-id</a:t>
                      </a:r>
                      <a:endParaRPr lang="zh-CN" altLang="en-US" dirty="0"/>
                    </a:p>
                  </a:txBody>
                  <a:tcPr/>
                </a:tc>
                <a:tc>
                  <a:txBody>
                    <a:bodyPr/>
                    <a:lstStyle/>
                    <a:p>
                      <a:r>
                        <a:rPr lang="en-US" altLang="zh-CN" dirty="0"/>
                        <a:t>x</a:t>
                      </a:r>
                      <a:endParaRPr lang="zh-CN" altLang="en-US" dirty="0"/>
                    </a:p>
                  </a:txBody>
                  <a:tcPr/>
                </a:tc>
                <a:tc>
                  <a:txBody>
                    <a:bodyPr/>
                    <a:lstStyle/>
                    <a:p>
                      <a:r>
                        <a:rPr lang="en-US" altLang="zh-CN" dirty="0"/>
                        <a:t>y</a:t>
                      </a:r>
                      <a:endParaRPr lang="zh-CN" altLang="en-US" dirty="0"/>
                    </a:p>
                  </a:txBody>
                  <a:tcPr/>
                </a:tc>
                <a:extLst>
                  <a:ext uri="{0D108BD9-81ED-4DB2-BD59-A6C34878D82A}">
                    <a16:rowId xmlns:a16="http://schemas.microsoft.com/office/drawing/2014/main" val="1934974385"/>
                  </a:ext>
                </a:extLst>
              </a:tr>
              <a:tr h="370840">
                <a:tc>
                  <a:txBody>
                    <a:bodyPr/>
                    <a:lstStyle/>
                    <a:p>
                      <a:r>
                        <a:rPr lang="en-US" altLang="zh-CN" dirty="0"/>
                        <a:t>1</a:t>
                      </a:r>
                      <a:endParaRPr lang="zh-CN" altLang="en-US" dirty="0"/>
                    </a:p>
                  </a:txBody>
                  <a:tcPr/>
                </a:tc>
                <a:tc>
                  <a:txBody>
                    <a:bodyPr/>
                    <a:lstStyle/>
                    <a:p>
                      <a:r>
                        <a:rPr lang="en-US" altLang="zh-CN" dirty="0"/>
                        <a:t>575672.2771</a:t>
                      </a:r>
                      <a:endParaRPr lang="zh-CN" altLang="en-US" dirty="0"/>
                    </a:p>
                  </a:txBody>
                  <a:tcPr/>
                </a:tc>
                <a:tc>
                  <a:txBody>
                    <a:bodyPr/>
                    <a:lstStyle/>
                    <a:p>
                      <a:r>
                        <a:rPr lang="en-US" altLang="zh-CN" dirty="0"/>
                        <a:t>5233212.6163</a:t>
                      </a:r>
                      <a:endParaRPr lang="zh-CN" altLang="en-US" dirty="0"/>
                    </a:p>
                  </a:txBody>
                  <a:tcPr/>
                </a:tc>
                <a:extLst>
                  <a:ext uri="{0D108BD9-81ED-4DB2-BD59-A6C34878D82A}">
                    <a16:rowId xmlns:a16="http://schemas.microsoft.com/office/drawing/2014/main" val="3007054129"/>
                  </a:ext>
                </a:extLst>
              </a:tr>
              <a:tr h="370840">
                <a:tc>
                  <a:txBody>
                    <a:bodyPr/>
                    <a:lstStyle/>
                    <a:p>
                      <a:r>
                        <a:rPr lang="en-US" altLang="zh-CN" dirty="0"/>
                        <a:t>2</a:t>
                      </a:r>
                      <a:endParaRPr lang="zh-CN" altLang="en-US" dirty="0"/>
                    </a:p>
                  </a:txBody>
                  <a:tcPr/>
                </a:tc>
                <a:tc>
                  <a:txBody>
                    <a:bodyPr/>
                    <a:lstStyle/>
                    <a:p>
                      <a:r>
                        <a:rPr lang="en-US" altLang="zh-CN" dirty="0"/>
                        <a:t>585131.2232</a:t>
                      </a:r>
                      <a:endParaRPr lang="zh-CN" altLang="en-US" dirty="0"/>
                    </a:p>
                  </a:txBody>
                  <a:tcPr/>
                </a:tc>
                <a:tc>
                  <a:txBody>
                    <a:bodyPr/>
                    <a:lstStyle/>
                    <a:p>
                      <a:r>
                        <a:rPr lang="en-US" altLang="zh-CN" dirty="0"/>
                        <a:t>5233341.4371</a:t>
                      </a:r>
                      <a:endParaRPr lang="zh-CN" altLang="en-US" dirty="0"/>
                    </a:p>
                  </a:txBody>
                  <a:tcPr/>
                </a:tc>
                <a:extLst>
                  <a:ext uri="{0D108BD9-81ED-4DB2-BD59-A6C34878D82A}">
                    <a16:rowId xmlns:a16="http://schemas.microsoft.com/office/drawing/2014/main" val="1005059166"/>
                  </a:ext>
                </a:extLst>
              </a:tr>
              <a:tr h="370840">
                <a:tc>
                  <a:txBody>
                    <a:bodyPr/>
                    <a:lstStyle/>
                    <a:p>
                      <a:r>
                        <a:rPr lang="en-US" altLang="zh-CN" dirty="0"/>
                        <a:t>3</a:t>
                      </a:r>
                      <a:endParaRPr lang="zh-CN" altLang="en-US" dirty="0"/>
                    </a:p>
                  </a:txBody>
                  <a:tcPr/>
                </a:tc>
                <a:tc>
                  <a:txBody>
                    <a:bodyPr/>
                    <a:lstStyle/>
                    <a:p>
                      <a:r>
                        <a:rPr lang="en-US" altLang="zh-CN" dirty="0"/>
                        <a:t>585331.3327</a:t>
                      </a:r>
                      <a:endParaRPr lang="zh-CN" altLang="en-US" dirty="0"/>
                    </a:p>
                  </a:txBody>
                  <a:tcPr/>
                </a:tc>
                <a:tc>
                  <a:txBody>
                    <a:bodyPr/>
                    <a:lstStyle/>
                    <a:p>
                      <a:r>
                        <a:rPr lang="en-US" altLang="zh-CN" dirty="0"/>
                        <a:t>5219450.4360</a:t>
                      </a:r>
                      <a:endParaRPr lang="zh-CN" altLang="en-US" dirty="0"/>
                    </a:p>
                  </a:txBody>
                  <a:tcPr/>
                </a:tc>
                <a:extLst>
                  <a:ext uri="{0D108BD9-81ED-4DB2-BD59-A6C34878D82A}">
                    <a16:rowId xmlns:a16="http://schemas.microsoft.com/office/drawing/2014/main" val="151336247"/>
                  </a:ext>
                </a:extLst>
              </a:tr>
              <a:tr h="370840">
                <a:tc>
                  <a:txBody>
                    <a:bodyPr/>
                    <a:lstStyle/>
                    <a:p>
                      <a:r>
                        <a:rPr lang="en-US" altLang="zh-CN" dirty="0"/>
                        <a:t>4</a:t>
                      </a:r>
                      <a:endParaRPr lang="zh-CN" altLang="en-US" dirty="0"/>
                    </a:p>
                  </a:txBody>
                  <a:tcPr/>
                </a:tc>
                <a:tc>
                  <a:txBody>
                    <a:bodyPr/>
                    <a:lstStyle/>
                    <a:p>
                      <a:r>
                        <a:rPr lang="en-US" altLang="zh-CN" dirty="0"/>
                        <a:t>575850.1480</a:t>
                      </a:r>
                      <a:endParaRPr lang="zh-CN" altLang="en-US" dirty="0"/>
                    </a:p>
                  </a:txBody>
                  <a:tcPr/>
                </a:tc>
                <a:tc>
                  <a:txBody>
                    <a:bodyPr/>
                    <a:lstStyle/>
                    <a:p>
                      <a:r>
                        <a:rPr lang="en-US" altLang="zh-CN" dirty="0"/>
                        <a:t>5219321.5730</a:t>
                      </a:r>
                      <a:endParaRPr lang="zh-CN" altLang="en-US" dirty="0"/>
                    </a:p>
                  </a:txBody>
                  <a:tcPr/>
                </a:tc>
                <a:extLst>
                  <a:ext uri="{0D108BD9-81ED-4DB2-BD59-A6C34878D82A}">
                    <a16:rowId xmlns:a16="http://schemas.microsoft.com/office/drawing/2014/main" val="3451857470"/>
                  </a:ext>
                </a:extLst>
              </a:tr>
            </a:tbl>
          </a:graphicData>
        </a:graphic>
      </p:graphicFrame>
      <p:pic>
        <p:nvPicPr>
          <p:cNvPr id="6" name="图片 5"/>
          <p:cNvPicPr>
            <a:picLocks noChangeAspect="1"/>
          </p:cNvPicPr>
          <p:nvPr/>
        </p:nvPicPr>
        <p:blipFill>
          <a:blip r:embed="rId2"/>
          <a:stretch>
            <a:fillRect/>
          </a:stretch>
        </p:blipFill>
        <p:spPr>
          <a:xfrm>
            <a:off x="1691680" y="3430587"/>
            <a:ext cx="5610225" cy="504825"/>
          </a:xfrm>
          <a:prstGeom prst="rect">
            <a:avLst/>
          </a:prstGeom>
        </p:spPr>
      </p:pic>
      <p:sp>
        <p:nvSpPr>
          <p:cNvPr id="4" name="矩形 3">
            <a:extLst>
              <a:ext uri="{FF2B5EF4-FFF2-40B4-BE49-F238E27FC236}">
                <a16:creationId xmlns:a16="http://schemas.microsoft.com/office/drawing/2014/main" id="{01039390-43F3-4E21-8EC8-36FE3C1D5695}"/>
              </a:ext>
            </a:extLst>
          </p:cNvPr>
          <p:cNvSpPr/>
          <p:nvPr/>
        </p:nvSpPr>
        <p:spPr bwMode="auto">
          <a:xfrm>
            <a:off x="3347864" y="4551362"/>
            <a:ext cx="2376264" cy="1469926"/>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FF0000"/>
              </a:buClr>
              <a:buSzTx/>
              <a:buFont typeface="Wingdings" pitchFamily="2" charset="2"/>
              <a:buChar char="|"/>
              <a:tabLst/>
            </a:pPr>
            <a:endParaRPr kumimoji="0" lang="zh-CN" altLang="en-US" sz="2800" b="0" i="0" u="none" strike="noStrike" cap="none" normalizeH="0" baseline="0">
              <a:ln>
                <a:noFill/>
              </a:ln>
              <a:solidFill>
                <a:schemeClr val="tx1"/>
              </a:solidFill>
              <a:effectLst/>
              <a:latin typeface="Arial" pitchFamily="34" charset="0"/>
              <a:ea typeface="华文彩云" pitchFamily="2" charset="-122"/>
            </a:endParaRPr>
          </a:p>
        </p:txBody>
      </p:sp>
      <p:sp>
        <p:nvSpPr>
          <p:cNvPr id="7" name="文本框 6">
            <a:extLst>
              <a:ext uri="{FF2B5EF4-FFF2-40B4-BE49-F238E27FC236}">
                <a16:creationId xmlns:a16="http://schemas.microsoft.com/office/drawing/2014/main" id="{3F4CF460-70F7-4E47-855C-F1140C709155}"/>
              </a:ext>
            </a:extLst>
          </p:cNvPr>
          <p:cNvSpPr txBox="1"/>
          <p:nvPr/>
        </p:nvSpPr>
        <p:spPr>
          <a:xfrm>
            <a:off x="2915816" y="4175931"/>
            <a:ext cx="648072" cy="369332"/>
          </a:xfrm>
          <a:prstGeom prst="rect">
            <a:avLst/>
          </a:prstGeom>
          <a:noFill/>
        </p:spPr>
        <p:txBody>
          <a:bodyPr wrap="square" rtlCol="0">
            <a:spAutoFit/>
          </a:bodyPr>
          <a:lstStyle/>
          <a:p>
            <a:r>
              <a:rPr lang="en-US" altLang="zh-CN" dirty="0"/>
              <a:t>1</a:t>
            </a:r>
            <a:endParaRPr lang="zh-CN" altLang="en-US" dirty="0"/>
          </a:p>
        </p:txBody>
      </p:sp>
      <p:sp>
        <p:nvSpPr>
          <p:cNvPr id="8" name="文本框 7">
            <a:extLst>
              <a:ext uri="{FF2B5EF4-FFF2-40B4-BE49-F238E27FC236}">
                <a16:creationId xmlns:a16="http://schemas.microsoft.com/office/drawing/2014/main" id="{00894640-41D7-4BB2-84DC-690146F690FA}"/>
              </a:ext>
            </a:extLst>
          </p:cNvPr>
          <p:cNvSpPr txBox="1"/>
          <p:nvPr/>
        </p:nvSpPr>
        <p:spPr>
          <a:xfrm>
            <a:off x="5724128" y="4175931"/>
            <a:ext cx="648072" cy="369332"/>
          </a:xfrm>
          <a:prstGeom prst="rect">
            <a:avLst/>
          </a:prstGeom>
          <a:noFill/>
        </p:spPr>
        <p:txBody>
          <a:bodyPr wrap="square" rtlCol="0">
            <a:spAutoFit/>
          </a:bodyPr>
          <a:lstStyle/>
          <a:p>
            <a:r>
              <a:rPr lang="en-US" altLang="zh-CN" dirty="0"/>
              <a:t>2</a:t>
            </a:r>
            <a:endParaRPr lang="zh-CN" altLang="en-US" dirty="0"/>
          </a:p>
        </p:txBody>
      </p:sp>
      <p:sp>
        <p:nvSpPr>
          <p:cNvPr id="10" name="文本框 9">
            <a:extLst>
              <a:ext uri="{FF2B5EF4-FFF2-40B4-BE49-F238E27FC236}">
                <a16:creationId xmlns:a16="http://schemas.microsoft.com/office/drawing/2014/main" id="{00E6D949-1042-4A8E-9FBE-51451FC3CEAA}"/>
              </a:ext>
            </a:extLst>
          </p:cNvPr>
          <p:cNvSpPr txBox="1"/>
          <p:nvPr/>
        </p:nvSpPr>
        <p:spPr>
          <a:xfrm>
            <a:off x="2915816" y="5930146"/>
            <a:ext cx="648072" cy="369332"/>
          </a:xfrm>
          <a:prstGeom prst="rect">
            <a:avLst/>
          </a:prstGeom>
          <a:noFill/>
        </p:spPr>
        <p:txBody>
          <a:bodyPr wrap="square" rtlCol="0">
            <a:spAutoFit/>
          </a:bodyPr>
          <a:lstStyle/>
          <a:p>
            <a:r>
              <a:rPr lang="en-US" altLang="zh-CN" dirty="0"/>
              <a:t>4</a:t>
            </a:r>
            <a:endParaRPr lang="zh-CN" altLang="en-US" dirty="0"/>
          </a:p>
        </p:txBody>
      </p:sp>
      <p:sp>
        <p:nvSpPr>
          <p:cNvPr id="11" name="文本框 10">
            <a:extLst>
              <a:ext uri="{FF2B5EF4-FFF2-40B4-BE49-F238E27FC236}">
                <a16:creationId xmlns:a16="http://schemas.microsoft.com/office/drawing/2014/main" id="{5F04A116-5287-47E1-9EE8-898B50019BFD}"/>
              </a:ext>
            </a:extLst>
          </p:cNvPr>
          <p:cNvSpPr txBox="1"/>
          <p:nvPr/>
        </p:nvSpPr>
        <p:spPr>
          <a:xfrm>
            <a:off x="5724128" y="5930146"/>
            <a:ext cx="648072" cy="369332"/>
          </a:xfrm>
          <a:prstGeom prst="rect">
            <a:avLst/>
          </a:prstGeom>
          <a:noFill/>
        </p:spPr>
        <p:txBody>
          <a:bodyPr wrap="square" rtlCol="0">
            <a:spAutoFit/>
          </a:bodyPr>
          <a:lstStyle/>
          <a:p>
            <a:r>
              <a:rPr lang="en-US" altLang="zh-CN" dirty="0"/>
              <a:t>3</a:t>
            </a:r>
            <a:endParaRPr lang="zh-CN" altLang="en-US" dirty="0"/>
          </a:p>
        </p:txBody>
      </p:sp>
    </p:spTree>
    <p:extLst>
      <p:ext uri="{BB962C8B-B14F-4D97-AF65-F5344CB8AC3E}">
        <p14:creationId xmlns:p14="http://schemas.microsoft.com/office/powerpoint/2010/main" val="3391419009"/>
      </p:ext>
    </p:extLst>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52400"/>
            <a:ext cx="8153400" cy="762000"/>
          </a:xfrm>
        </p:spPr>
        <p:txBody>
          <a:bodyPr/>
          <a:lstStyle/>
          <a:p>
            <a:pPr lvl="1"/>
            <a:r>
              <a:rPr lang="zh-CN" altLang="en-US" sz="3600" b="0" dirty="0">
                <a:latin typeface="黑体" panose="02010609060101010101" pitchFamily="49" charset="-122"/>
                <a:ea typeface="黑体" panose="02010609060101010101" pitchFamily="49" charset="-122"/>
              </a:rPr>
              <a:t>练习</a:t>
            </a:r>
            <a:r>
              <a:rPr lang="en-US" altLang="zh-CN" sz="3600" b="0" dirty="0">
                <a:latin typeface="黑体" panose="02010609060101010101" pitchFamily="49" charset="-122"/>
                <a:ea typeface="黑体" panose="02010609060101010101" pitchFamily="49" charset="-122"/>
              </a:rPr>
              <a:t>2</a:t>
            </a:r>
            <a:r>
              <a:rPr lang="zh-CN" altLang="en-US" sz="3600" b="0" dirty="0">
                <a:latin typeface="黑体" panose="02010609060101010101" pitchFamily="49" charset="-122"/>
                <a:ea typeface="黑体" panose="02010609060101010101" pitchFamily="49" charset="-122"/>
              </a:rPr>
              <a:t>：用</a:t>
            </a:r>
            <a:r>
              <a:rPr lang="en-US" altLang="zh-CN" sz="3600" b="0" dirty="0" err="1">
                <a:latin typeface="黑体" panose="02010609060101010101" pitchFamily="49" charset="-122"/>
                <a:ea typeface="黑体" panose="02010609060101010101" pitchFamily="49" charset="-122"/>
              </a:rPr>
              <a:t>ArcScan</a:t>
            </a:r>
            <a:r>
              <a:rPr lang="zh-CN" altLang="en-US" sz="3600" b="0" dirty="0">
                <a:latin typeface="黑体" panose="02010609060101010101" pitchFamily="49" charset="-122"/>
                <a:ea typeface="黑体" panose="02010609060101010101" pitchFamily="49" charset="-122"/>
              </a:rPr>
              <a:t>矢量化栅格线条</a:t>
            </a:r>
          </a:p>
        </p:txBody>
      </p:sp>
      <p:pic>
        <p:nvPicPr>
          <p:cNvPr id="6" name="图片 5"/>
          <p:cNvPicPr>
            <a:picLocks noChangeAspect="1"/>
          </p:cNvPicPr>
          <p:nvPr/>
        </p:nvPicPr>
        <p:blipFill>
          <a:blip r:embed="rId2"/>
          <a:stretch>
            <a:fillRect/>
          </a:stretch>
        </p:blipFill>
        <p:spPr>
          <a:xfrm>
            <a:off x="899592" y="1916832"/>
            <a:ext cx="7553325" cy="504825"/>
          </a:xfrm>
          <a:prstGeom prst="rect">
            <a:avLst/>
          </a:prstGeom>
        </p:spPr>
      </p:pic>
    </p:spTree>
    <p:extLst>
      <p:ext uri="{BB962C8B-B14F-4D97-AF65-F5344CB8AC3E}">
        <p14:creationId xmlns:p14="http://schemas.microsoft.com/office/powerpoint/2010/main" val="4062676073"/>
      </p:ext>
    </p:extLst>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52400"/>
            <a:ext cx="8153400" cy="762000"/>
          </a:xfrm>
        </p:spPr>
        <p:txBody>
          <a:bodyPr/>
          <a:lstStyle/>
          <a:p>
            <a:pPr lvl="1"/>
            <a:r>
              <a:rPr lang="zh-CN" altLang="en-US" sz="3600" b="0" dirty="0">
                <a:latin typeface="黑体" panose="02010609060101010101" pitchFamily="49" charset="-122"/>
                <a:ea typeface="黑体" panose="02010609060101010101" pitchFamily="49" charset="-122"/>
              </a:rPr>
              <a:t>练习</a:t>
            </a:r>
            <a:r>
              <a:rPr lang="en-US" altLang="zh-CN" sz="3600" b="0" dirty="0">
                <a:latin typeface="黑体" panose="02010609060101010101" pitchFamily="49" charset="-122"/>
                <a:ea typeface="黑体" panose="02010609060101010101" pitchFamily="49" charset="-122"/>
              </a:rPr>
              <a:t>3</a:t>
            </a:r>
            <a:r>
              <a:rPr lang="zh-CN" altLang="en-US" sz="3600" b="0" dirty="0">
                <a:latin typeface="黑体" panose="02010609060101010101" pitchFamily="49" charset="-122"/>
                <a:ea typeface="黑体" panose="02010609060101010101" pitchFamily="49" charset="-122"/>
              </a:rPr>
              <a:t>：完成图像到地图的变换</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172648" y="1106190"/>
            <a:ext cx="4920942" cy="5751810"/>
          </a:xfrm>
          <a:prstGeom prst="rect">
            <a:avLst/>
          </a:prstGeom>
        </p:spPr>
      </p:pic>
    </p:spTree>
    <p:extLst>
      <p:ext uri="{BB962C8B-B14F-4D97-AF65-F5344CB8AC3E}">
        <p14:creationId xmlns:p14="http://schemas.microsoft.com/office/powerpoint/2010/main" val="2796551539"/>
      </p:ext>
    </p:extLst>
  </p:cSld>
  <p:clrMapOvr>
    <a:masterClrMapping/>
  </p:clrMapOvr>
  <p:transition>
    <p:pull dir="ru"/>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2915816" y="2341329"/>
            <a:ext cx="3528392" cy="101566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60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Thanks</a:t>
            </a:r>
            <a:r>
              <a:rPr kumimoji="1" lang="zh-CN" altLang="en-US" sz="60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p:txBody>
      </p:sp>
      <p:sp>
        <p:nvSpPr>
          <p:cNvPr id="4" name="文本框 3"/>
          <p:cNvSpPr txBox="1"/>
          <p:nvPr/>
        </p:nvSpPr>
        <p:spPr>
          <a:xfrm>
            <a:off x="2915816" y="3501008"/>
            <a:ext cx="3528392" cy="92333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5400" b="0" i="0" u="none" strike="noStrike" kern="1200" cap="none" spc="0" normalizeH="0" baseline="0" noProof="0" dirty="0">
                <a:ln>
                  <a:noFill/>
                </a:ln>
                <a:solidFill>
                  <a:prstClr val="black"/>
                </a:solidFill>
                <a:effectLst/>
                <a:uLnTx/>
                <a:uFillTx/>
                <a:latin typeface="Arial"/>
                <a:ea typeface="微软雅黑"/>
                <a:cs typeface="Arial"/>
              </a:rPr>
              <a:t>Q</a:t>
            </a:r>
            <a:r>
              <a:rPr kumimoji="1" lang="zh-CN" altLang="en-US" sz="5400" b="0" i="0" u="none" strike="noStrike" kern="1200" cap="none" spc="0" normalizeH="0" baseline="0" noProof="0" dirty="0">
                <a:ln>
                  <a:noFill/>
                </a:ln>
                <a:solidFill>
                  <a:prstClr val="black"/>
                </a:solidFill>
                <a:effectLst/>
                <a:uLnTx/>
                <a:uFillTx/>
                <a:latin typeface="Arial"/>
                <a:ea typeface="微软雅黑"/>
                <a:cs typeface="Arial"/>
              </a:rPr>
              <a:t> </a:t>
            </a:r>
            <a:r>
              <a:rPr kumimoji="1" lang="en-US" altLang="zh-CN" sz="5400" b="0" i="0" u="none" strike="noStrike" kern="1200" cap="none" spc="0" normalizeH="0" baseline="0" noProof="0" dirty="0">
                <a:ln>
                  <a:noFill/>
                </a:ln>
                <a:solidFill>
                  <a:prstClr val="black"/>
                </a:solidFill>
                <a:effectLst/>
                <a:uLnTx/>
                <a:uFillTx/>
                <a:latin typeface="Arial"/>
                <a:ea typeface="微软雅黑"/>
                <a:cs typeface="Arial"/>
              </a:rPr>
              <a:t>&amp;</a:t>
            </a:r>
            <a:r>
              <a:rPr kumimoji="1" lang="zh-CN" altLang="en-US" sz="5400" b="0" i="0" u="none" strike="noStrike" kern="1200" cap="none" spc="0" normalizeH="0" baseline="0" noProof="0" dirty="0">
                <a:ln>
                  <a:noFill/>
                </a:ln>
                <a:solidFill>
                  <a:prstClr val="black"/>
                </a:solidFill>
                <a:effectLst/>
                <a:uLnTx/>
                <a:uFillTx/>
                <a:latin typeface="Arial"/>
                <a:ea typeface="微软雅黑"/>
                <a:cs typeface="Arial"/>
              </a:rPr>
              <a:t> </a:t>
            </a:r>
            <a:r>
              <a:rPr kumimoji="1" lang="en-US" altLang="zh-CN" sz="5400" b="0" i="0" u="none" strike="noStrike" kern="1200" cap="none" spc="0" normalizeH="0" baseline="0" noProof="0" dirty="0">
                <a:ln>
                  <a:noFill/>
                </a:ln>
                <a:solidFill>
                  <a:prstClr val="black"/>
                </a:solidFill>
                <a:effectLst/>
                <a:uLnTx/>
                <a:uFillTx/>
                <a:latin typeface="Arial"/>
                <a:ea typeface="微软雅黑"/>
                <a:cs typeface="Arial"/>
              </a:rPr>
              <a:t>A</a:t>
            </a:r>
            <a:endParaRPr kumimoji="1" lang="zh-CN" altLang="en-US" sz="5400" b="0" i="0" u="none" strike="noStrike" kern="1200" cap="none" spc="0" normalizeH="0" baseline="0" noProof="0" dirty="0">
              <a:ln>
                <a:noFill/>
              </a:ln>
              <a:solidFill>
                <a:prstClr val="black"/>
              </a:solidFill>
              <a:effectLst/>
              <a:uLnTx/>
              <a:uFillTx/>
              <a:latin typeface="Arial"/>
              <a:ea typeface="微软雅黑"/>
              <a:cs typeface="Arial"/>
            </a:endParaRPr>
          </a:p>
        </p:txBody>
      </p:sp>
      <p:grpSp>
        <p:nvGrpSpPr>
          <p:cNvPr id="5" name="组合 4"/>
          <p:cNvGrpSpPr/>
          <p:nvPr/>
        </p:nvGrpSpPr>
        <p:grpSpPr>
          <a:xfrm>
            <a:off x="3773361" y="5517232"/>
            <a:ext cx="1954163" cy="433448"/>
            <a:chOff x="6215074" y="3929066"/>
            <a:chExt cx="1954163" cy="433448"/>
          </a:xfrm>
        </p:grpSpPr>
        <p:pic>
          <p:nvPicPr>
            <p:cNvPr id="6" name="Picture 2" descr="https://encrypted-tbn2.gstatic.com/images?q=tbn:ANd9GcR3RcYaAsQgr5pYXgKlCXoPaauo-kE4JGzorFq-yRL0Sg8nJ9K7bg"/>
            <p:cNvPicPr>
              <a:picLocks noChangeAspect="1" noChangeArrowheads="1"/>
            </p:cNvPicPr>
            <p:nvPr/>
          </p:nvPicPr>
          <p:blipFill>
            <a:blip r:embed="rId2" cstate="print"/>
            <a:srcRect l="28948" t="21187" r="26315" b="23728"/>
            <a:stretch>
              <a:fillRect/>
            </a:stretch>
          </p:blipFill>
          <p:spPr bwMode="auto">
            <a:xfrm>
              <a:off x="6215074" y="3929066"/>
              <a:ext cx="522991" cy="399934"/>
            </a:xfrm>
            <a:prstGeom prst="rect">
              <a:avLst/>
            </a:prstGeom>
            <a:noFill/>
          </p:spPr>
        </p:pic>
        <p:sp>
          <p:nvSpPr>
            <p:cNvPr id="7" name="矩形 6"/>
            <p:cNvSpPr/>
            <p:nvPr/>
          </p:nvSpPr>
          <p:spPr>
            <a:xfrm>
              <a:off x="6755067" y="3962404"/>
              <a:ext cx="1414170" cy="400110"/>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zh-CN" altLang="en-US" sz="2000" b="1" i="0" u="none" strike="noStrike" kern="1200" cap="none" spc="0" normalizeH="0" baseline="0" noProof="0" dirty="0">
                  <a:ln>
                    <a:noFill/>
                  </a:ln>
                  <a:solidFill>
                    <a:prstClr val="black">
                      <a:lumMod val="95000"/>
                      <a:lumOff val="5000"/>
                    </a:prstClr>
                  </a:solidFill>
                  <a:effectLst/>
                  <a:uLnTx/>
                  <a:uFillTx/>
                  <a:latin typeface="华文楷体" pitchFamily="2" charset="-122"/>
                  <a:ea typeface="华文楷体" pitchFamily="2" charset="-122"/>
                  <a:cs typeface="Arial" pitchFamily="34" charset="0"/>
                </a:rPr>
                <a:t>王江浩</a:t>
              </a:r>
              <a:r>
                <a:rPr kumimoji="0" lang="en-US" altLang="zh-CN" sz="2000" b="1" i="0" u="none" strike="noStrike" kern="1200" cap="none" spc="0" normalizeH="0" baseline="0" noProof="0" dirty="0">
                  <a:ln>
                    <a:noFill/>
                  </a:ln>
                  <a:solidFill>
                    <a:prstClr val="black">
                      <a:lumMod val="95000"/>
                      <a:lumOff val="5000"/>
                    </a:prstClr>
                  </a:solidFill>
                  <a:effectLst/>
                  <a:uLnTx/>
                  <a:uFillTx/>
                  <a:latin typeface="华文楷体" pitchFamily="2" charset="-122"/>
                  <a:ea typeface="华文楷体" pitchFamily="2" charset="-122"/>
                  <a:cs typeface="Arial" pitchFamily="34" charset="0"/>
                </a:rPr>
                <a:t>CAS</a:t>
              </a:r>
            </a:p>
          </p:txBody>
        </p:sp>
      </p:grpSp>
      <p:sp>
        <p:nvSpPr>
          <p:cNvPr id="8" name="TextBox 7"/>
          <p:cNvSpPr txBox="1"/>
          <p:nvPr/>
        </p:nvSpPr>
        <p:spPr>
          <a:xfrm>
            <a:off x="3138756" y="6039528"/>
            <a:ext cx="3305452" cy="646331"/>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hlinkClick r:id="rId3"/>
              </a:rPr>
              <a:t>http://jianghao.wang</a:t>
            </a:r>
            <a:endParaRPr kumimoji="0"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893662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主要内容</a:t>
            </a:r>
          </a:p>
        </p:txBody>
      </p:sp>
      <p:sp>
        <p:nvSpPr>
          <p:cNvPr id="3" name="内容占位符 2"/>
          <p:cNvSpPr>
            <a:spLocks noGrp="1"/>
          </p:cNvSpPr>
          <p:nvPr>
            <p:ph idx="1"/>
          </p:nvPr>
        </p:nvSpPr>
        <p:spPr/>
        <p:txBody>
          <a:bodyPr/>
          <a:lstStyle/>
          <a:p>
            <a:pPr marL="0" indent="0">
              <a:buNone/>
            </a:pPr>
            <a:r>
              <a:rPr lang="zh-CN" altLang="en-US" b="0" dirty="0">
                <a:latin typeface="黑体" panose="02010609060101010101" pitchFamily="49" charset="-122"/>
                <a:ea typeface="黑体" panose="02010609060101010101" pitchFamily="49" charset="-122"/>
              </a:rPr>
              <a:t>几何变换</a:t>
            </a:r>
            <a:r>
              <a:rPr lang="zh-CN" altLang="en-US" b="0" dirty="0">
                <a:solidFill>
                  <a:srgbClr val="0000CC"/>
                </a:solidFill>
                <a:latin typeface="黑体" panose="02010609060101010101" pitchFamily="49" charset="-122"/>
                <a:ea typeface="黑体" panose="02010609060101010101" pitchFamily="49" charset="-122"/>
              </a:rPr>
              <a:t>理论与方法</a:t>
            </a:r>
            <a:endParaRPr lang="en-US" altLang="zh-CN" b="0" dirty="0">
              <a:solidFill>
                <a:srgbClr val="0000CC"/>
              </a:solidFill>
              <a:latin typeface="黑体" panose="02010609060101010101" pitchFamily="49" charset="-122"/>
              <a:ea typeface="黑体" panose="02010609060101010101" pitchFamily="49" charset="-122"/>
            </a:endParaRPr>
          </a:p>
          <a:p>
            <a:pPr lvl="1">
              <a:lnSpc>
                <a:spcPct val="150000"/>
              </a:lnSpc>
              <a:buFont typeface="Wingdings" panose="05000000000000000000" pitchFamily="2" charset="2"/>
              <a:buChar char="Ø"/>
            </a:pPr>
            <a:r>
              <a:rPr lang="zh-CN" altLang="en-US" sz="2400" b="0" dirty="0">
                <a:latin typeface="黑体" panose="02010609060101010101" pitchFamily="49" charset="-122"/>
                <a:ea typeface="黑体" panose="02010609060101010101" pitchFamily="49" charset="-122"/>
              </a:rPr>
              <a:t>几何变换的</a:t>
            </a:r>
            <a:r>
              <a:rPr lang="zh-CN" altLang="en-US" sz="2400" dirty="0">
                <a:solidFill>
                  <a:srgbClr val="FF0000"/>
                </a:solidFill>
                <a:latin typeface="黑体" panose="02010609060101010101" pitchFamily="49" charset="-122"/>
                <a:ea typeface="黑体" panose="02010609060101010101" pitchFamily="49" charset="-122"/>
              </a:rPr>
              <a:t>概念</a:t>
            </a:r>
            <a:endParaRPr lang="en-US" altLang="zh-CN" sz="2400" dirty="0">
              <a:solidFill>
                <a:srgbClr val="FF0000"/>
              </a:solidFill>
              <a:latin typeface="黑体" panose="02010609060101010101" pitchFamily="49" charset="-122"/>
              <a:ea typeface="黑体" panose="02010609060101010101" pitchFamily="49" charset="-122"/>
            </a:endParaRPr>
          </a:p>
          <a:p>
            <a:pPr lvl="1">
              <a:lnSpc>
                <a:spcPct val="150000"/>
              </a:lnSpc>
              <a:buFont typeface="Wingdings" panose="05000000000000000000" pitchFamily="2" charset="2"/>
              <a:buChar char="Ø"/>
            </a:pPr>
            <a:r>
              <a:rPr lang="zh-CN" altLang="en-US" sz="2400" b="0" dirty="0">
                <a:latin typeface="黑体" panose="02010609060101010101" pitchFamily="49" charset="-122"/>
                <a:ea typeface="黑体" panose="02010609060101010101" pitchFamily="49" charset="-122"/>
              </a:rPr>
              <a:t>几何变换</a:t>
            </a:r>
            <a:r>
              <a:rPr lang="zh-CN" altLang="en-US" sz="2400" dirty="0">
                <a:solidFill>
                  <a:srgbClr val="FF0000"/>
                </a:solidFill>
                <a:latin typeface="黑体" panose="02010609060101010101" pitchFamily="49" charset="-122"/>
                <a:ea typeface="黑体" panose="02010609060101010101" pitchFamily="49" charset="-122"/>
              </a:rPr>
              <a:t>模型与方法</a:t>
            </a:r>
            <a:endParaRPr lang="en-US" altLang="zh-CN" sz="2400" dirty="0">
              <a:solidFill>
                <a:srgbClr val="FF0000"/>
              </a:solidFill>
              <a:latin typeface="黑体" panose="02010609060101010101" pitchFamily="49" charset="-122"/>
              <a:ea typeface="黑体" panose="02010609060101010101" pitchFamily="49" charset="-122"/>
            </a:endParaRPr>
          </a:p>
          <a:p>
            <a:pPr lvl="1">
              <a:lnSpc>
                <a:spcPct val="150000"/>
              </a:lnSpc>
              <a:buFont typeface="Wingdings" panose="05000000000000000000" pitchFamily="2" charset="2"/>
              <a:buChar char="Ø"/>
            </a:pPr>
            <a:r>
              <a:rPr lang="zh-CN" altLang="en-US" sz="2400" b="0" dirty="0">
                <a:latin typeface="黑体" panose="02010609060101010101" pitchFamily="49" charset="-122"/>
                <a:ea typeface="黑体" panose="02010609060101010101" pitchFamily="49" charset="-122"/>
              </a:rPr>
              <a:t>几何变换</a:t>
            </a:r>
            <a:r>
              <a:rPr lang="zh-CN" altLang="en-US" sz="2400" b="0" dirty="0">
                <a:solidFill>
                  <a:srgbClr val="FF0000"/>
                </a:solidFill>
                <a:latin typeface="黑体" panose="02010609060101010101" pitchFamily="49" charset="-122"/>
                <a:ea typeface="黑体" panose="02010609060101010101" pitchFamily="49" charset="-122"/>
              </a:rPr>
              <a:t>精度评估</a:t>
            </a:r>
            <a:endParaRPr lang="en-US" altLang="zh-CN" sz="2400" b="0" dirty="0">
              <a:solidFill>
                <a:srgbClr val="FF0000"/>
              </a:solidFill>
              <a:latin typeface="黑体" panose="02010609060101010101" pitchFamily="49" charset="-122"/>
              <a:ea typeface="黑体" panose="02010609060101010101" pitchFamily="49" charset="-122"/>
            </a:endParaRPr>
          </a:p>
          <a:p>
            <a:pPr marL="0" indent="0">
              <a:lnSpc>
                <a:spcPct val="150000"/>
              </a:lnSpc>
              <a:buNone/>
            </a:pPr>
            <a:r>
              <a:rPr lang="zh-CN" altLang="en-US" b="0" dirty="0">
                <a:latin typeface="黑体" panose="02010609060101010101" pitchFamily="49" charset="-122"/>
                <a:ea typeface="黑体" panose="02010609060101010101" pitchFamily="49" charset="-122"/>
              </a:rPr>
              <a:t>几何变换</a:t>
            </a:r>
            <a:r>
              <a:rPr lang="zh-CN" altLang="en-US" b="0" dirty="0">
                <a:solidFill>
                  <a:srgbClr val="0000CC"/>
                </a:solidFill>
                <a:latin typeface="黑体" panose="02010609060101010101" pitchFamily="49" charset="-122"/>
                <a:ea typeface="黑体" panose="02010609060101010101" pitchFamily="49" charset="-122"/>
              </a:rPr>
              <a:t>上机实践</a:t>
            </a:r>
            <a:endParaRPr lang="en-US" altLang="zh-CN" b="0" dirty="0">
              <a:solidFill>
                <a:srgbClr val="0000CC"/>
              </a:solidFill>
              <a:latin typeface="黑体" panose="02010609060101010101" pitchFamily="49" charset="-122"/>
              <a:ea typeface="黑体" panose="02010609060101010101" pitchFamily="49" charset="-122"/>
            </a:endParaRPr>
          </a:p>
          <a:p>
            <a:pPr lvl="1">
              <a:lnSpc>
                <a:spcPct val="150000"/>
              </a:lnSpc>
              <a:buFont typeface="Wingdings" panose="05000000000000000000" pitchFamily="2" charset="2"/>
              <a:buChar char="Ø"/>
            </a:pPr>
            <a:r>
              <a:rPr lang="zh-CN" altLang="en-US" sz="2400" b="0" dirty="0">
                <a:latin typeface="黑体" panose="02010609060101010101" pitchFamily="49" charset="-122"/>
                <a:ea typeface="黑体" panose="02010609060101010101" pitchFamily="49" charset="-122"/>
              </a:rPr>
              <a:t>练习</a:t>
            </a:r>
            <a:r>
              <a:rPr lang="en-US" altLang="zh-CN" sz="2400" b="0" dirty="0">
                <a:latin typeface="黑体" panose="02010609060101010101" pitchFamily="49" charset="-122"/>
                <a:ea typeface="黑体" panose="02010609060101010101" pitchFamily="49" charset="-122"/>
              </a:rPr>
              <a:t>1</a:t>
            </a:r>
            <a:r>
              <a:rPr lang="zh-CN" altLang="en-US" sz="2400" b="0" dirty="0">
                <a:latin typeface="黑体" panose="02010609060101010101" pitchFamily="49" charset="-122"/>
                <a:ea typeface="黑体" panose="02010609060101010101" pitchFamily="49" charset="-122"/>
              </a:rPr>
              <a:t>：对扫描地图做地理参考和</a:t>
            </a:r>
            <a:r>
              <a:rPr lang="zh-CN" altLang="en-US" sz="2400" b="0" dirty="0">
                <a:solidFill>
                  <a:srgbClr val="FF0000"/>
                </a:solidFill>
                <a:latin typeface="黑体" panose="02010609060101010101" pitchFamily="49" charset="-122"/>
                <a:ea typeface="黑体" panose="02010609060101010101" pitchFamily="49" charset="-122"/>
              </a:rPr>
              <a:t>校正</a:t>
            </a:r>
            <a:endParaRPr lang="en-US" altLang="zh-CN" sz="2400" b="0" dirty="0">
              <a:solidFill>
                <a:srgbClr val="FF0000"/>
              </a:solidFill>
              <a:latin typeface="黑体" panose="02010609060101010101" pitchFamily="49" charset="-122"/>
              <a:ea typeface="黑体" panose="02010609060101010101" pitchFamily="49" charset="-122"/>
            </a:endParaRPr>
          </a:p>
          <a:p>
            <a:pPr lvl="1">
              <a:lnSpc>
                <a:spcPct val="150000"/>
              </a:lnSpc>
              <a:buFont typeface="Wingdings" panose="05000000000000000000" pitchFamily="2" charset="2"/>
              <a:buChar char="Ø"/>
            </a:pPr>
            <a:r>
              <a:rPr lang="zh-CN" altLang="en-US" sz="2400" b="0" dirty="0">
                <a:latin typeface="黑体" panose="02010609060101010101" pitchFamily="49" charset="-122"/>
                <a:ea typeface="黑体" panose="02010609060101010101" pitchFamily="49" charset="-122"/>
              </a:rPr>
              <a:t>练习</a:t>
            </a:r>
            <a:r>
              <a:rPr lang="en-US" altLang="zh-CN" sz="2400" b="0" dirty="0">
                <a:latin typeface="黑体" panose="02010609060101010101" pitchFamily="49" charset="-122"/>
                <a:ea typeface="黑体" panose="02010609060101010101" pitchFamily="49" charset="-122"/>
              </a:rPr>
              <a:t>2</a:t>
            </a:r>
            <a:r>
              <a:rPr lang="zh-CN" altLang="en-US" sz="2400" b="0" dirty="0">
                <a:latin typeface="黑体" panose="02010609060101010101" pitchFamily="49" charset="-122"/>
                <a:ea typeface="黑体" panose="02010609060101010101" pitchFamily="49" charset="-122"/>
              </a:rPr>
              <a:t>：用</a:t>
            </a:r>
            <a:r>
              <a:rPr lang="en-US" altLang="zh-CN" sz="2400" b="0" dirty="0" err="1">
                <a:latin typeface="黑体" panose="02010609060101010101" pitchFamily="49" charset="-122"/>
                <a:ea typeface="黑体" panose="02010609060101010101" pitchFamily="49" charset="-122"/>
              </a:rPr>
              <a:t>ArcScan</a:t>
            </a:r>
            <a:r>
              <a:rPr lang="zh-CN" altLang="en-US" sz="2400" b="0" dirty="0">
                <a:solidFill>
                  <a:srgbClr val="FF0000"/>
                </a:solidFill>
                <a:latin typeface="黑体" panose="02010609060101010101" pitchFamily="49" charset="-122"/>
                <a:ea typeface="黑体" panose="02010609060101010101" pitchFamily="49" charset="-122"/>
              </a:rPr>
              <a:t>矢量化</a:t>
            </a:r>
            <a:r>
              <a:rPr lang="zh-CN" altLang="en-US" sz="2400" b="0" dirty="0">
                <a:latin typeface="黑体" panose="02010609060101010101" pitchFamily="49" charset="-122"/>
                <a:ea typeface="黑体" panose="02010609060101010101" pitchFamily="49" charset="-122"/>
              </a:rPr>
              <a:t>栅格线条</a:t>
            </a:r>
            <a:endParaRPr lang="en-US" altLang="zh-CN" sz="2400" b="0" dirty="0">
              <a:latin typeface="黑体" panose="02010609060101010101" pitchFamily="49" charset="-122"/>
              <a:ea typeface="黑体" panose="02010609060101010101" pitchFamily="49" charset="-122"/>
            </a:endParaRPr>
          </a:p>
          <a:p>
            <a:pPr lvl="1">
              <a:lnSpc>
                <a:spcPct val="150000"/>
              </a:lnSpc>
              <a:buFont typeface="Wingdings" panose="05000000000000000000" pitchFamily="2" charset="2"/>
              <a:buChar char="Ø"/>
            </a:pPr>
            <a:r>
              <a:rPr lang="zh-CN" altLang="en-US" sz="2400" b="0" dirty="0">
                <a:latin typeface="黑体" panose="02010609060101010101" pitchFamily="49" charset="-122"/>
                <a:ea typeface="黑体" panose="02010609060101010101" pitchFamily="49" charset="-122"/>
              </a:rPr>
              <a:t>练习</a:t>
            </a:r>
            <a:r>
              <a:rPr lang="en-US" altLang="zh-CN" sz="2400" b="0" dirty="0">
                <a:latin typeface="黑体" panose="02010609060101010101" pitchFamily="49" charset="-122"/>
                <a:ea typeface="黑体" panose="02010609060101010101" pitchFamily="49" charset="-122"/>
              </a:rPr>
              <a:t>3</a:t>
            </a:r>
            <a:r>
              <a:rPr lang="zh-CN" altLang="en-US" sz="2400" b="0" dirty="0">
                <a:latin typeface="黑体" panose="02010609060101010101" pitchFamily="49" charset="-122"/>
                <a:ea typeface="黑体" panose="02010609060101010101" pitchFamily="49" charset="-122"/>
              </a:rPr>
              <a:t>：完成图像到地图的</a:t>
            </a:r>
            <a:r>
              <a:rPr lang="zh-CN" altLang="en-US" sz="2400" b="0" dirty="0">
                <a:solidFill>
                  <a:srgbClr val="FF0000"/>
                </a:solidFill>
                <a:latin typeface="黑体" panose="02010609060101010101" pitchFamily="49" charset="-122"/>
                <a:ea typeface="黑体" panose="02010609060101010101" pitchFamily="49" charset="-122"/>
              </a:rPr>
              <a:t>变换</a:t>
            </a:r>
            <a:endParaRPr lang="en-US" altLang="zh-CN" sz="2400" b="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48429883"/>
      </p:ext>
    </p:extLst>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351838" cy="762000"/>
          </a:xfrm>
        </p:spPr>
        <p:txBody>
          <a:bodyPr/>
          <a:lstStyle/>
          <a:p>
            <a:r>
              <a:rPr lang="zh-CN" altLang="en-US" dirty="0"/>
              <a:t>为什么要几何校正</a:t>
            </a:r>
          </a:p>
        </p:txBody>
      </p:sp>
      <p:pic>
        <p:nvPicPr>
          <p:cNvPr id="4" name="内容占位符 3"/>
          <p:cNvPicPr>
            <a:picLocks noGrp="1" noChangeAspect="1"/>
          </p:cNvPicPr>
          <p:nvPr>
            <p:ph idx="1"/>
          </p:nvPr>
        </p:nvPicPr>
        <p:blipFill>
          <a:blip r:embed="rId2"/>
          <a:stretch>
            <a:fillRect/>
          </a:stretch>
        </p:blipFill>
        <p:spPr>
          <a:xfrm>
            <a:off x="1979712" y="1268760"/>
            <a:ext cx="5002661" cy="3600400"/>
          </a:xfrm>
          <a:prstGeom prst="rect">
            <a:avLst/>
          </a:prstGeom>
        </p:spPr>
      </p:pic>
    </p:spTree>
    <p:extLst>
      <p:ext uri="{BB962C8B-B14F-4D97-AF65-F5344CB8AC3E}">
        <p14:creationId xmlns:p14="http://schemas.microsoft.com/office/powerpoint/2010/main" val="2413394963"/>
      </p:ext>
    </p:extLst>
  </p:cSld>
  <p:clrMapOvr>
    <a:masterClrMapping/>
  </p:clrMapOvr>
  <p:transition>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534400" cy="762000"/>
          </a:xfrm>
        </p:spPr>
        <p:txBody>
          <a:bodyPr/>
          <a:lstStyle/>
          <a:p>
            <a:r>
              <a:rPr lang="zh-CN" altLang="en-US" dirty="0"/>
              <a:t>几何变换的概念</a:t>
            </a:r>
          </a:p>
        </p:txBody>
      </p:sp>
      <p:sp>
        <p:nvSpPr>
          <p:cNvPr id="5" name="内容占位符 2"/>
          <p:cNvSpPr>
            <a:spLocks noGrp="1"/>
          </p:cNvSpPr>
          <p:nvPr>
            <p:ph idx="1"/>
          </p:nvPr>
        </p:nvSpPr>
        <p:spPr>
          <a:xfrm>
            <a:off x="457200" y="1371600"/>
            <a:ext cx="8534400" cy="5010150"/>
          </a:xfrm>
        </p:spPr>
        <p:txBody>
          <a:bodyPr/>
          <a:lstStyle/>
          <a:p>
            <a:pPr marL="0" indent="0">
              <a:buClr>
                <a:srgbClr val="0000FF"/>
              </a:buClr>
              <a:buNone/>
            </a:pPr>
            <a:r>
              <a:rPr lang="zh-CN" altLang="en-US" sz="2400" dirty="0">
                <a:solidFill>
                  <a:srgbClr val="0000FF"/>
                </a:solidFill>
                <a:latin typeface="黑体" panose="02010609060101010101" pitchFamily="49" charset="-122"/>
                <a:ea typeface="黑体" panose="02010609060101010101" pitchFamily="49" charset="-122"/>
              </a:rPr>
              <a:t>几何校正与配准 </a:t>
            </a:r>
            <a:endParaRPr lang="en-US" altLang="zh-CN" sz="2400" dirty="0">
              <a:solidFill>
                <a:srgbClr val="0000FF"/>
              </a:solidFill>
              <a:latin typeface="黑体" panose="02010609060101010101" pitchFamily="49" charset="-122"/>
              <a:ea typeface="黑体" panose="02010609060101010101" pitchFamily="49" charset="-122"/>
            </a:endParaRPr>
          </a:p>
          <a:p>
            <a:pPr lvl="1">
              <a:buFont typeface="Wingdings" panose="05000000000000000000" pitchFamily="2" charset="2"/>
              <a:buChar char="l"/>
            </a:pPr>
            <a:r>
              <a:rPr lang="zh-CN" altLang="en-US" sz="2000" dirty="0">
                <a:solidFill>
                  <a:srgbClr val="0000FF"/>
                </a:solidFill>
                <a:latin typeface="黑体" panose="02010609060101010101" pitchFamily="49" charset="-122"/>
                <a:ea typeface="黑体" panose="02010609060101010101" pitchFamily="49" charset="-122"/>
              </a:rPr>
              <a:t>几何校正</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Geometric Correction</a:t>
            </a:r>
            <a:r>
              <a:rPr lang="zh-CN" altLang="en-US" sz="2000" dirty="0">
                <a:latin typeface="黑体" panose="02010609060101010101" pitchFamily="49" charset="-122"/>
                <a:ea typeface="黑体" panose="02010609060101010101" pitchFamily="49" charset="-122"/>
              </a:rPr>
              <a:t>，图像对地图）：</a:t>
            </a:r>
            <a:r>
              <a:rPr lang="zh-CN" altLang="en-US" sz="2000" b="0" dirty="0">
                <a:latin typeface="黑体" panose="02010609060101010101" pitchFamily="49" charset="-122"/>
                <a:ea typeface="黑体" panose="02010609060101010101" pitchFamily="49" charset="-122"/>
              </a:rPr>
              <a:t>消除或改正遥感影像几何误差的过程。</a:t>
            </a:r>
            <a:endParaRPr lang="en-US" altLang="zh-CN" sz="2000" dirty="0">
              <a:latin typeface="黑体" panose="02010609060101010101" pitchFamily="49" charset="-122"/>
              <a:ea typeface="黑体" panose="02010609060101010101" pitchFamily="49" charset="-122"/>
            </a:endParaRPr>
          </a:p>
          <a:p>
            <a:pPr lvl="1">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 </a:t>
            </a:r>
            <a:r>
              <a:rPr lang="zh-CN" altLang="en-US" sz="2000" dirty="0">
                <a:solidFill>
                  <a:srgbClr val="0000FF"/>
                </a:solidFill>
                <a:latin typeface="黑体" panose="02010609060101010101" pitchFamily="49" charset="-122"/>
                <a:ea typeface="黑体" panose="02010609060101010101" pitchFamily="49" charset="-122"/>
              </a:rPr>
              <a:t>配准 </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Registration</a:t>
            </a:r>
            <a:r>
              <a:rPr lang="zh-CN" altLang="en-US" sz="2000" dirty="0">
                <a:latin typeface="黑体" panose="02010609060101010101" pitchFamily="49" charset="-122"/>
                <a:ea typeface="黑体" panose="02010609060101010101" pitchFamily="49" charset="-122"/>
              </a:rPr>
              <a:t>，图像对图像）：</a:t>
            </a:r>
            <a:r>
              <a:rPr lang="zh-CN" altLang="en-US" sz="2000" b="0" dirty="0">
                <a:latin typeface="黑体" panose="02010609060101010101" pitchFamily="49" charset="-122"/>
                <a:ea typeface="黑体" panose="02010609060101010101" pitchFamily="49" charset="-122"/>
              </a:rPr>
              <a:t>指同一区域内以不同成像手段所获得的不同图像图形的地理坐标的匹配。</a:t>
            </a:r>
            <a:endParaRPr lang="en-US" altLang="zh-CN" sz="2000" b="0" dirty="0">
              <a:latin typeface="黑体" panose="02010609060101010101" pitchFamily="49" charset="-122"/>
              <a:ea typeface="黑体" panose="02010609060101010101" pitchFamily="49" charset="-122"/>
            </a:endParaRPr>
          </a:p>
          <a:p>
            <a:pPr>
              <a:buClr>
                <a:srgbClr val="0000FF"/>
              </a:buClr>
              <a:buFont typeface="Wingdings" panose="05000000000000000000" pitchFamily="2" charset="2"/>
              <a:buChar char="l"/>
            </a:pPr>
            <a:endParaRPr lang="en-US" altLang="zh-CN" sz="2400" b="0" dirty="0">
              <a:latin typeface="黑体" panose="02010609060101010101" pitchFamily="49" charset="-122"/>
              <a:ea typeface="黑体" panose="02010609060101010101" pitchFamily="49" charset="-122"/>
            </a:endParaRPr>
          </a:p>
          <a:p>
            <a:pPr marL="0" indent="0">
              <a:lnSpc>
                <a:spcPct val="110000"/>
              </a:lnSpc>
              <a:spcBef>
                <a:spcPts val="1200"/>
              </a:spcBef>
              <a:buClr>
                <a:srgbClr val="0000FF"/>
              </a:buClr>
              <a:buNone/>
            </a:pPr>
            <a:r>
              <a:rPr lang="zh-CN" altLang="en-US" sz="2000" dirty="0">
                <a:solidFill>
                  <a:srgbClr val="0000FF"/>
                </a:solidFill>
                <a:latin typeface="黑体" panose="02010609060101010101" pitchFamily="49" charset="-122"/>
                <a:ea typeface="黑体" panose="02010609060101010101" pitchFamily="49" charset="-122"/>
              </a:rPr>
              <a:t>几何变换：</a:t>
            </a:r>
            <a:r>
              <a:rPr lang="zh-CN" altLang="en-US" sz="2000" b="0" dirty="0">
                <a:solidFill>
                  <a:schemeClr val="tx1"/>
                </a:solidFill>
                <a:latin typeface="黑体" panose="02010609060101010101" pitchFamily="49" charset="-122"/>
                <a:ea typeface="黑体" panose="02010609060101010101" pitchFamily="49" charset="-122"/>
              </a:rPr>
              <a:t>利用控制点建立数学模型，使一个地图坐标系统与另一个坐标系统建立联系，或者使图像坐标和地图坐标建立联系。</a:t>
            </a:r>
            <a:endParaRPr lang="en-US" altLang="zh-CN" sz="2000" b="0" dirty="0">
              <a:solidFill>
                <a:schemeClr val="tx1"/>
              </a:solidFill>
              <a:latin typeface="黑体" panose="02010609060101010101" pitchFamily="49" charset="-122"/>
              <a:ea typeface="黑体" panose="02010609060101010101" pitchFamily="49" charset="-122"/>
            </a:endParaRPr>
          </a:p>
          <a:p>
            <a:pPr>
              <a:lnSpc>
                <a:spcPct val="110000"/>
              </a:lnSpc>
              <a:spcBef>
                <a:spcPts val="1200"/>
              </a:spcBef>
              <a:buClr>
                <a:srgbClr val="0000FF"/>
              </a:buClr>
              <a:buFont typeface="Wingdings" panose="05000000000000000000" pitchFamily="2" charset="2"/>
              <a:buChar char="l"/>
            </a:pPr>
            <a:endParaRPr lang="en-US" altLang="zh-CN" sz="2000" b="0" dirty="0">
              <a:solidFill>
                <a:schemeClr val="tx1"/>
              </a:solidFill>
              <a:latin typeface="黑体" panose="02010609060101010101" pitchFamily="49" charset="-122"/>
              <a:ea typeface="黑体" panose="02010609060101010101" pitchFamily="49" charset="-122"/>
            </a:endParaRPr>
          </a:p>
          <a:p>
            <a:pPr marL="0" lvl="1" indent="0">
              <a:lnSpc>
                <a:spcPct val="110000"/>
              </a:lnSpc>
              <a:spcBef>
                <a:spcPts val="1200"/>
              </a:spcBef>
              <a:buNone/>
            </a:pPr>
            <a:r>
              <a:rPr lang="zh-CN" altLang="en-US" sz="2000" dirty="0">
                <a:solidFill>
                  <a:srgbClr val="0000FF"/>
                </a:solidFill>
                <a:latin typeface="黑体" panose="02010609060101010101" pitchFamily="49" charset="-122"/>
                <a:ea typeface="黑体" panose="02010609060101010101" pitchFamily="49" charset="-122"/>
              </a:rPr>
              <a:t>几何变换模型：</a:t>
            </a:r>
            <a:r>
              <a:rPr lang="zh-CN" altLang="en-US" sz="2000" b="0" dirty="0">
                <a:solidFill>
                  <a:schemeClr val="tx1"/>
                </a:solidFill>
                <a:latin typeface="黑体" panose="02010609060101010101" pitchFamily="49" charset="-122"/>
                <a:ea typeface="黑体" panose="02010609060101010101" pitchFamily="49" charset="-122"/>
              </a:rPr>
              <a:t>建立影像像素坐标和实际地理坐标的构像关系，是实现几何精确校正的基础。</a:t>
            </a:r>
            <a:endParaRPr lang="en-US" altLang="zh-CN" sz="2000" b="0" dirty="0">
              <a:solidFill>
                <a:schemeClr val="tx1"/>
              </a:solidFill>
              <a:latin typeface="黑体" panose="02010609060101010101" pitchFamily="49" charset="-122"/>
              <a:ea typeface="黑体" panose="02010609060101010101" pitchFamily="49" charset="-122"/>
            </a:endParaRPr>
          </a:p>
          <a:p>
            <a:pPr>
              <a:buFont typeface="Wingdings" panose="05000000000000000000" pitchFamily="2" charset="2"/>
              <a:buChar char="l"/>
            </a:pPr>
            <a:endParaRPr lang="en-US" altLang="zh-CN" sz="2400" b="0" dirty="0">
              <a:latin typeface="黑体" panose="02010609060101010101" pitchFamily="49" charset="-122"/>
              <a:ea typeface="黑体" panose="02010609060101010101" pitchFamily="49" charset="-122"/>
            </a:endParaRPr>
          </a:p>
          <a:p>
            <a:pPr lvl="1">
              <a:buFont typeface="Wingdings" panose="05000000000000000000" pitchFamily="2" charset="2"/>
              <a:buChar char="l"/>
            </a:pPr>
            <a:endParaRPr lang="en-US" altLang="zh-CN" b="0" dirty="0">
              <a:latin typeface="黑体" panose="02010609060101010101" pitchFamily="49" charset="-122"/>
              <a:ea typeface="黑体" panose="02010609060101010101" pitchFamily="49" charset="-122"/>
            </a:endParaRPr>
          </a:p>
          <a:p>
            <a:pPr lvl="1">
              <a:buFont typeface="Wingdings" panose="05000000000000000000" pitchFamily="2" charset="2"/>
              <a:buChar char="l"/>
            </a:pPr>
            <a:endParaRPr lang="en-US" altLang="zh-CN" dirty="0">
              <a:latin typeface="黑体" panose="02010609060101010101" pitchFamily="49" charset="-122"/>
              <a:ea typeface="黑体" panose="02010609060101010101" pitchFamily="49" charset="-122"/>
            </a:endParaRPr>
          </a:p>
        </p:txBody>
      </p:sp>
      <p:sp>
        <p:nvSpPr>
          <p:cNvPr id="6" name="圆角矩形 5"/>
          <p:cNvSpPr/>
          <p:nvPr/>
        </p:nvSpPr>
        <p:spPr bwMode="auto">
          <a:xfrm>
            <a:off x="1043608" y="3717032"/>
            <a:ext cx="2880320" cy="2376264"/>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FF0000"/>
              </a:buClr>
              <a:buSzTx/>
              <a:buFont typeface="Wingdings" pitchFamily="2" charset="2"/>
              <a:buChar char="|"/>
              <a:tabLst/>
            </a:pPr>
            <a:endParaRPr kumimoji="0" lang="zh-CN" altLang="en-US" sz="2800" b="0" i="0" u="none" strike="noStrike" cap="none" normalizeH="0" baseline="0">
              <a:ln>
                <a:noFill/>
              </a:ln>
              <a:solidFill>
                <a:schemeClr val="tx1"/>
              </a:solidFill>
              <a:effectLst/>
              <a:latin typeface="Arial" pitchFamily="34" charset="0"/>
              <a:ea typeface="华文彩云" pitchFamily="2" charset="-122"/>
            </a:endParaRPr>
          </a:p>
        </p:txBody>
      </p:sp>
    </p:spTree>
    <p:extLst>
      <p:ext uri="{BB962C8B-B14F-4D97-AF65-F5344CB8AC3E}">
        <p14:creationId xmlns:p14="http://schemas.microsoft.com/office/powerpoint/2010/main" val="3433700500"/>
      </p:ext>
    </p:extLst>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type="title"/>
          </p:nvPr>
        </p:nvSpPr>
        <p:spPr>
          <a:xfrm>
            <a:off x="395288" y="-100013"/>
            <a:ext cx="8229600" cy="1143001"/>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Clr>
                <a:srgbClr val="FF0900"/>
              </a:buClr>
            </a:pPr>
            <a:r>
              <a:rPr lang="zh-CN" altLang="en-US" dirty="0">
                <a:effectLst>
                  <a:outerShdw blurRad="38100" dist="38100" dir="2700000" algn="tl">
                    <a:srgbClr val="C0C0C0"/>
                  </a:outerShdw>
                </a:effectLst>
              </a:rPr>
              <a:t>几何校正处理流程</a:t>
            </a:r>
          </a:p>
        </p:txBody>
      </p:sp>
      <p:pic>
        <p:nvPicPr>
          <p:cNvPr id="243717" name="Picture 5" descr="几何校正流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313" y="1412875"/>
            <a:ext cx="5832475" cy="5278438"/>
          </a:xfrm>
          <a:prstGeom prst="rect">
            <a:avLst/>
          </a:prstGeom>
          <a:noFill/>
          <a:effectLst>
            <a:outerShdw dist="125724" dir="2700000" algn="ctr" rotWithShape="0">
              <a:schemeClr val="tx1">
                <a:alpha val="50000"/>
              </a:schemeClr>
            </a:outerShdw>
          </a:effectLst>
          <a:extLst>
            <a:ext uri="{909E8E84-426E-40DD-AFC4-6F175D3DCCD1}">
              <a14:hiddenFill xmlns:a14="http://schemas.microsoft.com/office/drawing/2010/main">
                <a:solidFill>
                  <a:srgbClr val="FFFFFF"/>
                </a:solidFill>
              </a14:hiddenFill>
            </a:ext>
          </a:extLst>
        </p:spPr>
      </p:pic>
      <p:sp>
        <p:nvSpPr>
          <p:cNvPr id="243721" name="AutoShape 9"/>
          <p:cNvSpPr>
            <a:spLocks noChangeArrowheads="1"/>
          </p:cNvSpPr>
          <p:nvPr/>
        </p:nvSpPr>
        <p:spPr bwMode="gray">
          <a:xfrm rot="5400000">
            <a:off x="6938963" y="4606925"/>
            <a:ext cx="1619250" cy="2574925"/>
          </a:xfrm>
          <a:prstGeom prst="homePlate">
            <a:avLst>
              <a:gd name="adj" fmla="val 25000"/>
            </a:avLst>
          </a:prstGeom>
          <a:gradFill rotWithShape="1">
            <a:gsLst>
              <a:gs pos="0">
                <a:schemeClr val="bg1"/>
              </a:gs>
              <a:gs pos="100000">
                <a:srgbClr val="33CC33"/>
              </a:gs>
            </a:gsLst>
            <a:lin ang="18900000" scaled="1"/>
          </a:gradFill>
          <a:ln>
            <a:noFill/>
          </a:ln>
          <a:effectLst>
            <a:outerShdw dist="71842" dir="2700000" algn="ctr" rotWithShape="0">
              <a:srgbClr val="808080">
                <a:alpha val="50000"/>
              </a:srgbClr>
            </a:outerShdw>
          </a:effectLst>
          <a:extLst>
            <a:ext uri="{91240B29-F687-4F45-9708-019B960494DF}">
              <a14:hiddenLine xmlns:a14="http://schemas.microsoft.com/office/drawing/2010/main" w="12700" algn="ctr">
                <a:solidFill>
                  <a:srgbClr val="292929"/>
                </a:solidFill>
                <a:prstDash val="dash"/>
                <a:miter lim="800000"/>
                <a:headEnd/>
                <a:tailEnd/>
              </a14:hiddenLine>
            </a:ext>
          </a:extLst>
        </p:spPr>
        <p:txBody>
          <a:bodyPr rot="10800000" vert="eaVert" wrap="none" anchor="ctr"/>
          <a:lstStyle/>
          <a:p>
            <a:r>
              <a:rPr lang="zh-CN" altLang="en-US" sz="2000">
                <a:latin typeface="黑体" panose="02010609060101010101" pitchFamily="49" charset="-122"/>
                <a:ea typeface="黑体" panose="02010609060101010101" pitchFamily="49" charset="-122"/>
              </a:rPr>
              <a:t>影像校正</a:t>
            </a:r>
          </a:p>
        </p:txBody>
      </p:sp>
      <p:sp>
        <p:nvSpPr>
          <p:cNvPr id="243720" name="AutoShape 8"/>
          <p:cNvSpPr>
            <a:spLocks noChangeArrowheads="1"/>
          </p:cNvSpPr>
          <p:nvPr/>
        </p:nvSpPr>
        <p:spPr bwMode="gray">
          <a:xfrm rot="5400000">
            <a:off x="6938963" y="3382962"/>
            <a:ext cx="1619250" cy="2574925"/>
          </a:xfrm>
          <a:prstGeom prst="homePlate">
            <a:avLst>
              <a:gd name="adj" fmla="val 25000"/>
            </a:avLst>
          </a:prstGeom>
          <a:gradFill rotWithShape="1">
            <a:gsLst>
              <a:gs pos="0">
                <a:schemeClr val="bg1"/>
              </a:gs>
              <a:gs pos="100000">
                <a:srgbClr val="FFCC00"/>
              </a:gs>
            </a:gsLst>
            <a:lin ang="18900000" scaled="1"/>
          </a:gradFill>
          <a:ln>
            <a:noFill/>
          </a:ln>
          <a:effectLst>
            <a:outerShdw dist="71842" dir="2700000" algn="ctr" rotWithShape="0">
              <a:srgbClr val="808080">
                <a:alpha val="50000"/>
              </a:srgbClr>
            </a:outerShdw>
          </a:effectLst>
          <a:extLst>
            <a:ext uri="{91240B29-F687-4F45-9708-019B960494DF}">
              <a14:hiddenLine xmlns:a14="http://schemas.microsoft.com/office/drawing/2010/main" w="12700" algn="ctr">
                <a:solidFill>
                  <a:srgbClr val="292929"/>
                </a:solidFill>
                <a:prstDash val="dash"/>
                <a:miter lim="800000"/>
                <a:headEnd/>
                <a:tailEnd/>
              </a14:hiddenLine>
            </a:ext>
          </a:extLst>
        </p:spPr>
        <p:txBody>
          <a:bodyPr rot="10800000" vert="eaVert" wrap="none" anchor="ctr"/>
          <a:lstStyle/>
          <a:p>
            <a:r>
              <a:rPr lang="zh-CN" altLang="en-US" sz="2000">
                <a:latin typeface="黑体" panose="02010609060101010101" pitchFamily="49" charset="-122"/>
                <a:ea typeface="黑体" panose="02010609060101010101" pitchFamily="49" charset="-122"/>
              </a:rPr>
              <a:t>校正模型参数计算</a:t>
            </a:r>
          </a:p>
        </p:txBody>
      </p:sp>
      <p:sp>
        <p:nvSpPr>
          <p:cNvPr id="243719" name="AutoShape 7"/>
          <p:cNvSpPr>
            <a:spLocks noChangeArrowheads="1"/>
          </p:cNvSpPr>
          <p:nvPr/>
        </p:nvSpPr>
        <p:spPr bwMode="gray">
          <a:xfrm rot="5400000">
            <a:off x="6938963" y="2159000"/>
            <a:ext cx="1619250" cy="2574925"/>
          </a:xfrm>
          <a:prstGeom prst="homePlate">
            <a:avLst>
              <a:gd name="adj" fmla="val 25000"/>
            </a:avLst>
          </a:prstGeom>
          <a:gradFill rotWithShape="1">
            <a:gsLst>
              <a:gs pos="0">
                <a:schemeClr val="bg1"/>
              </a:gs>
              <a:gs pos="100000">
                <a:schemeClr val="accent2"/>
              </a:gs>
            </a:gsLst>
            <a:lin ang="18900000" scaled="1"/>
          </a:gradFill>
          <a:ln>
            <a:noFill/>
          </a:ln>
          <a:effectLst>
            <a:outerShdw dist="71842" dir="2700000" algn="ctr" rotWithShape="0">
              <a:srgbClr val="808080">
                <a:alpha val="50000"/>
              </a:srgbClr>
            </a:outerShdw>
          </a:effectLst>
          <a:extLst>
            <a:ext uri="{91240B29-F687-4F45-9708-019B960494DF}">
              <a14:hiddenLine xmlns:a14="http://schemas.microsoft.com/office/drawing/2010/main" w="12700" algn="ctr">
                <a:solidFill>
                  <a:srgbClr val="292929"/>
                </a:solidFill>
                <a:prstDash val="dash"/>
                <a:miter lim="800000"/>
                <a:headEnd/>
                <a:tailEnd/>
              </a14:hiddenLine>
            </a:ext>
          </a:extLst>
        </p:spPr>
        <p:txBody>
          <a:bodyPr rot="10800000" vert="eaVert" wrap="none" anchor="ctr"/>
          <a:lstStyle/>
          <a:p>
            <a:r>
              <a:rPr lang="zh-CN" altLang="en-US" sz="2000">
                <a:latin typeface="黑体" panose="02010609060101010101" pitchFamily="49" charset="-122"/>
                <a:ea typeface="黑体" panose="02010609060101010101" pitchFamily="49" charset="-122"/>
              </a:rPr>
              <a:t>获取</a:t>
            </a:r>
            <a:r>
              <a:rPr lang="en-US" altLang="zh-CN" sz="2000">
                <a:latin typeface="黑体" panose="02010609060101010101" pitchFamily="49" charset="-122"/>
                <a:ea typeface="黑体" panose="02010609060101010101" pitchFamily="49" charset="-122"/>
              </a:rPr>
              <a:t>GCPs</a:t>
            </a:r>
          </a:p>
        </p:txBody>
      </p:sp>
      <p:sp>
        <p:nvSpPr>
          <p:cNvPr id="243718" name="AutoShape 6"/>
          <p:cNvSpPr>
            <a:spLocks noChangeArrowheads="1"/>
          </p:cNvSpPr>
          <p:nvPr/>
        </p:nvSpPr>
        <p:spPr bwMode="gray">
          <a:xfrm rot="5400000">
            <a:off x="6938963" y="935037"/>
            <a:ext cx="1619250" cy="2574925"/>
          </a:xfrm>
          <a:prstGeom prst="homePlate">
            <a:avLst>
              <a:gd name="adj" fmla="val 25000"/>
            </a:avLst>
          </a:prstGeom>
          <a:gradFill rotWithShape="1">
            <a:gsLst>
              <a:gs pos="0">
                <a:schemeClr val="bg1"/>
              </a:gs>
              <a:gs pos="100000">
                <a:schemeClr val="folHlink"/>
              </a:gs>
            </a:gsLst>
            <a:lin ang="18900000" scaled="1"/>
          </a:gradFill>
          <a:ln>
            <a:noFill/>
          </a:ln>
          <a:effectLst>
            <a:outerShdw dist="71842" dir="2700000" algn="ctr" rotWithShape="0">
              <a:srgbClr val="808080">
                <a:alpha val="50000"/>
              </a:srgbClr>
            </a:outerShdw>
          </a:effectLst>
          <a:extLst>
            <a:ext uri="{91240B29-F687-4F45-9708-019B960494DF}">
              <a14:hiddenLine xmlns:a14="http://schemas.microsoft.com/office/drawing/2010/main" w="12700" algn="ctr">
                <a:solidFill>
                  <a:srgbClr val="292929"/>
                </a:solidFill>
                <a:prstDash val="dash"/>
                <a:miter lim="800000"/>
                <a:headEnd/>
                <a:tailEnd/>
              </a14:hiddenLine>
            </a:ext>
          </a:extLst>
        </p:spPr>
        <p:txBody>
          <a:bodyPr rot="10800000" vert="eaVert" wrap="none" anchor="ctr"/>
          <a:lstStyle/>
          <a:p>
            <a:r>
              <a:rPr lang="zh-CN" altLang="en-US" sz="2000">
                <a:latin typeface="黑体" panose="02010609060101010101" pitchFamily="49" charset="-122"/>
                <a:ea typeface="黑体" panose="02010609060101010101" pitchFamily="49" charset="-122"/>
              </a:rPr>
              <a:t>获取影像数据</a:t>
            </a:r>
          </a:p>
          <a:p>
            <a:r>
              <a:rPr lang="zh-CN" altLang="en-US" sz="2000">
                <a:latin typeface="黑体" panose="02010609060101010101" pitchFamily="49" charset="-122"/>
                <a:ea typeface="黑体" panose="02010609060101010101" pitchFamily="49" charset="-122"/>
              </a:rPr>
              <a:t>与元数据</a:t>
            </a:r>
          </a:p>
        </p:txBody>
      </p:sp>
    </p:spTree>
    <p:extLst>
      <p:ext uri="{BB962C8B-B14F-4D97-AF65-F5344CB8AC3E}">
        <p14:creationId xmlns:p14="http://schemas.microsoft.com/office/powerpoint/2010/main" val="1678146185"/>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3715"/>
                                        </p:tgtEl>
                                        <p:attrNameLst>
                                          <p:attrName>style.visibility</p:attrName>
                                        </p:attrNameLst>
                                      </p:cBhvr>
                                      <p:to>
                                        <p:strVal val="visible"/>
                                      </p:to>
                                    </p:set>
                                    <p:animEffect transition="in" filter="fade">
                                      <p:cBhvr>
                                        <p:cTn id="7" dur="1000"/>
                                        <p:tgtEl>
                                          <p:spTgt spid="243715"/>
                                        </p:tgtEl>
                                      </p:cBhvr>
                                    </p:animEffect>
                                  </p:childTnLst>
                                </p:cTn>
                              </p:par>
                            </p:childTnLst>
                          </p:cTn>
                        </p:par>
                        <p:par>
                          <p:cTn id="8" fill="hold" nodeType="afterGroup">
                            <p:stCondLst>
                              <p:cond delay="1000"/>
                            </p:stCondLst>
                            <p:childTnLst>
                              <p:par>
                                <p:cTn id="9" presetID="15" presetClass="entr" presetSubtype="0" fill="hold" nodeType="afterEffect">
                                  <p:stCondLst>
                                    <p:cond delay="0"/>
                                  </p:stCondLst>
                                  <p:childTnLst>
                                    <p:set>
                                      <p:cBhvr>
                                        <p:cTn id="10" dur="1" fill="hold">
                                          <p:stCondLst>
                                            <p:cond delay="0"/>
                                          </p:stCondLst>
                                        </p:cTn>
                                        <p:tgtEl>
                                          <p:spTgt spid="243717"/>
                                        </p:tgtEl>
                                        <p:attrNameLst>
                                          <p:attrName>style.visibility</p:attrName>
                                        </p:attrNameLst>
                                      </p:cBhvr>
                                      <p:to>
                                        <p:strVal val="visible"/>
                                      </p:to>
                                    </p:set>
                                    <p:anim calcmode="lin" valueType="num">
                                      <p:cBhvr>
                                        <p:cTn id="11" dur="1000" fill="hold"/>
                                        <p:tgtEl>
                                          <p:spTgt spid="243717"/>
                                        </p:tgtEl>
                                        <p:attrNameLst>
                                          <p:attrName>ppt_w</p:attrName>
                                        </p:attrNameLst>
                                      </p:cBhvr>
                                      <p:tavLst>
                                        <p:tav tm="0">
                                          <p:val>
                                            <p:fltVal val="0"/>
                                          </p:val>
                                        </p:tav>
                                        <p:tav tm="100000">
                                          <p:val>
                                            <p:strVal val="#ppt_w"/>
                                          </p:val>
                                        </p:tav>
                                      </p:tavLst>
                                    </p:anim>
                                    <p:anim calcmode="lin" valueType="num">
                                      <p:cBhvr>
                                        <p:cTn id="12" dur="1000" fill="hold"/>
                                        <p:tgtEl>
                                          <p:spTgt spid="243717"/>
                                        </p:tgtEl>
                                        <p:attrNameLst>
                                          <p:attrName>ppt_h</p:attrName>
                                        </p:attrNameLst>
                                      </p:cBhvr>
                                      <p:tavLst>
                                        <p:tav tm="0">
                                          <p:val>
                                            <p:fltVal val="0"/>
                                          </p:val>
                                        </p:tav>
                                        <p:tav tm="100000">
                                          <p:val>
                                            <p:strVal val="#ppt_h"/>
                                          </p:val>
                                        </p:tav>
                                      </p:tavLst>
                                    </p:anim>
                                    <p:anim calcmode="lin" valueType="num">
                                      <p:cBhvr>
                                        <p:cTn id="13" dur="1000" fill="hold"/>
                                        <p:tgtEl>
                                          <p:spTgt spid="243717"/>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2437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43718"/>
                                        </p:tgtEl>
                                        <p:attrNameLst>
                                          <p:attrName>style.visibility</p:attrName>
                                        </p:attrNameLst>
                                      </p:cBhvr>
                                      <p:to>
                                        <p:strVal val="visible"/>
                                      </p:to>
                                    </p:set>
                                    <p:anim calcmode="lin" valueType="num">
                                      <p:cBhvr additive="base">
                                        <p:cTn id="19" dur="500" fill="hold"/>
                                        <p:tgtEl>
                                          <p:spTgt spid="243718"/>
                                        </p:tgtEl>
                                        <p:attrNameLst>
                                          <p:attrName>ppt_x</p:attrName>
                                        </p:attrNameLst>
                                      </p:cBhvr>
                                      <p:tavLst>
                                        <p:tav tm="0">
                                          <p:val>
                                            <p:strVal val="#ppt_x"/>
                                          </p:val>
                                        </p:tav>
                                        <p:tav tm="100000">
                                          <p:val>
                                            <p:strVal val="#ppt_x"/>
                                          </p:val>
                                        </p:tav>
                                      </p:tavLst>
                                    </p:anim>
                                    <p:anim calcmode="lin" valueType="num">
                                      <p:cBhvr additive="base">
                                        <p:cTn id="20" dur="500" fill="hold"/>
                                        <p:tgtEl>
                                          <p:spTgt spid="243718"/>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43719"/>
                                        </p:tgtEl>
                                        <p:attrNameLst>
                                          <p:attrName>style.visibility</p:attrName>
                                        </p:attrNameLst>
                                      </p:cBhvr>
                                      <p:to>
                                        <p:strVal val="visible"/>
                                      </p:to>
                                    </p:set>
                                    <p:anim calcmode="lin" valueType="num">
                                      <p:cBhvr additive="base">
                                        <p:cTn id="25" dur="500" fill="hold"/>
                                        <p:tgtEl>
                                          <p:spTgt spid="243719"/>
                                        </p:tgtEl>
                                        <p:attrNameLst>
                                          <p:attrName>ppt_x</p:attrName>
                                        </p:attrNameLst>
                                      </p:cBhvr>
                                      <p:tavLst>
                                        <p:tav tm="0">
                                          <p:val>
                                            <p:strVal val="#ppt_x"/>
                                          </p:val>
                                        </p:tav>
                                        <p:tav tm="100000">
                                          <p:val>
                                            <p:strVal val="#ppt_x"/>
                                          </p:val>
                                        </p:tav>
                                      </p:tavLst>
                                    </p:anim>
                                    <p:anim calcmode="lin" valueType="num">
                                      <p:cBhvr additive="base">
                                        <p:cTn id="26" dur="500" fill="hold"/>
                                        <p:tgtEl>
                                          <p:spTgt spid="243719"/>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43720"/>
                                        </p:tgtEl>
                                        <p:attrNameLst>
                                          <p:attrName>style.visibility</p:attrName>
                                        </p:attrNameLst>
                                      </p:cBhvr>
                                      <p:to>
                                        <p:strVal val="visible"/>
                                      </p:to>
                                    </p:set>
                                    <p:anim calcmode="lin" valueType="num">
                                      <p:cBhvr additive="base">
                                        <p:cTn id="31" dur="500" fill="hold"/>
                                        <p:tgtEl>
                                          <p:spTgt spid="243720"/>
                                        </p:tgtEl>
                                        <p:attrNameLst>
                                          <p:attrName>ppt_x</p:attrName>
                                        </p:attrNameLst>
                                      </p:cBhvr>
                                      <p:tavLst>
                                        <p:tav tm="0">
                                          <p:val>
                                            <p:strVal val="#ppt_x"/>
                                          </p:val>
                                        </p:tav>
                                        <p:tav tm="100000">
                                          <p:val>
                                            <p:strVal val="#ppt_x"/>
                                          </p:val>
                                        </p:tav>
                                      </p:tavLst>
                                    </p:anim>
                                    <p:anim calcmode="lin" valueType="num">
                                      <p:cBhvr additive="base">
                                        <p:cTn id="32" dur="500" fill="hold"/>
                                        <p:tgtEl>
                                          <p:spTgt spid="243720"/>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43721"/>
                                        </p:tgtEl>
                                        <p:attrNameLst>
                                          <p:attrName>style.visibility</p:attrName>
                                        </p:attrNameLst>
                                      </p:cBhvr>
                                      <p:to>
                                        <p:strVal val="visible"/>
                                      </p:to>
                                    </p:set>
                                    <p:anim calcmode="lin" valueType="num">
                                      <p:cBhvr additive="base">
                                        <p:cTn id="37" dur="500" fill="hold"/>
                                        <p:tgtEl>
                                          <p:spTgt spid="243721"/>
                                        </p:tgtEl>
                                        <p:attrNameLst>
                                          <p:attrName>ppt_x</p:attrName>
                                        </p:attrNameLst>
                                      </p:cBhvr>
                                      <p:tavLst>
                                        <p:tav tm="0">
                                          <p:val>
                                            <p:strVal val="#ppt_x"/>
                                          </p:val>
                                        </p:tav>
                                        <p:tav tm="100000">
                                          <p:val>
                                            <p:strVal val="#ppt_x"/>
                                          </p:val>
                                        </p:tav>
                                      </p:tavLst>
                                    </p:anim>
                                    <p:anim calcmode="lin" valueType="num">
                                      <p:cBhvr additive="base">
                                        <p:cTn id="38" dur="500" fill="hold"/>
                                        <p:tgtEl>
                                          <p:spTgt spid="2437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p:bldP spid="243721" grpId="0" animBg="1"/>
      <p:bldP spid="243720" grpId="0" animBg="1"/>
      <p:bldP spid="243719" grpId="0" animBg="1"/>
      <p:bldP spid="2437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获取地面控制点</a:t>
            </a:r>
          </a:p>
        </p:txBody>
      </p:sp>
      <p:sp>
        <p:nvSpPr>
          <p:cNvPr id="4" name="Rectangle 2"/>
          <p:cNvSpPr>
            <a:spLocks noGrp="1" noChangeArrowheads="1"/>
          </p:cNvSpPr>
          <p:nvPr>
            <p:ph idx="1"/>
          </p:nvPr>
        </p:nvSpPr>
        <p:spPr/>
        <p:txBody>
          <a:bodyPr/>
          <a:lstStyle/>
          <a:p>
            <a:pPr>
              <a:lnSpc>
                <a:spcPct val="150000"/>
              </a:lnSpc>
            </a:pPr>
            <a:r>
              <a:rPr lang="zh-CN" altLang="en-US" sz="2400" dirty="0">
                <a:latin typeface="黑体" panose="02010609060101010101" pitchFamily="49" charset="-122"/>
                <a:ea typeface="黑体" panose="02010609060101010101" pitchFamily="49" charset="-122"/>
              </a:rPr>
              <a:t>数据来源</a:t>
            </a:r>
          </a:p>
          <a:p>
            <a:pPr marL="457200" lvl="1" indent="0">
              <a:lnSpc>
                <a:spcPct val="150000"/>
              </a:lnSpc>
              <a:buNone/>
            </a:pPr>
            <a:r>
              <a:rPr lang="zh-CN" altLang="en-US" sz="2000" b="0" dirty="0">
                <a:latin typeface="黑体" panose="02010609060101010101" pitchFamily="49" charset="-122"/>
                <a:ea typeface="黑体" panose="02010609060101010101" pitchFamily="49" charset="-122"/>
              </a:rPr>
              <a:t>同名控制点、</a:t>
            </a:r>
            <a:r>
              <a:rPr lang="en-US" altLang="zh-CN" sz="2000" b="0" dirty="0">
                <a:latin typeface="黑体" panose="02010609060101010101" pitchFamily="49" charset="-122"/>
                <a:ea typeface="黑体" panose="02010609060101010101" pitchFamily="49" charset="-122"/>
              </a:rPr>
              <a:t>GPS</a:t>
            </a:r>
            <a:r>
              <a:rPr lang="zh-CN" altLang="en-US" sz="2000" b="0" dirty="0">
                <a:latin typeface="黑体" panose="02010609060101010101" pitchFamily="49" charset="-122"/>
                <a:ea typeface="黑体" panose="02010609060101010101" pitchFamily="49" charset="-122"/>
              </a:rPr>
              <a:t>、航空摄影测量、地形图、</a:t>
            </a:r>
            <a:r>
              <a:rPr lang="en-US" altLang="zh-CN" sz="2000" b="0" dirty="0">
                <a:latin typeface="黑体" panose="02010609060101010101" pitchFamily="49" charset="-122"/>
                <a:ea typeface="黑体" panose="02010609060101010101" pitchFamily="49" charset="-122"/>
              </a:rPr>
              <a:t>GIS</a:t>
            </a:r>
            <a:r>
              <a:rPr lang="zh-CN" altLang="en-US" sz="2000" b="0" dirty="0">
                <a:latin typeface="黑体" panose="02010609060101010101" pitchFamily="49" charset="-122"/>
                <a:ea typeface="黑体" panose="02010609060101010101" pitchFamily="49" charset="-122"/>
              </a:rPr>
              <a:t>数据库、正射校正影像等。 </a:t>
            </a:r>
          </a:p>
          <a:p>
            <a:pPr>
              <a:lnSpc>
                <a:spcPct val="150000"/>
              </a:lnSpc>
            </a:pPr>
            <a:r>
              <a:rPr lang="zh-CN" altLang="en-US" sz="2400" dirty="0">
                <a:latin typeface="黑体" panose="02010609060101010101" pitchFamily="49" charset="-122"/>
                <a:ea typeface="黑体" panose="02010609060101010101" pitchFamily="49" charset="-122"/>
              </a:rPr>
              <a:t>数量与分布</a:t>
            </a:r>
          </a:p>
          <a:p>
            <a:pPr lvl="1">
              <a:lnSpc>
                <a:spcPct val="150000"/>
              </a:lnSpc>
              <a:buFont typeface="Wingdings" panose="05000000000000000000" pitchFamily="2" charset="2"/>
              <a:buChar char="Ø"/>
            </a:pPr>
            <a:r>
              <a:rPr lang="zh-CN" altLang="en-US" sz="2000" b="0" dirty="0">
                <a:latin typeface="黑体" panose="02010609060101010101" pitchFamily="49" charset="-122"/>
                <a:ea typeface="黑体" panose="02010609060101010101" pitchFamily="49" charset="-122"/>
              </a:rPr>
              <a:t>根据模型的需要。如不同阶的多项式模型，越高阶的模型所需要的</a:t>
            </a:r>
            <a:r>
              <a:rPr lang="en-US" altLang="zh-CN" sz="2000" b="0" dirty="0">
                <a:latin typeface="黑体" panose="02010609060101010101" pitchFamily="49" charset="-122"/>
                <a:ea typeface="黑体" panose="02010609060101010101" pitchFamily="49" charset="-122"/>
              </a:rPr>
              <a:t>GCP</a:t>
            </a:r>
            <a:r>
              <a:rPr lang="zh-CN" altLang="en-US" sz="2000" b="0" dirty="0">
                <a:latin typeface="黑体" panose="02010609060101010101" pitchFamily="49" charset="-122"/>
                <a:ea typeface="黑体" panose="02010609060101010101" pitchFamily="49" charset="-122"/>
              </a:rPr>
              <a:t>数量越多； 当</a:t>
            </a:r>
            <a:r>
              <a:rPr lang="en-US" altLang="zh-CN" sz="2000" b="0" dirty="0">
                <a:latin typeface="黑体" panose="02010609060101010101" pitchFamily="49" charset="-122"/>
                <a:ea typeface="黑体" panose="02010609060101010101" pitchFamily="49" charset="-122"/>
              </a:rPr>
              <a:t>GCP</a:t>
            </a:r>
            <a:r>
              <a:rPr lang="zh-CN" altLang="en-US" sz="2000" b="0" dirty="0">
                <a:latin typeface="黑体" panose="02010609060101010101" pitchFamily="49" charset="-122"/>
                <a:ea typeface="黑体" panose="02010609060101010101" pitchFamily="49" charset="-122"/>
              </a:rPr>
              <a:t>数量比模型必须控制点的数量多时，一般要采用平差方法。</a:t>
            </a:r>
          </a:p>
          <a:p>
            <a:pPr lvl="1">
              <a:lnSpc>
                <a:spcPct val="150000"/>
              </a:lnSpc>
              <a:buFont typeface="Wingdings" panose="05000000000000000000" pitchFamily="2" charset="2"/>
              <a:buChar char="Ø"/>
            </a:pPr>
            <a:r>
              <a:rPr lang="zh-CN" altLang="en-US" sz="2000" b="0" dirty="0">
                <a:latin typeface="黑体" panose="02010609060101010101" pitchFamily="49" charset="-122"/>
                <a:ea typeface="黑体" panose="02010609060101010101" pitchFamily="49" charset="-122"/>
              </a:rPr>
              <a:t>要求</a:t>
            </a:r>
            <a:r>
              <a:rPr lang="en-US" altLang="zh-CN" sz="2000" b="0" dirty="0">
                <a:latin typeface="黑体" panose="02010609060101010101" pitchFamily="49" charset="-122"/>
                <a:ea typeface="黑体" panose="02010609060101010101" pitchFamily="49" charset="-122"/>
              </a:rPr>
              <a:t>GCP</a:t>
            </a:r>
            <a:r>
              <a:rPr lang="zh-CN" altLang="en-US" sz="2000" b="0" dirty="0">
                <a:latin typeface="黑体" panose="02010609060101010101" pitchFamily="49" charset="-122"/>
                <a:ea typeface="黑体" panose="02010609060101010101" pitchFamily="49" charset="-122"/>
              </a:rPr>
              <a:t>均匀分布 </a:t>
            </a:r>
          </a:p>
        </p:txBody>
      </p:sp>
    </p:spTree>
    <p:extLst>
      <p:ext uri="{BB962C8B-B14F-4D97-AF65-F5344CB8AC3E}">
        <p14:creationId xmlns:p14="http://schemas.microsoft.com/office/powerpoint/2010/main" val="2989079378"/>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 calcmode="lin" valueType="num">
                                      <p:cBhvr additive="base">
                                        <p:cTn id="1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几何变换模型</a:t>
            </a:r>
          </a:p>
        </p:txBody>
      </p:sp>
      <p:sp>
        <p:nvSpPr>
          <p:cNvPr id="4" name="Rectangle 2"/>
          <p:cNvSpPr>
            <a:spLocks noGrp="1" noChangeArrowheads="1"/>
          </p:cNvSpPr>
          <p:nvPr>
            <p:ph idx="1"/>
          </p:nvPr>
        </p:nvSpPr>
        <p:spPr/>
        <p:txBody>
          <a:bodyPr/>
          <a:lstStyle/>
          <a:p>
            <a:pPr marL="342900" lvl="2" indent="-342900">
              <a:lnSpc>
                <a:spcPct val="150000"/>
              </a:lnSpc>
              <a:buClr>
                <a:srgbClr val="FF0000"/>
              </a:buClr>
              <a:buFont typeface="Wingdings" pitchFamily="2" charset="2"/>
              <a:buChar char="v"/>
            </a:pPr>
            <a:r>
              <a:rPr lang="zh-CN" altLang="en-US" dirty="0">
                <a:solidFill>
                  <a:srgbClr val="0000FF"/>
                </a:solidFill>
                <a:latin typeface="黑体" panose="02010609060101010101" pitchFamily="49" charset="-122"/>
                <a:ea typeface="黑体" panose="02010609060101010101" pitchFamily="49" charset="-122"/>
              </a:rPr>
              <a:t>经验模型</a:t>
            </a:r>
            <a:r>
              <a:rPr lang="zh-CN" altLang="en-US" b="0" dirty="0">
                <a:latin typeface="黑体" panose="02010609060101010101" pitchFamily="49" charset="-122"/>
                <a:ea typeface="黑体" panose="02010609060101010101" pitchFamily="49" charset="-122"/>
              </a:rPr>
              <a:t>：</a:t>
            </a:r>
            <a:r>
              <a:rPr lang="zh-CN" altLang="en-US" sz="2000" b="0" dirty="0">
                <a:latin typeface="黑体" panose="02010609060101010101" pitchFamily="49" charset="-122"/>
                <a:ea typeface="黑体" panose="02010609060101010101" pitchFamily="49" charset="-122"/>
              </a:rPr>
              <a:t>直接采用数学函数的形式来描述地面点和相应像点之间的几何关系</a:t>
            </a:r>
          </a:p>
          <a:p>
            <a:pPr lvl="1">
              <a:lnSpc>
                <a:spcPct val="150000"/>
              </a:lnSpc>
              <a:buFont typeface="Wingdings" panose="05000000000000000000" pitchFamily="2" charset="2"/>
              <a:buChar char="Ø"/>
            </a:pPr>
            <a:r>
              <a:rPr lang="zh-CN" altLang="en-US" sz="2000" b="0" dirty="0">
                <a:latin typeface="黑体" panose="02010609060101010101" pitchFamily="49" charset="-122"/>
                <a:ea typeface="黑体" panose="02010609060101010101" pitchFamily="49" charset="-122"/>
              </a:rPr>
              <a:t>包括</a:t>
            </a:r>
            <a:r>
              <a:rPr lang="zh-CN" altLang="en-US" sz="2000" dirty="0">
                <a:latin typeface="黑体" panose="02010609060101010101" pitchFamily="49" charset="-122"/>
                <a:ea typeface="黑体" panose="02010609060101010101" pitchFamily="49" charset="-122"/>
              </a:rPr>
              <a:t>仿射模型</a:t>
            </a:r>
            <a:r>
              <a:rPr lang="zh-CN" altLang="en-US" sz="2000" b="0" dirty="0">
                <a:latin typeface="黑体" panose="02010609060101010101" pitchFamily="49" charset="-122"/>
                <a:ea typeface="黑体" panose="02010609060101010101" pitchFamily="49" charset="-122"/>
              </a:rPr>
              <a:t>、多项式模型、有理函数模型</a:t>
            </a:r>
          </a:p>
          <a:p>
            <a:pPr lvl="1">
              <a:lnSpc>
                <a:spcPct val="150000"/>
              </a:lnSpc>
              <a:buFont typeface="Wingdings" panose="05000000000000000000" pitchFamily="2" charset="2"/>
              <a:buChar char="Ø"/>
            </a:pPr>
            <a:r>
              <a:rPr lang="zh-CN" altLang="en-US" sz="2000" b="0" dirty="0">
                <a:latin typeface="黑体" panose="02010609060101010101" pitchFamily="49" charset="-122"/>
                <a:ea typeface="黑体" panose="02010609060101010101" pitchFamily="49" charset="-122"/>
              </a:rPr>
              <a:t>不需要知道遥感平台和传感器的参数，一般需要提供大量的</a:t>
            </a:r>
            <a:r>
              <a:rPr lang="en-US" altLang="zh-CN" sz="2000" b="0" dirty="0">
                <a:latin typeface="黑体" panose="02010609060101010101" pitchFamily="49" charset="-122"/>
                <a:ea typeface="黑体" panose="02010609060101010101" pitchFamily="49" charset="-122"/>
              </a:rPr>
              <a:t>GCP</a:t>
            </a:r>
            <a:r>
              <a:rPr lang="zh-CN" altLang="en-US" sz="2000" b="0" dirty="0">
                <a:latin typeface="黑体" panose="02010609060101010101" pitchFamily="49" charset="-122"/>
                <a:ea typeface="黑体" panose="02010609060101010101" pitchFamily="49" charset="-122"/>
              </a:rPr>
              <a:t>信息，适合与在平台和传感器参数未知或者参数不准确的情况</a:t>
            </a:r>
          </a:p>
          <a:p>
            <a:pPr marL="342900" lvl="2" indent="-342900">
              <a:lnSpc>
                <a:spcPct val="150000"/>
              </a:lnSpc>
              <a:buClr>
                <a:srgbClr val="FF0000"/>
              </a:buClr>
              <a:buFont typeface="Wingdings" pitchFamily="2" charset="2"/>
              <a:buChar char="v"/>
            </a:pPr>
            <a:r>
              <a:rPr lang="zh-CN" altLang="en-US" b="0" dirty="0">
                <a:solidFill>
                  <a:srgbClr val="0000FF"/>
                </a:solidFill>
                <a:latin typeface="黑体" panose="02010609060101010101" pitchFamily="49" charset="-122"/>
                <a:ea typeface="黑体" panose="02010609060101010101" pitchFamily="49" charset="-122"/>
              </a:rPr>
              <a:t>物理模型</a:t>
            </a:r>
            <a:r>
              <a:rPr lang="zh-CN" altLang="en-US" b="0" dirty="0">
                <a:latin typeface="黑体" panose="02010609060101010101" pitchFamily="49" charset="-122"/>
                <a:ea typeface="黑体" panose="02010609060101010101" pitchFamily="49" charset="-122"/>
              </a:rPr>
              <a:t>：</a:t>
            </a:r>
            <a:r>
              <a:rPr lang="zh-CN" altLang="en-US" sz="2000" b="0" dirty="0">
                <a:latin typeface="黑体" panose="02010609060101010101" pitchFamily="49" charset="-122"/>
                <a:ea typeface="黑体" panose="02010609060101010101" pitchFamily="49" charset="-122"/>
              </a:rPr>
              <a:t>依据不同传感器成像特性或几何成像关系而建立的校正模型 。</a:t>
            </a:r>
            <a:endParaRPr lang="zh-CN" altLang="en-US" b="0" dirty="0">
              <a:latin typeface="黑体" panose="02010609060101010101" pitchFamily="49" charset="-122"/>
              <a:ea typeface="黑体" panose="02010609060101010101" pitchFamily="49" charset="-122"/>
            </a:endParaRPr>
          </a:p>
          <a:p>
            <a:pPr lvl="1">
              <a:lnSpc>
                <a:spcPct val="150000"/>
              </a:lnSpc>
              <a:buFont typeface="Wingdings" panose="05000000000000000000" pitchFamily="2" charset="2"/>
              <a:buChar char="Ø"/>
            </a:pPr>
            <a:r>
              <a:rPr lang="zh-CN" altLang="en-US" sz="2000" b="0" dirty="0">
                <a:latin typeface="黑体" panose="02010609060101010101" pitchFamily="49" charset="-122"/>
                <a:ea typeface="黑体" panose="02010609060101010101" pitchFamily="49" charset="-122"/>
              </a:rPr>
              <a:t>一般不需要控制点或只需要少量控制点</a:t>
            </a:r>
          </a:p>
          <a:p>
            <a:pPr lvl="1">
              <a:lnSpc>
                <a:spcPct val="150000"/>
              </a:lnSpc>
              <a:buFont typeface="Wingdings" panose="05000000000000000000" pitchFamily="2" charset="2"/>
              <a:buChar char="Ø"/>
            </a:pPr>
            <a:r>
              <a:rPr lang="zh-CN" altLang="en-US" sz="2000" b="0" dirty="0">
                <a:latin typeface="黑体" panose="02010609060101010101" pitchFamily="49" charset="-122"/>
                <a:ea typeface="黑体" panose="02010609060101010101" pitchFamily="49" charset="-122"/>
              </a:rPr>
              <a:t>需要遥感平台和传感器的准确的参数信息</a:t>
            </a:r>
          </a:p>
        </p:txBody>
      </p:sp>
    </p:spTree>
    <p:extLst>
      <p:ext uri="{BB962C8B-B14F-4D97-AF65-F5344CB8AC3E}">
        <p14:creationId xmlns:p14="http://schemas.microsoft.com/office/powerpoint/2010/main" val="1862538538"/>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nodeType="afterEffect">
                                  <p:stCondLst>
                                    <p:cond delay="500"/>
                                  </p:stCondLst>
                                  <p:childTnLst>
                                    <p:set>
                                      <p:cBhvr>
                                        <p:cTn id="19" dur="1" fill="hold">
                                          <p:stCondLst>
                                            <p:cond delay="0"/>
                                          </p:stCondLst>
                                        </p:cTn>
                                        <p:tgtEl>
                                          <p:spTgt spid="4">
                                            <p:txEl>
                                              <p:pRg st="3" end="3"/>
                                            </p:txEl>
                                          </p:spTgt>
                                        </p:tgtEl>
                                        <p:attrNameLst>
                                          <p:attrName>style.visibility</p:attrName>
                                        </p:attrNameLst>
                                      </p:cBhvr>
                                      <p:to>
                                        <p:strVal val="visible"/>
                                      </p:to>
                                    </p:set>
                                    <p:anim calcmode="lin" valueType="num">
                                      <p:cBhvr additive="base">
                                        <p:cTn id="2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500"/>
                                  </p:stCondLst>
                                  <p:childTnLst>
                                    <p:set>
                                      <p:cBhvr>
                                        <p:cTn id="23" dur="1" fill="hold">
                                          <p:stCondLst>
                                            <p:cond delay="0"/>
                                          </p:stCondLst>
                                        </p:cTn>
                                        <p:tgtEl>
                                          <p:spTgt spid="4">
                                            <p:txEl>
                                              <p:pRg st="4" end="4"/>
                                            </p:txEl>
                                          </p:spTgt>
                                        </p:tgtEl>
                                        <p:attrNameLst>
                                          <p:attrName>style.visibility</p:attrName>
                                        </p:attrNameLst>
                                      </p:cBhvr>
                                      <p:to>
                                        <p:strVal val="visible"/>
                                      </p:to>
                                    </p:set>
                                    <p:anim calcmode="lin" valueType="num">
                                      <p:cBhvr additive="base">
                                        <p:cTn id="24"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500"/>
                                  </p:stCondLst>
                                  <p:childTnLst>
                                    <p:set>
                                      <p:cBhvr>
                                        <p:cTn id="27" dur="1" fill="hold">
                                          <p:stCondLst>
                                            <p:cond delay="0"/>
                                          </p:stCondLst>
                                        </p:cTn>
                                        <p:tgtEl>
                                          <p:spTgt spid="4">
                                            <p:txEl>
                                              <p:pRg st="5" end="5"/>
                                            </p:txEl>
                                          </p:spTgt>
                                        </p:tgtEl>
                                        <p:attrNameLst>
                                          <p:attrName>style.visibility</p:attrName>
                                        </p:attrNameLst>
                                      </p:cBhvr>
                                      <p:to>
                                        <p:strVal val="visible"/>
                                      </p:to>
                                    </p:set>
                                    <p:anim calcmode="lin" valueType="num">
                                      <p:cBhvr additive="base">
                                        <p:cTn id="2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仿射模型</a:t>
            </a:r>
          </a:p>
        </p:txBody>
      </p:sp>
      <p:sp>
        <p:nvSpPr>
          <p:cNvPr id="4" name="Rectangle 2"/>
          <p:cNvSpPr txBox="1">
            <a:spLocks noChangeArrowheads="1"/>
          </p:cNvSpPr>
          <p:nvPr/>
        </p:nvSpPr>
        <p:spPr bwMode="auto">
          <a:xfrm>
            <a:off x="468313" y="1196753"/>
            <a:ext cx="8351837" cy="51849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v"/>
              <a:defRPr sz="3200" b="1">
                <a:solidFill>
                  <a:srgbClr val="000000"/>
                </a:solidFill>
                <a:latin typeface="Calibri" pitchFamily="34" charset="0"/>
                <a:ea typeface="黑体" pitchFamily="2" charset="-122"/>
                <a:cs typeface="Calibri" pitchFamily="34" charset="0"/>
              </a:defRPr>
            </a:lvl1pPr>
            <a:lvl2pPr marL="742950" indent="-285750" algn="l" rtl="0" eaLnBrk="0" fontAlgn="base" hangingPunct="0">
              <a:spcBef>
                <a:spcPct val="20000"/>
              </a:spcBef>
              <a:spcAft>
                <a:spcPct val="0"/>
              </a:spcAft>
              <a:buClr>
                <a:srgbClr val="0000FF"/>
              </a:buClr>
              <a:buFont typeface="Wingdings 2" pitchFamily="18" charset="2"/>
              <a:buChar char="ê"/>
              <a:defRPr sz="2800" b="1">
                <a:solidFill>
                  <a:srgbClr val="000000"/>
                </a:solidFill>
                <a:latin typeface="Calibri" pitchFamily="34" charset="0"/>
                <a:ea typeface="宋体" pitchFamily="2" charset="-122"/>
                <a:cs typeface="Calibri" pitchFamily="34" charset="0"/>
              </a:defRPr>
            </a:lvl2pPr>
            <a:lvl3pPr marL="1143000" indent="-228600" algn="l" rtl="0" eaLnBrk="0" fontAlgn="base" hangingPunct="0">
              <a:spcBef>
                <a:spcPct val="20000"/>
              </a:spcBef>
              <a:spcAft>
                <a:spcPct val="0"/>
              </a:spcAft>
              <a:buChar char="•"/>
              <a:defRPr sz="2400" b="1">
                <a:solidFill>
                  <a:srgbClr val="000000"/>
                </a:solidFill>
                <a:latin typeface="Calibri" pitchFamily="34" charset="0"/>
                <a:ea typeface="宋体" pitchFamily="2" charset="-122"/>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ea typeface="宋体" pitchFamily="2" charset="-122"/>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宋体" pitchFamily="2" charset="-122"/>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ct val="150000"/>
              </a:lnSpc>
            </a:pPr>
            <a:r>
              <a:rPr lang="zh-CN" altLang="en-US" sz="2800" kern="0" dirty="0">
                <a:latin typeface="黑体" panose="02010609060101010101" pitchFamily="49" charset="-122"/>
                <a:ea typeface="黑体" panose="02010609060101010101" pitchFamily="49" charset="-122"/>
              </a:rPr>
              <a:t>图像</a:t>
            </a:r>
            <a:r>
              <a:rPr lang="en-US" altLang="zh-CN" sz="2800" kern="0" dirty="0">
                <a:latin typeface="黑体" panose="02010609060101010101" pitchFamily="49" charset="-122"/>
                <a:ea typeface="黑体" panose="02010609060101010101" pitchFamily="49" charset="-122"/>
              </a:rPr>
              <a:t>/</a:t>
            </a:r>
            <a:r>
              <a:rPr lang="zh-CN" altLang="en-US" sz="2800" kern="0" dirty="0">
                <a:latin typeface="黑体" panose="02010609060101010101" pitchFamily="49" charset="-122"/>
                <a:ea typeface="黑体" panose="02010609060101010101" pitchFamily="49" charset="-122"/>
              </a:rPr>
              <a:t>影像几何畸变</a:t>
            </a:r>
          </a:p>
          <a:p>
            <a:pPr marL="457200" lvl="1" indent="0">
              <a:lnSpc>
                <a:spcPct val="150000"/>
              </a:lnSpc>
              <a:buNone/>
            </a:pPr>
            <a:r>
              <a:rPr lang="zh-CN" altLang="en-US" sz="2400" b="0" kern="0" dirty="0">
                <a:latin typeface="黑体" panose="02010609060101010101" pitchFamily="49" charset="-122"/>
                <a:ea typeface="黑体" panose="02010609060101010101" pitchFamily="49" charset="-122"/>
              </a:rPr>
              <a:t>由于遥感影像成像过程的复杂性，影像几何畸变往往是</a:t>
            </a:r>
            <a:r>
              <a:rPr lang="zh-CN" altLang="en-US" sz="2400" b="0" kern="0" dirty="0">
                <a:solidFill>
                  <a:srgbClr val="FF0000"/>
                </a:solidFill>
                <a:latin typeface="黑体" panose="02010609060101010101" pitchFamily="49" charset="-122"/>
                <a:ea typeface="黑体" panose="02010609060101010101" pitchFamily="49" charset="-122"/>
              </a:rPr>
              <a:t>非线性</a:t>
            </a:r>
            <a:r>
              <a:rPr lang="zh-CN" altLang="en-US" sz="2400" b="0" kern="0" dirty="0">
                <a:latin typeface="黑体" panose="02010609060101010101" pitchFamily="49" charset="-122"/>
                <a:ea typeface="黑体" panose="02010609060101010101" pitchFamily="49" charset="-122"/>
              </a:rPr>
              <a:t>的，可以看做是</a:t>
            </a:r>
            <a:r>
              <a:rPr lang="zh-CN" altLang="en-US" sz="2400" b="0" kern="0" dirty="0">
                <a:solidFill>
                  <a:srgbClr val="FF0000"/>
                </a:solidFill>
                <a:latin typeface="黑体" panose="02010609060101010101" pitchFamily="49" charset="-122"/>
                <a:ea typeface="黑体" panose="02010609060101010101" pitchFamily="49" charset="-122"/>
              </a:rPr>
              <a:t>平移、缩放、仿射、偏扭、弯曲以及更高次的基本变形</a:t>
            </a:r>
            <a:r>
              <a:rPr lang="zh-CN" altLang="en-US" sz="2400" b="0" kern="0" dirty="0">
                <a:latin typeface="黑体" panose="02010609060101010101" pitchFamily="49" charset="-122"/>
                <a:ea typeface="黑体" panose="02010609060101010101" pitchFamily="49" charset="-122"/>
              </a:rPr>
              <a:t>的综合作用结果</a:t>
            </a:r>
          </a:p>
        </p:txBody>
      </p:sp>
      <p:sp>
        <p:nvSpPr>
          <p:cNvPr id="5" name="Rectangle 5"/>
          <p:cNvSpPr>
            <a:spLocks noChangeArrowheads="1"/>
          </p:cNvSpPr>
          <p:nvPr/>
        </p:nvSpPr>
        <p:spPr bwMode="gray">
          <a:xfrm>
            <a:off x="0" y="3095625"/>
            <a:ext cx="9144000" cy="0"/>
          </a:xfrm>
          <a:prstGeom prst="rect">
            <a:avLst/>
          </a:prstGeom>
          <a:noFill/>
          <a:ln>
            <a:noFill/>
          </a:ln>
          <a:effectLst/>
          <a:extLst>
            <a:ext uri="{909E8E84-426E-40DD-AFC4-6F175D3DCCD1}">
              <a14:hiddenFill xmlns:a14="http://schemas.microsoft.com/office/drawing/2010/main">
                <a:solidFill>
                  <a:schemeClr val="hlink">
                    <a:alpha val="39999"/>
                  </a:schemeClr>
                </a:solidFill>
              </a14:hiddenFill>
            </a:ex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grpSp>
        <p:nvGrpSpPr>
          <p:cNvPr id="7" name="Group 37"/>
          <p:cNvGrpSpPr>
            <a:grpSpLocks/>
          </p:cNvGrpSpPr>
          <p:nvPr/>
        </p:nvGrpSpPr>
        <p:grpSpPr bwMode="auto">
          <a:xfrm>
            <a:off x="900113" y="3933825"/>
            <a:ext cx="7848600" cy="2305050"/>
            <a:chOff x="295" y="1298"/>
            <a:chExt cx="5170" cy="1769"/>
          </a:xfrm>
        </p:grpSpPr>
        <p:sp>
          <p:nvSpPr>
            <p:cNvPr id="8" name="Rectangle 38"/>
            <p:cNvSpPr>
              <a:spLocks noChangeArrowheads="1"/>
            </p:cNvSpPr>
            <p:nvPr/>
          </p:nvSpPr>
          <p:spPr bwMode="gray">
            <a:xfrm>
              <a:off x="1655" y="2115"/>
              <a:ext cx="3810" cy="952"/>
            </a:xfrm>
            <a:prstGeom prst="rect">
              <a:avLst/>
            </a:prstGeom>
            <a:gradFill rotWithShape="0">
              <a:gsLst>
                <a:gs pos="0">
                  <a:srgbClr val="FFFFFF">
                    <a:gamma/>
                    <a:shade val="84706"/>
                    <a:invGamma/>
                  </a:srgbClr>
                </a:gs>
                <a:gs pos="100000">
                  <a:srgbClr val="FFFFFF"/>
                </a:gs>
              </a:gsLst>
              <a:lin ang="2700000" scaled="1"/>
            </a:gradFill>
            <a:ln>
              <a:noFill/>
            </a:ln>
            <a:effectLst/>
            <a:extLs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lvl1pPr algn="l" defTabSz="-13873163" eaLnBrk="0" hangingPunct="0">
                <a:spcBef>
                  <a:spcPct val="20000"/>
                </a:spcBef>
                <a:buClr>
                  <a:srgbClr val="0000FF"/>
                </a:buClr>
                <a:buSzPct val="95000"/>
                <a:buFont typeface="Wingdings" panose="05000000000000000000" pitchFamily="2" charset="2"/>
                <a:buChar char="v"/>
                <a:defRPr sz="2400">
                  <a:solidFill>
                    <a:schemeClr val="tx1"/>
                  </a:solidFill>
                  <a:latin typeface="Times New Roman" panose="02020603050405020304" pitchFamily="18" charset="0"/>
                  <a:ea typeface="黑体" panose="02010609060101010101" pitchFamily="49" charset="-122"/>
                </a:defRPr>
              </a:lvl1pPr>
              <a:lvl2pPr algn="l" defTabSz="-13873163" eaLnBrk="0" hangingPunct="0">
                <a:spcBef>
                  <a:spcPct val="20000"/>
                </a:spcBef>
                <a:buClr>
                  <a:schemeClr val="folHlink"/>
                </a:buClr>
                <a:buSzPct val="85000"/>
                <a:buFont typeface="Wingdings 2" panose="05020102010507070707" pitchFamily="18" charset="2"/>
                <a:buChar char="³"/>
                <a:defRPr sz="2000" b="1">
                  <a:solidFill>
                    <a:schemeClr val="tx1"/>
                  </a:solidFill>
                  <a:latin typeface="Times New Roman" panose="02020603050405020304" pitchFamily="18" charset="0"/>
                  <a:ea typeface="宋体" panose="02010600030101010101" pitchFamily="2" charset="-122"/>
                </a:defRPr>
              </a:lvl2pPr>
              <a:lvl3pPr algn="l" defTabSz="-13873163" eaLnBrk="0" hangingPunct="0">
                <a:spcBef>
                  <a:spcPct val="20000"/>
                </a:spcBef>
                <a:buClr>
                  <a:schemeClr val="accent2"/>
                </a:buClr>
                <a:buSzPct val="90000"/>
                <a:buFont typeface="Wingdings" panose="05000000000000000000" pitchFamily="2" charset="2"/>
                <a:buChar char="²"/>
                <a:defRPr sz="2000">
                  <a:solidFill>
                    <a:schemeClr val="tx1"/>
                  </a:solidFill>
                  <a:latin typeface="Times New Roman" panose="02020603050405020304" pitchFamily="18" charset="0"/>
                  <a:ea typeface="华文新魏" panose="02010800040101010101" pitchFamily="2" charset="-122"/>
                </a:defRPr>
              </a:lvl3pPr>
              <a:lvl4pPr algn="l" defTabSz="-13873163" eaLnBrk="0" hangingPunct="0">
                <a:spcBef>
                  <a:spcPct val="20000"/>
                </a:spcBef>
                <a:buClr>
                  <a:srgbClr val="0BD0D9"/>
                </a:buClr>
                <a:buSzPct val="65000"/>
                <a:buFont typeface="Wingdings 2" panose="05020102010507070707" pitchFamily="18" charset="2"/>
                <a:buChar char=""/>
                <a:defRPr>
                  <a:solidFill>
                    <a:schemeClr val="tx1"/>
                  </a:solidFill>
                  <a:latin typeface="Constantia" panose="02030602050306030303" pitchFamily="18" charset="0"/>
                  <a:ea typeface="黑体" panose="02010609060101010101" pitchFamily="49" charset="-122"/>
                </a:defRPr>
              </a:lvl4pPr>
              <a:lvl5pPr algn="l" defTabSz="-13873163" eaLnBrk="0" hangingPunct="0">
                <a:spcBef>
                  <a:spcPct val="20000"/>
                </a:spcBef>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5pPr>
              <a:lvl6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6pPr>
              <a:lvl7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7pPr>
              <a:lvl8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8pPr>
              <a:lvl9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9pPr>
            </a:lstStyle>
            <a:p>
              <a:pPr>
                <a:buFont typeface="Wingdings" panose="05000000000000000000" pitchFamily="2" charset="2"/>
                <a:buAutoNum type="arabicPeriod"/>
              </a:pPr>
              <a:endParaRPr lang="zh-CN" altLang="en-US" sz="2000">
                <a:effectLst>
                  <a:outerShdw blurRad="38100" dist="38100" dir="2700000" algn="tl">
                    <a:srgbClr val="C0C0C0"/>
                  </a:outerShdw>
                </a:effectLst>
                <a:ea typeface="宋体" panose="02010600030101010101" pitchFamily="2" charset="-122"/>
              </a:endParaRPr>
            </a:p>
          </p:txBody>
        </p:sp>
        <p:sp>
          <p:nvSpPr>
            <p:cNvPr id="9" name="Rectangle 39"/>
            <p:cNvSpPr>
              <a:spLocks noChangeArrowheads="1"/>
            </p:cNvSpPr>
            <p:nvPr/>
          </p:nvSpPr>
          <p:spPr bwMode="gray">
            <a:xfrm>
              <a:off x="295" y="2115"/>
              <a:ext cx="1360" cy="952"/>
            </a:xfrm>
            <a:prstGeom prst="rect">
              <a:avLst/>
            </a:prstGeom>
            <a:gradFill rotWithShape="1">
              <a:gsLst>
                <a:gs pos="0">
                  <a:schemeClr val="accent2"/>
                </a:gs>
                <a:gs pos="100000">
                  <a:schemeClr val="accent2">
                    <a:gamma/>
                    <a:tint val="51373"/>
                    <a:invGamma/>
                  </a:schemeClr>
                </a:gs>
              </a:gsLst>
              <a:lin ang="5400000" scaled="1"/>
            </a:gradFill>
            <a:ln>
              <a:noFill/>
            </a:ln>
            <a:effectLst/>
            <a:extLs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lvl1pPr algn="l" defTabSz="-13873163" eaLnBrk="0" hangingPunct="0">
                <a:spcBef>
                  <a:spcPct val="20000"/>
                </a:spcBef>
                <a:buClr>
                  <a:srgbClr val="0000FF"/>
                </a:buClr>
                <a:buSzPct val="95000"/>
                <a:buFont typeface="Wingdings" panose="05000000000000000000" pitchFamily="2" charset="2"/>
                <a:buChar char="v"/>
                <a:defRPr sz="2400">
                  <a:solidFill>
                    <a:schemeClr val="tx1"/>
                  </a:solidFill>
                  <a:latin typeface="Times New Roman" panose="02020603050405020304" pitchFamily="18" charset="0"/>
                  <a:ea typeface="黑体" panose="02010609060101010101" pitchFamily="49" charset="-122"/>
                </a:defRPr>
              </a:lvl1pPr>
              <a:lvl2pPr algn="l" defTabSz="-13873163" eaLnBrk="0" hangingPunct="0">
                <a:spcBef>
                  <a:spcPct val="20000"/>
                </a:spcBef>
                <a:buClr>
                  <a:schemeClr val="folHlink"/>
                </a:buClr>
                <a:buSzPct val="85000"/>
                <a:buFont typeface="Wingdings 2" panose="05020102010507070707" pitchFamily="18" charset="2"/>
                <a:buChar char="³"/>
                <a:defRPr sz="2000" b="1">
                  <a:solidFill>
                    <a:schemeClr val="tx1"/>
                  </a:solidFill>
                  <a:latin typeface="Times New Roman" panose="02020603050405020304" pitchFamily="18" charset="0"/>
                  <a:ea typeface="宋体" panose="02010600030101010101" pitchFamily="2" charset="-122"/>
                </a:defRPr>
              </a:lvl2pPr>
              <a:lvl3pPr algn="l" defTabSz="-13873163" eaLnBrk="0" hangingPunct="0">
                <a:spcBef>
                  <a:spcPct val="20000"/>
                </a:spcBef>
                <a:buClr>
                  <a:schemeClr val="accent2"/>
                </a:buClr>
                <a:buSzPct val="90000"/>
                <a:buFont typeface="Wingdings" panose="05000000000000000000" pitchFamily="2" charset="2"/>
                <a:buChar char="²"/>
                <a:defRPr sz="2000">
                  <a:solidFill>
                    <a:schemeClr val="tx1"/>
                  </a:solidFill>
                  <a:latin typeface="Times New Roman" panose="02020603050405020304" pitchFamily="18" charset="0"/>
                  <a:ea typeface="华文新魏" panose="02010800040101010101" pitchFamily="2" charset="-122"/>
                </a:defRPr>
              </a:lvl3pPr>
              <a:lvl4pPr algn="l" defTabSz="-13873163" eaLnBrk="0" hangingPunct="0">
                <a:spcBef>
                  <a:spcPct val="20000"/>
                </a:spcBef>
                <a:buClr>
                  <a:srgbClr val="0BD0D9"/>
                </a:buClr>
                <a:buSzPct val="65000"/>
                <a:buFont typeface="Wingdings 2" panose="05020102010507070707" pitchFamily="18" charset="2"/>
                <a:buChar char=""/>
                <a:defRPr>
                  <a:solidFill>
                    <a:schemeClr val="tx1"/>
                  </a:solidFill>
                  <a:latin typeface="Constantia" panose="02030602050306030303" pitchFamily="18" charset="0"/>
                  <a:ea typeface="黑体" panose="02010609060101010101" pitchFamily="49" charset="-122"/>
                </a:defRPr>
              </a:lvl4pPr>
              <a:lvl5pPr algn="l" defTabSz="-13873163" eaLnBrk="0" hangingPunct="0">
                <a:spcBef>
                  <a:spcPct val="20000"/>
                </a:spcBef>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5pPr>
              <a:lvl6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6pPr>
              <a:lvl7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7pPr>
              <a:lvl8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8pPr>
              <a:lvl9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9pPr>
            </a:lstStyle>
            <a:p>
              <a:pPr algn="ctr">
                <a:buFont typeface="Wingdings" panose="05000000000000000000" pitchFamily="2" charset="2"/>
                <a:buNone/>
              </a:pPr>
              <a:r>
                <a:rPr lang="zh-CN" altLang="en-US" sz="2000"/>
                <a:t>二次变换</a:t>
              </a:r>
            </a:p>
          </p:txBody>
        </p:sp>
        <p:sp>
          <p:nvSpPr>
            <p:cNvPr id="10" name="Rectangle 40"/>
            <p:cNvSpPr>
              <a:spLocks noChangeArrowheads="1"/>
            </p:cNvSpPr>
            <p:nvPr/>
          </p:nvSpPr>
          <p:spPr bwMode="gray">
            <a:xfrm>
              <a:off x="1655" y="1298"/>
              <a:ext cx="3810" cy="817"/>
            </a:xfrm>
            <a:prstGeom prst="rect">
              <a:avLst/>
            </a:prstGeom>
            <a:gradFill rotWithShape="0">
              <a:gsLst>
                <a:gs pos="0">
                  <a:srgbClr val="FFFFFF">
                    <a:gamma/>
                    <a:shade val="84706"/>
                    <a:invGamma/>
                  </a:srgbClr>
                </a:gs>
                <a:gs pos="100000">
                  <a:srgbClr val="FFFFFF"/>
                </a:gs>
              </a:gsLst>
              <a:lin ang="2700000" scaled="1"/>
            </a:gradFill>
            <a:ln>
              <a:noFill/>
            </a:ln>
            <a:effectLst/>
            <a:extLs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lvl1pPr algn="l" defTabSz="-13873163" eaLnBrk="0" hangingPunct="0">
                <a:spcBef>
                  <a:spcPct val="20000"/>
                </a:spcBef>
                <a:buClr>
                  <a:srgbClr val="0000FF"/>
                </a:buClr>
                <a:buSzPct val="95000"/>
                <a:buFont typeface="Wingdings" panose="05000000000000000000" pitchFamily="2" charset="2"/>
                <a:buChar char="v"/>
                <a:defRPr sz="2400">
                  <a:solidFill>
                    <a:schemeClr val="tx1"/>
                  </a:solidFill>
                  <a:latin typeface="Times New Roman" panose="02020603050405020304" pitchFamily="18" charset="0"/>
                  <a:ea typeface="黑体" panose="02010609060101010101" pitchFamily="49" charset="-122"/>
                </a:defRPr>
              </a:lvl1pPr>
              <a:lvl2pPr algn="l" defTabSz="-13873163" eaLnBrk="0" hangingPunct="0">
                <a:spcBef>
                  <a:spcPct val="20000"/>
                </a:spcBef>
                <a:buClr>
                  <a:schemeClr val="folHlink"/>
                </a:buClr>
                <a:buSzPct val="85000"/>
                <a:buFont typeface="Wingdings 2" panose="05020102010507070707" pitchFamily="18" charset="2"/>
                <a:buChar char="³"/>
                <a:defRPr sz="2000" b="1">
                  <a:solidFill>
                    <a:schemeClr val="tx1"/>
                  </a:solidFill>
                  <a:latin typeface="Times New Roman" panose="02020603050405020304" pitchFamily="18" charset="0"/>
                  <a:ea typeface="宋体" panose="02010600030101010101" pitchFamily="2" charset="-122"/>
                </a:defRPr>
              </a:lvl2pPr>
              <a:lvl3pPr algn="l" defTabSz="-13873163" eaLnBrk="0" hangingPunct="0">
                <a:spcBef>
                  <a:spcPct val="20000"/>
                </a:spcBef>
                <a:buClr>
                  <a:schemeClr val="accent2"/>
                </a:buClr>
                <a:buSzPct val="90000"/>
                <a:buFont typeface="Wingdings" panose="05000000000000000000" pitchFamily="2" charset="2"/>
                <a:buChar char="²"/>
                <a:defRPr sz="2000">
                  <a:solidFill>
                    <a:schemeClr val="tx1"/>
                  </a:solidFill>
                  <a:latin typeface="Times New Roman" panose="02020603050405020304" pitchFamily="18" charset="0"/>
                  <a:ea typeface="华文新魏" panose="02010800040101010101" pitchFamily="2" charset="-122"/>
                </a:defRPr>
              </a:lvl3pPr>
              <a:lvl4pPr algn="l" defTabSz="-13873163" eaLnBrk="0" hangingPunct="0">
                <a:spcBef>
                  <a:spcPct val="20000"/>
                </a:spcBef>
                <a:buClr>
                  <a:srgbClr val="0BD0D9"/>
                </a:buClr>
                <a:buSzPct val="65000"/>
                <a:buFont typeface="Wingdings 2" panose="05020102010507070707" pitchFamily="18" charset="2"/>
                <a:buChar char=""/>
                <a:defRPr>
                  <a:solidFill>
                    <a:schemeClr val="tx1"/>
                  </a:solidFill>
                  <a:latin typeface="Constantia" panose="02030602050306030303" pitchFamily="18" charset="0"/>
                  <a:ea typeface="黑体" panose="02010609060101010101" pitchFamily="49" charset="-122"/>
                </a:defRPr>
              </a:lvl4pPr>
              <a:lvl5pPr algn="l" defTabSz="-13873163" eaLnBrk="0" hangingPunct="0">
                <a:spcBef>
                  <a:spcPct val="20000"/>
                </a:spcBef>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5pPr>
              <a:lvl6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6pPr>
              <a:lvl7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7pPr>
              <a:lvl8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8pPr>
              <a:lvl9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9pPr>
            </a:lstStyle>
            <a:p>
              <a:pPr>
                <a:buFont typeface="Wingdings" panose="05000000000000000000" pitchFamily="2" charset="2"/>
                <a:buAutoNum type="arabicPeriod"/>
              </a:pPr>
              <a:endParaRPr lang="zh-CN" altLang="en-US" sz="2000">
                <a:effectLst>
                  <a:outerShdw blurRad="38100" dist="38100" dir="2700000" algn="tl">
                    <a:srgbClr val="C0C0C0"/>
                  </a:outerShdw>
                </a:effectLst>
                <a:ea typeface="宋体" panose="02010600030101010101" pitchFamily="2" charset="-122"/>
              </a:endParaRPr>
            </a:p>
          </p:txBody>
        </p:sp>
        <p:sp>
          <p:nvSpPr>
            <p:cNvPr id="11" name="Rectangle 41"/>
            <p:cNvSpPr>
              <a:spLocks noChangeArrowheads="1"/>
            </p:cNvSpPr>
            <p:nvPr/>
          </p:nvSpPr>
          <p:spPr bwMode="gray">
            <a:xfrm>
              <a:off x="295" y="1298"/>
              <a:ext cx="1360" cy="817"/>
            </a:xfrm>
            <a:prstGeom prst="rect">
              <a:avLst/>
            </a:prstGeom>
            <a:gradFill rotWithShape="1">
              <a:gsLst>
                <a:gs pos="0">
                  <a:schemeClr val="accent2"/>
                </a:gs>
                <a:gs pos="100000">
                  <a:schemeClr val="accent2">
                    <a:gamma/>
                    <a:tint val="51373"/>
                    <a:invGamma/>
                  </a:schemeClr>
                </a:gs>
              </a:gsLst>
              <a:lin ang="5400000" scaled="1"/>
            </a:gradFill>
            <a:ln>
              <a:noFill/>
            </a:ln>
            <a:effectLst/>
            <a:extLs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lvl1pPr algn="l" defTabSz="-13873163" eaLnBrk="0" hangingPunct="0">
                <a:spcBef>
                  <a:spcPct val="20000"/>
                </a:spcBef>
                <a:buClr>
                  <a:srgbClr val="0000FF"/>
                </a:buClr>
                <a:buSzPct val="95000"/>
                <a:buFont typeface="Wingdings" panose="05000000000000000000" pitchFamily="2" charset="2"/>
                <a:buChar char="v"/>
                <a:defRPr sz="2400">
                  <a:solidFill>
                    <a:schemeClr val="tx1"/>
                  </a:solidFill>
                  <a:latin typeface="Times New Roman" panose="02020603050405020304" pitchFamily="18" charset="0"/>
                  <a:ea typeface="黑体" panose="02010609060101010101" pitchFamily="49" charset="-122"/>
                </a:defRPr>
              </a:lvl1pPr>
              <a:lvl2pPr algn="l" defTabSz="-13873163" eaLnBrk="0" hangingPunct="0">
                <a:spcBef>
                  <a:spcPct val="20000"/>
                </a:spcBef>
                <a:buClr>
                  <a:schemeClr val="folHlink"/>
                </a:buClr>
                <a:buSzPct val="85000"/>
                <a:buFont typeface="Wingdings 2" panose="05020102010507070707" pitchFamily="18" charset="2"/>
                <a:buChar char="³"/>
                <a:defRPr sz="2000" b="1">
                  <a:solidFill>
                    <a:schemeClr val="tx1"/>
                  </a:solidFill>
                  <a:latin typeface="Times New Roman" panose="02020603050405020304" pitchFamily="18" charset="0"/>
                  <a:ea typeface="宋体" panose="02010600030101010101" pitchFamily="2" charset="-122"/>
                </a:defRPr>
              </a:lvl2pPr>
              <a:lvl3pPr algn="l" defTabSz="-13873163" eaLnBrk="0" hangingPunct="0">
                <a:spcBef>
                  <a:spcPct val="20000"/>
                </a:spcBef>
                <a:buClr>
                  <a:schemeClr val="accent2"/>
                </a:buClr>
                <a:buSzPct val="90000"/>
                <a:buFont typeface="Wingdings" panose="05000000000000000000" pitchFamily="2" charset="2"/>
                <a:buChar char="²"/>
                <a:defRPr sz="2000">
                  <a:solidFill>
                    <a:schemeClr val="tx1"/>
                  </a:solidFill>
                  <a:latin typeface="Times New Roman" panose="02020603050405020304" pitchFamily="18" charset="0"/>
                  <a:ea typeface="华文新魏" panose="02010800040101010101" pitchFamily="2" charset="-122"/>
                </a:defRPr>
              </a:lvl3pPr>
              <a:lvl4pPr algn="l" defTabSz="-13873163" eaLnBrk="0" hangingPunct="0">
                <a:spcBef>
                  <a:spcPct val="20000"/>
                </a:spcBef>
                <a:buClr>
                  <a:srgbClr val="0BD0D9"/>
                </a:buClr>
                <a:buSzPct val="65000"/>
                <a:buFont typeface="Wingdings 2" panose="05020102010507070707" pitchFamily="18" charset="2"/>
                <a:buChar char=""/>
                <a:defRPr>
                  <a:solidFill>
                    <a:schemeClr val="tx1"/>
                  </a:solidFill>
                  <a:latin typeface="Constantia" panose="02030602050306030303" pitchFamily="18" charset="0"/>
                  <a:ea typeface="黑体" panose="02010609060101010101" pitchFamily="49" charset="-122"/>
                </a:defRPr>
              </a:lvl4pPr>
              <a:lvl5pPr algn="l" defTabSz="-13873163" eaLnBrk="0" hangingPunct="0">
                <a:spcBef>
                  <a:spcPct val="20000"/>
                </a:spcBef>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5pPr>
              <a:lvl6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6pPr>
              <a:lvl7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7pPr>
              <a:lvl8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8pPr>
              <a:lvl9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9pPr>
            </a:lstStyle>
            <a:p>
              <a:pPr algn="ctr">
                <a:buFont typeface="Wingdings" panose="05000000000000000000" pitchFamily="2" charset="2"/>
                <a:buNone/>
              </a:pPr>
              <a:r>
                <a:rPr lang="zh-CN" altLang="en-US" sz="2000"/>
                <a:t>仿射变换</a:t>
              </a:r>
            </a:p>
          </p:txBody>
        </p:sp>
        <p:sp>
          <p:nvSpPr>
            <p:cNvPr id="12" name="Line 42"/>
            <p:cNvSpPr>
              <a:spLocks noChangeShapeType="1"/>
            </p:cNvSpPr>
            <p:nvPr/>
          </p:nvSpPr>
          <p:spPr bwMode="gray">
            <a:xfrm>
              <a:off x="295" y="1298"/>
              <a:ext cx="517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3" name="Line 43"/>
            <p:cNvSpPr>
              <a:spLocks noChangeShapeType="1"/>
            </p:cNvSpPr>
            <p:nvPr/>
          </p:nvSpPr>
          <p:spPr bwMode="gray">
            <a:xfrm>
              <a:off x="295" y="2115"/>
              <a:ext cx="517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4" name="Line 44"/>
            <p:cNvSpPr>
              <a:spLocks noChangeShapeType="1"/>
            </p:cNvSpPr>
            <p:nvPr/>
          </p:nvSpPr>
          <p:spPr bwMode="gray">
            <a:xfrm>
              <a:off x="295" y="3067"/>
              <a:ext cx="517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5" name="Line 45"/>
            <p:cNvSpPr>
              <a:spLocks noChangeShapeType="1"/>
            </p:cNvSpPr>
            <p:nvPr/>
          </p:nvSpPr>
          <p:spPr bwMode="gray">
            <a:xfrm>
              <a:off x="295" y="1298"/>
              <a:ext cx="0" cy="1769"/>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6" name="Line 46"/>
            <p:cNvSpPr>
              <a:spLocks noChangeShapeType="1"/>
            </p:cNvSpPr>
            <p:nvPr/>
          </p:nvSpPr>
          <p:spPr bwMode="gray">
            <a:xfrm>
              <a:off x="1655" y="1298"/>
              <a:ext cx="0" cy="1769"/>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7" name="Line 47"/>
            <p:cNvSpPr>
              <a:spLocks noChangeShapeType="1"/>
            </p:cNvSpPr>
            <p:nvPr/>
          </p:nvSpPr>
          <p:spPr bwMode="gray">
            <a:xfrm>
              <a:off x="5465" y="1298"/>
              <a:ext cx="0" cy="1769"/>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aphicFrame>
          <p:nvGraphicFramePr>
            <p:cNvPr id="18" name="Object 48"/>
            <p:cNvGraphicFramePr>
              <a:graphicFrameLocks noChangeAspect="1"/>
            </p:cNvGraphicFramePr>
            <p:nvPr/>
          </p:nvGraphicFramePr>
          <p:xfrm>
            <a:off x="1882" y="1389"/>
            <a:ext cx="3266" cy="636"/>
          </p:xfrm>
          <a:graphic>
            <a:graphicData uri="http://schemas.openxmlformats.org/presentationml/2006/ole">
              <mc:AlternateContent xmlns:mc="http://schemas.openxmlformats.org/markup-compatibility/2006">
                <mc:Choice xmlns:v="urn:schemas-microsoft-com:vml" Requires="v">
                  <p:oleObj spid="_x0000_s13350" name="公式" r:id="rId3" imgW="2476500" imgH="482600" progId="Equation.3">
                    <p:embed/>
                  </p:oleObj>
                </mc:Choice>
                <mc:Fallback>
                  <p:oleObj name="公式" r:id="rId3" imgW="2476500" imgH="482600" progId="Equation.3">
                    <p:embed/>
                    <p:pic>
                      <p:nvPicPr>
                        <p:cNvPr id="24888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 y="1389"/>
                          <a:ext cx="3266"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49"/>
            <p:cNvGraphicFramePr>
              <a:graphicFrameLocks noChangeAspect="1"/>
            </p:cNvGraphicFramePr>
            <p:nvPr/>
          </p:nvGraphicFramePr>
          <p:xfrm>
            <a:off x="1882" y="2251"/>
            <a:ext cx="3447" cy="672"/>
          </p:xfrm>
          <a:graphic>
            <a:graphicData uri="http://schemas.openxmlformats.org/presentationml/2006/ole">
              <mc:AlternateContent xmlns:mc="http://schemas.openxmlformats.org/markup-compatibility/2006">
                <mc:Choice xmlns:v="urn:schemas-microsoft-com:vml" Requires="v">
                  <p:oleObj spid="_x0000_s13351" r:id="rId5" imgW="2476500" imgH="482600" progId="Equation.3">
                    <p:embed/>
                  </p:oleObj>
                </mc:Choice>
                <mc:Fallback>
                  <p:oleObj r:id="rId5" imgW="2476500" imgH="482600" progId="Equation.3">
                    <p:embed/>
                    <p:pic>
                      <p:nvPicPr>
                        <p:cNvPr id="248881"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2" y="2251"/>
                          <a:ext cx="3447"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284879780"/>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仿射变换</a:t>
            </a:r>
          </a:p>
        </p:txBody>
      </p:sp>
      <p:sp>
        <p:nvSpPr>
          <p:cNvPr id="3" name="内容占位符 2"/>
          <p:cNvSpPr>
            <a:spLocks noGrp="1"/>
          </p:cNvSpPr>
          <p:nvPr>
            <p:ph idx="1"/>
          </p:nvPr>
        </p:nvSpPr>
        <p:spPr/>
        <p:txBody>
          <a:bodyPr/>
          <a:lstStyle/>
          <a:p>
            <a:endParaRPr lang="zh-CN" altLang="en-US" dirty="0"/>
          </a:p>
        </p:txBody>
      </p:sp>
      <p:pic>
        <p:nvPicPr>
          <p:cNvPr id="4" name="Picture 5" descr="t6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1387494"/>
            <a:ext cx="5797550" cy="545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4866560"/>
      </p:ext>
    </p:extLst>
  </p:cSld>
  <p:clrMapOvr>
    <a:masterClrMapping/>
  </p:clrMapOvr>
  <p:transition>
    <p:pull dir="ru"/>
  </p:transition>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地球">
  <a:themeElements>
    <a:clrScheme name="1_地球 3">
      <a:dk1>
        <a:srgbClr val="000000"/>
      </a:dk1>
      <a:lt1>
        <a:srgbClr val="FFFFFF"/>
      </a:lt1>
      <a:dk2>
        <a:srgbClr val="000066"/>
      </a:dk2>
      <a:lt2>
        <a:srgbClr val="969696"/>
      </a:lt2>
      <a:accent1>
        <a:srgbClr val="8BE3AF"/>
      </a:accent1>
      <a:accent2>
        <a:srgbClr val="8DC6FF"/>
      </a:accent2>
      <a:accent3>
        <a:srgbClr val="FFFFFF"/>
      </a:accent3>
      <a:accent4>
        <a:srgbClr val="000000"/>
      </a:accent4>
      <a:accent5>
        <a:srgbClr val="C4EFD4"/>
      </a:accent5>
      <a:accent6>
        <a:srgbClr val="7FB3E7"/>
      </a:accent6>
      <a:hlink>
        <a:srgbClr val="0066CC"/>
      </a:hlink>
      <a:folHlink>
        <a:srgbClr val="25ADBB"/>
      </a:folHlink>
    </a:clrScheme>
    <a:fontScheme name="1_地球">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FF0000"/>
          </a:buClr>
          <a:buSzTx/>
          <a:buFont typeface="Wingdings" pitchFamily="2" charset="2"/>
          <a:buChar char="|"/>
          <a:tabLst/>
          <a:defRPr kumimoji="0" lang="zh-CN" altLang="en-US" sz="2800" b="0" i="0" u="none" strike="noStrike" cap="none" normalizeH="0" baseline="0" smtClean="0">
            <a:ln>
              <a:noFill/>
            </a:ln>
            <a:solidFill>
              <a:schemeClr val="tx1"/>
            </a:solidFill>
            <a:effectLst/>
            <a:latin typeface="Arial" pitchFamily="34" charset="0"/>
            <a:ea typeface="华文彩云"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FF0000"/>
          </a:buClr>
          <a:buSzTx/>
          <a:buFont typeface="Wingdings" pitchFamily="2" charset="2"/>
          <a:buChar char="|"/>
          <a:tabLst/>
          <a:defRPr kumimoji="0" lang="zh-CN" altLang="en-US" sz="2800" b="0" i="0" u="none" strike="noStrike" cap="none" normalizeH="0" baseline="0" smtClean="0">
            <a:ln>
              <a:noFill/>
            </a:ln>
            <a:solidFill>
              <a:schemeClr val="tx1"/>
            </a:solidFill>
            <a:effectLst/>
            <a:latin typeface="Arial" pitchFamily="34" charset="0"/>
            <a:ea typeface="华文彩云" pitchFamily="2" charset="-122"/>
          </a:defRPr>
        </a:defPPr>
      </a:lstStyle>
    </a:lnDef>
  </a:objectDefaults>
  <a:extraClrSchemeLst>
    <a:extraClrScheme>
      <a:clrScheme name="1_地球 1">
        <a:dk1>
          <a:srgbClr val="000000"/>
        </a:dk1>
        <a:lt1>
          <a:srgbClr val="FFFFFF"/>
        </a:lt1>
        <a:dk2>
          <a:srgbClr val="004162"/>
        </a:dk2>
        <a:lt2>
          <a:srgbClr val="777777"/>
        </a:lt2>
        <a:accent1>
          <a:srgbClr val="F2E678"/>
        </a:accent1>
        <a:accent2>
          <a:srgbClr val="33CCCC"/>
        </a:accent2>
        <a:accent3>
          <a:srgbClr val="FFFFFF"/>
        </a:accent3>
        <a:accent4>
          <a:srgbClr val="000000"/>
        </a:accent4>
        <a:accent5>
          <a:srgbClr val="F7F0BE"/>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地球 2">
        <a:dk1>
          <a:srgbClr val="000000"/>
        </a:dk1>
        <a:lt1>
          <a:srgbClr val="FFFFFF"/>
        </a:lt1>
        <a:dk2>
          <a:srgbClr val="333399"/>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6199EB"/>
        </a:folHlink>
      </a:clrScheme>
      <a:clrMap bg1="lt1" tx1="dk1" bg2="lt2" tx2="dk2" accent1="accent1" accent2="accent2" accent3="accent3" accent4="accent4" accent5="accent5" accent6="accent6" hlink="hlink" folHlink="folHlink"/>
    </a:extraClrScheme>
    <a:extraClrScheme>
      <a:clrScheme name="1_地球 3">
        <a:dk1>
          <a:srgbClr val="000000"/>
        </a:dk1>
        <a:lt1>
          <a:srgbClr val="FFFFFF"/>
        </a:lt1>
        <a:dk2>
          <a:srgbClr val="000066"/>
        </a:dk2>
        <a:lt2>
          <a:srgbClr val="969696"/>
        </a:lt2>
        <a:accent1>
          <a:srgbClr val="8BE3AF"/>
        </a:accent1>
        <a:accent2>
          <a:srgbClr val="8DC6FF"/>
        </a:accent2>
        <a:accent3>
          <a:srgbClr val="FFFFFF"/>
        </a:accent3>
        <a:accent4>
          <a:srgbClr val="000000"/>
        </a:accent4>
        <a:accent5>
          <a:srgbClr val="C4EFD4"/>
        </a:accent5>
        <a:accent6>
          <a:srgbClr val="7FB3E7"/>
        </a:accent6>
        <a:hlink>
          <a:srgbClr val="0066CC"/>
        </a:hlink>
        <a:folHlink>
          <a:srgbClr val="25ADB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ofile">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Verdana"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Verdana" pitchFamily="34" charset="0"/>
            <a:ea typeface="楷体_GB2312" pitchFamily="49"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18731</TotalTime>
  <Words>714</Words>
  <Application>Microsoft Office PowerPoint</Application>
  <PresentationFormat>全屏显示(4:3)</PresentationFormat>
  <Paragraphs>115</Paragraphs>
  <Slides>17</Slides>
  <Notes>3</Notes>
  <HiddenSlides>1</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2</vt:i4>
      </vt:variant>
      <vt:variant>
        <vt:lpstr>幻灯片标题</vt:lpstr>
      </vt:variant>
      <vt:variant>
        <vt:i4>17</vt:i4>
      </vt:variant>
    </vt:vector>
  </HeadingPairs>
  <TitlesOfParts>
    <vt:vector size="36" baseType="lpstr">
      <vt:lpstr>굴림</vt:lpstr>
      <vt:lpstr>黑体</vt:lpstr>
      <vt:lpstr>华文彩云</vt:lpstr>
      <vt:lpstr>华文楷体</vt:lpstr>
      <vt:lpstr>华文中宋</vt:lpstr>
      <vt:lpstr>宋体</vt:lpstr>
      <vt:lpstr>微软雅黑</vt:lpstr>
      <vt:lpstr>Arial</vt:lpstr>
      <vt:lpstr>Calibri</vt:lpstr>
      <vt:lpstr>Consolas</vt:lpstr>
      <vt:lpstr>Times New Roman</vt:lpstr>
      <vt:lpstr>Verdana</vt:lpstr>
      <vt:lpstr>Wingdings</vt:lpstr>
      <vt:lpstr>Wingdings 2</vt:lpstr>
      <vt:lpstr>自定义设计方案</vt:lpstr>
      <vt:lpstr>1_地球</vt:lpstr>
      <vt:lpstr>Profile</vt:lpstr>
      <vt:lpstr>公式</vt:lpstr>
      <vt:lpstr>Equation.3</vt:lpstr>
      <vt:lpstr>第6章  几何变换</vt:lpstr>
      <vt:lpstr>主要内容</vt:lpstr>
      <vt:lpstr>为什么要几何校正</vt:lpstr>
      <vt:lpstr>几何变换的概念</vt:lpstr>
      <vt:lpstr>几何校正处理流程</vt:lpstr>
      <vt:lpstr>获取地面控制点</vt:lpstr>
      <vt:lpstr>几何变换模型</vt:lpstr>
      <vt:lpstr>仿射模型</vt:lpstr>
      <vt:lpstr>仿射变换</vt:lpstr>
      <vt:lpstr>PowerPoint 演示文稿</vt:lpstr>
      <vt:lpstr>几何变换的不确定性来源</vt:lpstr>
      <vt:lpstr>几何校正精度评价</vt:lpstr>
      <vt:lpstr>重采样方法</vt:lpstr>
      <vt:lpstr>练习1：对扫描地图做地理参考和校正</vt:lpstr>
      <vt:lpstr>练习2：用ArcScan矢量化栅格线条</vt:lpstr>
      <vt:lpstr>练习3：完成图像到地图的变换</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贫困地区资源环境监测评估与生态价值评价技术</dc:title>
  <dc:creator>Yong Ge</dc:creator>
  <cp:lastModifiedBy>Wang Jianghao</cp:lastModifiedBy>
  <cp:revision>1858</cp:revision>
  <dcterms:created xsi:type="dcterms:W3CDTF">2011-03-29T15:43:51Z</dcterms:created>
  <dcterms:modified xsi:type="dcterms:W3CDTF">2018-10-23T03:38:49Z</dcterms:modified>
</cp:coreProperties>
</file>