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62" autoAdjust="0"/>
  </p:normalViewPr>
  <p:slideViewPr>
    <p:cSldViewPr snapToGrid="0">
      <p:cViewPr varScale="1">
        <p:scale>
          <a:sx n="203" d="100"/>
          <a:sy n="203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59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96881</TotalTime>
  <Words>172</Words>
  <Application>Microsoft Macintosh PowerPoint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方正舒体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1226</cp:revision>
  <dcterms:created xsi:type="dcterms:W3CDTF">2019-12-17T12:03:56Z</dcterms:created>
  <dcterms:modified xsi:type="dcterms:W3CDTF">2021-08-14T05:38:56Z</dcterms:modified>
</cp:coreProperties>
</file>