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ce6faed5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ce6faed5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e6faed5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ce6faed5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ce6faed5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ce6faed5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e6faed5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ce6faed5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ce6faed5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ce6faed5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ce6faed5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ce6faed5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ce6faed5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ce6faed5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e6faed5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e6faed5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e6faed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e6faed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e6faed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e6faed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e6faed5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e6faed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e6faed5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e6faed5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ce6faed5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ce6faed5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e6faed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e6faed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e6faed5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ce6faed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e6faed5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e6faed5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Jianghong 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Transcript -- Combine Transcript Data 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28" y="1771450"/>
            <a:ext cx="6691133" cy="1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Diagnosis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8"/>
            <a:ext cx="2860875" cy="13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725" y="1450051"/>
            <a:ext cx="5074399" cy="312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Combine the data to get the final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1" y="1747729"/>
            <a:ext cx="5883501" cy="2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Combine the data to get the final file 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61" y="1429425"/>
            <a:ext cx="6957476" cy="20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250" y="3546077"/>
            <a:ext cx="6553475" cy="12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Combine the data to get the final file 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4" y="2043075"/>
            <a:ext cx="3437376" cy="20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800" y="2133130"/>
            <a:ext cx="5134598" cy="21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Split training &amp; test data </a:t>
            </a:r>
            <a:r>
              <a:rPr lang="en"/>
              <a:t> 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88" y="1564151"/>
            <a:ext cx="7061027" cy="29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Build the model and predict 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24" y="1473175"/>
            <a:ext cx="4708652" cy="33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/>
          <p:nvPr/>
        </p:nvSpPr>
        <p:spPr>
          <a:xfrm>
            <a:off x="812075" y="4519225"/>
            <a:ext cx="1818900" cy="3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725" y="2531630"/>
            <a:ext cx="5057349" cy="13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3662550" y="2507425"/>
            <a:ext cx="1818900" cy="3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3662550" y="3216100"/>
            <a:ext cx="1818900" cy="3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02900" y="1623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Get the useful information for the training and test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and process the existing files including: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Smoking status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Transcript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Weight, H</a:t>
            </a:r>
            <a:r>
              <a:rPr lang="en" sz="1300"/>
              <a:t>eight, BMI, SystolicBP, DiastolicBP, RespiratoryRate,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Diagnosis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Combine the data together to get the final file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Split training &amp; test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Build the model and predict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Get useful information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0" y="1540000"/>
            <a:ext cx="4470024" cy="217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800" y="1540000"/>
            <a:ext cx="4536576" cy="21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Get info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438" y="1542949"/>
            <a:ext cx="4689126" cy="2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Smoking Dataset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" y="1963200"/>
            <a:ext cx="4083075" cy="23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899" y="1639275"/>
            <a:ext cx="3471649" cy="28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Smoking Dataset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38" y="1800200"/>
            <a:ext cx="6156525" cy="310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Smoking Dataset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1" y="1913620"/>
            <a:ext cx="4868402" cy="17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225" y="2112450"/>
            <a:ext cx="2872549" cy="13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Transcript -- BMI example 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-12692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2" marL="1371600" rtl="0" algn="l">
              <a:spcBef>
                <a:spcPts val="120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Weight,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Height,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BMI,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SystolicBP,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DiastolicBP,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RespiratoryRate, 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49" y="1800202"/>
            <a:ext cx="5586824" cy="299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and process the existing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Transcript -- BMI example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649" y="2170598"/>
            <a:ext cx="5290701" cy="2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