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T Sans Narrow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9d8320c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9d8320c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4a902425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4a9024257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04a2e20b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a04a2e20b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4a9024257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4a9024257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8cba6ff3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8cba6ff3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8cba6ff3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8cba6ff3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Leah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b0c5b382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b0c5b382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8cba6ff3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8cba6ff3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4a90242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4a902425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0c5b3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0c5b3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4a902425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4a902425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a902425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a902425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a902425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a902425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4a902425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4a902425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d8320cb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9d8320cb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d8320cb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9d8320cb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311700" y="1270425"/>
            <a:ext cx="8520600" cy="23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659 Final Project: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Otto &amp; Friends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Hospital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11700" y="41915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Jianghui Li, Chensheng Ma, Leah Mitchell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Know doctors’ visiting history.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view view_doctor_visiting_hisotry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j.doctor_firstname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j.doctor_lastname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doctor_name,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animal_type, k.appointment_date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doctor_animal i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doctors j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j.doctor_id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i.doctor_id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appointments k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k.appointment_assign_doctor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i.doctor_id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j.doctor_firstname, j.doctor_lastname, animal_type, k.appointment_date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view_doctor_visiting_hisotry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75" y="3699550"/>
            <a:ext cx="45434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Model Example Screens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825" y="1003712"/>
            <a:ext cx="2198626" cy="38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925" y="1017725"/>
            <a:ext cx="2198625" cy="384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Model Example Screens - Doctors &amp; Owners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50" y="1083063"/>
            <a:ext cx="2179617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467" y="1083075"/>
            <a:ext cx="21654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Model Flow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l="12901" t="4122" r="9422"/>
          <a:stretch/>
        </p:blipFill>
        <p:spPr>
          <a:xfrm>
            <a:off x="2981625" y="1048275"/>
            <a:ext cx="3511226" cy="38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Model Flow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l="5733" t="12098" r="4821" b="2277"/>
          <a:stretch/>
        </p:blipFill>
        <p:spPr>
          <a:xfrm>
            <a:off x="1615750" y="1118900"/>
            <a:ext cx="5912499" cy="363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6"/>
          <p:cNvCxnSpPr/>
          <p:nvPr/>
        </p:nvCxnSpPr>
        <p:spPr>
          <a:xfrm rot="10800000" flipH="1">
            <a:off x="4439800" y="2452125"/>
            <a:ext cx="616800" cy="9285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Model Flow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l="5730" r="5419"/>
          <a:stretch/>
        </p:blipFill>
        <p:spPr>
          <a:xfrm>
            <a:off x="2401262" y="968300"/>
            <a:ext cx="4341475" cy="405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Reflection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8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ways to build out the database: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in information for Nurses or Office Administrators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Powerapps: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Passwords for login for more security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Calendar view for appointments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Application: Vet Hospital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16200"/>
            <a:ext cx="8520600" cy="3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Stakeholders: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Owners &amp; their pets (patients)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Doctors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Information: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Patient, Owner, and Doctor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Contact information, insurance, type of animal, animals able to treat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Appointments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Who, what, when, where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much, payed or not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40725" y="10341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Relationships, the needed tables, the info we wanted to store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566675"/>
            <a:ext cx="3589900" cy="352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631625"/>
            <a:ext cx="4053075" cy="24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369" y="335756"/>
            <a:ext cx="6007906" cy="463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Model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982" y="321469"/>
            <a:ext cx="5635270" cy="461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Owner I should be able to…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my patients so I can keep track of my animals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 list of my appointments so that I can keep track of my schedule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 list of my bills so I can see what I have had to pay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appointment so that my pet can be treated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3047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Doctor I should be able to…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patients so I can keep track of a patient's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 list of my appointments so I can see my schedule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a new appointment into my schedule so I can treat a patient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sure who is the owner and Check status.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view view_total_bill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j.owner_firstname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j.owner_lastname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'owner name'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k.appointment_time, k.appointment_date,</a:t>
            </a:r>
            <a:r>
              <a:rPr lang="en" sz="9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--when we did the appointment and assign bills</a:t>
            </a:r>
            <a:endParaRPr sz="9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(i.bill_treatment_cost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i.bill_medication_cost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i.bill_insurance_covering)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total_bill,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i.bill_status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bills i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owners j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j.owner_id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i.bill_for_owner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appointments k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k.appointment_id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i.bill_for_appointment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j.owner_firstname, j.owner_lastname, k.appointment_time, k.appointment_date,i.bill_status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3718388"/>
            <a:ext cx="58864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Understand which doctor take care of patients and times of taking care.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view view_appointment_order__by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j.owner_firstname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j.owner_lastname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'owner name'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i.patient_name, k.appointment_date, i.patient_type,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j.owner_firstname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k.appointment_date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)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times_of_appointment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patients i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owners j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j.owner_id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i.patient_owned_by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appointments k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k.appointment_by_patient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i.patient_id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j.owner_firstname, j.owner_lastname, i.patient_name,k.appointment_date,i.patient_type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3945350"/>
            <a:ext cx="49720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Figure out the details about appointments.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view view_appointment_order__by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j.owner_firstname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j.owner_lastname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'owner name'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i.patient_name, k.appointment_date, i.patient_type,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j.owner_firstname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k.appointment_date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)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times_of_appointment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patients i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owners j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j.owner_id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i.patient_owned_by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appointments k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k.appointment_by_patient 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i.patient_id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j.owner_firstname, j.owner_lastname, i.patient_name,k.appointment_date,i.patient_type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3845175"/>
            <a:ext cx="58674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On-screen Show (16:9)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PT Sans Narrow</vt:lpstr>
      <vt:lpstr>Arial</vt:lpstr>
      <vt:lpstr>Courier New</vt:lpstr>
      <vt:lpstr>Open Sans</vt:lpstr>
      <vt:lpstr>Tropic</vt:lpstr>
      <vt:lpstr>IST 659 Final Project: Otto &amp; Friends  Veterinary Hospital</vt:lpstr>
      <vt:lpstr>Problem Application: Vet Hospital</vt:lpstr>
      <vt:lpstr>Requirements</vt:lpstr>
      <vt:lpstr>Conceptual  Model</vt:lpstr>
      <vt:lpstr>Logical Model</vt:lpstr>
      <vt:lpstr>User Stories</vt:lpstr>
      <vt:lpstr>Views</vt:lpstr>
      <vt:lpstr>Views</vt:lpstr>
      <vt:lpstr>Views</vt:lpstr>
      <vt:lpstr>Views</vt:lpstr>
      <vt:lpstr>External Model Example Screens</vt:lpstr>
      <vt:lpstr>External Model Example Screens - Doctors &amp; Owners</vt:lpstr>
      <vt:lpstr>External Model Flow</vt:lpstr>
      <vt:lpstr>External Model Flow</vt:lpstr>
      <vt:lpstr>External Model Flow</vt:lpstr>
      <vt:lpstr>Team Reflection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659 Final Project: Otto &amp; Friends  Veterinary Hospital</dc:title>
  <cp:lastModifiedBy>Leah Mitchell</cp:lastModifiedBy>
  <cp:revision>1</cp:revision>
  <dcterms:modified xsi:type="dcterms:W3CDTF">2021-05-16T20:19:49Z</dcterms:modified>
</cp:coreProperties>
</file>