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52292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Huiyu Jiang, Yanqi Huang, </a:t>
            </a:r>
            <a:r>
              <a:rPr kumimoji="0"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Xinji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Ye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Stat628, Group2</a:t>
            </a: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-6678" y="4308526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Yelp Data Analysis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Main results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0648"/>
          </a:xfrm>
        </p:spPr>
        <p:txBody>
          <a:bodyPr/>
          <a:lstStyle/>
          <a:p>
            <a:pPr lvl="0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Model: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683568" y="4797507"/>
            <a:ext cx="8229600" cy="1069515"/>
          </a:xfrm>
        </p:spPr>
        <p:txBody>
          <a:bodyPr/>
          <a:lstStyle/>
          <a:p>
            <a:r>
              <a:rPr lang="en-US" altLang="ko-KR" sz="2000" dirty="0">
                <a:latin typeface="Arial" pitchFamily="34" charset="0"/>
                <a:cs typeface="Arial" pitchFamily="34" charset="0"/>
              </a:rPr>
              <a:t>Word Feature, </a:t>
            </a:r>
            <a:r>
              <a:rPr lang="en-US" altLang="ko-KR" sz="2000" dirty="0"/>
              <a:t>Statistics, Others</a:t>
            </a:r>
            <a:endParaRPr lang="en-US" altLang="ko-K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7D8B6A0-37D5-4DD1-8D99-CF975E721B87}"/>
              </a:ext>
            </a:extLst>
          </p:cNvPr>
          <p:cNvSpPr txBox="1">
            <a:spLocks/>
          </p:cNvSpPr>
          <p:nvPr/>
        </p:nvSpPr>
        <p:spPr>
          <a:xfrm>
            <a:off x="457200" y="4221088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/>
              <a:t>Features: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2641DCA-22D9-464E-96A2-342EF674F2A2}"/>
              </a:ext>
            </a:extLst>
          </p:cNvPr>
          <p:cNvSpPr txBox="1">
            <a:spLocks/>
          </p:cNvSpPr>
          <p:nvPr/>
        </p:nvSpPr>
        <p:spPr>
          <a:xfrm>
            <a:off x="457200" y="2064906"/>
            <a:ext cx="8229600" cy="1867796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057168D-8E72-46CF-8A1A-3295759B7DCD}"/>
              </a:ext>
            </a:extLst>
          </p:cNvPr>
          <p:cNvSpPr txBox="1">
            <a:spLocks/>
          </p:cNvSpPr>
          <p:nvPr/>
        </p:nvSpPr>
        <p:spPr>
          <a:xfrm>
            <a:off x="657349" y="2296297"/>
            <a:ext cx="8229600" cy="1683871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Use </a:t>
            </a:r>
            <a:r>
              <a:rPr lang="en-US" sz="2000" dirty="0" err="1"/>
              <a:t>xgboost</a:t>
            </a:r>
            <a:r>
              <a:rPr lang="en-US" sz="2000" dirty="0"/>
              <a:t>, linear regression and multilevel classification </a:t>
            </a:r>
          </a:p>
          <a:p>
            <a:r>
              <a:rPr lang="en-US" sz="2000" dirty="0"/>
              <a:t>     to train models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Train set RMSE is about 0.36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Test set RMSE on Kaggle is about 0.708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Feature Engineering Review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051720" y="1268760"/>
            <a:ext cx="6480720" cy="2808312"/>
          </a:xfrm>
        </p:spPr>
        <p:txBody>
          <a:bodyPr/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altLang="ko-KR" sz="2400" dirty="0"/>
              <a:t>Stratified sample 100000 reviews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altLang="ko-KR" sz="2400" dirty="0"/>
              <a:t>Transfer words to stems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altLang="ko-KR" sz="2400" dirty="0"/>
              <a:t>Calculate words’ </a:t>
            </a:r>
            <a:r>
              <a:rPr lang="en-US" altLang="zh-CN" sz="2400" dirty="0"/>
              <a:t>and symbols’ </a:t>
            </a:r>
            <a:r>
              <a:rPr lang="en-US" altLang="ko-KR" sz="2400" dirty="0"/>
              <a:t>frequencies of different stars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altLang="ko-KR" sz="2400" dirty="0"/>
              <a:t>Select (</a:t>
            </a:r>
            <a:r>
              <a:rPr lang="en-US" altLang="ko-KR" sz="2400" dirty="0" err="1"/>
              <a:t>sd</a:t>
            </a:r>
            <a:r>
              <a:rPr lang="en-US" altLang="ko-KR" sz="2400" dirty="0"/>
              <a:t> &gt; 0.15 &amp; ∑frequency &gt; 0.01)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altLang="ko-KR" sz="2400" dirty="0"/>
              <a:t>Clean raw data to generate a sparse matrix</a:t>
            </a: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Model Training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9E841-8A65-4610-B292-2DA7EFE8E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4416038" cy="5184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6B088F-A548-4584-A87B-B2AD38B60F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038" y="1268760"/>
            <a:ext cx="4728920" cy="5184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335DAE-9F36-48C7-8980-53D9654A9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761" y="1272386"/>
            <a:ext cx="1623233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6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Model Comparison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92A2F-D90D-4DEE-AA59-2AD30E1A0D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5220948" cy="5429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0F8767-44EA-4670-8697-88B5E08E7A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196752"/>
            <a:ext cx="5472608" cy="542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7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Summary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0648"/>
          </a:xfrm>
        </p:spPr>
        <p:txBody>
          <a:bodyPr/>
          <a:lstStyle/>
          <a:p>
            <a:pPr lvl="0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Weakness: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7D8B6A0-37D5-4DD1-8D99-CF975E721B87}"/>
              </a:ext>
            </a:extLst>
          </p:cNvPr>
          <p:cNvSpPr txBox="1">
            <a:spLocks/>
          </p:cNvSpPr>
          <p:nvPr/>
        </p:nvSpPr>
        <p:spPr>
          <a:xfrm>
            <a:off x="443350" y="4365103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/>
              <a:t>Strength: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850D84F5-308C-42CF-B820-451A00E282D3}"/>
              </a:ext>
            </a:extLst>
          </p:cNvPr>
          <p:cNvSpPr txBox="1">
            <a:spLocks/>
          </p:cNvSpPr>
          <p:nvPr/>
        </p:nvSpPr>
        <p:spPr>
          <a:xfrm>
            <a:off x="466724" y="2190940"/>
            <a:ext cx="8229600" cy="181908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/>
              <a:t>Relatively few 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/>
              <a:t>Long training time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/>
              <a:t>A single model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538D439-3BF5-48FF-AF89-3AE1C8DABBC6}"/>
              </a:ext>
            </a:extLst>
          </p:cNvPr>
          <p:cNvSpPr txBox="1">
            <a:spLocks/>
          </p:cNvSpPr>
          <p:nvPr/>
        </p:nvSpPr>
        <p:spPr>
          <a:xfrm>
            <a:off x="457200" y="4941168"/>
            <a:ext cx="8229600" cy="106951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Select typical words and symbols</a:t>
            </a:r>
          </a:p>
        </p:txBody>
      </p:sp>
    </p:spTree>
    <p:extLst>
      <p:ext uri="{BB962C8B-B14F-4D97-AF65-F5344CB8AC3E}">
        <p14:creationId xmlns:p14="http://schemas.microsoft.com/office/powerpoint/2010/main" val="1765361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Future Work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0648"/>
          </a:xfrm>
        </p:spPr>
        <p:txBody>
          <a:bodyPr/>
          <a:lstStyle/>
          <a:p>
            <a:pPr lvl="0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If given a second chance, we will: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850D84F5-308C-42CF-B820-451A00E282D3}"/>
              </a:ext>
            </a:extLst>
          </p:cNvPr>
          <p:cNvSpPr txBox="1">
            <a:spLocks/>
          </p:cNvSpPr>
          <p:nvPr/>
        </p:nvSpPr>
        <p:spPr>
          <a:xfrm>
            <a:off x="507010" y="2281710"/>
            <a:ext cx="8229600" cy="3163514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/>
              <a:t>Loose our restrict to choose more useful words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/>
              <a:t>Try some other methods like:</a:t>
            </a:r>
          </a:p>
          <a:p>
            <a:r>
              <a:rPr lang="en-US" altLang="ko-KR" sz="2400" i="1" dirty="0"/>
              <a:t>     Multinomial Logistic Regression</a:t>
            </a:r>
          </a:p>
          <a:p>
            <a:r>
              <a:rPr lang="en-US" altLang="ko-KR" sz="2400" i="1" dirty="0"/>
              <a:t>    </a:t>
            </a:r>
            <a:r>
              <a:rPr lang="en-US" altLang="ko-KR" sz="2400" dirty="0"/>
              <a:t> </a:t>
            </a:r>
            <a:r>
              <a:rPr lang="en-US" altLang="ko-KR" sz="2400" i="1" dirty="0" err="1"/>
              <a:t>kNN</a:t>
            </a:r>
            <a:r>
              <a:rPr lang="en-US" altLang="ko-KR" sz="2400" i="1" dirty="0"/>
              <a:t> classification</a:t>
            </a:r>
          </a:p>
          <a:p>
            <a:r>
              <a:rPr lang="en-US" altLang="ko-KR" sz="2400" i="1" dirty="0"/>
              <a:t>     Support Vector Regression</a:t>
            </a:r>
          </a:p>
          <a:p>
            <a:r>
              <a:rPr lang="en-US" altLang="ko-KR" sz="2400" i="1" dirty="0"/>
              <a:t>     Neural Network (CNN, RNN)</a:t>
            </a:r>
          </a:p>
          <a:p>
            <a:r>
              <a:rPr lang="en-US" altLang="ko-KR" sz="2400" i="1" dirty="0"/>
              <a:t> 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/>
          </a:p>
          <a:p>
            <a:r>
              <a:rPr lang="en-US" altLang="ko-KR" sz="2400" dirty="0"/>
              <a:t>     </a:t>
            </a:r>
            <a:endParaRPr lang="en-US" altLang="ko-KR" sz="2400" i="1" dirty="0"/>
          </a:p>
        </p:txBody>
      </p:sp>
    </p:spTree>
    <p:extLst>
      <p:ext uri="{BB962C8B-B14F-4D97-AF65-F5344CB8AC3E}">
        <p14:creationId xmlns:p14="http://schemas.microsoft.com/office/powerpoint/2010/main" val="249969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156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맑은 고딕</vt:lpstr>
      <vt:lpstr>宋体</vt:lpstr>
      <vt:lpstr>Arial</vt:lpstr>
      <vt:lpstr>Calibri</vt:lpstr>
      <vt:lpstr>Wingdings</vt:lpstr>
      <vt:lpstr>Office Theme</vt:lpstr>
      <vt:lpstr>Custom Design</vt:lpstr>
      <vt:lpstr>PowerPoint Presentation</vt:lpstr>
      <vt:lpstr> Main results</vt:lpstr>
      <vt:lpstr> Feature Engineering Review</vt:lpstr>
      <vt:lpstr> Model Training</vt:lpstr>
      <vt:lpstr> Model Comparison</vt:lpstr>
      <vt:lpstr> Summary</vt:lpstr>
      <vt:lpstr> Future Work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HUIYU JIANG</cp:lastModifiedBy>
  <cp:revision>50</cp:revision>
  <dcterms:created xsi:type="dcterms:W3CDTF">2014-04-01T16:35:38Z</dcterms:created>
  <dcterms:modified xsi:type="dcterms:W3CDTF">2018-03-14T04:43:14Z</dcterms:modified>
</cp:coreProperties>
</file>