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486" r:id="rId4"/>
    <p:sldId id="487" r:id="rId5"/>
    <p:sldId id="451" r:id="rId6"/>
    <p:sldId id="509" r:id="rId7"/>
    <p:sldId id="510" r:id="rId8"/>
    <p:sldId id="452" r:id="rId9"/>
    <p:sldId id="488" r:id="rId10"/>
    <p:sldId id="469" r:id="rId11"/>
    <p:sldId id="470" r:id="rId12"/>
    <p:sldId id="471" r:id="rId13"/>
    <p:sldId id="472" r:id="rId14"/>
    <p:sldId id="453" r:id="rId15"/>
    <p:sldId id="473" r:id="rId16"/>
    <p:sldId id="474" r:id="rId17"/>
    <p:sldId id="475" r:id="rId18"/>
    <p:sldId id="511" r:id="rId19"/>
    <p:sldId id="512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08B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068" autoAdjust="0"/>
  </p:normalViewPr>
  <p:slideViewPr>
    <p:cSldViewPr showGuides="1">
      <p:cViewPr varScale="1">
        <p:scale>
          <a:sx n="105" d="100"/>
          <a:sy n="105" d="100"/>
        </p:scale>
        <p:origin x="1240" y="76"/>
      </p:cViewPr>
      <p:guideLst>
        <p:guide orient="horz" pos="21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F18F93-0ED8-4276-9608-8437450C149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2022/6/19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56319B-C095-4E8A-9B35-125047A4EA4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B438F3-51BA-4621-9145-9C8604F822F0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68"/>
              <a:ext cx="449" cy="299"/>
              <a:chOff x="0" y="0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334"/>
              <a:ext cx="466" cy="299"/>
              <a:chOff x="0" y="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BB438F3-51BA-4621-9145-9C8604F822F0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B7251EE-3581-46C3-A0DA-B6412AA54C8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381000" y="1676400"/>
            <a:ext cx="8458200" cy="1462088"/>
          </a:xfrm>
          <a:ln/>
        </p:spPr>
        <p:txBody>
          <a:bodyPr vert="horz" wrap="square" lIns="91440" tIns="45720" rIns="91440" bIns="45720" anchor="b" anchorCtr="0"/>
          <a:lstStyle/>
          <a:p>
            <a:pPr algn="ctr" eaLnBrk="1" hangingPunct="1">
              <a:buClrTx/>
              <a:buSzTx/>
              <a:buFontTx/>
              <a:buNone/>
            </a:pP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11.Android</a:t>
            </a:r>
            <a:r>
              <a:rPr lang="zh-CN" altLang="en-US" sz="40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事件广播</a:t>
            </a:r>
            <a:b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</a:br>
            <a:r>
              <a:rPr lang="en-US" altLang="zh-CN" sz="4000" b="1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Broadcast  Receiver</a:t>
            </a:r>
            <a:endParaRPr lang="zh-CN" altLang="zh-CN" sz="4000" b="1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1089025" y="2057400"/>
            <a:ext cx="7019925" cy="420688"/>
          </a:xfrm>
          <a:ln/>
        </p:spPr>
        <p:txBody>
          <a:bodyPr vert="horz" wrap="square" lIns="91440" tIns="45720" rIns="91440" bIns="45720" anchor="t" anchorCtr="0"/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动态和静态注册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的具体代码：</a:t>
            </a:r>
            <a:endParaRPr lang="zh-CN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315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152400" y="2971800"/>
            <a:ext cx="6858000" cy="1600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&lt;receiver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android:name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".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mySelfBroadcastReceiver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 &gt;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&lt;intent-filter&gt;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&lt;action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android:name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com.BroadcastSelf.MYSELF_ACTION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 /&gt;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&lt;/intent-filter &gt;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&lt;/receiver &gt;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169863" y="5257800"/>
            <a:ext cx="6865938" cy="990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IntentFilter filter = new IntentFilter("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com.BroadcastSelf.MYSELF_ACTION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");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mySelfBroadcastReceiver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new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mySelfBroadcastReceiver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();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registerReceiver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clsReceiver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filter);</a:t>
            </a:r>
          </a:p>
        </p:txBody>
      </p:sp>
      <p:sp>
        <p:nvSpPr>
          <p:cNvPr id="7" name="椭圆形标注 6"/>
          <p:cNvSpPr/>
          <p:nvPr/>
        </p:nvSpPr>
        <p:spPr bwMode="auto">
          <a:xfrm>
            <a:off x="7162800" y="2438400"/>
            <a:ext cx="1930400" cy="1219200"/>
          </a:xfrm>
          <a:prstGeom prst="wedgeEllipseCallout">
            <a:avLst>
              <a:gd name="adj1" fmla="val -68405"/>
              <a:gd name="adj2" fmla="val 582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静态注册</a:t>
            </a:r>
          </a:p>
        </p:txBody>
      </p:sp>
      <p:sp>
        <p:nvSpPr>
          <p:cNvPr id="8" name="椭圆形标注 7"/>
          <p:cNvSpPr/>
          <p:nvPr/>
        </p:nvSpPr>
        <p:spPr bwMode="auto">
          <a:xfrm>
            <a:off x="7242175" y="4419600"/>
            <a:ext cx="1930400" cy="1219200"/>
          </a:xfrm>
          <a:prstGeom prst="wedgeEllipseCallout">
            <a:avLst>
              <a:gd name="adj1" fmla="val -68405"/>
              <a:gd name="adj2" fmla="val 582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动态注册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2"/>
          <p:cNvSpPr>
            <a:spLocks noGrp="1"/>
          </p:cNvSpPr>
          <p:nvPr>
            <p:ph idx="1"/>
          </p:nvPr>
        </p:nvSpPr>
        <p:spPr>
          <a:xfrm>
            <a:off x="979488" y="2209800"/>
            <a:ext cx="7478712" cy="420688"/>
          </a:xfrm>
          <a:ln/>
        </p:spPr>
        <p:txBody>
          <a:bodyPr vert="horz" wrap="square" lIns="91440" tIns="45720" rIns="91440" bIns="45720" anchor="t" anchorCtr="0"/>
          <a:lstStyle/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BroadCastReciver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的一般步骤：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首先定义一个广播接收器，定义广播接收器类需要继承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基类来实现，并且必须重写其中的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onReceive()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方法，此方法用于响应相应的广播事件处理。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39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1447800" y="4267200"/>
            <a:ext cx="6629400" cy="2057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public class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myBroadcastReceiver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extends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BroadcastReceiver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{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@Override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public void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onReceive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(Context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context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Intent intent) {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// TODO Auto-generated method stub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838200" y="2209800"/>
            <a:ext cx="7021513" cy="420688"/>
          </a:xfrm>
          <a:ln/>
        </p:spPr>
        <p:txBody>
          <a:bodyPr vert="horz" wrap="square" lIns="91440" tIns="45720" rIns="91440" bIns="45720" anchor="t" anchorCtr="0"/>
          <a:lstStyle/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BroadCastReciver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的一般步骤：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然后对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进行注册。可以选择静态注册也可以选择动态注册。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最后使用广播接收器进行广播事件的响应。广播事件的响应同样也有两种方式，一种是主动广播，另外一种是使用系统标准广播。主动广播使用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sendBroadcast()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方法，发送广播，使用注册过的广播接收器接受广播并处理相应事件。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3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/>
          <p:cNvSpPr>
            <a:spLocks noGrp="1"/>
          </p:cNvSpPr>
          <p:nvPr>
            <p:ph idx="1"/>
          </p:nvPr>
        </p:nvSpPr>
        <p:spPr>
          <a:xfrm>
            <a:off x="381000" y="1981200"/>
            <a:ext cx="8305800" cy="4564063"/>
          </a:xfrm>
          <a:ln/>
        </p:spPr>
        <p:txBody>
          <a:bodyPr vert="horz" wrap="square" lIns="91440" tIns="45720" rIns="91440" bIns="45720" anchor="t" anchorCtr="0"/>
          <a:lstStyle/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系统提供了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Context.sendBroadcast()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Context.sendOrderedBroadcast()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两种方法发送广播或有序广播，供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接收并处理。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Context.sendBroadcast()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发送的广播，所有满足条件的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都会执行其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onReceive()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方法来处理响应。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Context.sendOrderedBroadcast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发送的有序广播。会根据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注册时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IntentFilter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的优先级顺序来执行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onReceive()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方法。优先级在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&lt;intent-filter&gt;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android:priority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中声明，也可以在代码中通过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IntentFilter.setPriority()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方法设置。数越大优先级别越高。</a:t>
            </a:r>
          </a:p>
        </p:txBody>
      </p:sp>
      <p:sp>
        <p:nvSpPr>
          <p:cNvPr id="16387" name="TextBox 4"/>
          <p:cNvSpPr txBox="1"/>
          <p:nvPr/>
        </p:nvSpPr>
        <p:spPr>
          <a:xfrm>
            <a:off x="3349625" y="1019175"/>
            <a:ext cx="2038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发送广播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133600"/>
            <a:ext cx="7696200" cy="4564063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Android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sendBroadcast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方法的一般形式：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使用系统标准广播是指使用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Android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系统中定义的标准广播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Action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，这种方式不需要使用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sendBroadcast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方法进行广播发送，而是直接使用已经完成注册的广播接收器进行接受。常用的系统广播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Action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如下表所示。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7411" name="TextBox 4"/>
          <p:cNvSpPr txBox="1"/>
          <p:nvPr/>
        </p:nvSpPr>
        <p:spPr>
          <a:xfrm>
            <a:off x="3349625" y="1019175"/>
            <a:ext cx="2038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发送广播</a:t>
            </a:r>
          </a:p>
        </p:txBody>
      </p:sp>
      <p:sp>
        <p:nvSpPr>
          <p:cNvPr id="2" name="圆角矩形 1"/>
          <p:cNvSpPr/>
          <p:nvPr/>
        </p:nvSpPr>
        <p:spPr bwMode="auto">
          <a:xfrm>
            <a:off x="990600" y="2819400"/>
            <a:ext cx="6400800" cy="1828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Intent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myIntent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=new Intent();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myIntent.setAction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com.BroadcastSelf.MYSELF_ACTION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myIntent.putExtra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strBroadcastMsg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", "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发送内容：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123456</a:t>
            </a:r>
            <a:r>
              <a: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sendBroadcast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myIntent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);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4"/>
          <p:cNvSpPr txBox="1"/>
          <p:nvPr/>
        </p:nvSpPr>
        <p:spPr>
          <a:xfrm>
            <a:off x="3349625" y="1019175"/>
            <a:ext cx="2038350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发送广播</a:t>
            </a:r>
          </a:p>
        </p:txBody>
      </p:sp>
      <p:sp>
        <p:nvSpPr>
          <p:cNvPr id="7" name="矩形 6"/>
          <p:cNvSpPr/>
          <p:nvPr/>
        </p:nvSpPr>
        <p:spPr>
          <a:xfrm>
            <a:off x="1752600" y="1752600"/>
            <a:ext cx="51244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Android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系统中定义的标准广播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2133600"/>
          <a:ext cx="8305800" cy="4389438"/>
        </p:xfrm>
        <a:graphic>
          <a:graphicData uri="http://schemas.openxmlformats.org/drawingml/2006/table">
            <a:tbl>
              <a:tblPr/>
              <a:tblGrid>
                <a:gridCol w="3911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4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标准广播</a:t>
                      </a:r>
                      <a:r>
                        <a:rPr lang="en-US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说明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ACTION_TIME_TICK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时间改变，每分钟发送一次广播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ACTION_TIME_CHANGED</a:t>
                      </a:r>
                      <a:endParaRPr lang="zh-CN" sz="1800" kern="100" dirty="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时间重新设置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ACTION_TIMEZONE_CHANGED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时区改变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ACTION_BOOT_COMPLETED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系统启动完成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ACTION_PACKAGE_ADDED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添加包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ACTION_PACKAGE_CHANGED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改变包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ACTION_PACKAGE_REMOVED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删除包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ACTION_PACKAGE_RESTARTED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重启包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ACTION_PACKAGE_DATA_CLEARED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清理包中数据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ACTION_UID_REMOVED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用户</a:t>
                      </a:r>
                      <a:r>
                        <a:rPr lang="en-US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ID</a:t>
                      </a: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被删除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ACTION_BATTERY_CHANGED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电量改变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ACTION_POWER_CONNECTED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电源连接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ACTION_POWER_DISCONNECTED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电源断开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ACTION_SHUTDOWN</a:t>
                      </a:r>
                      <a:endParaRPr lang="zh-CN" sz="1800" kern="100">
                        <a:latin typeface="华文楷体" panose="02010600040101010101" pitchFamily="2" charset="-122"/>
                        <a:ea typeface="华文楷体" panose="02010600040101010101" pitchFamily="2" charset="-122"/>
                        <a:cs typeface="Times New Roman" panose="02020603050405020304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/>
                        </a:rPr>
                        <a:t>系统关闭</a:t>
                      </a:r>
                    </a:p>
                  </a:txBody>
                  <a:tcPr marL="68582" marR="685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36638" y="3178175"/>
            <a:ext cx="7391400" cy="3679825"/>
          </a:xfrm>
          <a:ln/>
        </p:spPr>
      </p:pic>
      <p:sp>
        <p:nvSpPr>
          <p:cNvPr id="19459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  <p:sp>
        <p:nvSpPr>
          <p:cNvPr id="19460" name="文本框 6"/>
          <p:cNvSpPr txBox="1"/>
          <p:nvPr/>
        </p:nvSpPr>
        <p:spPr>
          <a:xfrm>
            <a:off x="1066800" y="1828800"/>
            <a:ext cx="7543800" cy="161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广播接收者：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、监听信号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、完成相应动作</a:t>
            </a:r>
          </a:p>
        </p:txBody>
      </p:sp>
      <p:sp>
        <p:nvSpPr>
          <p:cNvPr id="19461" name="文本框 7"/>
          <p:cNvSpPr txBox="1"/>
          <p:nvPr/>
        </p:nvSpPr>
        <p:spPr>
          <a:xfrm>
            <a:off x="1905000" y="3429000"/>
            <a:ext cx="133826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广播接收者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  <p:sp>
        <p:nvSpPr>
          <p:cNvPr id="19460" name="文本框 6"/>
          <p:cNvSpPr txBox="1"/>
          <p:nvPr/>
        </p:nvSpPr>
        <p:spPr>
          <a:xfrm>
            <a:off x="533400" y="2362200"/>
            <a:ext cx="7543800" cy="28816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本地广播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前面写的广播都是全局广播！这同样意味着我们APP发出的广播，其他APP都会接收到， 或者其他APP发送的广播，我们的APP也同样会接收到，这样容易引起一些安全性的问题！而 Android中给我们提供了本地广播的机制，使用该机制发出的广播只会在APP内部传播，而且 广播接收者也只能收到本应用发出的广播！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  <p:sp>
        <p:nvSpPr>
          <p:cNvPr id="19460" name="文本框 6"/>
          <p:cNvSpPr txBox="1"/>
          <p:nvPr/>
        </p:nvSpPr>
        <p:spPr>
          <a:xfrm>
            <a:off x="533400" y="2362200"/>
            <a:ext cx="7543800" cy="1035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本地广播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0" indent="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1371283" y="3048000"/>
            <a:ext cx="4543425" cy="1333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1371283" y="4572000"/>
            <a:ext cx="4886325" cy="1524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0772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直译广播，我们举个形象的例子来帮我理解下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，记得以前读书 的时候，每个班级都会有一个挂在墙上的大喇叭，用来广播一些通知，比如，开学要去搬书，广播：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每个班级找几个同学教务处拿书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，发出这个广播后，所有同学都会在同一时刻收到这条广播通知， 收到，但不是每个同学都会去搬书，一般去搬书的都是班里的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大力士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，这群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大力士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"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接到这条 广播后就会动身去把书搬回可是！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 ——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好吧，上面这个就是一个广播传递的一个很形象的例子：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  大喇叭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--&gt;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发送广播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--&gt;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所有学生都能收到广播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--&gt;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大力士处理广播</a:t>
            </a:r>
          </a:p>
        </p:txBody>
      </p:sp>
      <p:sp>
        <p:nvSpPr>
          <p:cNvPr id="5123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381000" y="2133600"/>
            <a:ext cx="8077200" cy="4114800"/>
          </a:xfrm>
          <a:ln/>
        </p:spPr>
        <p:txBody>
          <a:bodyPr vert="horz" wrap="square" lIns="91440" tIns="45720" rIns="91440" bIns="45720" anchor="t" anchorCtr="0"/>
          <a:lstStyle/>
          <a:p>
            <a:pPr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回到我们的概念，其实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就是应用程序间的全局大喇叭，即通信的一个手段， 系统自己在很多时候都会发送广播，比如电量低或者充足，刚启动完，插入耳机，输入法改变等， 发生这些时间，系统都会发送广播，这个叫系统广播，每个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APP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都会收到，如果你想让你的应用在接收到 这个广播的时候做一些操作，比如：系统开机后，运行一些后台服务，这个时候你只需要为你的应用 注册一个用于监视开机的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，当接收到开机广播就可以启动相关任务。当然我们也可以自己发广播，比如：接到服务端推送信息，用户在别处登录，然后应该强制用户下线回到 登陆界面，并提示在别处登录。</a:t>
            </a:r>
          </a:p>
        </p:txBody>
      </p:sp>
      <p:sp>
        <p:nvSpPr>
          <p:cNvPr id="6147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533400" y="2286000"/>
            <a:ext cx="8077200" cy="4114800"/>
          </a:xfrm>
          <a:ln/>
        </p:spPr>
        <p:txBody>
          <a:bodyPr vert="horz" wrap="square" lIns="91440" tIns="45720" rIns="91440" bIns="45720" anchor="t" anchorCtr="0"/>
          <a:lstStyle/>
          <a:p>
            <a:pPr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系统应用程序之间传递信息的一种机制。当系统之间需要传递某些信息时，不是通过诸如单击按钮之类组件来触发事件，而是由系统自身通过系统调用来引发事件。这种系统调用是由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类的实现的，把这种系统调用称为广播。</a:t>
            </a:r>
          </a:p>
          <a:p>
            <a:pPr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BroadcastReceiver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也就是“广播接收者”的意思，顾名思义，它就是用来接收来自系统和应用中的广播信息。</a:t>
            </a:r>
          </a:p>
        </p:txBody>
      </p:sp>
      <p:sp>
        <p:nvSpPr>
          <p:cNvPr id="7171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533400" y="2286000"/>
            <a:ext cx="8077200" cy="4114800"/>
          </a:xfrm>
        </p:spPr>
        <p:txBody>
          <a:bodyPr vert="horz" wrap="square" lIns="91440" tIns="45720" rIns="91440" bIns="45720" anchor="t" anchorCtr="0"/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Android中的广播使用了设计模式中的观察者模式：基于消息的发布/订阅事件模型。因此，Android将广播的发送者 和 接收者 解耦，使得系统方便集成，更易扩展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模型中有3个角色：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消息订阅者（广播接收者）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消息发布者（广播发布者）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消息中心（AMS，即Activity Manager Service）</a:t>
            </a:r>
          </a:p>
        </p:txBody>
      </p:sp>
      <p:sp>
        <p:nvSpPr>
          <p:cNvPr id="7171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304800" y="3352800"/>
            <a:ext cx="8555355" cy="3276516"/>
          </a:xfrm>
        </p:spPr>
        <p:txBody>
          <a:bodyPr vert="horz" wrap="square" lIns="91440" tIns="45720" rIns="91440" bIns="45720" anchor="t" anchorCtr="0"/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1.广播接收者 通过 Binder机制在 AMS 注册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2.广播发送者 通过 Binder 机制向 AMS 发送广播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3.AMS 根据 广播发送者 要求，在已注册列表中，寻找合适的广播接收者寻找依据：IntentFilter / Permission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4.AMS将广播发送到合适的广播接收者相应的消息循环队列中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r>
              <a:rPr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5.广播接收者通过 消息循环 拿到此广播，并回调 onReceive()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SzPct val="80000"/>
              <a:buFont typeface="Wingdings" panose="05000000000000000000" pitchFamily="2" charset="2"/>
              <a:buNone/>
            </a:pPr>
            <a:endParaRPr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1" name="TextBox 2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1828800"/>
            <a:ext cx="5749290" cy="1404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6200" y="2170113"/>
            <a:ext cx="8991600" cy="4459288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的运行机理非常简单。开发过程如下：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开发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的子类，重写其中的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onReceive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注册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对象；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将需要广播的消息封装到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Intent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中，然后调用方法发送出去；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IntentFilter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对象过滤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Intent</a:t>
            </a:r>
            <a:r>
              <a:rPr kumimoji="0" lang="zh-CN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，处理与其匹配的广播。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8195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  <p:pic>
        <p:nvPicPr>
          <p:cNvPr id="1024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6875463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017713"/>
            <a:ext cx="7848600" cy="4383088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注册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的方法有动态注册和静态注册两种：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静态注册。静态注册的特点是，不管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该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应用程序是否处于活动状态，都会进行监听。注册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BroadcastReceiver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&lt;receiver&gt;&lt;/receiver&gt;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标签。然后通过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&lt;intent-filter&gt;&lt;/intent-filter&gt;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标签设置过滤条件。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&lt;receiver&gt;&lt;/receiver&gt;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与其他组件（例如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&lt;activity&gt;&lt;/activity&gt;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）并列位于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&lt;application&gt;&lt;/application&gt;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标签内，为同一个应用程序所用。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动态注册。动态注册是在代码中进行注册，首先定义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IntentFilter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对象，然后在需要注册的地方使用方法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Context.registerReceive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方法注册广播接收器，取消注册使用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Context.unregisterReceive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()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方法。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12291" name="TextBox 4"/>
          <p:cNvSpPr txBox="1"/>
          <p:nvPr/>
        </p:nvSpPr>
        <p:spPr>
          <a:xfrm>
            <a:off x="2286000" y="1019175"/>
            <a:ext cx="4440238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BroadCast Reciver</a:t>
            </a:r>
            <a:r>
              <a:rPr lang="zh-CN" altLang="en-US" sz="36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广播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1420</Words>
  <Application>Microsoft Office PowerPoint</Application>
  <PresentationFormat>全屏显示(4:3)</PresentationFormat>
  <Paragraphs>126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华文楷体</vt:lpstr>
      <vt:lpstr>宋体</vt:lpstr>
      <vt:lpstr>Arial</vt:lpstr>
      <vt:lpstr>Calibri</vt:lpstr>
      <vt:lpstr>Tahoma</vt:lpstr>
      <vt:lpstr>Times New Roman</vt:lpstr>
      <vt:lpstr>Wingdings</vt:lpstr>
      <vt:lpstr>Blends</vt:lpstr>
      <vt:lpstr>1_Blends</vt:lpstr>
      <vt:lpstr>11.Android事件广播 Broadcast  Receiver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mwy</dc:creator>
  <cp:lastModifiedBy>公澳 朱</cp:lastModifiedBy>
  <cp:revision>235</cp:revision>
  <dcterms:created xsi:type="dcterms:W3CDTF">2013-12-26T08:34:05Z</dcterms:created>
  <dcterms:modified xsi:type="dcterms:W3CDTF">2022-06-19T14:56:30Z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2052-11.1.0.11365</vt:lpwstr>
  </property>
  <property fmtid="{D5CDD505-2E9C-101B-9397-08002B2CF9AE}" pid="4" name="ICV">
    <vt:lpwstr>C8DE131E67F94743BD24FA35FC4842A8</vt:lpwstr>
  </property>
</Properties>
</file>