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496" r:id="rId3"/>
    <p:sldId id="695" r:id="rId4"/>
    <p:sldId id="602" r:id="rId5"/>
    <p:sldId id="604" r:id="rId6"/>
    <p:sldId id="499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12" r:id="rId15"/>
    <p:sldId id="513" r:id="rId16"/>
    <p:sldId id="514" r:id="rId17"/>
    <p:sldId id="515" r:id="rId18"/>
    <p:sldId id="696" r:id="rId19"/>
    <p:sldId id="516" r:id="rId20"/>
    <p:sldId id="517" r:id="rId21"/>
    <p:sldId id="518" r:id="rId22"/>
    <p:sldId id="519" r:id="rId23"/>
    <p:sldId id="520" r:id="rId24"/>
    <p:sldId id="521" r:id="rId25"/>
    <p:sldId id="522" r:id="rId26"/>
    <p:sldId id="697" r:id="rId27"/>
    <p:sldId id="698" r:id="rId29"/>
    <p:sldId id="525" r:id="rId30"/>
    <p:sldId id="526" r:id="rId31"/>
    <p:sldId id="611" r:id="rId32"/>
    <p:sldId id="612" r:id="rId33"/>
    <p:sldId id="613" r:id="rId34"/>
    <p:sldId id="529" r:id="rId35"/>
    <p:sldId id="530" r:id="rId36"/>
    <p:sldId id="531" r:id="rId37"/>
    <p:sldId id="532" r:id="rId38"/>
    <p:sldId id="533" r:id="rId39"/>
    <p:sldId id="534" r:id="rId40"/>
    <p:sldId id="626" r:id="rId41"/>
    <p:sldId id="627" r:id="rId42"/>
    <p:sldId id="535" r:id="rId43"/>
    <p:sldId id="536" r:id="rId44"/>
    <p:sldId id="537" r:id="rId45"/>
    <p:sldId id="538" r:id="rId46"/>
    <p:sldId id="539" r:id="rId47"/>
    <p:sldId id="540" r:id="rId48"/>
    <p:sldId id="699" r:id="rId49"/>
    <p:sldId id="609" r:id="rId50"/>
    <p:sldId id="610" r:id="rId51"/>
    <p:sldId id="542" r:id="rId52"/>
    <p:sldId id="543" r:id="rId53"/>
    <p:sldId id="544" r:id="rId54"/>
    <p:sldId id="545" r:id="rId55"/>
    <p:sldId id="628" r:id="rId56"/>
    <p:sldId id="629" r:id="rId57"/>
    <p:sldId id="630" r:id="rId58"/>
    <p:sldId id="631" r:id="rId59"/>
    <p:sldId id="632" r:id="rId60"/>
    <p:sldId id="700" r:id="rId61"/>
    <p:sldId id="634" r:id="rId62"/>
    <p:sldId id="635" r:id="rId63"/>
    <p:sldId id="636" r:id="rId64"/>
    <p:sldId id="637" r:id="rId65"/>
    <p:sldId id="638" r:id="rId66"/>
    <p:sldId id="639" r:id="rId67"/>
    <p:sldId id="640" r:id="rId68"/>
    <p:sldId id="641" r:id="rId69"/>
    <p:sldId id="642" r:id="rId70"/>
    <p:sldId id="643" r:id="rId71"/>
    <p:sldId id="644" r:id="rId72"/>
    <p:sldId id="645" r:id="rId73"/>
    <p:sldId id="646" r:id="rId74"/>
    <p:sldId id="647" r:id="rId75"/>
    <p:sldId id="648" r:id="rId76"/>
    <p:sldId id="702" r:id="rId77"/>
    <p:sldId id="703" r:id="rId78"/>
    <p:sldId id="649" r:id="rId79"/>
    <p:sldId id="650" r:id="rId80"/>
    <p:sldId id="651" r:id="rId81"/>
    <p:sldId id="652" r:id="rId82"/>
    <p:sldId id="653" r:id="rId83"/>
    <p:sldId id="654" r:id="rId84"/>
    <p:sldId id="655" r:id="rId85"/>
    <p:sldId id="707" r:id="rId86"/>
    <p:sldId id="656" r:id="rId87"/>
    <p:sldId id="657" r:id="rId88"/>
    <p:sldId id="658" r:id="rId89"/>
    <p:sldId id="659" r:id="rId90"/>
    <p:sldId id="660" r:id="rId91"/>
    <p:sldId id="661" r:id="rId92"/>
    <p:sldId id="662" r:id="rId93"/>
    <p:sldId id="663" r:id="rId94"/>
    <p:sldId id="664" r:id="rId95"/>
    <p:sldId id="666" r:id="rId96"/>
    <p:sldId id="672" r:id="rId97"/>
    <p:sldId id="673" r:id="rId98"/>
    <p:sldId id="674" r:id="rId99"/>
    <p:sldId id="675" r:id="rId100"/>
    <p:sldId id="676" r:id="rId101"/>
    <p:sldId id="677" r:id="rId102"/>
    <p:sldId id="678" r:id="rId103"/>
    <p:sldId id="679" r:id="rId104"/>
    <p:sldId id="680" r:id="rId105"/>
    <p:sldId id="681" r:id="rId106"/>
    <p:sldId id="682" r:id="rId107"/>
    <p:sldId id="683" r:id="rId108"/>
    <p:sldId id="684" r:id="rId109"/>
    <p:sldId id="685" r:id="rId110"/>
    <p:sldId id="686" r:id="rId111"/>
    <p:sldId id="687" r:id="rId112"/>
    <p:sldId id="688" r:id="rId113"/>
    <p:sldId id="689" r:id="rId11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8"/>
    <p:restoredTop sz="93032"/>
  </p:normalViewPr>
  <p:slideViewPr>
    <p:cSldViewPr showGuides="1">
      <p:cViewPr varScale="1">
        <p:scale>
          <a:sx n="84" d="100"/>
          <a:sy n="84" d="100"/>
        </p:scale>
        <p:origin x="-1152" y="-84"/>
      </p:cViewPr>
      <p:guideLst>
        <p:guide orient="horz" pos="18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03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7" Type="http://schemas.openxmlformats.org/officeDocument/2006/relationships/tableStyles" Target="tableStyles.xml"/><Relationship Id="rId116" Type="http://schemas.openxmlformats.org/officeDocument/2006/relationships/viewProps" Target="viewProps.xml"/><Relationship Id="rId115" Type="http://schemas.openxmlformats.org/officeDocument/2006/relationships/presProps" Target="presProps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image" Target="../media/image47.wmf"/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11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1" Type="http://schemas.openxmlformats.org/officeDocument/2006/relationships/image" Target="../media/image65.wmf"/><Relationship Id="rId10" Type="http://schemas.openxmlformats.org/officeDocument/2006/relationships/image" Target="../media/image64.wmf"/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79.wmf"/><Relationship Id="rId6" Type="http://schemas.openxmlformats.org/officeDocument/2006/relationships/image" Target="../media/image71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88.wmf"/><Relationship Id="rId8" Type="http://schemas.openxmlformats.org/officeDocument/2006/relationships/image" Target="../media/image87.wmf"/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4" Type="http://schemas.openxmlformats.org/officeDocument/2006/relationships/image" Target="../media/image93.wmf"/><Relationship Id="rId13" Type="http://schemas.openxmlformats.org/officeDocument/2006/relationships/image" Target="../media/image92.wmf"/><Relationship Id="rId12" Type="http://schemas.openxmlformats.org/officeDocument/2006/relationships/image" Target="../media/image91.wmf"/><Relationship Id="rId11" Type="http://schemas.openxmlformats.org/officeDocument/2006/relationships/image" Target="../media/image90.wmf"/><Relationship Id="rId10" Type="http://schemas.openxmlformats.org/officeDocument/2006/relationships/image" Target="../media/image89.wmf"/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7" Type="http://schemas.openxmlformats.org/officeDocument/2006/relationships/image" Target="../media/image107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wmf"/><Relationship Id="rId8" Type="http://schemas.openxmlformats.org/officeDocument/2006/relationships/image" Target="../media/image119.wmf"/><Relationship Id="rId7" Type="http://schemas.openxmlformats.org/officeDocument/2006/relationships/image" Target="../media/image118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2" Type="http://schemas.openxmlformats.org/officeDocument/2006/relationships/image" Target="../media/image123.wmf"/><Relationship Id="rId11" Type="http://schemas.openxmlformats.org/officeDocument/2006/relationships/image" Target="../media/image122.wmf"/><Relationship Id="rId10" Type="http://schemas.openxmlformats.org/officeDocument/2006/relationships/image" Target="../media/image121.wmf"/><Relationship Id="rId1" Type="http://schemas.openxmlformats.org/officeDocument/2006/relationships/image" Target="../media/image11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2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1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7" Type="http://schemas.openxmlformats.org/officeDocument/2006/relationships/image" Target="../media/image144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3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8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wmf"/><Relationship Id="rId8" Type="http://schemas.openxmlformats.org/officeDocument/2006/relationships/image" Target="../media/image167.wmf"/><Relationship Id="rId7" Type="http://schemas.openxmlformats.org/officeDocument/2006/relationships/image" Target="../media/image166.wmf"/><Relationship Id="rId6" Type="http://schemas.openxmlformats.org/officeDocument/2006/relationships/image" Target="../media/image165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4" Type="http://schemas.openxmlformats.org/officeDocument/2006/relationships/image" Target="../media/image173.wmf"/><Relationship Id="rId13" Type="http://schemas.openxmlformats.org/officeDocument/2006/relationships/image" Target="../media/image172.wmf"/><Relationship Id="rId12" Type="http://schemas.openxmlformats.org/officeDocument/2006/relationships/image" Target="../media/image171.wmf"/><Relationship Id="rId11" Type="http://schemas.openxmlformats.org/officeDocument/2006/relationships/image" Target="../media/image170.wmf"/><Relationship Id="rId10" Type="http://schemas.openxmlformats.org/officeDocument/2006/relationships/image" Target="../media/image169.wmf"/><Relationship Id="rId1" Type="http://schemas.openxmlformats.org/officeDocument/2006/relationships/image" Target="../media/image15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5.wmf"/><Relationship Id="rId8" Type="http://schemas.openxmlformats.org/officeDocument/2006/relationships/image" Target="../media/image184.wmf"/><Relationship Id="rId7" Type="http://schemas.openxmlformats.org/officeDocument/2006/relationships/image" Target="../media/image183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3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9.wmf"/><Relationship Id="rId4" Type="http://schemas.openxmlformats.org/officeDocument/2006/relationships/image" Target="../media/image188.wmf"/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2.wmf"/></Relationships>
</file>

<file path=ppt/drawings/_rels/vmlDrawing3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7" Type="http://schemas.openxmlformats.org/officeDocument/2006/relationships/image" Target="../media/image202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38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0.wmf"/><Relationship Id="rId6" Type="http://schemas.openxmlformats.org/officeDocument/2006/relationships/image" Target="../media/image209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39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5.wmf"/><Relationship Id="rId4" Type="http://schemas.openxmlformats.org/officeDocument/2006/relationships/image" Target="../media/image214.wmf"/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8.wmf"/><Relationship Id="rId8" Type="http://schemas.openxmlformats.org/officeDocument/2006/relationships/image" Target="../media/image227.wmf"/><Relationship Id="rId7" Type="http://schemas.openxmlformats.org/officeDocument/2006/relationships/image" Target="../media/image226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1" Type="http://schemas.openxmlformats.org/officeDocument/2006/relationships/image" Target="../media/image230.wmf"/><Relationship Id="rId10" Type="http://schemas.openxmlformats.org/officeDocument/2006/relationships/image" Target="../media/image229.wmf"/><Relationship Id="rId1" Type="http://schemas.openxmlformats.org/officeDocument/2006/relationships/image" Target="../media/image222.wmf"/></Relationships>
</file>

<file path=ppt/drawings/_rels/vmlDrawing4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5.wmf"/><Relationship Id="rId4" Type="http://schemas.openxmlformats.org/officeDocument/2006/relationships/image" Target="../media/image234.wmf"/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/Relationships>
</file>

<file path=ppt/drawings/_rels/vmlDrawing4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6.wmf"/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wmf"/><Relationship Id="rId1" Type="http://schemas.openxmlformats.org/officeDocument/2006/relationships/image" Target="../media/image239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0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4.wmf"/></Relationships>
</file>

<file path=ppt/drawings/_rels/vmlDrawing48.vml.rels><?xml version="1.0" encoding="UTF-8" standalone="yes"?>
<Relationships xmlns="http://schemas.openxmlformats.org/package/2006/relationships"><Relationship Id="rId7" Type="http://schemas.openxmlformats.org/officeDocument/2006/relationships/image" Target="../media/image250.wmf"/><Relationship Id="rId6" Type="http://schemas.openxmlformats.org/officeDocument/2006/relationships/image" Target="../media/image249.w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Relationship Id="rId3" Type="http://schemas.openxmlformats.org/officeDocument/2006/relationships/image" Target="../media/image6.wmf"/><Relationship Id="rId2" Type="http://schemas.openxmlformats.org/officeDocument/2006/relationships/image" Target="../media/image246.wmf"/><Relationship Id="rId1" Type="http://schemas.openxmlformats.org/officeDocument/2006/relationships/image" Target="../media/image245.emf"/></Relationships>
</file>

<file path=ppt/drawings/_rels/vmlDrawing49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6.wmf"/><Relationship Id="rId5" Type="http://schemas.openxmlformats.org/officeDocument/2006/relationships/image" Target="../media/image255.wmf"/><Relationship Id="rId4" Type="http://schemas.openxmlformats.org/officeDocument/2006/relationships/image" Target="../media/image254.wmf"/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wmf"/><Relationship Id="rId1" Type="http://schemas.openxmlformats.org/officeDocument/2006/relationships/image" Target="../media/image257.wmf"/></Relationships>
</file>

<file path=ppt/drawings/_rels/vmlDrawing5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3.wmf"/><Relationship Id="rId4" Type="http://schemas.openxmlformats.org/officeDocument/2006/relationships/image" Target="../media/image262.wmf"/><Relationship Id="rId3" Type="http://schemas.openxmlformats.org/officeDocument/2006/relationships/image" Target="../media/image261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/Relationships>
</file>

<file path=ppt/drawings/_rels/vmlDrawing5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8.wmf"/><Relationship Id="rId4" Type="http://schemas.openxmlformats.org/officeDocument/2006/relationships/image" Target="../media/image267.wmf"/><Relationship Id="rId3" Type="http://schemas.openxmlformats.org/officeDocument/2006/relationships/image" Target="../media/image266.wmf"/><Relationship Id="rId2" Type="http://schemas.openxmlformats.org/officeDocument/2006/relationships/image" Target="../media/image265.wmf"/><Relationship Id="rId1" Type="http://schemas.openxmlformats.org/officeDocument/2006/relationships/image" Target="../media/image264.wmf"/></Relationships>
</file>

<file path=ppt/drawings/_rels/vmlDrawing5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75.wmf"/><Relationship Id="rId6" Type="http://schemas.openxmlformats.org/officeDocument/2006/relationships/image" Target="../media/image274.wmf"/><Relationship Id="rId5" Type="http://schemas.openxmlformats.org/officeDocument/2006/relationships/image" Target="../media/image273.wmf"/><Relationship Id="rId4" Type="http://schemas.openxmlformats.org/officeDocument/2006/relationships/image" Target="../media/image272.wmf"/><Relationship Id="rId3" Type="http://schemas.openxmlformats.org/officeDocument/2006/relationships/image" Target="../media/image271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/Relationships>
</file>

<file path=ppt/drawings/_rels/vmlDrawing5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81.wmf"/><Relationship Id="rId6" Type="http://schemas.openxmlformats.org/officeDocument/2006/relationships/image" Target="../media/image280.wmf"/><Relationship Id="rId5" Type="http://schemas.openxmlformats.org/officeDocument/2006/relationships/image" Target="../media/image279.wmf"/><Relationship Id="rId4" Type="http://schemas.openxmlformats.org/officeDocument/2006/relationships/image" Target="../media/image269.wmf"/><Relationship Id="rId3" Type="http://schemas.openxmlformats.org/officeDocument/2006/relationships/image" Target="../media/image278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/Relationships>
</file>

<file path=ppt/drawings/_rels/vmlDrawing5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9.wmf"/><Relationship Id="rId8" Type="http://schemas.openxmlformats.org/officeDocument/2006/relationships/image" Target="../media/image288.wmf"/><Relationship Id="rId7" Type="http://schemas.openxmlformats.org/officeDocument/2006/relationships/image" Target="../media/image287.wmf"/><Relationship Id="rId6" Type="http://schemas.openxmlformats.org/officeDocument/2006/relationships/image" Target="../media/image286.wmf"/><Relationship Id="rId5" Type="http://schemas.openxmlformats.org/officeDocument/2006/relationships/image" Target="../media/image285.wmf"/><Relationship Id="rId4" Type="http://schemas.openxmlformats.org/officeDocument/2006/relationships/image" Target="../media/image47.wmf"/><Relationship Id="rId3" Type="http://schemas.openxmlformats.org/officeDocument/2006/relationships/image" Target="../media/image284.wmf"/><Relationship Id="rId2" Type="http://schemas.openxmlformats.org/officeDocument/2006/relationships/image" Target="../media/image283.wmf"/><Relationship Id="rId13" Type="http://schemas.openxmlformats.org/officeDocument/2006/relationships/image" Target="../media/image293.wmf"/><Relationship Id="rId12" Type="http://schemas.openxmlformats.org/officeDocument/2006/relationships/image" Target="../media/image292.wmf"/><Relationship Id="rId11" Type="http://schemas.openxmlformats.org/officeDocument/2006/relationships/image" Target="../media/image291.wmf"/><Relationship Id="rId10" Type="http://schemas.openxmlformats.org/officeDocument/2006/relationships/image" Target="../media/image290.wmf"/><Relationship Id="rId1" Type="http://schemas.openxmlformats.org/officeDocument/2006/relationships/image" Target="../media/image282.wmf"/></Relationships>
</file>

<file path=ppt/drawings/_rels/vmlDrawing5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9.wmf"/><Relationship Id="rId8" Type="http://schemas.openxmlformats.org/officeDocument/2006/relationships/image" Target="../media/image298.wmf"/><Relationship Id="rId7" Type="http://schemas.openxmlformats.org/officeDocument/2006/relationships/image" Target="../media/image183.wmf"/><Relationship Id="rId6" Type="http://schemas.openxmlformats.org/officeDocument/2006/relationships/image" Target="../media/image297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Relationship Id="rId3" Type="http://schemas.openxmlformats.org/officeDocument/2006/relationships/image" Target="../media/image296.wmf"/><Relationship Id="rId2" Type="http://schemas.openxmlformats.org/officeDocument/2006/relationships/image" Target="../media/image295.wmf"/><Relationship Id="rId11" Type="http://schemas.openxmlformats.org/officeDocument/2006/relationships/image" Target="../media/image301.wmf"/><Relationship Id="rId10" Type="http://schemas.openxmlformats.org/officeDocument/2006/relationships/image" Target="../media/image300.wmf"/><Relationship Id="rId1" Type="http://schemas.openxmlformats.org/officeDocument/2006/relationships/image" Target="../media/image294.wmf"/></Relationships>
</file>

<file path=ppt/drawings/_rels/vmlDrawing5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0.wmf"/><Relationship Id="rId8" Type="http://schemas.openxmlformats.org/officeDocument/2006/relationships/image" Target="../media/image309.wmf"/><Relationship Id="rId7" Type="http://schemas.openxmlformats.org/officeDocument/2006/relationships/image" Target="../media/image308.wmf"/><Relationship Id="rId6" Type="http://schemas.openxmlformats.org/officeDocument/2006/relationships/image" Target="../media/image307.wmf"/><Relationship Id="rId5" Type="http://schemas.openxmlformats.org/officeDocument/2006/relationships/image" Target="../media/image306.wmf"/><Relationship Id="rId4" Type="http://schemas.openxmlformats.org/officeDocument/2006/relationships/image" Target="../media/image305.wmf"/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0" Type="http://schemas.openxmlformats.org/officeDocument/2006/relationships/image" Target="../media/image311.wmf"/><Relationship Id="rId1" Type="http://schemas.openxmlformats.org/officeDocument/2006/relationships/image" Target="../media/image302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7" Type="http://schemas.openxmlformats.org/officeDocument/2006/relationships/image" Target="../media/image318.wmf"/><Relationship Id="rId6" Type="http://schemas.openxmlformats.org/officeDocument/2006/relationships/image" Target="../media/image317.wmf"/><Relationship Id="rId5" Type="http://schemas.openxmlformats.org/officeDocument/2006/relationships/image" Target="../media/image316.wmf"/><Relationship Id="rId4" Type="http://schemas.openxmlformats.org/officeDocument/2006/relationships/image" Target="../media/image315.wmf"/><Relationship Id="rId3" Type="http://schemas.openxmlformats.org/officeDocument/2006/relationships/image" Target="../media/image314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/Relationships>
</file>

<file path=ppt/drawings/_rels/vmlDrawing5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7.wmf"/><Relationship Id="rId8" Type="http://schemas.openxmlformats.org/officeDocument/2006/relationships/image" Target="../media/image326.wmf"/><Relationship Id="rId7" Type="http://schemas.openxmlformats.org/officeDocument/2006/relationships/image" Target="../media/image325.wmf"/><Relationship Id="rId6" Type="http://schemas.openxmlformats.org/officeDocument/2006/relationships/image" Target="../media/image324.wmf"/><Relationship Id="rId5" Type="http://schemas.openxmlformats.org/officeDocument/2006/relationships/image" Target="../media/image323.wmf"/><Relationship Id="rId4" Type="http://schemas.openxmlformats.org/officeDocument/2006/relationships/image" Target="../media/image322.wmf"/><Relationship Id="rId3" Type="http://schemas.openxmlformats.org/officeDocument/2006/relationships/image" Target="../media/image321.wmf"/><Relationship Id="rId2" Type="http://schemas.openxmlformats.org/officeDocument/2006/relationships/image" Target="../media/image320.wmf"/><Relationship Id="rId1" Type="http://schemas.openxmlformats.org/officeDocument/2006/relationships/image" Target="../media/image312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6.wmf"/><Relationship Id="rId8" Type="http://schemas.openxmlformats.org/officeDocument/2006/relationships/image" Target="../media/image335.wmf"/><Relationship Id="rId7" Type="http://schemas.openxmlformats.org/officeDocument/2006/relationships/image" Target="../media/image334.wmf"/><Relationship Id="rId6" Type="http://schemas.openxmlformats.org/officeDocument/2006/relationships/image" Target="../media/image333.wmf"/><Relationship Id="rId5" Type="http://schemas.openxmlformats.org/officeDocument/2006/relationships/image" Target="../media/image332.wmf"/><Relationship Id="rId4" Type="http://schemas.openxmlformats.org/officeDocument/2006/relationships/image" Target="../media/image331.wmf"/><Relationship Id="rId3" Type="http://schemas.openxmlformats.org/officeDocument/2006/relationships/image" Target="../media/image330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/Relationships>
</file>

<file path=ppt/drawings/_rels/vmlDrawing6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43.wmf"/><Relationship Id="rId6" Type="http://schemas.openxmlformats.org/officeDocument/2006/relationships/image" Target="../media/image342.wmf"/><Relationship Id="rId5" Type="http://schemas.openxmlformats.org/officeDocument/2006/relationships/image" Target="../media/image341.wmf"/><Relationship Id="rId4" Type="http://schemas.openxmlformats.org/officeDocument/2006/relationships/image" Target="../media/image340.wmf"/><Relationship Id="rId3" Type="http://schemas.openxmlformats.org/officeDocument/2006/relationships/image" Target="../media/image339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/Relationships>
</file>

<file path=ppt/drawings/_rels/vmlDrawing62.vml.rels><?xml version="1.0" encoding="UTF-8" standalone="yes"?>
<Relationships xmlns="http://schemas.openxmlformats.org/package/2006/relationships"><Relationship Id="rId7" Type="http://schemas.openxmlformats.org/officeDocument/2006/relationships/image" Target="../media/image350.wmf"/><Relationship Id="rId6" Type="http://schemas.openxmlformats.org/officeDocument/2006/relationships/image" Target="../media/image349.wmf"/><Relationship Id="rId5" Type="http://schemas.openxmlformats.org/officeDocument/2006/relationships/image" Target="../media/image348.wmf"/><Relationship Id="rId4" Type="http://schemas.openxmlformats.org/officeDocument/2006/relationships/image" Target="../media/image347.wmf"/><Relationship Id="rId3" Type="http://schemas.openxmlformats.org/officeDocument/2006/relationships/image" Target="../media/image346.wmf"/><Relationship Id="rId2" Type="http://schemas.openxmlformats.org/officeDocument/2006/relationships/image" Target="../media/image345.wmf"/><Relationship Id="rId1" Type="http://schemas.openxmlformats.org/officeDocument/2006/relationships/image" Target="../media/image344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2.wmf"/><Relationship Id="rId1" Type="http://schemas.openxmlformats.org/officeDocument/2006/relationships/image" Target="../media/image351.wmf"/></Relationships>
</file>

<file path=ppt/drawings/_rels/vmlDrawing6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6.wmf"/><Relationship Id="rId3" Type="http://schemas.openxmlformats.org/officeDocument/2006/relationships/image" Target="../media/image355.wmf"/><Relationship Id="rId2" Type="http://schemas.openxmlformats.org/officeDocument/2006/relationships/image" Target="../media/image354.wmf"/><Relationship Id="rId1" Type="http://schemas.openxmlformats.org/officeDocument/2006/relationships/image" Target="../media/image353.wmf"/></Relationships>
</file>

<file path=ppt/drawings/_rels/vmlDrawing6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1.wmf"/><Relationship Id="rId4" Type="http://schemas.openxmlformats.org/officeDocument/2006/relationships/image" Target="../media/image360.wmf"/><Relationship Id="rId3" Type="http://schemas.openxmlformats.org/officeDocument/2006/relationships/image" Target="../media/image359.wmf"/><Relationship Id="rId2" Type="http://schemas.openxmlformats.org/officeDocument/2006/relationships/image" Target="../media/image358.wmf"/><Relationship Id="rId1" Type="http://schemas.openxmlformats.org/officeDocument/2006/relationships/image" Target="../media/image357.wmf"/></Relationships>
</file>

<file path=ppt/drawings/_rels/vmlDrawing6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0.wmf"/><Relationship Id="rId8" Type="http://schemas.openxmlformats.org/officeDocument/2006/relationships/image" Target="../media/image369.wmf"/><Relationship Id="rId7" Type="http://schemas.openxmlformats.org/officeDocument/2006/relationships/image" Target="../media/image368.wmf"/><Relationship Id="rId6" Type="http://schemas.openxmlformats.org/officeDocument/2006/relationships/image" Target="../media/image367.wmf"/><Relationship Id="rId5" Type="http://schemas.openxmlformats.org/officeDocument/2006/relationships/image" Target="../media/image366.wmf"/><Relationship Id="rId4" Type="http://schemas.openxmlformats.org/officeDocument/2006/relationships/image" Target="../media/image365.wmf"/><Relationship Id="rId3" Type="http://schemas.openxmlformats.org/officeDocument/2006/relationships/image" Target="../media/image364.wmf"/><Relationship Id="rId2" Type="http://schemas.openxmlformats.org/officeDocument/2006/relationships/image" Target="../media/image363.wmf"/><Relationship Id="rId11" Type="http://schemas.openxmlformats.org/officeDocument/2006/relationships/image" Target="../media/image372.wmf"/><Relationship Id="rId10" Type="http://schemas.openxmlformats.org/officeDocument/2006/relationships/image" Target="../media/image371.wmf"/><Relationship Id="rId1" Type="http://schemas.openxmlformats.org/officeDocument/2006/relationships/image" Target="../media/image362.wmf"/></Relationships>
</file>

<file path=ppt/drawings/_rels/vmlDrawing6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1.wmf"/><Relationship Id="rId8" Type="http://schemas.openxmlformats.org/officeDocument/2006/relationships/image" Target="../media/image380.wmf"/><Relationship Id="rId7" Type="http://schemas.openxmlformats.org/officeDocument/2006/relationships/image" Target="../media/image379.wmf"/><Relationship Id="rId6" Type="http://schemas.openxmlformats.org/officeDocument/2006/relationships/image" Target="../media/image378.wmf"/><Relationship Id="rId5" Type="http://schemas.openxmlformats.org/officeDocument/2006/relationships/image" Target="../media/image377.wmf"/><Relationship Id="rId4" Type="http://schemas.openxmlformats.org/officeDocument/2006/relationships/image" Target="../media/image376.wmf"/><Relationship Id="rId3" Type="http://schemas.openxmlformats.org/officeDocument/2006/relationships/image" Target="../media/image375.wmf"/><Relationship Id="rId2" Type="http://schemas.openxmlformats.org/officeDocument/2006/relationships/image" Target="../media/image374.wmf"/><Relationship Id="rId14" Type="http://schemas.openxmlformats.org/officeDocument/2006/relationships/image" Target="../media/image386.wmf"/><Relationship Id="rId13" Type="http://schemas.openxmlformats.org/officeDocument/2006/relationships/image" Target="../media/image385.wmf"/><Relationship Id="rId12" Type="http://schemas.openxmlformats.org/officeDocument/2006/relationships/image" Target="../media/image384.wmf"/><Relationship Id="rId11" Type="http://schemas.openxmlformats.org/officeDocument/2006/relationships/image" Target="../media/image383.wmf"/><Relationship Id="rId10" Type="http://schemas.openxmlformats.org/officeDocument/2006/relationships/image" Target="../media/image382.wmf"/><Relationship Id="rId1" Type="http://schemas.openxmlformats.org/officeDocument/2006/relationships/image" Target="../media/image373.wmf"/></Relationships>
</file>

<file path=ppt/drawings/_rels/vmlDrawing68.vml.rels><?xml version="1.0" encoding="UTF-8" standalone="yes"?>
<Relationships xmlns="http://schemas.openxmlformats.org/package/2006/relationships"><Relationship Id="rId7" Type="http://schemas.openxmlformats.org/officeDocument/2006/relationships/image" Target="../media/image393.wmf"/><Relationship Id="rId6" Type="http://schemas.openxmlformats.org/officeDocument/2006/relationships/image" Target="../media/image392.wmf"/><Relationship Id="rId5" Type="http://schemas.openxmlformats.org/officeDocument/2006/relationships/image" Target="../media/image391.wmf"/><Relationship Id="rId4" Type="http://schemas.openxmlformats.org/officeDocument/2006/relationships/image" Target="../media/image390.wmf"/><Relationship Id="rId3" Type="http://schemas.openxmlformats.org/officeDocument/2006/relationships/image" Target="../media/image389.wmf"/><Relationship Id="rId2" Type="http://schemas.openxmlformats.org/officeDocument/2006/relationships/image" Target="../media/image388.wmf"/><Relationship Id="rId1" Type="http://schemas.openxmlformats.org/officeDocument/2006/relationships/image" Target="../media/image387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wmf"/><Relationship Id="rId7" Type="http://schemas.openxmlformats.org/officeDocument/2006/relationships/image" Target="../media/image400.wmf"/><Relationship Id="rId6" Type="http://schemas.openxmlformats.org/officeDocument/2006/relationships/image" Target="../media/image399.wmf"/><Relationship Id="rId5" Type="http://schemas.openxmlformats.org/officeDocument/2006/relationships/image" Target="../media/image398.wmf"/><Relationship Id="rId4" Type="http://schemas.openxmlformats.org/officeDocument/2006/relationships/image" Target="../media/image397.wmf"/><Relationship Id="rId3" Type="http://schemas.openxmlformats.org/officeDocument/2006/relationships/image" Target="../media/image396.wmf"/><Relationship Id="rId2" Type="http://schemas.openxmlformats.org/officeDocument/2006/relationships/image" Target="../media/image395.wmf"/><Relationship Id="rId1" Type="http://schemas.openxmlformats.org/officeDocument/2006/relationships/image" Target="../media/image394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0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0.wmf"/><Relationship Id="rId8" Type="http://schemas.openxmlformats.org/officeDocument/2006/relationships/image" Target="../media/image409.wmf"/><Relationship Id="rId7" Type="http://schemas.openxmlformats.org/officeDocument/2006/relationships/image" Target="../media/image408.wmf"/><Relationship Id="rId6" Type="http://schemas.openxmlformats.org/officeDocument/2006/relationships/image" Target="../media/image407.wmf"/><Relationship Id="rId5" Type="http://schemas.openxmlformats.org/officeDocument/2006/relationships/image" Target="../media/image406.wmf"/><Relationship Id="rId4" Type="http://schemas.openxmlformats.org/officeDocument/2006/relationships/image" Target="../media/image405.wmf"/><Relationship Id="rId3" Type="http://schemas.openxmlformats.org/officeDocument/2006/relationships/image" Target="../media/image404.wmf"/><Relationship Id="rId20" Type="http://schemas.openxmlformats.org/officeDocument/2006/relationships/image" Target="../media/image419.wmf"/><Relationship Id="rId2" Type="http://schemas.openxmlformats.org/officeDocument/2006/relationships/image" Target="../media/image403.wmf"/><Relationship Id="rId19" Type="http://schemas.openxmlformats.org/officeDocument/2006/relationships/image" Target="../media/image418.wmf"/><Relationship Id="rId18" Type="http://schemas.openxmlformats.org/officeDocument/2006/relationships/image" Target="../media/image417.wmf"/><Relationship Id="rId17" Type="http://schemas.openxmlformats.org/officeDocument/2006/relationships/image" Target="../media/image383.wmf"/><Relationship Id="rId16" Type="http://schemas.openxmlformats.org/officeDocument/2006/relationships/image" Target="../media/image416.wmf"/><Relationship Id="rId15" Type="http://schemas.openxmlformats.org/officeDocument/2006/relationships/image" Target="../media/image415.wmf"/><Relationship Id="rId14" Type="http://schemas.openxmlformats.org/officeDocument/2006/relationships/image" Target="../media/image414.wmf"/><Relationship Id="rId13" Type="http://schemas.openxmlformats.org/officeDocument/2006/relationships/image" Target="../media/image378.wmf"/><Relationship Id="rId12" Type="http://schemas.openxmlformats.org/officeDocument/2006/relationships/image" Target="../media/image413.wmf"/><Relationship Id="rId11" Type="http://schemas.openxmlformats.org/officeDocument/2006/relationships/image" Target="../media/image412.wmf"/><Relationship Id="rId10" Type="http://schemas.openxmlformats.org/officeDocument/2006/relationships/image" Target="../media/image411.wmf"/><Relationship Id="rId1" Type="http://schemas.openxmlformats.org/officeDocument/2006/relationships/image" Target="../media/image402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2.wmf"/><Relationship Id="rId2" Type="http://schemas.openxmlformats.org/officeDocument/2006/relationships/image" Target="../media/image421.wmf"/><Relationship Id="rId1" Type="http://schemas.openxmlformats.org/officeDocument/2006/relationships/image" Target="../media/image420.wmf"/></Relationships>
</file>

<file path=ppt/drawings/_rels/vmlDrawing72.vml.rels><?xml version="1.0" encoding="UTF-8" standalone="yes"?>
<Relationships xmlns="http://schemas.openxmlformats.org/package/2006/relationships"><Relationship Id="rId6" Type="http://schemas.openxmlformats.org/officeDocument/2006/relationships/image" Target="../media/image428.wmf"/><Relationship Id="rId5" Type="http://schemas.openxmlformats.org/officeDocument/2006/relationships/image" Target="../media/image427.wmf"/><Relationship Id="rId4" Type="http://schemas.openxmlformats.org/officeDocument/2006/relationships/image" Target="../media/image426.wmf"/><Relationship Id="rId3" Type="http://schemas.openxmlformats.org/officeDocument/2006/relationships/image" Target="../media/image425.wmf"/><Relationship Id="rId2" Type="http://schemas.openxmlformats.org/officeDocument/2006/relationships/image" Target="../media/image424.wmf"/><Relationship Id="rId1" Type="http://schemas.openxmlformats.org/officeDocument/2006/relationships/image" Target="../media/image423.wmf"/></Relationships>
</file>

<file path=ppt/drawings/_rels/vmlDrawing7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7.wmf"/><Relationship Id="rId8" Type="http://schemas.openxmlformats.org/officeDocument/2006/relationships/image" Target="../media/image436.wmf"/><Relationship Id="rId7" Type="http://schemas.openxmlformats.org/officeDocument/2006/relationships/image" Target="../media/image435.wmf"/><Relationship Id="rId6" Type="http://schemas.openxmlformats.org/officeDocument/2006/relationships/image" Target="../media/image434.wmf"/><Relationship Id="rId5" Type="http://schemas.openxmlformats.org/officeDocument/2006/relationships/image" Target="../media/image433.wmf"/><Relationship Id="rId4" Type="http://schemas.openxmlformats.org/officeDocument/2006/relationships/image" Target="../media/image432.wmf"/><Relationship Id="rId3" Type="http://schemas.openxmlformats.org/officeDocument/2006/relationships/image" Target="../media/image431.wmf"/><Relationship Id="rId2" Type="http://schemas.openxmlformats.org/officeDocument/2006/relationships/image" Target="../media/image430.wmf"/><Relationship Id="rId12" Type="http://schemas.openxmlformats.org/officeDocument/2006/relationships/image" Target="../media/image440.wmf"/><Relationship Id="rId11" Type="http://schemas.openxmlformats.org/officeDocument/2006/relationships/image" Target="../media/image439.wmf"/><Relationship Id="rId10" Type="http://schemas.openxmlformats.org/officeDocument/2006/relationships/image" Target="../media/image438.wmf"/><Relationship Id="rId1" Type="http://schemas.openxmlformats.org/officeDocument/2006/relationships/image" Target="../media/image429.w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8.wmf"/><Relationship Id="rId7" Type="http://schemas.openxmlformats.org/officeDocument/2006/relationships/image" Target="../media/image447.wmf"/><Relationship Id="rId6" Type="http://schemas.openxmlformats.org/officeDocument/2006/relationships/image" Target="../media/image446.wmf"/><Relationship Id="rId5" Type="http://schemas.openxmlformats.org/officeDocument/2006/relationships/image" Target="../media/image445.wmf"/><Relationship Id="rId4" Type="http://schemas.openxmlformats.org/officeDocument/2006/relationships/image" Target="../media/image444.wmf"/><Relationship Id="rId3" Type="http://schemas.openxmlformats.org/officeDocument/2006/relationships/image" Target="../media/image443.wmf"/><Relationship Id="rId2" Type="http://schemas.openxmlformats.org/officeDocument/2006/relationships/image" Target="../media/image442.wmf"/><Relationship Id="rId1" Type="http://schemas.openxmlformats.org/officeDocument/2006/relationships/image" Target="../media/image441.wmf"/></Relationships>
</file>

<file path=ppt/drawings/_rels/vmlDrawing7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7.wmf"/><Relationship Id="rId8" Type="http://schemas.openxmlformats.org/officeDocument/2006/relationships/image" Target="../media/image456.wmf"/><Relationship Id="rId7" Type="http://schemas.openxmlformats.org/officeDocument/2006/relationships/image" Target="../media/image455.wmf"/><Relationship Id="rId6" Type="http://schemas.openxmlformats.org/officeDocument/2006/relationships/image" Target="../media/image454.wmf"/><Relationship Id="rId5" Type="http://schemas.openxmlformats.org/officeDocument/2006/relationships/image" Target="../media/image453.wmf"/><Relationship Id="rId4" Type="http://schemas.openxmlformats.org/officeDocument/2006/relationships/image" Target="../media/image452.wmf"/><Relationship Id="rId3" Type="http://schemas.openxmlformats.org/officeDocument/2006/relationships/image" Target="../media/image451.wmf"/><Relationship Id="rId2" Type="http://schemas.openxmlformats.org/officeDocument/2006/relationships/image" Target="../media/image450.wmf"/><Relationship Id="rId10" Type="http://schemas.openxmlformats.org/officeDocument/2006/relationships/image" Target="../media/image458.wmf"/><Relationship Id="rId1" Type="http://schemas.openxmlformats.org/officeDocument/2006/relationships/image" Target="../media/image449.w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1.wmf"/><Relationship Id="rId2" Type="http://schemas.openxmlformats.org/officeDocument/2006/relationships/image" Target="../media/image460.wmf"/><Relationship Id="rId1" Type="http://schemas.openxmlformats.org/officeDocument/2006/relationships/image" Target="../media/image459.wmf"/></Relationships>
</file>

<file path=ppt/drawings/_rels/vmlDrawing7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8.wmf"/><Relationship Id="rId8" Type="http://schemas.openxmlformats.org/officeDocument/2006/relationships/image" Target="../media/image467.wmf"/><Relationship Id="rId7" Type="http://schemas.openxmlformats.org/officeDocument/2006/relationships/image" Target="../media/image466.wmf"/><Relationship Id="rId6" Type="http://schemas.openxmlformats.org/officeDocument/2006/relationships/image" Target="../media/image465.wmf"/><Relationship Id="rId5" Type="http://schemas.openxmlformats.org/officeDocument/2006/relationships/image" Target="../media/image464.wmf"/><Relationship Id="rId4" Type="http://schemas.openxmlformats.org/officeDocument/2006/relationships/image" Target="../media/image427.wmf"/><Relationship Id="rId3" Type="http://schemas.openxmlformats.org/officeDocument/2006/relationships/image" Target="../media/image426.wmf"/><Relationship Id="rId2" Type="http://schemas.openxmlformats.org/officeDocument/2006/relationships/image" Target="../media/image463.wmf"/><Relationship Id="rId1" Type="http://schemas.openxmlformats.org/officeDocument/2006/relationships/image" Target="../media/image462.wmf"/></Relationships>
</file>

<file path=ppt/drawings/_rels/vmlDrawing7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7.wmf"/><Relationship Id="rId8" Type="http://schemas.openxmlformats.org/officeDocument/2006/relationships/image" Target="../media/image476.wmf"/><Relationship Id="rId7" Type="http://schemas.openxmlformats.org/officeDocument/2006/relationships/image" Target="../media/image475.wmf"/><Relationship Id="rId6" Type="http://schemas.openxmlformats.org/officeDocument/2006/relationships/image" Target="../media/image474.wmf"/><Relationship Id="rId5" Type="http://schemas.openxmlformats.org/officeDocument/2006/relationships/image" Target="../media/image473.wmf"/><Relationship Id="rId4" Type="http://schemas.openxmlformats.org/officeDocument/2006/relationships/image" Target="../media/image472.wmf"/><Relationship Id="rId3" Type="http://schemas.openxmlformats.org/officeDocument/2006/relationships/image" Target="../media/image471.wmf"/><Relationship Id="rId2" Type="http://schemas.openxmlformats.org/officeDocument/2006/relationships/image" Target="../media/image470.wmf"/><Relationship Id="rId12" Type="http://schemas.openxmlformats.org/officeDocument/2006/relationships/image" Target="../media/image480.wmf"/><Relationship Id="rId11" Type="http://schemas.openxmlformats.org/officeDocument/2006/relationships/image" Target="../media/image479.wmf"/><Relationship Id="rId10" Type="http://schemas.openxmlformats.org/officeDocument/2006/relationships/image" Target="../media/image478.wmf"/><Relationship Id="rId1" Type="http://schemas.openxmlformats.org/officeDocument/2006/relationships/image" Target="../media/image469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0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9.wmf"/><Relationship Id="rId8" Type="http://schemas.openxmlformats.org/officeDocument/2006/relationships/image" Target="../media/image488.wmf"/><Relationship Id="rId7" Type="http://schemas.openxmlformats.org/officeDocument/2006/relationships/image" Target="../media/image487.wmf"/><Relationship Id="rId6" Type="http://schemas.openxmlformats.org/officeDocument/2006/relationships/image" Target="../media/image486.wmf"/><Relationship Id="rId5" Type="http://schemas.openxmlformats.org/officeDocument/2006/relationships/image" Target="../media/image485.wmf"/><Relationship Id="rId4" Type="http://schemas.openxmlformats.org/officeDocument/2006/relationships/image" Target="../media/image484.wmf"/><Relationship Id="rId3" Type="http://schemas.openxmlformats.org/officeDocument/2006/relationships/image" Target="../media/image483.wmf"/><Relationship Id="rId2" Type="http://schemas.openxmlformats.org/officeDocument/2006/relationships/image" Target="../media/image482.wmf"/><Relationship Id="rId10" Type="http://schemas.openxmlformats.org/officeDocument/2006/relationships/image" Target="../media/image490.wmf"/><Relationship Id="rId1" Type="http://schemas.openxmlformats.org/officeDocument/2006/relationships/image" Target="../media/image481.wmf"/></Relationships>
</file>

<file path=ppt/drawings/_rels/vmlDrawing8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2.wmf"/><Relationship Id="rId1" Type="http://schemas.openxmlformats.org/officeDocument/2006/relationships/image" Target="../media/image491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8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3" Type="http://schemas.openxmlformats.org/officeDocument/2006/relationships/image" Target="../media/image493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84.vml.rels><?xml version="1.0" encoding="UTF-8" standalone="yes"?>
<Relationships xmlns="http://schemas.openxmlformats.org/package/2006/relationships"><Relationship Id="rId6" Type="http://schemas.openxmlformats.org/officeDocument/2006/relationships/image" Target="../media/image495.wmf"/><Relationship Id="rId5" Type="http://schemas.openxmlformats.org/officeDocument/2006/relationships/image" Target="../media/image494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85.vml.rels><?xml version="1.0" encoding="UTF-8" standalone="yes"?>
<Relationships xmlns="http://schemas.openxmlformats.org/package/2006/relationships"><Relationship Id="rId5" Type="http://schemas.openxmlformats.org/officeDocument/2006/relationships/image" Target="../media/image502.wmf"/><Relationship Id="rId4" Type="http://schemas.openxmlformats.org/officeDocument/2006/relationships/image" Target="../media/image501.wmf"/><Relationship Id="rId3" Type="http://schemas.openxmlformats.org/officeDocument/2006/relationships/image" Target="../media/image499.wmf"/><Relationship Id="rId2" Type="http://schemas.openxmlformats.org/officeDocument/2006/relationships/image" Target="../media/image497.wmf"/><Relationship Id="rId1" Type="http://schemas.openxmlformats.org/officeDocument/2006/relationships/image" Target="../media/image496.wmf"/></Relationships>
</file>

<file path=ppt/drawings/_rels/vmlDrawing86.vml.rels><?xml version="1.0" encoding="UTF-8" standalone="yes"?>
<Relationships xmlns="http://schemas.openxmlformats.org/package/2006/relationships"><Relationship Id="rId7" Type="http://schemas.openxmlformats.org/officeDocument/2006/relationships/image" Target="../media/image510.wmf"/><Relationship Id="rId6" Type="http://schemas.openxmlformats.org/officeDocument/2006/relationships/image" Target="../media/image509.wmf"/><Relationship Id="rId5" Type="http://schemas.openxmlformats.org/officeDocument/2006/relationships/image" Target="../media/image508.wmf"/><Relationship Id="rId4" Type="http://schemas.openxmlformats.org/officeDocument/2006/relationships/image" Target="../media/image507.wmf"/><Relationship Id="rId3" Type="http://schemas.openxmlformats.org/officeDocument/2006/relationships/image" Target="../media/image506.wmf"/><Relationship Id="rId2" Type="http://schemas.openxmlformats.org/officeDocument/2006/relationships/image" Target="../media/image505.wmf"/><Relationship Id="rId1" Type="http://schemas.openxmlformats.org/officeDocument/2006/relationships/image" Target="../media/image504.wmf"/></Relationships>
</file>

<file path=ppt/drawings/_rels/vmlDrawing87.vml.rels><?xml version="1.0" encoding="UTF-8" standalone="yes"?>
<Relationships xmlns="http://schemas.openxmlformats.org/package/2006/relationships"><Relationship Id="rId7" Type="http://schemas.openxmlformats.org/officeDocument/2006/relationships/image" Target="../media/image517.wmf"/><Relationship Id="rId6" Type="http://schemas.openxmlformats.org/officeDocument/2006/relationships/image" Target="../media/image516.wmf"/><Relationship Id="rId5" Type="http://schemas.openxmlformats.org/officeDocument/2006/relationships/image" Target="../media/image515.wmf"/><Relationship Id="rId4" Type="http://schemas.openxmlformats.org/officeDocument/2006/relationships/image" Target="../media/image514.wmf"/><Relationship Id="rId3" Type="http://schemas.openxmlformats.org/officeDocument/2006/relationships/image" Target="../media/image513.wmf"/><Relationship Id="rId2" Type="http://schemas.openxmlformats.org/officeDocument/2006/relationships/image" Target="../media/image512.wmf"/><Relationship Id="rId1" Type="http://schemas.openxmlformats.org/officeDocument/2006/relationships/image" Target="../media/image511.wmf"/></Relationships>
</file>

<file path=ppt/drawings/_rels/vmlDrawing88.vml.rels><?xml version="1.0" encoding="UTF-8" standalone="yes"?>
<Relationships xmlns="http://schemas.openxmlformats.org/package/2006/relationships"><Relationship Id="rId7" Type="http://schemas.openxmlformats.org/officeDocument/2006/relationships/image" Target="../media/image514.wmf"/><Relationship Id="rId6" Type="http://schemas.openxmlformats.org/officeDocument/2006/relationships/image" Target="../media/image523.wmf"/><Relationship Id="rId5" Type="http://schemas.openxmlformats.org/officeDocument/2006/relationships/image" Target="../media/image522.wmf"/><Relationship Id="rId4" Type="http://schemas.openxmlformats.org/officeDocument/2006/relationships/image" Target="../media/image521.wmf"/><Relationship Id="rId3" Type="http://schemas.openxmlformats.org/officeDocument/2006/relationships/image" Target="../media/image520.wmf"/><Relationship Id="rId2" Type="http://schemas.openxmlformats.org/officeDocument/2006/relationships/image" Target="../media/image519.wmf"/><Relationship Id="rId1" Type="http://schemas.openxmlformats.org/officeDocument/2006/relationships/image" Target="../media/image518.wmf"/></Relationships>
</file>

<file path=ppt/drawings/_rels/vmlDrawing8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9.wmf"/><Relationship Id="rId8" Type="http://schemas.openxmlformats.org/officeDocument/2006/relationships/image" Target="../media/image531.wmf"/><Relationship Id="rId7" Type="http://schemas.openxmlformats.org/officeDocument/2006/relationships/image" Target="../media/image530.wmf"/><Relationship Id="rId6" Type="http://schemas.openxmlformats.org/officeDocument/2006/relationships/image" Target="../media/image529.wmf"/><Relationship Id="rId5" Type="http://schemas.openxmlformats.org/officeDocument/2006/relationships/image" Target="../media/image528.wmf"/><Relationship Id="rId4" Type="http://schemas.openxmlformats.org/officeDocument/2006/relationships/image" Target="../media/image527.wmf"/><Relationship Id="rId3" Type="http://schemas.openxmlformats.org/officeDocument/2006/relationships/image" Target="../media/image526.wmf"/><Relationship Id="rId2" Type="http://schemas.openxmlformats.org/officeDocument/2006/relationships/image" Target="../media/image525.wmf"/><Relationship Id="rId12" Type="http://schemas.openxmlformats.org/officeDocument/2006/relationships/image" Target="../media/image533.wmf"/><Relationship Id="rId11" Type="http://schemas.openxmlformats.org/officeDocument/2006/relationships/image" Target="../media/image532.wmf"/><Relationship Id="rId10" Type="http://schemas.openxmlformats.org/officeDocument/2006/relationships/image" Target="../media/image490.wmf"/><Relationship Id="rId1" Type="http://schemas.openxmlformats.org/officeDocument/2006/relationships/image" Target="../media/image5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1.wmf"/><Relationship Id="rId8" Type="http://schemas.openxmlformats.org/officeDocument/2006/relationships/image" Target="../media/image540.wmf"/><Relationship Id="rId7" Type="http://schemas.openxmlformats.org/officeDocument/2006/relationships/image" Target="../media/image539.wmf"/><Relationship Id="rId6" Type="http://schemas.openxmlformats.org/officeDocument/2006/relationships/image" Target="../media/image538.wmf"/><Relationship Id="rId5" Type="http://schemas.openxmlformats.org/officeDocument/2006/relationships/image" Target="../media/image537.wmf"/><Relationship Id="rId4" Type="http://schemas.openxmlformats.org/officeDocument/2006/relationships/image" Target="../media/image536.wmf"/><Relationship Id="rId3" Type="http://schemas.openxmlformats.org/officeDocument/2006/relationships/image" Target="../media/image426.wmf"/><Relationship Id="rId2" Type="http://schemas.openxmlformats.org/officeDocument/2006/relationships/image" Target="../media/image535.wmf"/><Relationship Id="rId12" Type="http://schemas.openxmlformats.org/officeDocument/2006/relationships/image" Target="../media/image544.wmf"/><Relationship Id="rId11" Type="http://schemas.openxmlformats.org/officeDocument/2006/relationships/image" Target="../media/image543.wmf"/><Relationship Id="rId10" Type="http://schemas.openxmlformats.org/officeDocument/2006/relationships/image" Target="../media/image542.wmf"/><Relationship Id="rId1" Type="http://schemas.openxmlformats.org/officeDocument/2006/relationships/image" Target="../media/image534.wmf"/></Relationships>
</file>

<file path=ppt/drawings/_rels/vmlDrawing9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2.wmf"/><Relationship Id="rId7" Type="http://schemas.openxmlformats.org/officeDocument/2006/relationships/image" Target="../media/image551.wmf"/><Relationship Id="rId6" Type="http://schemas.openxmlformats.org/officeDocument/2006/relationships/image" Target="../media/image550.wmf"/><Relationship Id="rId5" Type="http://schemas.openxmlformats.org/officeDocument/2006/relationships/image" Target="../media/image549.wmf"/><Relationship Id="rId4" Type="http://schemas.openxmlformats.org/officeDocument/2006/relationships/image" Target="../media/image548.wmf"/><Relationship Id="rId3" Type="http://schemas.openxmlformats.org/officeDocument/2006/relationships/image" Target="../media/image547.wmf"/><Relationship Id="rId2" Type="http://schemas.openxmlformats.org/officeDocument/2006/relationships/image" Target="../media/image546.wmf"/><Relationship Id="rId1" Type="http://schemas.openxmlformats.org/officeDocument/2006/relationships/image" Target="../media/image545.wmf"/></Relationships>
</file>

<file path=ppt/drawings/_rels/vmlDrawing92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1.wmf"/><Relationship Id="rId8" Type="http://schemas.openxmlformats.org/officeDocument/2006/relationships/image" Target="../media/image560.wmf"/><Relationship Id="rId7" Type="http://schemas.openxmlformats.org/officeDocument/2006/relationships/image" Target="../media/image559.wmf"/><Relationship Id="rId6" Type="http://schemas.openxmlformats.org/officeDocument/2006/relationships/image" Target="../media/image558.wmf"/><Relationship Id="rId5" Type="http://schemas.openxmlformats.org/officeDocument/2006/relationships/image" Target="../media/image557.wmf"/><Relationship Id="rId4" Type="http://schemas.openxmlformats.org/officeDocument/2006/relationships/image" Target="../media/image556.wmf"/><Relationship Id="rId3" Type="http://schemas.openxmlformats.org/officeDocument/2006/relationships/image" Target="../media/image555.wmf"/><Relationship Id="rId2" Type="http://schemas.openxmlformats.org/officeDocument/2006/relationships/image" Target="../media/image554.wmf"/><Relationship Id="rId10" Type="http://schemas.openxmlformats.org/officeDocument/2006/relationships/image" Target="../media/image562.wmf"/><Relationship Id="rId1" Type="http://schemas.openxmlformats.org/officeDocument/2006/relationships/image" Target="../media/image553.wmf"/></Relationships>
</file>

<file path=ppt/drawings/_rels/vmlDrawing93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6.wmf"/><Relationship Id="rId4" Type="http://schemas.openxmlformats.org/officeDocument/2006/relationships/image" Target="../media/image565.wmf"/><Relationship Id="rId3" Type="http://schemas.openxmlformats.org/officeDocument/2006/relationships/image" Target="../media/image553.wmf"/><Relationship Id="rId2" Type="http://schemas.openxmlformats.org/officeDocument/2006/relationships/image" Target="../media/image564.wmf"/><Relationship Id="rId1" Type="http://schemas.openxmlformats.org/officeDocument/2006/relationships/image" Target="../media/image563.wmf"/></Relationships>
</file>

<file path=ppt/drawings/_rels/vmlDrawing9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3.wmf"/><Relationship Id="rId8" Type="http://schemas.openxmlformats.org/officeDocument/2006/relationships/image" Target="../media/image489.wmf"/><Relationship Id="rId7" Type="http://schemas.openxmlformats.org/officeDocument/2006/relationships/image" Target="../media/image572.wmf"/><Relationship Id="rId6" Type="http://schemas.openxmlformats.org/officeDocument/2006/relationships/image" Target="../media/image571.wmf"/><Relationship Id="rId5" Type="http://schemas.openxmlformats.org/officeDocument/2006/relationships/image" Target="../media/image570.wmf"/><Relationship Id="rId4" Type="http://schemas.openxmlformats.org/officeDocument/2006/relationships/image" Target="../media/image569.wmf"/><Relationship Id="rId3" Type="http://schemas.openxmlformats.org/officeDocument/2006/relationships/image" Target="../media/image426.wmf"/><Relationship Id="rId2" Type="http://schemas.openxmlformats.org/officeDocument/2006/relationships/image" Target="../media/image568.wmf"/><Relationship Id="rId15" Type="http://schemas.openxmlformats.org/officeDocument/2006/relationships/image" Target="../media/image577.wmf"/><Relationship Id="rId14" Type="http://schemas.openxmlformats.org/officeDocument/2006/relationships/image" Target="../media/image490.wmf"/><Relationship Id="rId13" Type="http://schemas.openxmlformats.org/officeDocument/2006/relationships/image" Target="../media/image576.wmf"/><Relationship Id="rId12" Type="http://schemas.openxmlformats.org/officeDocument/2006/relationships/image" Target="../media/image427.wmf"/><Relationship Id="rId11" Type="http://schemas.openxmlformats.org/officeDocument/2006/relationships/image" Target="../media/image575.wmf"/><Relationship Id="rId10" Type="http://schemas.openxmlformats.org/officeDocument/2006/relationships/image" Target="../media/image574.wmf"/><Relationship Id="rId1" Type="http://schemas.openxmlformats.org/officeDocument/2006/relationships/image" Target="../media/image567.wmf"/></Relationships>
</file>

<file path=ppt/drawings/_rels/vmlDrawing95.vml.rels><?xml version="1.0" encoding="UTF-8" standalone="yes"?>
<Relationships xmlns="http://schemas.openxmlformats.org/package/2006/relationships"><Relationship Id="rId5" Type="http://schemas.openxmlformats.org/officeDocument/2006/relationships/image" Target="../media/image582.wmf"/><Relationship Id="rId4" Type="http://schemas.openxmlformats.org/officeDocument/2006/relationships/image" Target="../media/image581.wmf"/><Relationship Id="rId3" Type="http://schemas.openxmlformats.org/officeDocument/2006/relationships/image" Target="../media/image580.wmf"/><Relationship Id="rId2" Type="http://schemas.openxmlformats.org/officeDocument/2006/relationships/image" Target="../media/image579.wmf"/><Relationship Id="rId1" Type="http://schemas.openxmlformats.org/officeDocument/2006/relationships/image" Target="../media/image578.wmf"/></Relationships>
</file>

<file path=ppt/drawings/_rels/vmlDrawing9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5.wmf"/><Relationship Id="rId2" Type="http://schemas.openxmlformats.org/officeDocument/2006/relationships/image" Target="../media/image584.wmf"/><Relationship Id="rId1" Type="http://schemas.openxmlformats.org/officeDocument/2006/relationships/image" Target="../media/image58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98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8003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8004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800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用图形表示</a:t>
            </a:r>
            <a:r>
              <a:rPr lang="en-US" altLang="zh-CN" dirty="0"/>
              <a:t>y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的关系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290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DE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97" y="2130241"/>
            <a:ext cx="7773206" cy="147055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138" y="3886659"/>
            <a:ext cx="6399725" cy="1752295"/>
          </a:xfrm>
        </p:spPr>
        <p:txBody>
          <a:bodyPr/>
          <a:lstStyle>
            <a:lvl1pPr marL="0" indent="0" algn="ctr">
              <a:buNone/>
              <a:defRPr/>
            </a:lvl1pPr>
            <a:lvl2pPr marL="390525" indent="0" algn="ctr">
              <a:buNone/>
              <a:defRPr/>
            </a:lvl2pPr>
            <a:lvl3pPr marL="781685" indent="0" algn="ctr">
              <a:buNone/>
              <a:defRPr/>
            </a:lvl3pPr>
            <a:lvl4pPr marL="1172210" indent="0" algn="ctr">
              <a:buNone/>
              <a:defRPr/>
            </a:lvl4pPr>
            <a:lvl5pPr marL="1562735" indent="0" algn="ctr">
              <a:buNone/>
              <a:defRPr/>
            </a:lvl5pPr>
            <a:lvl6pPr marL="1953895" indent="0" algn="ctr">
              <a:buNone/>
              <a:defRPr/>
            </a:lvl6pPr>
            <a:lvl7pPr marL="2344420" indent="0" algn="ctr">
              <a:buNone/>
              <a:defRPr/>
            </a:lvl7pPr>
            <a:lvl8pPr marL="2734945" indent="0" algn="ctr">
              <a:buNone/>
              <a:defRPr/>
            </a:lvl8pPr>
            <a:lvl9pPr marL="312547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DE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rgbClr val="DE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56540" y="585473"/>
            <a:ext cx="1741714" cy="50658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397" y="585473"/>
            <a:ext cx="5096127" cy="50658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31800" y="585788"/>
            <a:ext cx="696595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DE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DE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683" y="4407537"/>
            <a:ext cx="7773206" cy="1361979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1683" y="2906748"/>
            <a:ext cx="7773206" cy="1500789"/>
          </a:xfrm>
        </p:spPr>
        <p:txBody>
          <a:bodyPr anchor="b"/>
          <a:lstStyle>
            <a:lvl1pPr marL="0" indent="0">
              <a:buNone/>
              <a:defRPr sz="1700"/>
            </a:lvl1pPr>
            <a:lvl2pPr marL="390525" indent="0">
              <a:buNone/>
              <a:defRPr sz="1500"/>
            </a:lvl2pPr>
            <a:lvl3pPr marL="781685" indent="0">
              <a:buNone/>
              <a:defRPr sz="1400"/>
            </a:lvl3pPr>
            <a:lvl4pPr marL="1172210" indent="0">
              <a:buNone/>
              <a:defRPr sz="1200"/>
            </a:lvl4pPr>
            <a:lvl5pPr marL="1562735" indent="0">
              <a:buNone/>
              <a:defRPr sz="1200"/>
            </a:lvl5pPr>
            <a:lvl6pPr marL="1953895" indent="0">
              <a:buNone/>
              <a:defRPr sz="1200"/>
            </a:lvl6pPr>
            <a:lvl7pPr marL="2344420" indent="0">
              <a:buNone/>
              <a:defRPr sz="1200"/>
            </a:lvl7pPr>
            <a:lvl8pPr marL="2734945" indent="0">
              <a:buNone/>
              <a:defRPr sz="1200"/>
            </a:lvl8pPr>
            <a:lvl9pPr marL="312547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DE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397" y="1733054"/>
            <a:ext cx="3418921" cy="391826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79334" y="1733054"/>
            <a:ext cx="3418921" cy="391826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DE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31" y="274870"/>
            <a:ext cx="8230138" cy="114208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931" y="1535148"/>
            <a:ext cx="4039810" cy="63907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0525" indent="0">
              <a:buNone/>
              <a:defRPr sz="1700" b="1"/>
            </a:lvl2pPr>
            <a:lvl3pPr marL="781685" indent="0">
              <a:buNone/>
              <a:defRPr sz="1500" b="1"/>
            </a:lvl3pPr>
            <a:lvl4pPr marL="1172210" indent="0">
              <a:buNone/>
              <a:defRPr sz="1400" b="1"/>
            </a:lvl4pPr>
            <a:lvl5pPr marL="1562735" indent="0">
              <a:buNone/>
              <a:defRPr sz="1400" b="1"/>
            </a:lvl5pPr>
            <a:lvl6pPr marL="1953895" indent="0">
              <a:buNone/>
              <a:defRPr sz="1400" b="1"/>
            </a:lvl6pPr>
            <a:lvl7pPr marL="2344420" indent="0">
              <a:buNone/>
              <a:defRPr sz="1400" b="1"/>
            </a:lvl7pPr>
            <a:lvl8pPr marL="2734945" indent="0">
              <a:buNone/>
              <a:defRPr sz="1400" b="1"/>
            </a:lvl8pPr>
            <a:lvl9pPr marL="312547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931" y="2174220"/>
            <a:ext cx="4039810" cy="3952627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572" y="1535148"/>
            <a:ext cx="4042497" cy="63907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0525" indent="0">
              <a:buNone/>
              <a:defRPr sz="1700" b="1"/>
            </a:lvl2pPr>
            <a:lvl3pPr marL="781685" indent="0">
              <a:buNone/>
              <a:defRPr sz="1500" b="1"/>
            </a:lvl3pPr>
            <a:lvl4pPr marL="1172210" indent="0">
              <a:buNone/>
              <a:defRPr sz="1400" b="1"/>
            </a:lvl4pPr>
            <a:lvl5pPr marL="1562735" indent="0">
              <a:buNone/>
              <a:defRPr sz="1400" b="1"/>
            </a:lvl5pPr>
            <a:lvl6pPr marL="1953895" indent="0">
              <a:buNone/>
              <a:defRPr sz="1400" b="1"/>
            </a:lvl6pPr>
            <a:lvl7pPr marL="2344420" indent="0">
              <a:buNone/>
              <a:defRPr sz="1400" b="1"/>
            </a:lvl7pPr>
            <a:lvl8pPr marL="2734945" indent="0">
              <a:buNone/>
              <a:defRPr sz="1400" b="1"/>
            </a:lvl8pPr>
            <a:lvl9pPr marL="312547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572" y="2174220"/>
            <a:ext cx="4042497" cy="3952627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DE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DE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DE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32" y="273496"/>
            <a:ext cx="3009027" cy="116132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15" y="273496"/>
            <a:ext cx="5112254" cy="5853351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932" y="1434821"/>
            <a:ext cx="3009027" cy="4692026"/>
          </a:xfrm>
        </p:spPr>
        <p:txBody>
          <a:bodyPr/>
          <a:lstStyle>
            <a:lvl1pPr marL="0" indent="0">
              <a:buNone/>
              <a:defRPr sz="1200"/>
            </a:lvl1pPr>
            <a:lvl2pPr marL="390525" indent="0">
              <a:buNone/>
              <a:defRPr sz="1000"/>
            </a:lvl2pPr>
            <a:lvl3pPr marL="781685" indent="0">
              <a:buNone/>
              <a:defRPr sz="900"/>
            </a:lvl3pPr>
            <a:lvl4pPr marL="1172210" indent="0">
              <a:buNone/>
              <a:defRPr sz="800"/>
            </a:lvl4pPr>
            <a:lvl5pPr marL="1562735" indent="0">
              <a:buNone/>
              <a:defRPr sz="800"/>
            </a:lvl5pPr>
            <a:lvl6pPr marL="1953895" indent="0">
              <a:buNone/>
              <a:defRPr sz="800"/>
            </a:lvl6pPr>
            <a:lvl7pPr marL="2344420" indent="0">
              <a:buNone/>
              <a:defRPr sz="800"/>
            </a:lvl7pPr>
            <a:lvl8pPr marL="2734945" indent="0">
              <a:buNone/>
              <a:defRPr sz="800"/>
            </a:lvl8pPr>
            <a:lvl9pPr marL="312547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DE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84" y="4800600"/>
            <a:ext cx="5485862" cy="56623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84" y="612960"/>
            <a:ext cx="5485862" cy="4114800"/>
          </a:xfrm>
        </p:spPr>
        <p:txBody>
          <a:bodyPr vert="horz" wrap="square" lIns="78145" tIns="39072" rIns="78145" bIns="39072" numCol="1" anchor="t" anchorCtr="0" compatLnSpc="1"/>
          <a:lstStyle>
            <a:lvl1pPr marL="0" indent="0">
              <a:buNone/>
              <a:defRPr sz="2700"/>
            </a:lvl1pPr>
            <a:lvl2pPr marL="390525" indent="0">
              <a:buNone/>
              <a:defRPr sz="2400"/>
            </a:lvl2pPr>
            <a:lvl3pPr marL="781685" indent="0">
              <a:buNone/>
              <a:defRPr sz="2100"/>
            </a:lvl3pPr>
            <a:lvl4pPr marL="1172210" indent="0">
              <a:buNone/>
              <a:defRPr sz="1700"/>
            </a:lvl4pPr>
            <a:lvl5pPr marL="1562735" indent="0">
              <a:buNone/>
              <a:defRPr sz="1700"/>
            </a:lvl5pPr>
            <a:lvl6pPr marL="1953895" indent="0">
              <a:buNone/>
              <a:defRPr sz="1700"/>
            </a:lvl6pPr>
            <a:lvl7pPr marL="2344420" indent="0">
              <a:buNone/>
              <a:defRPr sz="1700"/>
            </a:lvl7pPr>
            <a:lvl8pPr marL="2734945" indent="0">
              <a:buNone/>
              <a:defRPr sz="1700"/>
            </a:lvl8pPr>
            <a:lvl9pPr marL="3125470" indent="0">
              <a:buNone/>
              <a:defRPr sz="17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2700" b="1" i="0" u="none" strike="noStrike" kern="0" cap="none" spc="0" normalizeH="0" baseline="0" noProof="0" smtClean="0">
                <a:ln>
                  <a:noFill/>
                </a:ln>
                <a:solidFill>
                  <a:srgbClr val="0000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2700" b="1" i="0" u="none" strike="noStrike" kern="0" cap="none" spc="0" normalizeH="0" baseline="0" noProof="0" smtClean="0">
              <a:ln>
                <a:noFill/>
              </a:ln>
              <a:solidFill>
                <a:srgbClr val="00003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84" y="5366833"/>
            <a:ext cx="5485862" cy="805368"/>
          </a:xfrm>
        </p:spPr>
        <p:txBody>
          <a:bodyPr/>
          <a:lstStyle>
            <a:lvl1pPr marL="0" indent="0">
              <a:buNone/>
              <a:defRPr sz="1200"/>
            </a:lvl1pPr>
            <a:lvl2pPr marL="390525" indent="0">
              <a:buNone/>
              <a:defRPr sz="1000"/>
            </a:lvl2pPr>
            <a:lvl3pPr marL="781685" indent="0">
              <a:buNone/>
              <a:defRPr sz="900"/>
            </a:lvl3pPr>
            <a:lvl4pPr marL="1172210" indent="0">
              <a:buNone/>
              <a:defRPr sz="800"/>
            </a:lvl4pPr>
            <a:lvl5pPr marL="1562735" indent="0">
              <a:buNone/>
              <a:defRPr sz="800"/>
            </a:lvl5pPr>
            <a:lvl6pPr marL="1953895" indent="0">
              <a:buNone/>
              <a:defRPr sz="800"/>
            </a:lvl6pPr>
            <a:lvl7pPr marL="2344420" indent="0">
              <a:buNone/>
              <a:defRPr sz="800"/>
            </a:lvl7pPr>
            <a:lvl8pPr marL="2734945" indent="0">
              <a:buNone/>
              <a:defRPr sz="800"/>
            </a:lvl8pPr>
            <a:lvl9pPr marL="312547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3.jpeg"/><Relationship Id="rId15" Type="http://schemas.openxmlformats.org/officeDocument/2006/relationships/image" Target="../media/image2.jpeg"/><Relationship Id="rId14" Type="http://schemas.openxmlformats.org/officeDocument/2006/relationships/image" Target="D:/upan/&#27010;&#29575;&#35770;&#19982;&#25968;&#29702;&#32479;&#35745;/2015-2016-2&#27010;&#29575;&#32479;&#35745;/http:/100.cumt.edu.cn/guanhuai/images/xiaoming.gif" TargetMode="Externa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4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65666" name="Rectangle 2"/>
          <p:cNvSpPr>
            <a:spLocks noChangeArrowheads="1"/>
          </p:cNvSpPr>
          <p:nvPr/>
        </p:nvSpPr>
        <p:spPr bwMode="auto">
          <a:xfrm>
            <a:off x="0" y="6459538"/>
            <a:ext cx="9139238" cy="404813"/>
          </a:xfrm>
          <a:prstGeom prst="rect">
            <a:avLst/>
          </a:prstGeom>
          <a:gradFill rotWithShape="1">
            <a:gsLst>
              <a:gs pos="0">
                <a:srgbClr val="99CCFF">
                  <a:alpha val="20000"/>
                </a:srgbClr>
              </a:gs>
              <a:gs pos="100000">
                <a:srgbClr val="5E9EFF">
                  <a:alpha val="89999"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lIns="78145" tIns="39072" rIns="78145" bIns="39072" anchor="ctr"/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5680" name="Rectangle 16"/>
          <p:cNvSpPr>
            <a:spLocks noChangeArrowheads="1"/>
          </p:cNvSpPr>
          <p:nvPr/>
        </p:nvSpPr>
        <p:spPr bwMode="gray">
          <a:xfrm>
            <a:off x="403225" y="403225"/>
            <a:ext cx="9525" cy="436086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rgbClr val="CCEC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lIns="78136" tIns="39067" rIns="78136" bIns="39067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5681" name="Rectangle 17"/>
          <p:cNvSpPr>
            <a:spLocks noChangeArrowheads="1"/>
          </p:cNvSpPr>
          <p:nvPr/>
        </p:nvSpPr>
        <p:spPr bwMode="gray">
          <a:xfrm>
            <a:off x="266700" y="517525"/>
            <a:ext cx="4875213" cy="9525"/>
          </a:xfrm>
          <a:prstGeom prst="rect">
            <a:avLst/>
          </a:prstGeom>
          <a:gradFill rotWithShape="0">
            <a:gsLst>
              <a:gs pos="0">
                <a:srgbClr val="0000CC"/>
              </a:gs>
              <a:gs pos="100000">
                <a:srgbClr val="CCECFF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lIns="78136" tIns="39067" rIns="78136" bIns="39067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9333" name="Picture 19" descr="http://100.cumt.edu.cn/guanhuai/images/xiaoming.gif"/>
          <p:cNvPicPr>
            <a:picLocks noChangeAspect="1"/>
          </p:cNvPicPr>
          <p:nvPr/>
        </p:nvPicPr>
        <p:blipFill>
          <a:blip r:embed="rId13" r:link="rId14">
            <a:lum bright="-39999"/>
          </a:blip>
          <a:stretch>
            <a:fillRect/>
          </a:stretch>
        </p:blipFill>
        <p:spPr>
          <a:xfrm>
            <a:off x="715963" y="228600"/>
            <a:ext cx="1223962" cy="298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65688" name="Rectangle 24"/>
          <p:cNvSpPr>
            <a:spLocks noChangeArrowheads="1"/>
          </p:cNvSpPr>
          <p:nvPr/>
        </p:nvSpPr>
        <p:spPr bwMode="gray">
          <a:xfrm>
            <a:off x="611188" y="527050"/>
            <a:ext cx="4570413" cy="3175"/>
          </a:xfrm>
          <a:prstGeom prst="rect">
            <a:avLst/>
          </a:prstGeom>
          <a:gradFill rotWithShape="0">
            <a:gsLst>
              <a:gs pos="0">
                <a:srgbClr val="0060C0"/>
              </a:gs>
              <a:gs pos="100000">
                <a:srgbClr val="CCECFF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lIns="78136" tIns="39067" rIns="78136" bIns="39067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5694" name="Rectangle 30"/>
          <p:cNvSpPr>
            <a:spLocks noChangeArrowheads="1"/>
          </p:cNvSpPr>
          <p:nvPr/>
        </p:nvSpPr>
        <p:spPr bwMode="gray">
          <a:xfrm flipH="1">
            <a:off x="414338" y="703263"/>
            <a:ext cx="1588" cy="4362450"/>
          </a:xfrm>
          <a:prstGeom prst="rect">
            <a:avLst/>
          </a:prstGeom>
          <a:gradFill rotWithShape="0">
            <a:gsLst>
              <a:gs pos="0">
                <a:srgbClr val="0060C0"/>
              </a:gs>
              <a:gs pos="100000">
                <a:srgbClr val="CCEC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lIns="78145" tIns="39072" rIns="78145" bIns="39072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336" name="Rectangle 32"/>
          <p:cNvSpPr>
            <a:spLocks noGrp="1"/>
          </p:cNvSpPr>
          <p:nvPr>
            <p:ph type="title"/>
          </p:nvPr>
        </p:nvSpPr>
        <p:spPr>
          <a:xfrm>
            <a:off x="431800" y="585788"/>
            <a:ext cx="6965950" cy="989012"/>
          </a:xfrm>
          <a:prstGeom prst="rect">
            <a:avLst/>
          </a:prstGeom>
          <a:noFill/>
          <a:ln w="9525">
            <a:noFill/>
          </a:ln>
        </p:spPr>
        <p:txBody>
          <a:bodyPr lIns="78145" tIns="39072" rIns="78145" bIns="39072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9337" name="Rectangle 33"/>
          <p:cNvSpPr>
            <a:spLocks noGrp="1"/>
          </p:cNvSpPr>
          <p:nvPr>
            <p:ph type="body" idx="1"/>
          </p:nvPr>
        </p:nvSpPr>
        <p:spPr>
          <a:xfrm>
            <a:off x="431800" y="1733550"/>
            <a:ext cx="6965950" cy="3917950"/>
          </a:xfrm>
          <a:prstGeom prst="rect">
            <a:avLst/>
          </a:prstGeom>
          <a:noFill/>
          <a:ln w="9525">
            <a:noFill/>
          </a:ln>
        </p:spPr>
        <p:txBody>
          <a:bodyPr lIns="78145" tIns="39072" rIns="78145" bIns="39072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99338" name="Picture 34" descr="杰出模板3"/>
          <p:cNvPicPr>
            <a:picLocks noChangeAspect="1"/>
          </p:cNvPicPr>
          <p:nvPr/>
        </p:nvPicPr>
        <p:blipFill>
          <a:blip r:embed="rId15"/>
          <a:srcRect l="18179" r="3519"/>
          <a:stretch>
            <a:fillRect/>
          </a:stretch>
        </p:blipFill>
        <p:spPr>
          <a:xfrm>
            <a:off x="5292725" y="-6350"/>
            <a:ext cx="3863975" cy="528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65699" name="Text Box 35" descr="深色木质"/>
          <p:cNvSpPr txBox="1">
            <a:spLocks noChangeArrowheads="1"/>
          </p:cNvSpPr>
          <p:nvPr/>
        </p:nvSpPr>
        <p:spPr bwMode="auto">
          <a:xfrm>
            <a:off x="1958975" y="307975"/>
            <a:ext cx="3654425" cy="23812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78136" tIns="39067" rIns="78136" bIns="3906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60C0"/>
                </a:solidFill>
                <a:effectLst/>
                <a:uLnTx/>
                <a:uFillTx/>
                <a:latin typeface="Times New Roman" panose="02020603050405020304" pitchFamily="18" charset="0"/>
                <a:ea typeface="MS UI Gothic" panose="020B0600070205080204" pitchFamily="34" charset="-128"/>
                <a:cs typeface="+mn-cs"/>
              </a:rPr>
              <a:t>CHINA UNIVERSITY OF MINING AND TECHNOLOGY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60C0"/>
              </a:solidFill>
              <a:effectLst/>
              <a:uLnTx/>
              <a:uFillTx/>
              <a:latin typeface="Times New Roman" panose="02020603050405020304" pitchFamily="18" charset="0"/>
              <a:ea typeface="MS UI Gothic" panose="020B0600070205080204" pitchFamily="34" charset="-128"/>
              <a:cs typeface="+mn-cs"/>
            </a:endParaRPr>
          </a:p>
        </p:txBody>
      </p:sp>
      <p:pic>
        <p:nvPicPr>
          <p:cNvPr id="99340" name="Picture 2" descr="C:\Program Files\Tencent\QQ\Users\673382067\Image\_P7H_NURO7F0D(L~F_KX((E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438" y="71438"/>
            <a:ext cx="571500" cy="5651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39052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78168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172210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56273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400" b="1">
          <a:solidFill>
            <a:srgbClr val="00003C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20000"/>
        <a:buChar char="-"/>
        <a:defRPr sz="2700" b="1">
          <a:solidFill>
            <a:srgbClr val="00003C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»"/>
        <a:defRPr sz="2400" b="1">
          <a:solidFill>
            <a:srgbClr val="00003C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4pPr>
      <a:lvl5pPr marL="205613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5pPr>
      <a:lvl6pPr marL="244729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6pPr>
      <a:lvl7pPr marL="283845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7pPr>
      <a:lvl8pPr marL="3228975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8pPr>
      <a:lvl9pPr marL="361950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7816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algn="l" defTabSz="7816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685" algn="l" defTabSz="7816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210" algn="l" defTabSz="7816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735" algn="l" defTabSz="7816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895" algn="l" defTabSz="7816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20" algn="l" defTabSz="7816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4945" algn="l" defTabSz="7816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470" algn="l" defTabSz="7816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13.bin"/></Relationships>
</file>

<file path=ppt/slides/_rels/slide10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1.bin"/><Relationship Id="rId8" Type="http://schemas.openxmlformats.org/officeDocument/2006/relationships/image" Target="../media/image507.wmf"/><Relationship Id="rId7" Type="http://schemas.openxmlformats.org/officeDocument/2006/relationships/oleObject" Target="../embeddings/oleObject600.bin"/><Relationship Id="rId6" Type="http://schemas.openxmlformats.org/officeDocument/2006/relationships/image" Target="../media/image506.wmf"/><Relationship Id="rId5" Type="http://schemas.openxmlformats.org/officeDocument/2006/relationships/oleObject" Target="../embeddings/oleObject599.bin"/><Relationship Id="rId4" Type="http://schemas.openxmlformats.org/officeDocument/2006/relationships/image" Target="../media/image505.wmf"/><Relationship Id="rId3" Type="http://schemas.openxmlformats.org/officeDocument/2006/relationships/oleObject" Target="../embeddings/oleObject598.bin"/><Relationship Id="rId2" Type="http://schemas.openxmlformats.org/officeDocument/2006/relationships/image" Target="../media/image504.wmf"/><Relationship Id="rId16" Type="http://schemas.openxmlformats.org/officeDocument/2006/relationships/vmlDrawing" Target="../drawings/vmlDrawing86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510.wmf"/><Relationship Id="rId13" Type="http://schemas.openxmlformats.org/officeDocument/2006/relationships/oleObject" Target="../embeddings/oleObject603.bin"/><Relationship Id="rId12" Type="http://schemas.openxmlformats.org/officeDocument/2006/relationships/image" Target="../media/image509.wmf"/><Relationship Id="rId11" Type="http://schemas.openxmlformats.org/officeDocument/2006/relationships/oleObject" Target="../embeddings/oleObject602.bin"/><Relationship Id="rId10" Type="http://schemas.openxmlformats.org/officeDocument/2006/relationships/image" Target="../media/image508.wmf"/><Relationship Id="rId1" Type="http://schemas.openxmlformats.org/officeDocument/2006/relationships/oleObject" Target="../embeddings/oleObject597.bin"/></Relationships>
</file>

<file path=ppt/slides/_rels/slide10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8.bin"/><Relationship Id="rId8" Type="http://schemas.openxmlformats.org/officeDocument/2006/relationships/image" Target="../media/image514.wmf"/><Relationship Id="rId7" Type="http://schemas.openxmlformats.org/officeDocument/2006/relationships/oleObject" Target="../embeddings/oleObject607.bin"/><Relationship Id="rId6" Type="http://schemas.openxmlformats.org/officeDocument/2006/relationships/image" Target="../media/image513.wmf"/><Relationship Id="rId5" Type="http://schemas.openxmlformats.org/officeDocument/2006/relationships/oleObject" Target="../embeddings/oleObject606.bin"/><Relationship Id="rId4" Type="http://schemas.openxmlformats.org/officeDocument/2006/relationships/image" Target="../media/image512.wmf"/><Relationship Id="rId3" Type="http://schemas.openxmlformats.org/officeDocument/2006/relationships/oleObject" Target="../embeddings/oleObject605.bin"/><Relationship Id="rId2" Type="http://schemas.openxmlformats.org/officeDocument/2006/relationships/image" Target="../media/image511.wmf"/><Relationship Id="rId16" Type="http://schemas.openxmlformats.org/officeDocument/2006/relationships/vmlDrawing" Target="../drawings/vmlDrawing87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517.wmf"/><Relationship Id="rId13" Type="http://schemas.openxmlformats.org/officeDocument/2006/relationships/oleObject" Target="../embeddings/oleObject610.bin"/><Relationship Id="rId12" Type="http://schemas.openxmlformats.org/officeDocument/2006/relationships/image" Target="../media/image516.wmf"/><Relationship Id="rId11" Type="http://schemas.openxmlformats.org/officeDocument/2006/relationships/oleObject" Target="../embeddings/oleObject609.bin"/><Relationship Id="rId10" Type="http://schemas.openxmlformats.org/officeDocument/2006/relationships/image" Target="../media/image515.wmf"/><Relationship Id="rId1" Type="http://schemas.openxmlformats.org/officeDocument/2006/relationships/oleObject" Target="../embeddings/oleObject604.bin"/></Relationships>
</file>

<file path=ppt/slides/_rels/slide10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5.bin"/><Relationship Id="rId8" Type="http://schemas.openxmlformats.org/officeDocument/2006/relationships/image" Target="../media/image521.wmf"/><Relationship Id="rId7" Type="http://schemas.openxmlformats.org/officeDocument/2006/relationships/oleObject" Target="../embeddings/oleObject614.bin"/><Relationship Id="rId6" Type="http://schemas.openxmlformats.org/officeDocument/2006/relationships/image" Target="../media/image520.wmf"/><Relationship Id="rId5" Type="http://schemas.openxmlformats.org/officeDocument/2006/relationships/oleObject" Target="../embeddings/oleObject613.bin"/><Relationship Id="rId4" Type="http://schemas.openxmlformats.org/officeDocument/2006/relationships/image" Target="../media/image519.wmf"/><Relationship Id="rId3" Type="http://schemas.openxmlformats.org/officeDocument/2006/relationships/oleObject" Target="../embeddings/oleObject612.bin"/><Relationship Id="rId2" Type="http://schemas.openxmlformats.org/officeDocument/2006/relationships/image" Target="../media/image518.wmf"/><Relationship Id="rId16" Type="http://schemas.openxmlformats.org/officeDocument/2006/relationships/vmlDrawing" Target="../drawings/vmlDrawing88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514.wmf"/><Relationship Id="rId13" Type="http://schemas.openxmlformats.org/officeDocument/2006/relationships/oleObject" Target="../embeddings/oleObject617.bin"/><Relationship Id="rId12" Type="http://schemas.openxmlformats.org/officeDocument/2006/relationships/image" Target="../media/image523.wmf"/><Relationship Id="rId11" Type="http://schemas.openxmlformats.org/officeDocument/2006/relationships/oleObject" Target="../embeddings/oleObject616.bin"/><Relationship Id="rId10" Type="http://schemas.openxmlformats.org/officeDocument/2006/relationships/image" Target="../media/image522.wmf"/><Relationship Id="rId1" Type="http://schemas.openxmlformats.org/officeDocument/2006/relationships/oleObject" Target="../embeddings/oleObject611.bin"/></Relationships>
</file>

<file path=ppt/slides/_rels/slide10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2.bin"/><Relationship Id="rId8" Type="http://schemas.openxmlformats.org/officeDocument/2006/relationships/image" Target="../media/image527.wmf"/><Relationship Id="rId7" Type="http://schemas.openxmlformats.org/officeDocument/2006/relationships/oleObject" Target="../embeddings/oleObject621.bin"/><Relationship Id="rId6" Type="http://schemas.openxmlformats.org/officeDocument/2006/relationships/image" Target="../media/image526.wmf"/><Relationship Id="rId5" Type="http://schemas.openxmlformats.org/officeDocument/2006/relationships/oleObject" Target="../embeddings/oleObject620.bin"/><Relationship Id="rId4" Type="http://schemas.openxmlformats.org/officeDocument/2006/relationships/image" Target="../media/image525.wmf"/><Relationship Id="rId3" Type="http://schemas.openxmlformats.org/officeDocument/2006/relationships/oleObject" Target="../embeddings/oleObject619.bin"/><Relationship Id="rId26" Type="http://schemas.openxmlformats.org/officeDocument/2006/relationships/vmlDrawing" Target="../drawings/vmlDrawing89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533.wmf"/><Relationship Id="rId23" Type="http://schemas.openxmlformats.org/officeDocument/2006/relationships/oleObject" Target="../embeddings/oleObject629.bin"/><Relationship Id="rId22" Type="http://schemas.openxmlformats.org/officeDocument/2006/relationships/image" Target="../media/image532.wmf"/><Relationship Id="rId21" Type="http://schemas.openxmlformats.org/officeDocument/2006/relationships/oleObject" Target="../embeddings/oleObject628.bin"/><Relationship Id="rId20" Type="http://schemas.openxmlformats.org/officeDocument/2006/relationships/image" Target="../media/image490.wmf"/><Relationship Id="rId2" Type="http://schemas.openxmlformats.org/officeDocument/2006/relationships/image" Target="../media/image524.wmf"/><Relationship Id="rId19" Type="http://schemas.openxmlformats.org/officeDocument/2006/relationships/oleObject" Target="../embeddings/oleObject627.bin"/><Relationship Id="rId18" Type="http://schemas.openxmlformats.org/officeDocument/2006/relationships/image" Target="../media/image489.wmf"/><Relationship Id="rId17" Type="http://schemas.openxmlformats.org/officeDocument/2006/relationships/oleObject" Target="../embeddings/oleObject626.bin"/><Relationship Id="rId16" Type="http://schemas.openxmlformats.org/officeDocument/2006/relationships/image" Target="../media/image531.wmf"/><Relationship Id="rId15" Type="http://schemas.openxmlformats.org/officeDocument/2006/relationships/oleObject" Target="../embeddings/oleObject625.bin"/><Relationship Id="rId14" Type="http://schemas.openxmlformats.org/officeDocument/2006/relationships/image" Target="../media/image530.wmf"/><Relationship Id="rId13" Type="http://schemas.openxmlformats.org/officeDocument/2006/relationships/oleObject" Target="../embeddings/oleObject624.bin"/><Relationship Id="rId12" Type="http://schemas.openxmlformats.org/officeDocument/2006/relationships/image" Target="../media/image529.wmf"/><Relationship Id="rId11" Type="http://schemas.openxmlformats.org/officeDocument/2006/relationships/oleObject" Target="../embeddings/oleObject623.bin"/><Relationship Id="rId10" Type="http://schemas.openxmlformats.org/officeDocument/2006/relationships/image" Target="../media/image528.wmf"/><Relationship Id="rId1" Type="http://schemas.openxmlformats.org/officeDocument/2006/relationships/oleObject" Target="../embeddings/oleObject618.bin"/></Relationships>
</file>

<file path=ppt/slides/_rels/slide10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4.bin"/><Relationship Id="rId8" Type="http://schemas.openxmlformats.org/officeDocument/2006/relationships/image" Target="../media/image536.wmf"/><Relationship Id="rId7" Type="http://schemas.openxmlformats.org/officeDocument/2006/relationships/oleObject" Target="../embeddings/oleObject633.bin"/><Relationship Id="rId6" Type="http://schemas.openxmlformats.org/officeDocument/2006/relationships/image" Target="../media/image426.wmf"/><Relationship Id="rId5" Type="http://schemas.openxmlformats.org/officeDocument/2006/relationships/oleObject" Target="../embeddings/oleObject632.bin"/><Relationship Id="rId4" Type="http://schemas.openxmlformats.org/officeDocument/2006/relationships/image" Target="../media/image535.wmf"/><Relationship Id="rId3" Type="http://schemas.openxmlformats.org/officeDocument/2006/relationships/oleObject" Target="../embeddings/oleObject631.bin"/><Relationship Id="rId26" Type="http://schemas.openxmlformats.org/officeDocument/2006/relationships/vmlDrawing" Target="../drawings/vmlDrawing90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544.wmf"/><Relationship Id="rId23" Type="http://schemas.openxmlformats.org/officeDocument/2006/relationships/oleObject" Target="../embeddings/oleObject641.bin"/><Relationship Id="rId22" Type="http://schemas.openxmlformats.org/officeDocument/2006/relationships/image" Target="../media/image543.wmf"/><Relationship Id="rId21" Type="http://schemas.openxmlformats.org/officeDocument/2006/relationships/oleObject" Target="../embeddings/oleObject640.bin"/><Relationship Id="rId20" Type="http://schemas.openxmlformats.org/officeDocument/2006/relationships/image" Target="../media/image542.wmf"/><Relationship Id="rId2" Type="http://schemas.openxmlformats.org/officeDocument/2006/relationships/image" Target="../media/image534.wmf"/><Relationship Id="rId19" Type="http://schemas.openxmlformats.org/officeDocument/2006/relationships/oleObject" Target="../embeddings/oleObject639.bin"/><Relationship Id="rId18" Type="http://schemas.openxmlformats.org/officeDocument/2006/relationships/image" Target="../media/image541.wmf"/><Relationship Id="rId17" Type="http://schemas.openxmlformats.org/officeDocument/2006/relationships/oleObject" Target="../embeddings/oleObject638.bin"/><Relationship Id="rId16" Type="http://schemas.openxmlformats.org/officeDocument/2006/relationships/image" Target="../media/image540.wmf"/><Relationship Id="rId15" Type="http://schemas.openxmlformats.org/officeDocument/2006/relationships/oleObject" Target="../embeddings/oleObject637.bin"/><Relationship Id="rId14" Type="http://schemas.openxmlformats.org/officeDocument/2006/relationships/image" Target="../media/image539.wmf"/><Relationship Id="rId13" Type="http://schemas.openxmlformats.org/officeDocument/2006/relationships/oleObject" Target="../embeddings/oleObject636.bin"/><Relationship Id="rId12" Type="http://schemas.openxmlformats.org/officeDocument/2006/relationships/image" Target="../media/image538.wmf"/><Relationship Id="rId11" Type="http://schemas.openxmlformats.org/officeDocument/2006/relationships/oleObject" Target="../embeddings/oleObject635.bin"/><Relationship Id="rId10" Type="http://schemas.openxmlformats.org/officeDocument/2006/relationships/image" Target="../media/image537.wmf"/><Relationship Id="rId1" Type="http://schemas.openxmlformats.org/officeDocument/2006/relationships/oleObject" Target="../embeddings/oleObject630.bin"/></Relationships>
</file>

<file path=ppt/slides/_rels/slide10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6.bin"/><Relationship Id="rId8" Type="http://schemas.openxmlformats.org/officeDocument/2006/relationships/image" Target="../media/image548.wmf"/><Relationship Id="rId7" Type="http://schemas.openxmlformats.org/officeDocument/2006/relationships/oleObject" Target="../embeddings/oleObject645.bin"/><Relationship Id="rId6" Type="http://schemas.openxmlformats.org/officeDocument/2006/relationships/image" Target="../media/image547.wmf"/><Relationship Id="rId5" Type="http://schemas.openxmlformats.org/officeDocument/2006/relationships/oleObject" Target="../embeddings/oleObject644.bin"/><Relationship Id="rId4" Type="http://schemas.openxmlformats.org/officeDocument/2006/relationships/image" Target="../media/image546.wmf"/><Relationship Id="rId3" Type="http://schemas.openxmlformats.org/officeDocument/2006/relationships/oleObject" Target="../embeddings/oleObject643.bin"/><Relationship Id="rId2" Type="http://schemas.openxmlformats.org/officeDocument/2006/relationships/image" Target="../media/image545.wmf"/><Relationship Id="rId18" Type="http://schemas.openxmlformats.org/officeDocument/2006/relationships/vmlDrawing" Target="../drawings/vmlDrawing91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552.wmf"/><Relationship Id="rId15" Type="http://schemas.openxmlformats.org/officeDocument/2006/relationships/oleObject" Target="../embeddings/oleObject649.bin"/><Relationship Id="rId14" Type="http://schemas.openxmlformats.org/officeDocument/2006/relationships/image" Target="../media/image551.wmf"/><Relationship Id="rId13" Type="http://schemas.openxmlformats.org/officeDocument/2006/relationships/oleObject" Target="../embeddings/oleObject648.bin"/><Relationship Id="rId12" Type="http://schemas.openxmlformats.org/officeDocument/2006/relationships/image" Target="../media/image550.wmf"/><Relationship Id="rId11" Type="http://schemas.openxmlformats.org/officeDocument/2006/relationships/oleObject" Target="../embeddings/oleObject647.bin"/><Relationship Id="rId10" Type="http://schemas.openxmlformats.org/officeDocument/2006/relationships/image" Target="../media/image549.wmf"/><Relationship Id="rId1" Type="http://schemas.openxmlformats.org/officeDocument/2006/relationships/oleObject" Target="../embeddings/oleObject642.bin"/></Relationships>
</file>

<file path=ppt/slides/_rels/slide10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4.bin"/><Relationship Id="rId8" Type="http://schemas.openxmlformats.org/officeDocument/2006/relationships/image" Target="../media/image556.wmf"/><Relationship Id="rId7" Type="http://schemas.openxmlformats.org/officeDocument/2006/relationships/oleObject" Target="../embeddings/oleObject653.bin"/><Relationship Id="rId6" Type="http://schemas.openxmlformats.org/officeDocument/2006/relationships/image" Target="../media/image555.wmf"/><Relationship Id="rId5" Type="http://schemas.openxmlformats.org/officeDocument/2006/relationships/oleObject" Target="../embeddings/oleObject652.bin"/><Relationship Id="rId4" Type="http://schemas.openxmlformats.org/officeDocument/2006/relationships/image" Target="../media/image554.wmf"/><Relationship Id="rId3" Type="http://schemas.openxmlformats.org/officeDocument/2006/relationships/oleObject" Target="../embeddings/oleObject651.bin"/><Relationship Id="rId22" Type="http://schemas.openxmlformats.org/officeDocument/2006/relationships/vmlDrawing" Target="../drawings/vmlDrawing92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562.wmf"/><Relationship Id="rId2" Type="http://schemas.openxmlformats.org/officeDocument/2006/relationships/image" Target="../media/image553.wmf"/><Relationship Id="rId19" Type="http://schemas.openxmlformats.org/officeDocument/2006/relationships/oleObject" Target="../embeddings/oleObject659.bin"/><Relationship Id="rId18" Type="http://schemas.openxmlformats.org/officeDocument/2006/relationships/image" Target="../media/image561.wmf"/><Relationship Id="rId17" Type="http://schemas.openxmlformats.org/officeDocument/2006/relationships/oleObject" Target="../embeddings/oleObject658.bin"/><Relationship Id="rId16" Type="http://schemas.openxmlformats.org/officeDocument/2006/relationships/image" Target="../media/image560.wmf"/><Relationship Id="rId15" Type="http://schemas.openxmlformats.org/officeDocument/2006/relationships/oleObject" Target="../embeddings/oleObject657.bin"/><Relationship Id="rId14" Type="http://schemas.openxmlformats.org/officeDocument/2006/relationships/image" Target="../media/image559.wmf"/><Relationship Id="rId13" Type="http://schemas.openxmlformats.org/officeDocument/2006/relationships/oleObject" Target="../embeddings/oleObject656.bin"/><Relationship Id="rId12" Type="http://schemas.openxmlformats.org/officeDocument/2006/relationships/image" Target="../media/image558.wmf"/><Relationship Id="rId11" Type="http://schemas.openxmlformats.org/officeDocument/2006/relationships/oleObject" Target="../embeddings/oleObject655.bin"/><Relationship Id="rId10" Type="http://schemas.openxmlformats.org/officeDocument/2006/relationships/image" Target="../media/image557.wmf"/><Relationship Id="rId1" Type="http://schemas.openxmlformats.org/officeDocument/2006/relationships/oleObject" Target="../embeddings/oleObject650.bin"/></Relationships>
</file>

<file path=ppt/slides/_rels/slide10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5.wmf"/><Relationship Id="rId8" Type="http://schemas.openxmlformats.org/officeDocument/2006/relationships/oleObject" Target="../embeddings/oleObject664.bin"/><Relationship Id="rId7" Type="http://schemas.openxmlformats.org/officeDocument/2006/relationships/oleObject" Target="../embeddings/oleObject663.bin"/><Relationship Id="rId6" Type="http://schemas.openxmlformats.org/officeDocument/2006/relationships/image" Target="../media/image553.wmf"/><Relationship Id="rId5" Type="http://schemas.openxmlformats.org/officeDocument/2006/relationships/oleObject" Target="../embeddings/oleObject662.bin"/><Relationship Id="rId4" Type="http://schemas.openxmlformats.org/officeDocument/2006/relationships/image" Target="../media/image564.wmf"/><Relationship Id="rId3" Type="http://schemas.openxmlformats.org/officeDocument/2006/relationships/oleObject" Target="../embeddings/oleObject661.bin"/><Relationship Id="rId2" Type="http://schemas.openxmlformats.org/officeDocument/2006/relationships/image" Target="../media/image563.wmf"/><Relationship Id="rId14" Type="http://schemas.openxmlformats.org/officeDocument/2006/relationships/vmlDrawing" Target="../drawings/vmlDrawing93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566.wmf"/><Relationship Id="rId11" Type="http://schemas.openxmlformats.org/officeDocument/2006/relationships/oleObject" Target="../embeddings/oleObject666.bin"/><Relationship Id="rId10" Type="http://schemas.openxmlformats.org/officeDocument/2006/relationships/oleObject" Target="../embeddings/oleObject665.bin"/><Relationship Id="rId1" Type="http://schemas.openxmlformats.org/officeDocument/2006/relationships/oleObject" Target="../embeddings/oleObject660.bin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1.bin"/><Relationship Id="rId8" Type="http://schemas.openxmlformats.org/officeDocument/2006/relationships/image" Target="../media/image569.wmf"/><Relationship Id="rId7" Type="http://schemas.openxmlformats.org/officeDocument/2006/relationships/oleObject" Target="../embeddings/oleObject670.bin"/><Relationship Id="rId6" Type="http://schemas.openxmlformats.org/officeDocument/2006/relationships/image" Target="../media/image426.wmf"/><Relationship Id="rId5" Type="http://schemas.openxmlformats.org/officeDocument/2006/relationships/oleObject" Target="../embeddings/oleObject669.bin"/><Relationship Id="rId4" Type="http://schemas.openxmlformats.org/officeDocument/2006/relationships/image" Target="../media/image568.wmf"/><Relationship Id="rId39" Type="http://schemas.openxmlformats.org/officeDocument/2006/relationships/vmlDrawing" Target="../drawings/vmlDrawing94.vml"/><Relationship Id="rId38" Type="http://schemas.openxmlformats.org/officeDocument/2006/relationships/slideLayout" Target="../slideLayouts/slideLayout6.xml"/><Relationship Id="rId37" Type="http://schemas.openxmlformats.org/officeDocument/2006/relationships/audio" Target="../media/audio3.wav"/><Relationship Id="rId36" Type="http://schemas.openxmlformats.org/officeDocument/2006/relationships/oleObject" Target="../embeddings/oleObject687.bin"/><Relationship Id="rId35" Type="http://schemas.openxmlformats.org/officeDocument/2006/relationships/oleObject" Target="../embeddings/oleObject686.bin"/><Relationship Id="rId34" Type="http://schemas.openxmlformats.org/officeDocument/2006/relationships/image" Target="../media/image577.wmf"/><Relationship Id="rId33" Type="http://schemas.openxmlformats.org/officeDocument/2006/relationships/oleObject" Target="../embeddings/oleObject685.bin"/><Relationship Id="rId32" Type="http://schemas.openxmlformats.org/officeDocument/2006/relationships/image" Target="../media/image490.wmf"/><Relationship Id="rId31" Type="http://schemas.openxmlformats.org/officeDocument/2006/relationships/oleObject" Target="../embeddings/oleObject684.bin"/><Relationship Id="rId30" Type="http://schemas.openxmlformats.org/officeDocument/2006/relationships/oleObject" Target="../embeddings/oleObject683.bin"/><Relationship Id="rId3" Type="http://schemas.openxmlformats.org/officeDocument/2006/relationships/oleObject" Target="../embeddings/oleObject668.bin"/><Relationship Id="rId29" Type="http://schemas.openxmlformats.org/officeDocument/2006/relationships/image" Target="../media/image576.wmf"/><Relationship Id="rId28" Type="http://schemas.openxmlformats.org/officeDocument/2006/relationships/oleObject" Target="../embeddings/oleObject682.bin"/><Relationship Id="rId27" Type="http://schemas.openxmlformats.org/officeDocument/2006/relationships/oleObject" Target="../embeddings/oleObject681.bin"/><Relationship Id="rId26" Type="http://schemas.openxmlformats.org/officeDocument/2006/relationships/image" Target="../media/image427.wmf"/><Relationship Id="rId25" Type="http://schemas.openxmlformats.org/officeDocument/2006/relationships/oleObject" Target="../embeddings/oleObject680.bin"/><Relationship Id="rId24" Type="http://schemas.openxmlformats.org/officeDocument/2006/relationships/oleObject" Target="../embeddings/oleObject679.bin"/><Relationship Id="rId23" Type="http://schemas.openxmlformats.org/officeDocument/2006/relationships/image" Target="../media/image575.wmf"/><Relationship Id="rId22" Type="http://schemas.openxmlformats.org/officeDocument/2006/relationships/oleObject" Target="../embeddings/oleObject678.bin"/><Relationship Id="rId21" Type="http://schemas.openxmlformats.org/officeDocument/2006/relationships/image" Target="../media/image574.wmf"/><Relationship Id="rId20" Type="http://schemas.openxmlformats.org/officeDocument/2006/relationships/oleObject" Target="../embeddings/oleObject677.bin"/><Relationship Id="rId2" Type="http://schemas.openxmlformats.org/officeDocument/2006/relationships/image" Target="../media/image567.wmf"/><Relationship Id="rId19" Type="http://schemas.openxmlformats.org/officeDocument/2006/relationships/image" Target="../media/image573.wmf"/><Relationship Id="rId18" Type="http://schemas.openxmlformats.org/officeDocument/2006/relationships/oleObject" Target="../embeddings/oleObject676.bin"/><Relationship Id="rId17" Type="http://schemas.openxmlformats.org/officeDocument/2006/relationships/image" Target="../media/image489.wmf"/><Relationship Id="rId16" Type="http://schemas.openxmlformats.org/officeDocument/2006/relationships/oleObject" Target="../embeddings/oleObject675.bin"/><Relationship Id="rId15" Type="http://schemas.openxmlformats.org/officeDocument/2006/relationships/oleObject" Target="../embeddings/oleObject674.bin"/><Relationship Id="rId14" Type="http://schemas.openxmlformats.org/officeDocument/2006/relationships/image" Target="../media/image572.wmf"/><Relationship Id="rId13" Type="http://schemas.openxmlformats.org/officeDocument/2006/relationships/oleObject" Target="../embeddings/oleObject673.bin"/><Relationship Id="rId12" Type="http://schemas.openxmlformats.org/officeDocument/2006/relationships/image" Target="../media/image571.wmf"/><Relationship Id="rId11" Type="http://schemas.openxmlformats.org/officeDocument/2006/relationships/oleObject" Target="../embeddings/oleObject672.bin"/><Relationship Id="rId10" Type="http://schemas.openxmlformats.org/officeDocument/2006/relationships/image" Target="../media/image570.wmf"/><Relationship Id="rId1" Type="http://schemas.openxmlformats.org/officeDocument/2006/relationships/oleObject" Target="../embeddings/oleObject667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oleObject" Target="../embeddings/oleObject19.bin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2.wmf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6.xml"/><Relationship Id="rId1" Type="http://schemas.openxmlformats.org/officeDocument/2006/relationships/oleObject" Target="../embeddings/oleObject16.bin"/></Relationships>
</file>

<file path=ppt/slides/_rels/slide1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2.bin"/><Relationship Id="rId8" Type="http://schemas.openxmlformats.org/officeDocument/2006/relationships/image" Target="../media/image581.wmf"/><Relationship Id="rId7" Type="http://schemas.openxmlformats.org/officeDocument/2006/relationships/oleObject" Target="../embeddings/oleObject691.bin"/><Relationship Id="rId6" Type="http://schemas.openxmlformats.org/officeDocument/2006/relationships/image" Target="../media/image580.wmf"/><Relationship Id="rId5" Type="http://schemas.openxmlformats.org/officeDocument/2006/relationships/oleObject" Target="../embeddings/oleObject690.bin"/><Relationship Id="rId4" Type="http://schemas.openxmlformats.org/officeDocument/2006/relationships/image" Target="../media/image579.wmf"/><Relationship Id="rId3" Type="http://schemas.openxmlformats.org/officeDocument/2006/relationships/oleObject" Target="../embeddings/oleObject689.bin"/><Relationship Id="rId2" Type="http://schemas.openxmlformats.org/officeDocument/2006/relationships/image" Target="../media/image578.wmf"/><Relationship Id="rId12" Type="http://schemas.openxmlformats.org/officeDocument/2006/relationships/vmlDrawing" Target="../drawings/vmlDrawing9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82.wmf"/><Relationship Id="rId1" Type="http://schemas.openxmlformats.org/officeDocument/2006/relationships/oleObject" Target="../embeddings/oleObject688.bin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85.wmf"/><Relationship Id="rId5" Type="http://schemas.openxmlformats.org/officeDocument/2006/relationships/oleObject" Target="../embeddings/oleObject695.bin"/><Relationship Id="rId4" Type="http://schemas.openxmlformats.org/officeDocument/2006/relationships/image" Target="../media/image584.wmf"/><Relationship Id="rId3" Type="http://schemas.openxmlformats.org/officeDocument/2006/relationships/oleObject" Target="../embeddings/oleObject694.bin"/><Relationship Id="rId2" Type="http://schemas.openxmlformats.org/officeDocument/2006/relationships/image" Target="../media/image583.wmf"/><Relationship Id="rId1" Type="http://schemas.openxmlformats.org/officeDocument/2006/relationships/oleObject" Target="../embeddings/oleObject69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17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oleObject" Target="../embeddings/oleObject27.bin"/><Relationship Id="rId7" Type="http://schemas.openxmlformats.org/officeDocument/2006/relationships/image" Target="../media/image24.wmf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3.png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1.wmf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31.bin"/><Relationship Id="rId7" Type="http://schemas.openxmlformats.org/officeDocument/2006/relationships/image" Target="../media/image23.png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6.wmf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1.w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4.bin"/><Relationship Id="rId21" Type="http://schemas.openxmlformats.org/officeDocument/2006/relationships/vmlDrawing" Target="../drawings/vmlDrawing12.vml"/><Relationship Id="rId20" Type="http://schemas.openxmlformats.org/officeDocument/2006/relationships/slideLayout" Target="../slideLayouts/slideLayout6.xml"/><Relationship Id="rId2" Type="http://schemas.openxmlformats.org/officeDocument/2006/relationships/image" Target="../media/image40.wmf"/><Relationship Id="rId19" Type="http://schemas.openxmlformats.org/officeDocument/2006/relationships/image" Target="../media/image48.wmf"/><Relationship Id="rId18" Type="http://schemas.openxmlformats.org/officeDocument/2006/relationships/oleObject" Target="../embeddings/oleObject52.bin"/><Relationship Id="rId17" Type="http://schemas.openxmlformats.org/officeDocument/2006/relationships/oleObject" Target="../embeddings/oleObject51.bin"/><Relationship Id="rId16" Type="http://schemas.openxmlformats.org/officeDocument/2006/relationships/image" Target="../media/image47.wmf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49.w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53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4.wmf"/><Relationship Id="rId1" Type="http://schemas.openxmlformats.org/officeDocument/2006/relationships/oleObject" Target="../embeddings/oleObject5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61.bin"/><Relationship Id="rId24" Type="http://schemas.openxmlformats.org/officeDocument/2006/relationships/vmlDrawing" Target="../drawings/vmlDrawing15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65.wmf"/><Relationship Id="rId21" Type="http://schemas.openxmlformats.org/officeDocument/2006/relationships/oleObject" Target="../embeddings/oleObject70.bin"/><Relationship Id="rId20" Type="http://schemas.openxmlformats.org/officeDocument/2006/relationships/image" Target="../media/image64.wmf"/><Relationship Id="rId2" Type="http://schemas.openxmlformats.org/officeDocument/2006/relationships/image" Target="../media/image55.wmf"/><Relationship Id="rId19" Type="http://schemas.openxmlformats.org/officeDocument/2006/relationships/oleObject" Target="../embeddings/oleObject69.bin"/><Relationship Id="rId18" Type="http://schemas.openxmlformats.org/officeDocument/2006/relationships/image" Target="../media/image63.wmf"/><Relationship Id="rId17" Type="http://schemas.openxmlformats.org/officeDocument/2006/relationships/oleObject" Target="../embeddings/oleObject68.bin"/><Relationship Id="rId16" Type="http://schemas.openxmlformats.org/officeDocument/2006/relationships/image" Target="../media/image62.wmf"/><Relationship Id="rId15" Type="http://schemas.openxmlformats.org/officeDocument/2006/relationships/oleObject" Target="../embeddings/oleObject67.bin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66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60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66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71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76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74.w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9.wmf"/><Relationship Id="rId13" Type="http://schemas.openxmlformats.org/officeDocument/2006/relationships/oleObject" Target="../embeddings/oleObject85.bin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79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1.wmf"/><Relationship Id="rId34" Type="http://schemas.openxmlformats.org/officeDocument/2006/relationships/vmlDrawing" Target="../drawings/vmlDrawing19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93.wmf"/><Relationship Id="rId31" Type="http://schemas.openxmlformats.org/officeDocument/2006/relationships/oleObject" Target="../embeddings/oleObject103.bin"/><Relationship Id="rId30" Type="http://schemas.openxmlformats.org/officeDocument/2006/relationships/image" Target="../media/image92.wmf"/><Relationship Id="rId3" Type="http://schemas.openxmlformats.org/officeDocument/2006/relationships/oleObject" Target="../embeddings/oleObject87.bin"/><Relationship Id="rId29" Type="http://schemas.openxmlformats.org/officeDocument/2006/relationships/oleObject" Target="../embeddings/oleObject102.bin"/><Relationship Id="rId28" Type="http://schemas.openxmlformats.org/officeDocument/2006/relationships/image" Target="../media/image91.wmf"/><Relationship Id="rId27" Type="http://schemas.openxmlformats.org/officeDocument/2006/relationships/oleObject" Target="../embeddings/oleObject101.bin"/><Relationship Id="rId26" Type="http://schemas.openxmlformats.org/officeDocument/2006/relationships/image" Target="../media/image90.wmf"/><Relationship Id="rId25" Type="http://schemas.openxmlformats.org/officeDocument/2006/relationships/oleObject" Target="../embeddings/oleObject100.bin"/><Relationship Id="rId24" Type="http://schemas.openxmlformats.org/officeDocument/2006/relationships/image" Target="../media/image89.wmf"/><Relationship Id="rId23" Type="http://schemas.openxmlformats.org/officeDocument/2006/relationships/oleObject" Target="../embeddings/oleObject99.bin"/><Relationship Id="rId22" Type="http://schemas.openxmlformats.org/officeDocument/2006/relationships/oleObject" Target="../embeddings/oleObject98.bin"/><Relationship Id="rId21" Type="http://schemas.openxmlformats.org/officeDocument/2006/relationships/image" Target="../media/image88.wmf"/><Relationship Id="rId20" Type="http://schemas.openxmlformats.org/officeDocument/2006/relationships/oleObject" Target="../embeddings/oleObject97.bin"/><Relationship Id="rId2" Type="http://schemas.openxmlformats.org/officeDocument/2006/relationships/image" Target="../media/image80.wmf"/><Relationship Id="rId19" Type="http://schemas.openxmlformats.org/officeDocument/2006/relationships/oleObject" Target="../embeddings/oleObject96.bin"/><Relationship Id="rId18" Type="http://schemas.openxmlformats.org/officeDocument/2006/relationships/image" Target="../media/image87.wmf"/><Relationship Id="rId17" Type="http://schemas.openxmlformats.org/officeDocument/2006/relationships/oleObject" Target="../embeddings/oleObject95.bin"/><Relationship Id="rId16" Type="http://schemas.openxmlformats.org/officeDocument/2006/relationships/image" Target="../media/image86.wmf"/><Relationship Id="rId15" Type="http://schemas.openxmlformats.org/officeDocument/2006/relationships/oleObject" Target="../embeddings/oleObject94.bin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93.bin"/><Relationship Id="rId12" Type="http://schemas.openxmlformats.org/officeDocument/2006/relationships/oleObject" Target="../embeddings/oleObject92.bin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86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7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94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10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98.wmf"/><Relationship Id="rId1" Type="http://schemas.openxmlformats.org/officeDocument/2006/relationships/oleObject" Target="../embeddings/oleObject10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01.wmf"/><Relationship Id="rId18" Type="http://schemas.openxmlformats.org/officeDocument/2006/relationships/vmlDrawing" Target="../drawings/vmlDrawing2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15" Type="http://schemas.openxmlformats.org/officeDocument/2006/relationships/oleObject" Target="../embeddings/oleObject118.bin"/><Relationship Id="rId14" Type="http://schemas.openxmlformats.org/officeDocument/2006/relationships/image" Target="../media/image107.wmf"/><Relationship Id="rId13" Type="http://schemas.openxmlformats.org/officeDocument/2006/relationships/oleObject" Target="../embeddings/oleObject117.bin"/><Relationship Id="rId12" Type="http://schemas.openxmlformats.org/officeDocument/2006/relationships/image" Target="../media/image106.wmf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11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09.wmf"/><Relationship Id="rId1" Type="http://schemas.openxmlformats.org/officeDocument/2006/relationships/oleObject" Target="../embeddings/oleObject119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23.bin"/><Relationship Id="rId26" Type="http://schemas.openxmlformats.org/officeDocument/2006/relationships/vmlDrawing" Target="../drawings/vmlDrawing24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123.wmf"/><Relationship Id="rId23" Type="http://schemas.openxmlformats.org/officeDocument/2006/relationships/oleObject" Target="../embeddings/oleObject133.bin"/><Relationship Id="rId22" Type="http://schemas.openxmlformats.org/officeDocument/2006/relationships/image" Target="../media/image122.wmf"/><Relationship Id="rId21" Type="http://schemas.openxmlformats.org/officeDocument/2006/relationships/oleObject" Target="../embeddings/oleObject132.bin"/><Relationship Id="rId20" Type="http://schemas.openxmlformats.org/officeDocument/2006/relationships/image" Target="../media/image121.wmf"/><Relationship Id="rId2" Type="http://schemas.openxmlformats.org/officeDocument/2006/relationships/image" Target="../media/image112.wmf"/><Relationship Id="rId19" Type="http://schemas.openxmlformats.org/officeDocument/2006/relationships/oleObject" Target="../embeddings/oleObject131.bin"/><Relationship Id="rId18" Type="http://schemas.openxmlformats.org/officeDocument/2006/relationships/image" Target="../media/image120.wmf"/><Relationship Id="rId17" Type="http://schemas.openxmlformats.org/officeDocument/2006/relationships/oleObject" Target="../embeddings/oleObject130.bin"/><Relationship Id="rId16" Type="http://schemas.openxmlformats.org/officeDocument/2006/relationships/image" Target="../media/image119.wmf"/><Relationship Id="rId15" Type="http://schemas.openxmlformats.org/officeDocument/2006/relationships/oleObject" Target="../embeddings/oleObject129.bin"/><Relationship Id="rId14" Type="http://schemas.openxmlformats.org/officeDocument/2006/relationships/image" Target="../media/image118.wmf"/><Relationship Id="rId13" Type="http://schemas.openxmlformats.org/officeDocument/2006/relationships/oleObject" Target="../embeddings/oleObject128.bin"/><Relationship Id="rId12" Type="http://schemas.openxmlformats.org/officeDocument/2006/relationships/image" Target="../media/image117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16.wmf"/><Relationship Id="rId1" Type="http://schemas.openxmlformats.org/officeDocument/2006/relationships/oleObject" Target="../embeddings/oleObject122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4.wmf"/><Relationship Id="rId1" Type="http://schemas.openxmlformats.org/officeDocument/2006/relationships/oleObject" Target="../embeddings/oleObject134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9.bin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38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36.bin"/><Relationship Id="rId2" Type="http://schemas.openxmlformats.org/officeDocument/2006/relationships/image" Target="../media/image125.wmf"/><Relationship Id="rId16" Type="http://schemas.openxmlformats.org/officeDocument/2006/relationships/vmlDrawing" Target="../drawings/vmlDrawing26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131.wmf"/><Relationship Id="rId13" Type="http://schemas.openxmlformats.org/officeDocument/2006/relationships/oleObject" Target="../embeddings/oleObject141.bin"/><Relationship Id="rId12" Type="http://schemas.openxmlformats.org/officeDocument/2006/relationships/image" Target="../media/image130.wmf"/><Relationship Id="rId11" Type="http://schemas.openxmlformats.org/officeDocument/2006/relationships/oleObject" Target="../embeddings/oleObject140.bin"/><Relationship Id="rId10" Type="http://schemas.openxmlformats.org/officeDocument/2006/relationships/image" Target="../media/image129.wmf"/><Relationship Id="rId1" Type="http://schemas.openxmlformats.org/officeDocument/2006/relationships/oleObject" Target="../embeddings/oleObject135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6.bin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45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43.bin"/><Relationship Id="rId2" Type="http://schemas.openxmlformats.org/officeDocument/2006/relationships/image" Target="../media/image132.wmf"/><Relationship Id="rId14" Type="http://schemas.openxmlformats.org/officeDocument/2006/relationships/vmlDrawing" Target="../drawings/vmlDrawing27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147.bin"/><Relationship Id="rId10" Type="http://schemas.openxmlformats.org/officeDocument/2006/relationships/image" Target="../media/image136.wmf"/><Relationship Id="rId1" Type="http://schemas.openxmlformats.org/officeDocument/2006/relationships/oleObject" Target="../embeddings/oleObject142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2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151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49.bin"/><Relationship Id="rId2" Type="http://schemas.openxmlformats.org/officeDocument/2006/relationships/image" Target="../media/image138.wmf"/><Relationship Id="rId18" Type="http://schemas.openxmlformats.org/officeDocument/2006/relationships/vmlDrawing" Target="../drawings/vmlDrawing28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145.wmf"/><Relationship Id="rId15" Type="http://schemas.openxmlformats.org/officeDocument/2006/relationships/oleObject" Target="../embeddings/oleObject155.bin"/><Relationship Id="rId14" Type="http://schemas.openxmlformats.org/officeDocument/2006/relationships/image" Target="../media/image144.wmf"/><Relationship Id="rId13" Type="http://schemas.openxmlformats.org/officeDocument/2006/relationships/oleObject" Target="../embeddings/oleObject154.bin"/><Relationship Id="rId12" Type="http://schemas.openxmlformats.org/officeDocument/2006/relationships/image" Target="../media/image143.wmf"/><Relationship Id="rId11" Type="http://schemas.openxmlformats.org/officeDocument/2006/relationships/oleObject" Target="../embeddings/oleObject153.bin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14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57.bin"/><Relationship Id="rId2" Type="http://schemas.openxmlformats.org/officeDocument/2006/relationships/image" Target="../media/image146.wmf"/><Relationship Id="rId1" Type="http://schemas.openxmlformats.org/officeDocument/2006/relationships/oleObject" Target="../embeddings/oleObject156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6.bin"/><Relationship Id="rId8" Type="http://schemas.openxmlformats.org/officeDocument/2006/relationships/oleObject" Target="../embeddings/oleObject165.bin"/><Relationship Id="rId7" Type="http://schemas.openxmlformats.org/officeDocument/2006/relationships/oleObject" Target="../embeddings/oleObject164.bin"/><Relationship Id="rId6" Type="http://schemas.openxmlformats.org/officeDocument/2006/relationships/oleObject" Target="../embeddings/oleObject163.bin"/><Relationship Id="rId5" Type="http://schemas.openxmlformats.org/officeDocument/2006/relationships/oleObject" Target="../embeddings/oleObject162.bin"/><Relationship Id="rId4" Type="http://schemas.openxmlformats.org/officeDocument/2006/relationships/oleObject" Target="../embeddings/oleObject161.bin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49.wmf"/><Relationship Id="rId19" Type="http://schemas.openxmlformats.org/officeDocument/2006/relationships/vmlDrawing" Target="../drawings/vmlDrawing30.vml"/><Relationship Id="rId18" Type="http://schemas.openxmlformats.org/officeDocument/2006/relationships/slideLayout" Target="../slideLayouts/slideLayout7.xml"/><Relationship Id="rId17" Type="http://schemas.openxmlformats.org/officeDocument/2006/relationships/oleObject" Target="../embeddings/oleObject172.bin"/><Relationship Id="rId16" Type="http://schemas.openxmlformats.org/officeDocument/2006/relationships/oleObject" Target="../embeddings/oleObject171.bin"/><Relationship Id="rId15" Type="http://schemas.openxmlformats.org/officeDocument/2006/relationships/oleObject" Target="../embeddings/oleObject170.bin"/><Relationship Id="rId14" Type="http://schemas.openxmlformats.org/officeDocument/2006/relationships/image" Target="../media/image151.wmf"/><Relationship Id="rId13" Type="http://schemas.openxmlformats.org/officeDocument/2006/relationships/oleObject" Target="../embeddings/oleObject169.bin"/><Relationship Id="rId12" Type="http://schemas.openxmlformats.org/officeDocument/2006/relationships/oleObject" Target="../embeddings/oleObject168.bin"/><Relationship Id="rId11" Type="http://schemas.openxmlformats.org/officeDocument/2006/relationships/image" Target="../media/image150.wmf"/><Relationship Id="rId10" Type="http://schemas.openxmlformats.org/officeDocument/2006/relationships/oleObject" Target="../embeddings/oleObject167.bin"/><Relationship Id="rId1" Type="http://schemas.openxmlformats.org/officeDocument/2006/relationships/oleObject" Target="../embeddings/oleObject159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wmf"/><Relationship Id="rId8" Type="http://schemas.openxmlformats.org/officeDocument/2006/relationships/oleObject" Target="../embeddings/oleObject177.bin"/><Relationship Id="rId7" Type="http://schemas.openxmlformats.org/officeDocument/2006/relationships/image" Target="../media/image154.wmf"/><Relationship Id="rId6" Type="http://schemas.openxmlformats.org/officeDocument/2006/relationships/oleObject" Target="../embeddings/oleObject176.bin"/><Relationship Id="rId5" Type="http://schemas.openxmlformats.org/officeDocument/2006/relationships/image" Target="../media/image153.wmf"/><Relationship Id="rId4" Type="http://schemas.openxmlformats.org/officeDocument/2006/relationships/oleObject" Target="../embeddings/oleObject175.bin"/><Relationship Id="rId3" Type="http://schemas.openxmlformats.org/officeDocument/2006/relationships/oleObject" Target="../embeddings/oleObject174.bin"/><Relationship Id="rId2" Type="http://schemas.openxmlformats.org/officeDocument/2006/relationships/image" Target="../media/image152.wmf"/><Relationship Id="rId17" Type="http://schemas.openxmlformats.org/officeDocument/2006/relationships/vmlDrawing" Target="../drawings/vmlDrawing31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58.wmf"/><Relationship Id="rId14" Type="http://schemas.openxmlformats.org/officeDocument/2006/relationships/oleObject" Target="../embeddings/oleObject180.bin"/><Relationship Id="rId13" Type="http://schemas.openxmlformats.org/officeDocument/2006/relationships/image" Target="../media/image157.wmf"/><Relationship Id="rId12" Type="http://schemas.openxmlformats.org/officeDocument/2006/relationships/oleObject" Target="../embeddings/oleObject179.bin"/><Relationship Id="rId11" Type="http://schemas.openxmlformats.org/officeDocument/2006/relationships/image" Target="../media/image156.wmf"/><Relationship Id="rId10" Type="http://schemas.openxmlformats.org/officeDocument/2006/relationships/oleObject" Target="../embeddings/oleObject178.bin"/><Relationship Id="rId1" Type="http://schemas.openxmlformats.org/officeDocument/2006/relationships/oleObject" Target="../embeddings/oleObject17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5.bin"/><Relationship Id="rId8" Type="http://schemas.openxmlformats.org/officeDocument/2006/relationships/image" Target="../media/image162.wmf"/><Relationship Id="rId7" Type="http://schemas.openxmlformats.org/officeDocument/2006/relationships/oleObject" Target="../embeddings/oleObject184.bin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60.wmf"/><Relationship Id="rId32" Type="http://schemas.openxmlformats.org/officeDocument/2006/relationships/notesSlide" Target="../notesSlides/notesSlide2.xml"/><Relationship Id="rId31" Type="http://schemas.openxmlformats.org/officeDocument/2006/relationships/vmlDrawing" Target="../drawings/vmlDrawing32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182.bin"/><Relationship Id="rId29" Type="http://schemas.openxmlformats.org/officeDocument/2006/relationships/image" Target="../media/image173.wmf"/><Relationship Id="rId28" Type="http://schemas.openxmlformats.org/officeDocument/2006/relationships/oleObject" Target="../embeddings/oleObject194.bin"/><Relationship Id="rId27" Type="http://schemas.openxmlformats.org/officeDocument/2006/relationships/image" Target="../media/image172.wmf"/><Relationship Id="rId26" Type="http://schemas.openxmlformats.org/officeDocument/2006/relationships/oleObject" Target="../embeddings/oleObject193.bin"/><Relationship Id="rId25" Type="http://schemas.openxmlformats.org/officeDocument/2006/relationships/image" Target="../media/image171.wmf"/><Relationship Id="rId24" Type="http://schemas.openxmlformats.org/officeDocument/2006/relationships/oleObject" Target="../embeddings/oleObject192.bin"/><Relationship Id="rId23" Type="http://schemas.openxmlformats.org/officeDocument/2006/relationships/image" Target="../media/image170.wmf"/><Relationship Id="rId22" Type="http://schemas.openxmlformats.org/officeDocument/2006/relationships/oleObject" Target="../embeddings/oleObject191.bin"/><Relationship Id="rId21" Type="http://schemas.openxmlformats.org/officeDocument/2006/relationships/image" Target="../media/image169.wmf"/><Relationship Id="rId20" Type="http://schemas.openxmlformats.org/officeDocument/2006/relationships/oleObject" Target="../embeddings/oleObject190.bin"/><Relationship Id="rId2" Type="http://schemas.openxmlformats.org/officeDocument/2006/relationships/image" Target="../media/image159.wmf"/><Relationship Id="rId19" Type="http://schemas.openxmlformats.org/officeDocument/2006/relationships/image" Target="../media/image168.wmf"/><Relationship Id="rId18" Type="http://schemas.openxmlformats.org/officeDocument/2006/relationships/oleObject" Target="../embeddings/oleObject189.bin"/><Relationship Id="rId17" Type="http://schemas.openxmlformats.org/officeDocument/2006/relationships/image" Target="../media/image167.wmf"/><Relationship Id="rId16" Type="http://schemas.openxmlformats.org/officeDocument/2006/relationships/oleObject" Target="../embeddings/oleObject188.bin"/><Relationship Id="rId15" Type="http://schemas.openxmlformats.org/officeDocument/2006/relationships/image" Target="../media/image166.wmf"/><Relationship Id="rId14" Type="http://schemas.openxmlformats.org/officeDocument/2006/relationships/oleObject" Target="../embeddings/oleObject187.bin"/><Relationship Id="rId13" Type="http://schemas.openxmlformats.org/officeDocument/2006/relationships/image" Target="../media/image165.wmf"/><Relationship Id="rId12" Type="http://schemas.openxmlformats.org/officeDocument/2006/relationships/oleObject" Target="../embeddings/oleObject186.bin"/><Relationship Id="rId11" Type="http://schemas.openxmlformats.org/officeDocument/2006/relationships/image" Target="../media/image164.GIF"/><Relationship Id="rId10" Type="http://schemas.openxmlformats.org/officeDocument/2006/relationships/image" Target="../media/image163.wmf"/><Relationship Id="rId1" Type="http://schemas.openxmlformats.org/officeDocument/2006/relationships/oleObject" Target="../embeddings/oleObject18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175.w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174.wmf"/><Relationship Id="rId1" Type="http://schemas.openxmlformats.org/officeDocument/2006/relationships/oleObject" Target="../embeddings/oleObject195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2.bin"/><Relationship Id="rId8" Type="http://schemas.openxmlformats.org/officeDocument/2006/relationships/image" Target="../media/image180.wmf"/><Relationship Id="rId7" Type="http://schemas.openxmlformats.org/officeDocument/2006/relationships/oleObject" Target="../embeddings/oleObject201.bin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178.wmf"/><Relationship Id="rId3" Type="http://schemas.openxmlformats.org/officeDocument/2006/relationships/oleObject" Target="../embeddings/oleObject199.bin"/><Relationship Id="rId20" Type="http://schemas.openxmlformats.org/officeDocument/2006/relationships/vmlDrawing" Target="../drawings/vmlDrawing34.vml"/><Relationship Id="rId2" Type="http://schemas.openxmlformats.org/officeDocument/2006/relationships/image" Target="../media/image177.w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185.wmf"/><Relationship Id="rId17" Type="http://schemas.openxmlformats.org/officeDocument/2006/relationships/oleObject" Target="../embeddings/oleObject206.bin"/><Relationship Id="rId16" Type="http://schemas.openxmlformats.org/officeDocument/2006/relationships/image" Target="../media/image184.wmf"/><Relationship Id="rId15" Type="http://schemas.openxmlformats.org/officeDocument/2006/relationships/oleObject" Target="../embeddings/oleObject205.bin"/><Relationship Id="rId14" Type="http://schemas.openxmlformats.org/officeDocument/2006/relationships/image" Target="../media/image183.wmf"/><Relationship Id="rId13" Type="http://schemas.openxmlformats.org/officeDocument/2006/relationships/oleObject" Target="../embeddings/oleObject204.bin"/><Relationship Id="rId12" Type="http://schemas.openxmlformats.org/officeDocument/2006/relationships/image" Target="../media/image182.wmf"/><Relationship Id="rId11" Type="http://schemas.openxmlformats.org/officeDocument/2006/relationships/oleObject" Target="../embeddings/oleObject203.bin"/><Relationship Id="rId10" Type="http://schemas.openxmlformats.org/officeDocument/2006/relationships/image" Target="../media/image181.wmf"/><Relationship Id="rId1" Type="http://schemas.openxmlformats.org/officeDocument/2006/relationships/oleObject" Target="../embeddings/oleObject198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1.bin"/><Relationship Id="rId8" Type="http://schemas.openxmlformats.org/officeDocument/2006/relationships/image" Target="../media/image188.wmf"/><Relationship Id="rId7" Type="http://schemas.openxmlformats.org/officeDocument/2006/relationships/oleObject" Target="../embeddings/oleObject210.bin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186.wmf"/><Relationship Id="rId3" Type="http://schemas.openxmlformats.org/officeDocument/2006/relationships/oleObject" Target="../embeddings/oleObject208.bin"/><Relationship Id="rId2" Type="http://schemas.openxmlformats.org/officeDocument/2006/relationships/image" Target="../media/image182.wmf"/><Relationship Id="rId12" Type="http://schemas.openxmlformats.org/officeDocument/2006/relationships/vmlDrawing" Target="../drawings/vmlDrawing35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89.wmf"/><Relationship Id="rId1" Type="http://schemas.openxmlformats.org/officeDocument/2006/relationships/oleObject" Target="../embeddings/oleObject207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6.bin"/><Relationship Id="rId8" Type="http://schemas.openxmlformats.org/officeDocument/2006/relationships/image" Target="../media/image193.wmf"/><Relationship Id="rId7" Type="http://schemas.openxmlformats.org/officeDocument/2006/relationships/oleObject" Target="../embeddings/oleObject215.bin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213.bin"/><Relationship Id="rId2" Type="http://schemas.openxmlformats.org/officeDocument/2006/relationships/image" Target="../media/image190.wmf"/><Relationship Id="rId14" Type="http://schemas.openxmlformats.org/officeDocument/2006/relationships/vmlDrawing" Target="../drawings/vmlDrawing36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95.wmf"/><Relationship Id="rId11" Type="http://schemas.openxmlformats.org/officeDocument/2006/relationships/oleObject" Target="../embeddings/oleObject217.bin"/><Relationship Id="rId10" Type="http://schemas.openxmlformats.org/officeDocument/2006/relationships/image" Target="../media/image194.wmf"/><Relationship Id="rId1" Type="http://schemas.openxmlformats.org/officeDocument/2006/relationships/oleObject" Target="../embeddings/oleObject212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2.bin"/><Relationship Id="rId8" Type="http://schemas.openxmlformats.org/officeDocument/2006/relationships/image" Target="../media/image199.wmf"/><Relationship Id="rId7" Type="http://schemas.openxmlformats.org/officeDocument/2006/relationships/oleObject" Target="../embeddings/oleObject221.bin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220.bin"/><Relationship Id="rId4" Type="http://schemas.openxmlformats.org/officeDocument/2006/relationships/image" Target="../media/image197.wmf"/><Relationship Id="rId3" Type="http://schemas.openxmlformats.org/officeDocument/2006/relationships/oleObject" Target="../embeddings/oleObject219.bin"/><Relationship Id="rId2" Type="http://schemas.openxmlformats.org/officeDocument/2006/relationships/image" Target="../media/image196.wmf"/><Relationship Id="rId18" Type="http://schemas.openxmlformats.org/officeDocument/2006/relationships/vmlDrawing" Target="../drawings/vmlDrawing37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203.wmf"/><Relationship Id="rId15" Type="http://schemas.openxmlformats.org/officeDocument/2006/relationships/oleObject" Target="../embeddings/oleObject225.bin"/><Relationship Id="rId14" Type="http://schemas.openxmlformats.org/officeDocument/2006/relationships/image" Target="../media/image202.wmf"/><Relationship Id="rId13" Type="http://schemas.openxmlformats.org/officeDocument/2006/relationships/oleObject" Target="../embeddings/oleObject224.bin"/><Relationship Id="rId12" Type="http://schemas.openxmlformats.org/officeDocument/2006/relationships/image" Target="../media/image201.wmf"/><Relationship Id="rId11" Type="http://schemas.openxmlformats.org/officeDocument/2006/relationships/oleObject" Target="../embeddings/oleObject223.bin"/><Relationship Id="rId10" Type="http://schemas.openxmlformats.org/officeDocument/2006/relationships/image" Target="../media/image200.wmf"/><Relationship Id="rId1" Type="http://schemas.openxmlformats.org/officeDocument/2006/relationships/oleObject" Target="../embeddings/oleObject218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0.bin"/><Relationship Id="rId8" Type="http://schemas.openxmlformats.org/officeDocument/2006/relationships/image" Target="../media/image207.wmf"/><Relationship Id="rId7" Type="http://schemas.openxmlformats.org/officeDocument/2006/relationships/oleObject" Target="../embeddings/oleObject229.bin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228.bin"/><Relationship Id="rId4" Type="http://schemas.openxmlformats.org/officeDocument/2006/relationships/image" Target="../media/image205.wmf"/><Relationship Id="rId3" Type="http://schemas.openxmlformats.org/officeDocument/2006/relationships/oleObject" Target="../embeddings/oleObject227.bin"/><Relationship Id="rId2" Type="http://schemas.openxmlformats.org/officeDocument/2006/relationships/image" Target="../media/image204.wmf"/><Relationship Id="rId16" Type="http://schemas.openxmlformats.org/officeDocument/2006/relationships/vmlDrawing" Target="../drawings/vmlDrawing38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210.wmf"/><Relationship Id="rId13" Type="http://schemas.openxmlformats.org/officeDocument/2006/relationships/oleObject" Target="../embeddings/oleObject232.bin"/><Relationship Id="rId12" Type="http://schemas.openxmlformats.org/officeDocument/2006/relationships/image" Target="../media/image209.wmf"/><Relationship Id="rId11" Type="http://schemas.openxmlformats.org/officeDocument/2006/relationships/oleObject" Target="../embeddings/oleObject231.bin"/><Relationship Id="rId10" Type="http://schemas.openxmlformats.org/officeDocument/2006/relationships/image" Target="../media/image208.wmf"/><Relationship Id="rId1" Type="http://schemas.openxmlformats.org/officeDocument/2006/relationships/oleObject" Target="../embeddings/oleObject226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7.bin"/><Relationship Id="rId8" Type="http://schemas.openxmlformats.org/officeDocument/2006/relationships/image" Target="../media/image214.wmf"/><Relationship Id="rId7" Type="http://schemas.openxmlformats.org/officeDocument/2006/relationships/oleObject" Target="../embeddings/oleObject236.bin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35.bin"/><Relationship Id="rId4" Type="http://schemas.openxmlformats.org/officeDocument/2006/relationships/image" Target="../media/image212.wmf"/><Relationship Id="rId3" Type="http://schemas.openxmlformats.org/officeDocument/2006/relationships/oleObject" Target="../embeddings/oleObject234.bin"/><Relationship Id="rId2" Type="http://schemas.openxmlformats.org/officeDocument/2006/relationships/image" Target="../media/image211.wmf"/><Relationship Id="rId12" Type="http://schemas.openxmlformats.org/officeDocument/2006/relationships/vmlDrawing" Target="../drawings/vmlDrawing3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15.wmf"/><Relationship Id="rId1" Type="http://schemas.openxmlformats.org/officeDocument/2006/relationships/oleObject" Target="../embeddings/oleObject233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2.bin"/><Relationship Id="rId8" Type="http://schemas.openxmlformats.org/officeDocument/2006/relationships/image" Target="../media/image219.wmf"/><Relationship Id="rId7" Type="http://schemas.openxmlformats.org/officeDocument/2006/relationships/oleObject" Target="../embeddings/oleObject241.bin"/><Relationship Id="rId6" Type="http://schemas.openxmlformats.org/officeDocument/2006/relationships/image" Target="../media/image218.wmf"/><Relationship Id="rId5" Type="http://schemas.openxmlformats.org/officeDocument/2006/relationships/oleObject" Target="../embeddings/oleObject240.bin"/><Relationship Id="rId4" Type="http://schemas.openxmlformats.org/officeDocument/2006/relationships/image" Target="../media/image217.wmf"/><Relationship Id="rId3" Type="http://schemas.openxmlformats.org/officeDocument/2006/relationships/oleObject" Target="../embeddings/oleObject239.bin"/><Relationship Id="rId2" Type="http://schemas.openxmlformats.org/officeDocument/2006/relationships/image" Target="../media/image216.wmf"/><Relationship Id="rId14" Type="http://schemas.openxmlformats.org/officeDocument/2006/relationships/vmlDrawing" Target="../drawings/vmlDrawing4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1.wmf"/><Relationship Id="rId11" Type="http://schemas.openxmlformats.org/officeDocument/2006/relationships/oleObject" Target="../embeddings/oleObject243.bin"/><Relationship Id="rId10" Type="http://schemas.openxmlformats.org/officeDocument/2006/relationships/image" Target="../media/image220.wmf"/><Relationship Id="rId1" Type="http://schemas.openxmlformats.org/officeDocument/2006/relationships/oleObject" Target="../embeddings/oleObject238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8.bin"/><Relationship Id="rId8" Type="http://schemas.openxmlformats.org/officeDocument/2006/relationships/image" Target="../media/image223.wmf"/><Relationship Id="rId7" Type="http://schemas.openxmlformats.org/officeDocument/2006/relationships/oleObject" Target="../embeddings/oleObject247.bin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246.bin"/><Relationship Id="rId4" Type="http://schemas.openxmlformats.org/officeDocument/2006/relationships/image" Target="../media/image181.wmf"/><Relationship Id="rId3" Type="http://schemas.openxmlformats.org/officeDocument/2006/relationships/oleObject" Target="../embeddings/oleObject245.bin"/><Relationship Id="rId24" Type="http://schemas.openxmlformats.org/officeDocument/2006/relationships/vmlDrawing" Target="../drawings/vmlDrawing4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30.wmf"/><Relationship Id="rId21" Type="http://schemas.openxmlformats.org/officeDocument/2006/relationships/oleObject" Target="../embeddings/oleObject254.bin"/><Relationship Id="rId20" Type="http://schemas.openxmlformats.org/officeDocument/2006/relationships/image" Target="../media/image229.wmf"/><Relationship Id="rId2" Type="http://schemas.openxmlformats.org/officeDocument/2006/relationships/image" Target="../media/image222.wmf"/><Relationship Id="rId19" Type="http://schemas.openxmlformats.org/officeDocument/2006/relationships/oleObject" Target="../embeddings/oleObject253.bin"/><Relationship Id="rId18" Type="http://schemas.openxmlformats.org/officeDocument/2006/relationships/image" Target="../media/image228.wmf"/><Relationship Id="rId17" Type="http://schemas.openxmlformats.org/officeDocument/2006/relationships/oleObject" Target="../embeddings/oleObject252.bin"/><Relationship Id="rId16" Type="http://schemas.openxmlformats.org/officeDocument/2006/relationships/image" Target="../media/image227.wmf"/><Relationship Id="rId15" Type="http://schemas.openxmlformats.org/officeDocument/2006/relationships/oleObject" Target="../embeddings/oleObject251.bin"/><Relationship Id="rId14" Type="http://schemas.openxmlformats.org/officeDocument/2006/relationships/image" Target="../media/image226.wmf"/><Relationship Id="rId13" Type="http://schemas.openxmlformats.org/officeDocument/2006/relationships/oleObject" Target="../embeddings/oleObject250.bin"/><Relationship Id="rId12" Type="http://schemas.openxmlformats.org/officeDocument/2006/relationships/image" Target="../media/image225.wmf"/><Relationship Id="rId11" Type="http://schemas.openxmlformats.org/officeDocument/2006/relationships/oleObject" Target="../embeddings/oleObject249.bin"/><Relationship Id="rId10" Type="http://schemas.openxmlformats.org/officeDocument/2006/relationships/image" Target="../media/image224.wmf"/><Relationship Id="rId1" Type="http://schemas.openxmlformats.org/officeDocument/2006/relationships/oleObject" Target="../embeddings/oleObject24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9.bin"/><Relationship Id="rId8" Type="http://schemas.openxmlformats.org/officeDocument/2006/relationships/image" Target="../media/image234.wmf"/><Relationship Id="rId7" Type="http://schemas.openxmlformats.org/officeDocument/2006/relationships/oleObject" Target="../embeddings/oleObject258.bin"/><Relationship Id="rId6" Type="http://schemas.openxmlformats.org/officeDocument/2006/relationships/image" Target="../media/image233.wmf"/><Relationship Id="rId5" Type="http://schemas.openxmlformats.org/officeDocument/2006/relationships/oleObject" Target="../embeddings/oleObject257.bin"/><Relationship Id="rId4" Type="http://schemas.openxmlformats.org/officeDocument/2006/relationships/image" Target="../media/image232.wmf"/><Relationship Id="rId3" Type="http://schemas.openxmlformats.org/officeDocument/2006/relationships/oleObject" Target="../embeddings/oleObject256.bin"/><Relationship Id="rId2" Type="http://schemas.openxmlformats.org/officeDocument/2006/relationships/image" Target="../media/image231.wmf"/><Relationship Id="rId12" Type="http://schemas.openxmlformats.org/officeDocument/2006/relationships/vmlDrawing" Target="../drawings/vmlDrawing42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35.wmf"/><Relationship Id="rId1" Type="http://schemas.openxmlformats.org/officeDocument/2006/relationships/oleObject" Target="../embeddings/oleObject255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86.wmf"/><Relationship Id="rId7" Type="http://schemas.openxmlformats.org/officeDocument/2006/relationships/oleObject" Target="../embeddings/oleObject263.bin"/><Relationship Id="rId6" Type="http://schemas.openxmlformats.org/officeDocument/2006/relationships/image" Target="../media/image238.wmf"/><Relationship Id="rId5" Type="http://schemas.openxmlformats.org/officeDocument/2006/relationships/oleObject" Target="../embeddings/oleObject262.bin"/><Relationship Id="rId4" Type="http://schemas.openxmlformats.org/officeDocument/2006/relationships/image" Target="../media/image237.wmf"/><Relationship Id="rId3" Type="http://schemas.openxmlformats.org/officeDocument/2006/relationships/oleObject" Target="../embeddings/oleObject261.bin"/><Relationship Id="rId2" Type="http://schemas.openxmlformats.org/officeDocument/2006/relationships/image" Target="../media/image236.wmf"/><Relationship Id="rId10" Type="http://schemas.openxmlformats.org/officeDocument/2006/relationships/vmlDrawing" Target="../drawings/vmlDrawing43.vml"/><Relationship Id="rId1" Type="http://schemas.openxmlformats.org/officeDocument/2006/relationships/oleObject" Target="../embeddings/oleObject260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0.bin"/><Relationship Id="rId8" Type="http://schemas.openxmlformats.org/officeDocument/2006/relationships/oleObject" Target="../embeddings/oleObject269.bin"/><Relationship Id="rId7" Type="http://schemas.openxmlformats.org/officeDocument/2006/relationships/oleObject" Target="../embeddings/oleObject268.bin"/><Relationship Id="rId6" Type="http://schemas.openxmlformats.org/officeDocument/2006/relationships/oleObject" Target="../embeddings/oleObject267.bin"/><Relationship Id="rId5" Type="http://schemas.openxmlformats.org/officeDocument/2006/relationships/oleObject" Target="../embeddings/oleObject266.bin"/><Relationship Id="rId4" Type="http://schemas.openxmlformats.org/officeDocument/2006/relationships/image" Target="../media/image240.wmf"/><Relationship Id="rId3" Type="http://schemas.openxmlformats.org/officeDocument/2006/relationships/oleObject" Target="../embeddings/oleObject265.bin"/><Relationship Id="rId27" Type="http://schemas.openxmlformats.org/officeDocument/2006/relationships/vmlDrawing" Target="../drawings/vmlDrawing44.vml"/><Relationship Id="rId26" Type="http://schemas.openxmlformats.org/officeDocument/2006/relationships/slideLayout" Target="../slideLayouts/slideLayout7.xml"/><Relationship Id="rId25" Type="http://schemas.openxmlformats.org/officeDocument/2006/relationships/audio" Target="../media/audio1.wav"/><Relationship Id="rId24" Type="http://schemas.openxmlformats.org/officeDocument/2006/relationships/oleObject" Target="../embeddings/oleObject285.bin"/><Relationship Id="rId23" Type="http://schemas.openxmlformats.org/officeDocument/2006/relationships/oleObject" Target="../embeddings/oleObject284.bin"/><Relationship Id="rId22" Type="http://schemas.openxmlformats.org/officeDocument/2006/relationships/oleObject" Target="../embeddings/oleObject283.bin"/><Relationship Id="rId21" Type="http://schemas.openxmlformats.org/officeDocument/2006/relationships/oleObject" Target="../embeddings/oleObject282.bin"/><Relationship Id="rId20" Type="http://schemas.openxmlformats.org/officeDocument/2006/relationships/oleObject" Target="../embeddings/oleObject281.bin"/><Relationship Id="rId2" Type="http://schemas.openxmlformats.org/officeDocument/2006/relationships/image" Target="../media/image239.wmf"/><Relationship Id="rId19" Type="http://schemas.openxmlformats.org/officeDocument/2006/relationships/oleObject" Target="../embeddings/oleObject280.bin"/><Relationship Id="rId18" Type="http://schemas.openxmlformats.org/officeDocument/2006/relationships/oleObject" Target="../embeddings/oleObject279.bin"/><Relationship Id="rId17" Type="http://schemas.openxmlformats.org/officeDocument/2006/relationships/oleObject" Target="../embeddings/oleObject278.bin"/><Relationship Id="rId16" Type="http://schemas.openxmlformats.org/officeDocument/2006/relationships/oleObject" Target="../embeddings/oleObject277.bin"/><Relationship Id="rId15" Type="http://schemas.openxmlformats.org/officeDocument/2006/relationships/oleObject" Target="../embeddings/oleObject276.bin"/><Relationship Id="rId14" Type="http://schemas.openxmlformats.org/officeDocument/2006/relationships/oleObject" Target="../embeddings/oleObject275.bin"/><Relationship Id="rId13" Type="http://schemas.openxmlformats.org/officeDocument/2006/relationships/oleObject" Target="../embeddings/oleObject274.bin"/><Relationship Id="rId12" Type="http://schemas.openxmlformats.org/officeDocument/2006/relationships/oleObject" Target="../embeddings/oleObject273.bin"/><Relationship Id="rId11" Type="http://schemas.openxmlformats.org/officeDocument/2006/relationships/oleObject" Target="../embeddings/oleObject272.bin"/><Relationship Id="rId10" Type="http://schemas.openxmlformats.org/officeDocument/2006/relationships/oleObject" Target="../embeddings/oleObject271.bin"/><Relationship Id="rId1" Type="http://schemas.openxmlformats.org/officeDocument/2006/relationships/oleObject" Target="../embeddings/oleObject264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3.bin"/><Relationship Id="rId8" Type="http://schemas.openxmlformats.org/officeDocument/2006/relationships/oleObject" Target="../embeddings/oleObject292.bin"/><Relationship Id="rId7" Type="http://schemas.openxmlformats.org/officeDocument/2006/relationships/oleObject" Target="../embeddings/oleObject291.bin"/><Relationship Id="rId6" Type="http://schemas.openxmlformats.org/officeDocument/2006/relationships/oleObject" Target="../embeddings/oleObject290.bin"/><Relationship Id="rId5" Type="http://schemas.openxmlformats.org/officeDocument/2006/relationships/oleObject" Target="../embeddings/oleObject289.bin"/><Relationship Id="rId4" Type="http://schemas.openxmlformats.org/officeDocument/2006/relationships/oleObject" Target="../embeddings/oleObject288.bin"/><Relationship Id="rId3" Type="http://schemas.openxmlformats.org/officeDocument/2006/relationships/oleObject" Target="../embeddings/oleObject287.bin"/><Relationship Id="rId24" Type="http://schemas.openxmlformats.org/officeDocument/2006/relationships/vmlDrawing" Target="../drawings/vmlDrawing45.vml"/><Relationship Id="rId23" Type="http://schemas.openxmlformats.org/officeDocument/2006/relationships/slideLayout" Target="../slideLayouts/slideLayout7.xml"/><Relationship Id="rId22" Type="http://schemas.openxmlformats.org/officeDocument/2006/relationships/audio" Target="../media/audio2.wav"/><Relationship Id="rId21" Type="http://schemas.openxmlformats.org/officeDocument/2006/relationships/oleObject" Target="../embeddings/oleObject305.bin"/><Relationship Id="rId20" Type="http://schemas.openxmlformats.org/officeDocument/2006/relationships/oleObject" Target="../embeddings/oleObject304.bin"/><Relationship Id="rId2" Type="http://schemas.openxmlformats.org/officeDocument/2006/relationships/image" Target="../media/image240.wmf"/><Relationship Id="rId19" Type="http://schemas.openxmlformats.org/officeDocument/2006/relationships/oleObject" Target="../embeddings/oleObject303.bin"/><Relationship Id="rId18" Type="http://schemas.openxmlformats.org/officeDocument/2006/relationships/oleObject" Target="../embeddings/oleObject302.bin"/><Relationship Id="rId17" Type="http://schemas.openxmlformats.org/officeDocument/2006/relationships/oleObject" Target="../embeddings/oleObject301.bin"/><Relationship Id="rId16" Type="http://schemas.openxmlformats.org/officeDocument/2006/relationships/oleObject" Target="../embeddings/oleObject300.bin"/><Relationship Id="rId15" Type="http://schemas.openxmlformats.org/officeDocument/2006/relationships/oleObject" Target="../embeddings/oleObject299.bin"/><Relationship Id="rId14" Type="http://schemas.openxmlformats.org/officeDocument/2006/relationships/oleObject" Target="../embeddings/oleObject298.bin"/><Relationship Id="rId13" Type="http://schemas.openxmlformats.org/officeDocument/2006/relationships/oleObject" Target="../embeddings/oleObject297.bin"/><Relationship Id="rId12" Type="http://schemas.openxmlformats.org/officeDocument/2006/relationships/oleObject" Target="../embeddings/oleObject296.bin"/><Relationship Id="rId11" Type="http://schemas.openxmlformats.org/officeDocument/2006/relationships/oleObject" Target="../embeddings/oleObject295.bin"/><Relationship Id="rId10" Type="http://schemas.openxmlformats.org/officeDocument/2006/relationships/oleObject" Target="../embeddings/oleObject294.bin"/><Relationship Id="rId1" Type="http://schemas.openxmlformats.org/officeDocument/2006/relationships/oleObject" Target="../embeddings/oleObject286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3.wmf"/><Relationship Id="rId5" Type="http://schemas.openxmlformats.org/officeDocument/2006/relationships/oleObject" Target="../embeddings/oleObject308.bin"/><Relationship Id="rId4" Type="http://schemas.openxmlformats.org/officeDocument/2006/relationships/image" Target="../media/image242.wmf"/><Relationship Id="rId3" Type="http://schemas.openxmlformats.org/officeDocument/2006/relationships/oleObject" Target="../embeddings/oleObject307.bin"/><Relationship Id="rId2" Type="http://schemas.openxmlformats.org/officeDocument/2006/relationships/image" Target="../media/image241.wmf"/><Relationship Id="rId1" Type="http://schemas.openxmlformats.org/officeDocument/2006/relationships/oleObject" Target="../embeddings/oleObject306.bin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4.wmf"/><Relationship Id="rId1" Type="http://schemas.openxmlformats.org/officeDocument/2006/relationships/oleObject" Target="../embeddings/oleObject309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7.wmf"/><Relationship Id="rId8" Type="http://schemas.openxmlformats.org/officeDocument/2006/relationships/oleObject" Target="../embeddings/oleObject314.bin"/><Relationship Id="rId7" Type="http://schemas.openxmlformats.org/officeDocument/2006/relationships/oleObject" Target="../embeddings/oleObject313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12.bin"/><Relationship Id="rId4" Type="http://schemas.openxmlformats.org/officeDocument/2006/relationships/image" Target="../media/image246.wmf"/><Relationship Id="rId3" Type="http://schemas.openxmlformats.org/officeDocument/2006/relationships/oleObject" Target="../embeddings/oleObject311.bin"/><Relationship Id="rId2" Type="http://schemas.openxmlformats.org/officeDocument/2006/relationships/image" Target="../media/image245.emf"/><Relationship Id="rId17" Type="http://schemas.openxmlformats.org/officeDocument/2006/relationships/vmlDrawing" Target="../drawings/vmlDrawing48.vml"/><Relationship Id="rId16" Type="http://schemas.openxmlformats.org/officeDocument/2006/relationships/slideLayout" Target="../slideLayouts/slideLayout6.xml"/><Relationship Id="rId15" Type="http://schemas.openxmlformats.org/officeDocument/2006/relationships/image" Target="../media/image250.wmf"/><Relationship Id="rId14" Type="http://schemas.openxmlformats.org/officeDocument/2006/relationships/oleObject" Target="../embeddings/oleObject317.bin"/><Relationship Id="rId13" Type="http://schemas.openxmlformats.org/officeDocument/2006/relationships/image" Target="../media/image249.wmf"/><Relationship Id="rId12" Type="http://schemas.openxmlformats.org/officeDocument/2006/relationships/oleObject" Target="../embeddings/oleObject316.bin"/><Relationship Id="rId11" Type="http://schemas.openxmlformats.org/officeDocument/2006/relationships/image" Target="../media/image248.wmf"/><Relationship Id="rId10" Type="http://schemas.openxmlformats.org/officeDocument/2006/relationships/oleObject" Target="../embeddings/oleObject315.bin"/><Relationship Id="rId1" Type="http://schemas.openxmlformats.org/officeDocument/2006/relationships/oleObject" Target="../embeddings/oleObject31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2.bin"/><Relationship Id="rId8" Type="http://schemas.openxmlformats.org/officeDocument/2006/relationships/image" Target="../media/image254.wmf"/><Relationship Id="rId7" Type="http://schemas.openxmlformats.org/officeDocument/2006/relationships/oleObject" Target="../embeddings/oleObject321.bin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320.bin"/><Relationship Id="rId4" Type="http://schemas.openxmlformats.org/officeDocument/2006/relationships/image" Target="../media/image252.wmf"/><Relationship Id="rId3" Type="http://schemas.openxmlformats.org/officeDocument/2006/relationships/oleObject" Target="../embeddings/oleObject319.bin"/><Relationship Id="rId2" Type="http://schemas.openxmlformats.org/officeDocument/2006/relationships/image" Target="../media/image251.wmf"/><Relationship Id="rId14" Type="http://schemas.openxmlformats.org/officeDocument/2006/relationships/vmlDrawing" Target="../drawings/vmlDrawing49.vml"/><Relationship Id="rId13" Type="http://schemas.openxmlformats.org/officeDocument/2006/relationships/slideLayout" Target="../slideLayouts/slideLayout4.xml"/><Relationship Id="rId12" Type="http://schemas.openxmlformats.org/officeDocument/2006/relationships/image" Target="../media/image256.wmf"/><Relationship Id="rId11" Type="http://schemas.openxmlformats.org/officeDocument/2006/relationships/oleObject" Target="../embeddings/oleObject323.bin"/><Relationship Id="rId10" Type="http://schemas.openxmlformats.org/officeDocument/2006/relationships/image" Target="../media/image255.wmf"/><Relationship Id="rId1" Type="http://schemas.openxmlformats.org/officeDocument/2006/relationships/oleObject" Target="../embeddings/oleObject318.bin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0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58.wmf"/><Relationship Id="rId3" Type="http://schemas.openxmlformats.org/officeDocument/2006/relationships/oleObject" Target="../embeddings/oleObject325.bin"/><Relationship Id="rId2" Type="http://schemas.openxmlformats.org/officeDocument/2006/relationships/image" Target="../media/image257.wmf"/><Relationship Id="rId1" Type="http://schemas.openxmlformats.org/officeDocument/2006/relationships/oleObject" Target="../embeddings/oleObject324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0.bin"/><Relationship Id="rId8" Type="http://schemas.openxmlformats.org/officeDocument/2006/relationships/image" Target="../media/image262.wmf"/><Relationship Id="rId7" Type="http://schemas.openxmlformats.org/officeDocument/2006/relationships/oleObject" Target="../embeddings/oleObject329.bin"/><Relationship Id="rId6" Type="http://schemas.openxmlformats.org/officeDocument/2006/relationships/image" Target="../media/image261.wmf"/><Relationship Id="rId5" Type="http://schemas.openxmlformats.org/officeDocument/2006/relationships/oleObject" Target="../embeddings/oleObject328.bin"/><Relationship Id="rId4" Type="http://schemas.openxmlformats.org/officeDocument/2006/relationships/image" Target="../media/image260.wmf"/><Relationship Id="rId3" Type="http://schemas.openxmlformats.org/officeDocument/2006/relationships/oleObject" Target="../embeddings/oleObject327.bin"/><Relationship Id="rId2" Type="http://schemas.openxmlformats.org/officeDocument/2006/relationships/image" Target="../media/image259.wmf"/><Relationship Id="rId12" Type="http://schemas.openxmlformats.org/officeDocument/2006/relationships/vmlDrawing" Target="../drawings/vmlDrawing51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63.wmf"/><Relationship Id="rId1" Type="http://schemas.openxmlformats.org/officeDocument/2006/relationships/oleObject" Target="../embeddings/oleObject326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5.bin"/><Relationship Id="rId8" Type="http://schemas.openxmlformats.org/officeDocument/2006/relationships/image" Target="../media/image267.wmf"/><Relationship Id="rId7" Type="http://schemas.openxmlformats.org/officeDocument/2006/relationships/oleObject" Target="../embeddings/oleObject334.bin"/><Relationship Id="rId6" Type="http://schemas.openxmlformats.org/officeDocument/2006/relationships/image" Target="../media/image266.wmf"/><Relationship Id="rId5" Type="http://schemas.openxmlformats.org/officeDocument/2006/relationships/oleObject" Target="../embeddings/oleObject333.bin"/><Relationship Id="rId4" Type="http://schemas.openxmlformats.org/officeDocument/2006/relationships/image" Target="../media/image265.wmf"/><Relationship Id="rId3" Type="http://schemas.openxmlformats.org/officeDocument/2006/relationships/oleObject" Target="../embeddings/oleObject332.bin"/><Relationship Id="rId2" Type="http://schemas.openxmlformats.org/officeDocument/2006/relationships/image" Target="../media/image264.wmf"/><Relationship Id="rId12" Type="http://schemas.openxmlformats.org/officeDocument/2006/relationships/vmlDrawing" Target="../drawings/vmlDrawing52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68.wmf"/><Relationship Id="rId1" Type="http://schemas.openxmlformats.org/officeDocument/2006/relationships/oleObject" Target="../embeddings/oleObject331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0.bin"/><Relationship Id="rId8" Type="http://schemas.openxmlformats.org/officeDocument/2006/relationships/image" Target="../media/image272.wmf"/><Relationship Id="rId7" Type="http://schemas.openxmlformats.org/officeDocument/2006/relationships/oleObject" Target="../embeddings/oleObject339.bin"/><Relationship Id="rId6" Type="http://schemas.openxmlformats.org/officeDocument/2006/relationships/image" Target="../media/image271.wmf"/><Relationship Id="rId5" Type="http://schemas.openxmlformats.org/officeDocument/2006/relationships/oleObject" Target="../embeddings/oleObject338.bin"/><Relationship Id="rId4" Type="http://schemas.openxmlformats.org/officeDocument/2006/relationships/image" Target="../media/image270.wmf"/><Relationship Id="rId3" Type="http://schemas.openxmlformats.org/officeDocument/2006/relationships/oleObject" Target="../embeddings/oleObject337.bin"/><Relationship Id="rId2" Type="http://schemas.openxmlformats.org/officeDocument/2006/relationships/image" Target="../media/image269.wmf"/><Relationship Id="rId16" Type="http://schemas.openxmlformats.org/officeDocument/2006/relationships/vmlDrawing" Target="../drawings/vmlDrawing53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275.wmf"/><Relationship Id="rId13" Type="http://schemas.openxmlformats.org/officeDocument/2006/relationships/oleObject" Target="../embeddings/oleObject342.bin"/><Relationship Id="rId12" Type="http://schemas.openxmlformats.org/officeDocument/2006/relationships/image" Target="../media/image274.wmf"/><Relationship Id="rId11" Type="http://schemas.openxmlformats.org/officeDocument/2006/relationships/oleObject" Target="../embeddings/oleObject341.bin"/><Relationship Id="rId10" Type="http://schemas.openxmlformats.org/officeDocument/2006/relationships/image" Target="../media/image273.wmf"/><Relationship Id="rId1" Type="http://schemas.openxmlformats.org/officeDocument/2006/relationships/oleObject" Target="../embeddings/oleObject336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7.bin"/><Relationship Id="rId8" Type="http://schemas.openxmlformats.org/officeDocument/2006/relationships/image" Target="../media/image269.wmf"/><Relationship Id="rId7" Type="http://schemas.openxmlformats.org/officeDocument/2006/relationships/oleObject" Target="../embeddings/oleObject346.bin"/><Relationship Id="rId6" Type="http://schemas.openxmlformats.org/officeDocument/2006/relationships/image" Target="../media/image278.wmf"/><Relationship Id="rId5" Type="http://schemas.openxmlformats.org/officeDocument/2006/relationships/oleObject" Target="../embeddings/oleObject345.bin"/><Relationship Id="rId4" Type="http://schemas.openxmlformats.org/officeDocument/2006/relationships/image" Target="../media/image277.wmf"/><Relationship Id="rId3" Type="http://schemas.openxmlformats.org/officeDocument/2006/relationships/oleObject" Target="../embeddings/oleObject344.bin"/><Relationship Id="rId2" Type="http://schemas.openxmlformats.org/officeDocument/2006/relationships/image" Target="../media/image276.wmf"/><Relationship Id="rId16" Type="http://schemas.openxmlformats.org/officeDocument/2006/relationships/vmlDrawing" Target="../drawings/vmlDrawing54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281.wmf"/><Relationship Id="rId13" Type="http://schemas.openxmlformats.org/officeDocument/2006/relationships/oleObject" Target="../embeddings/oleObject349.bin"/><Relationship Id="rId12" Type="http://schemas.openxmlformats.org/officeDocument/2006/relationships/image" Target="../media/image280.wmf"/><Relationship Id="rId11" Type="http://schemas.openxmlformats.org/officeDocument/2006/relationships/oleObject" Target="../embeddings/oleObject348.bin"/><Relationship Id="rId10" Type="http://schemas.openxmlformats.org/officeDocument/2006/relationships/image" Target="../media/image279.wmf"/><Relationship Id="rId1" Type="http://schemas.openxmlformats.org/officeDocument/2006/relationships/oleObject" Target="../embeddings/oleObject343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4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353.bin"/><Relationship Id="rId6" Type="http://schemas.openxmlformats.org/officeDocument/2006/relationships/image" Target="../media/image284.wmf"/><Relationship Id="rId5" Type="http://schemas.openxmlformats.org/officeDocument/2006/relationships/oleObject" Target="../embeddings/oleObject352.bin"/><Relationship Id="rId4" Type="http://schemas.openxmlformats.org/officeDocument/2006/relationships/image" Target="../media/image283.wmf"/><Relationship Id="rId3" Type="http://schemas.openxmlformats.org/officeDocument/2006/relationships/oleObject" Target="../embeddings/oleObject351.bin"/><Relationship Id="rId28" Type="http://schemas.openxmlformats.org/officeDocument/2006/relationships/vmlDrawing" Target="../drawings/vmlDrawing55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293.wmf"/><Relationship Id="rId25" Type="http://schemas.openxmlformats.org/officeDocument/2006/relationships/oleObject" Target="../embeddings/oleObject362.bin"/><Relationship Id="rId24" Type="http://schemas.openxmlformats.org/officeDocument/2006/relationships/image" Target="../media/image292.wmf"/><Relationship Id="rId23" Type="http://schemas.openxmlformats.org/officeDocument/2006/relationships/oleObject" Target="../embeddings/oleObject361.bin"/><Relationship Id="rId22" Type="http://schemas.openxmlformats.org/officeDocument/2006/relationships/image" Target="../media/image291.wmf"/><Relationship Id="rId21" Type="http://schemas.openxmlformats.org/officeDocument/2006/relationships/oleObject" Target="../embeddings/oleObject360.bin"/><Relationship Id="rId20" Type="http://schemas.openxmlformats.org/officeDocument/2006/relationships/image" Target="../media/image290.wmf"/><Relationship Id="rId2" Type="http://schemas.openxmlformats.org/officeDocument/2006/relationships/image" Target="../media/image282.wmf"/><Relationship Id="rId19" Type="http://schemas.openxmlformats.org/officeDocument/2006/relationships/oleObject" Target="../embeddings/oleObject359.bin"/><Relationship Id="rId18" Type="http://schemas.openxmlformats.org/officeDocument/2006/relationships/image" Target="../media/image289.wmf"/><Relationship Id="rId17" Type="http://schemas.openxmlformats.org/officeDocument/2006/relationships/oleObject" Target="../embeddings/oleObject358.bin"/><Relationship Id="rId16" Type="http://schemas.openxmlformats.org/officeDocument/2006/relationships/image" Target="../media/image288.wmf"/><Relationship Id="rId15" Type="http://schemas.openxmlformats.org/officeDocument/2006/relationships/oleObject" Target="../embeddings/oleObject357.bin"/><Relationship Id="rId14" Type="http://schemas.openxmlformats.org/officeDocument/2006/relationships/image" Target="../media/image287.wmf"/><Relationship Id="rId13" Type="http://schemas.openxmlformats.org/officeDocument/2006/relationships/oleObject" Target="../embeddings/oleObject356.bin"/><Relationship Id="rId12" Type="http://schemas.openxmlformats.org/officeDocument/2006/relationships/image" Target="../media/image286.wmf"/><Relationship Id="rId11" Type="http://schemas.openxmlformats.org/officeDocument/2006/relationships/oleObject" Target="../embeddings/oleObject355.bin"/><Relationship Id="rId10" Type="http://schemas.openxmlformats.org/officeDocument/2006/relationships/image" Target="../media/image285.wmf"/><Relationship Id="rId1" Type="http://schemas.openxmlformats.org/officeDocument/2006/relationships/oleObject" Target="../embeddings/oleObject350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7.bin"/><Relationship Id="rId8" Type="http://schemas.openxmlformats.org/officeDocument/2006/relationships/image" Target="../media/image179.wmf"/><Relationship Id="rId7" Type="http://schemas.openxmlformats.org/officeDocument/2006/relationships/oleObject" Target="../embeddings/oleObject366.bin"/><Relationship Id="rId6" Type="http://schemas.openxmlformats.org/officeDocument/2006/relationships/image" Target="../media/image296.wmf"/><Relationship Id="rId5" Type="http://schemas.openxmlformats.org/officeDocument/2006/relationships/oleObject" Target="../embeddings/oleObject365.bin"/><Relationship Id="rId4" Type="http://schemas.openxmlformats.org/officeDocument/2006/relationships/image" Target="../media/image295.wmf"/><Relationship Id="rId3" Type="http://schemas.openxmlformats.org/officeDocument/2006/relationships/oleObject" Target="../embeddings/oleObject364.bin"/><Relationship Id="rId24" Type="http://schemas.openxmlformats.org/officeDocument/2006/relationships/vmlDrawing" Target="../drawings/vmlDrawing56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301.wmf"/><Relationship Id="rId21" Type="http://schemas.openxmlformats.org/officeDocument/2006/relationships/oleObject" Target="../embeddings/oleObject373.bin"/><Relationship Id="rId20" Type="http://schemas.openxmlformats.org/officeDocument/2006/relationships/image" Target="../media/image300.wmf"/><Relationship Id="rId2" Type="http://schemas.openxmlformats.org/officeDocument/2006/relationships/image" Target="../media/image294.wmf"/><Relationship Id="rId19" Type="http://schemas.openxmlformats.org/officeDocument/2006/relationships/oleObject" Target="../embeddings/oleObject372.bin"/><Relationship Id="rId18" Type="http://schemas.openxmlformats.org/officeDocument/2006/relationships/image" Target="../media/image299.wmf"/><Relationship Id="rId17" Type="http://schemas.openxmlformats.org/officeDocument/2006/relationships/oleObject" Target="../embeddings/oleObject371.bin"/><Relationship Id="rId16" Type="http://schemas.openxmlformats.org/officeDocument/2006/relationships/image" Target="../media/image298.wmf"/><Relationship Id="rId15" Type="http://schemas.openxmlformats.org/officeDocument/2006/relationships/oleObject" Target="../embeddings/oleObject370.bin"/><Relationship Id="rId14" Type="http://schemas.openxmlformats.org/officeDocument/2006/relationships/image" Target="../media/image183.wmf"/><Relationship Id="rId13" Type="http://schemas.openxmlformats.org/officeDocument/2006/relationships/oleObject" Target="../embeddings/oleObject369.bin"/><Relationship Id="rId12" Type="http://schemas.openxmlformats.org/officeDocument/2006/relationships/image" Target="../media/image297.wmf"/><Relationship Id="rId11" Type="http://schemas.openxmlformats.org/officeDocument/2006/relationships/oleObject" Target="../embeddings/oleObject368.bin"/><Relationship Id="rId10" Type="http://schemas.openxmlformats.org/officeDocument/2006/relationships/image" Target="../media/image180.wmf"/><Relationship Id="rId1" Type="http://schemas.openxmlformats.org/officeDocument/2006/relationships/oleObject" Target="../embeddings/oleObject363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8.bin"/><Relationship Id="rId8" Type="http://schemas.openxmlformats.org/officeDocument/2006/relationships/image" Target="../media/image305.wmf"/><Relationship Id="rId7" Type="http://schemas.openxmlformats.org/officeDocument/2006/relationships/oleObject" Target="../embeddings/oleObject377.bin"/><Relationship Id="rId6" Type="http://schemas.openxmlformats.org/officeDocument/2006/relationships/image" Target="../media/image304.wmf"/><Relationship Id="rId5" Type="http://schemas.openxmlformats.org/officeDocument/2006/relationships/oleObject" Target="../embeddings/oleObject376.bin"/><Relationship Id="rId4" Type="http://schemas.openxmlformats.org/officeDocument/2006/relationships/image" Target="../media/image303.wmf"/><Relationship Id="rId3" Type="http://schemas.openxmlformats.org/officeDocument/2006/relationships/oleObject" Target="../embeddings/oleObject375.bin"/><Relationship Id="rId22" Type="http://schemas.openxmlformats.org/officeDocument/2006/relationships/vmlDrawing" Target="../drawings/vmlDrawing57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311.wmf"/><Relationship Id="rId2" Type="http://schemas.openxmlformats.org/officeDocument/2006/relationships/image" Target="../media/image302.wmf"/><Relationship Id="rId19" Type="http://schemas.openxmlformats.org/officeDocument/2006/relationships/oleObject" Target="../embeddings/oleObject383.bin"/><Relationship Id="rId18" Type="http://schemas.openxmlformats.org/officeDocument/2006/relationships/image" Target="../media/image310.wmf"/><Relationship Id="rId17" Type="http://schemas.openxmlformats.org/officeDocument/2006/relationships/oleObject" Target="../embeddings/oleObject382.bin"/><Relationship Id="rId16" Type="http://schemas.openxmlformats.org/officeDocument/2006/relationships/image" Target="../media/image309.wmf"/><Relationship Id="rId15" Type="http://schemas.openxmlformats.org/officeDocument/2006/relationships/oleObject" Target="../embeddings/oleObject381.bin"/><Relationship Id="rId14" Type="http://schemas.openxmlformats.org/officeDocument/2006/relationships/image" Target="../media/image308.wmf"/><Relationship Id="rId13" Type="http://schemas.openxmlformats.org/officeDocument/2006/relationships/oleObject" Target="../embeddings/oleObject380.bin"/><Relationship Id="rId12" Type="http://schemas.openxmlformats.org/officeDocument/2006/relationships/image" Target="../media/image307.wmf"/><Relationship Id="rId11" Type="http://schemas.openxmlformats.org/officeDocument/2006/relationships/oleObject" Target="../embeddings/oleObject379.bin"/><Relationship Id="rId10" Type="http://schemas.openxmlformats.org/officeDocument/2006/relationships/image" Target="../media/image306.wmf"/><Relationship Id="rId1" Type="http://schemas.openxmlformats.org/officeDocument/2006/relationships/oleObject" Target="../embeddings/oleObject374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8.bin"/><Relationship Id="rId8" Type="http://schemas.openxmlformats.org/officeDocument/2006/relationships/image" Target="../media/image315.wmf"/><Relationship Id="rId7" Type="http://schemas.openxmlformats.org/officeDocument/2006/relationships/oleObject" Target="../embeddings/oleObject387.bin"/><Relationship Id="rId6" Type="http://schemas.openxmlformats.org/officeDocument/2006/relationships/image" Target="../media/image314.wmf"/><Relationship Id="rId5" Type="http://schemas.openxmlformats.org/officeDocument/2006/relationships/oleObject" Target="../embeddings/oleObject386.bin"/><Relationship Id="rId4" Type="http://schemas.openxmlformats.org/officeDocument/2006/relationships/image" Target="../media/image313.wmf"/><Relationship Id="rId3" Type="http://schemas.openxmlformats.org/officeDocument/2006/relationships/oleObject" Target="../embeddings/oleObject385.bin"/><Relationship Id="rId2" Type="http://schemas.openxmlformats.org/officeDocument/2006/relationships/image" Target="../media/image312.wmf"/><Relationship Id="rId18" Type="http://schemas.openxmlformats.org/officeDocument/2006/relationships/vmlDrawing" Target="../drawings/vmlDrawing58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319.wmf"/><Relationship Id="rId15" Type="http://schemas.openxmlformats.org/officeDocument/2006/relationships/oleObject" Target="../embeddings/oleObject391.bin"/><Relationship Id="rId14" Type="http://schemas.openxmlformats.org/officeDocument/2006/relationships/image" Target="../media/image318.wmf"/><Relationship Id="rId13" Type="http://schemas.openxmlformats.org/officeDocument/2006/relationships/oleObject" Target="../embeddings/oleObject390.bin"/><Relationship Id="rId12" Type="http://schemas.openxmlformats.org/officeDocument/2006/relationships/image" Target="../media/image317.wmf"/><Relationship Id="rId11" Type="http://schemas.openxmlformats.org/officeDocument/2006/relationships/oleObject" Target="../embeddings/oleObject389.bin"/><Relationship Id="rId10" Type="http://schemas.openxmlformats.org/officeDocument/2006/relationships/image" Target="../media/image316.wmf"/><Relationship Id="rId1" Type="http://schemas.openxmlformats.org/officeDocument/2006/relationships/oleObject" Target="../embeddings/oleObject384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6.bin"/><Relationship Id="rId8" Type="http://schemas.openxmlformats.org/officeDocument/2006/relationships/image" Target="../media/image322.wmf"/><Relationship Id="rId7" Type="http://schemas.openxmlformats.org/officeDocument/2006/relationships/oleObject" Target="../embeddings/oleObject395.bin"/><Relationship Id="rId6" Type="http://schemas.openxmlformats.org/officeDocument/2006/relationships/image" Target="../media/image321.wmf"/><Relationship Id="rId5" Type="http://schemas.openxmlformats.org/officeDocument/2006/relationships/oleObject" Target="../embeddings/oleObject394.bin"/><Relationship Id="rId4" Type="http://schemas.openxmlformats.org/officeDocument/2006/relationships/image" Target="../media/image320.wmf"/><Relationship Id="rId3" Type="http://schemas.openxmlformats.org/officeDocument/2006/relationships/oleObject" Target="../embeddings/oleObject393.bin"/><Relationship Id="rId20" Type="http://schemas.openxmlformats.org/officeDocument/2006/relationships/vmlDrawing" Target="../drawings/vmlDrawing59.vml"/><Relationship Id="rId2" Type="http://schemas.openxmlformats.org/officeDocument/2006/relationships/image" Target="../media/image312.w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327.wmf"/><Relationship Id="rId17" Type="http://schemas.openxmlformats.org/officeDocument/2006/relationships/oleObject" Target="../embeddings/oleObject400.bin"/><Relationship Id="rId16" Type="http://schemas.openxmlformats.org/officeDocument/2006/relationships/image" Target="../media/image326.wmf"/><Relationship Id="rId15" Type="http://schemas.openxmlformats.org/officeDocument/2006/relationships/oleObject" Target="../embeddings/oleObject399.bin"/><Relationship Id="rId14" Type="http://schemas.openxmlformats.org/officeDocument/2006/relationships/image" Target="../media/image325.wmf"/><Relationship Id="rId13" Type="http://schemas.openxmlformats.org/officeDocument/2006/relationships/oleObject" Target="../embeddings/oleObject398.bin"/><Relationship Id="rId12" Type="http://schemas.openxmlformats.org/officeDocument/2006/relationships/image" Target="../media/image324.wmf"/><Relationship Id="rId11" Type="http://schemas.openxmlformats.org/officeDocument/2006/relationships/oleObject" Target="../embeddings/oleObject397.bin"/><Relationship Id="rId10" Type="http://schemas.openxmlformats.org/officeDocument/2006/relationships/image" Target="../media/image323.wmf"/><Relationship Id="rId1" Type="http://schemas.openxmlformats.org/officeDocument/2006/relationships/oleObject" Target="../embeddings/oleObject392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5.bin"/><Relationship Id="rId8" Type="http://schemas.openxmlformats.org/officeDocument/2006/relationships/image" Target="../media/image331.wmf"/><Relationship Id="rId7" Type="http://schemas.openxmlformats.org/officeDocument/2006/relationships/oleObject" Target="../embeddings/oleObject404.bin"/><Relationship Id="rId6" Type="http://schemas.openxmlformats.org/officeDocument/2006/relationships/image" Target="../media/image330.wmf"/><Relationship Id="rId5" Type="http://schemas.openxmlformats.org/officeDocument/2006/relationships/oleObject" Target="../embeddings/oleObject403.bin"/><Relationship Id="rId4" Type="http://schemas.openxmlformats.org/officeDocument/2006/relationships/image" Target="../media/image329.wmf"/><Relationship Id="rId3" Type="http://schemas.openxmlformats.org/officeDocument/2006/relationships/oleObject" Target="../embeddings/oleObject402.bin"/><Relationship Id="rId20" Type="http://schemas.openxmlformats.org/officeDocument/2006/relationships/vmlDrawing" Target="../drawings/vmlDrawing60.vml"/><Relationship Id="rId2" Type="http://schemas.openxmlformats.org/officeDocument/2006/relationships/image" Target="../media/image328.w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336.wmf"/><Relationship Id="rId17" Type="http://schemas.openxmlformats.org/officeDocument/2006/relationships/oleObject" Target="../embeddings/oleObject409.bin"/><Relationship Id="rId16" Type="http://schemas.openxmlformats.org/officeDocument/2006/relationships/image" Target="../media/image335.wmf"/><Relationship Id="rId15" Type="http://schemas.openxmlformats.org/officeDocument/2006/relationships/oleObject" Target="../embeddings/oleObject408.bin"/><Relationship Id="rId14" Type="http://schemas.openxmlformats.org/officeDocument/2006/relationships/image" Target="../media/image334.wmf"/><Relationship Id="rId13" Type="http://schemas.openxmlformats.org/officeDocument/2006/relationships/oleObject" Target="../embeddings/oleObject407.bin"/><Relationship Id="rId12" Type="http://schemas.openxmlformats.org/officeDocument/2006/relationships/image" Target="../media/image333.wmf"/><Relationship Id="rId11" Type="http://schemas.openxmlformats.org/officeDocument/2006/relationships/oleObject" Target="../embeddings/oleObject406.bin"/><Relationship Id="rId10" Type="http://schemas.openxmlformats.org/officeDocument/2006/relationships/image" Target="../media/image332.wmf"/><Relationship Id="rId1" Type="http://schemas.openxmlformats.org/officeDocument/2006/relationships/oleObject" Target="../embeddings/oleObject401.bin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4.bin"/><Relationship Id="rId8" Type="http://schemas.openxmlformats.org/officeDocument/2006/relationships/image" Target="../media/image340.wmf"/><Relationship Id="rId7" Type="http://schemas.openxmlformats.org/officeDocument/2006/relationships/oleObject" Target="../embeddings/oleObject413.bin"/><Relationship Id="rId6" Type="http://schemas.openxmlformats.org/officeDocument/2006/relationships/image" Target="../media/image339.wmf"/><Relationship Id="rId5" Type="http://schemas.openxmlformats.org/officeDocument/2006/relationships/oleObject" Target="../embeddings/oleObject412.bin"/><Relationship Id="rId4" Type="http://schemas.openxmlformats.org/officeDocument/2006/relationships/image" Target="../media/image338.wmf"/><Relationship Id="rId3" Type="http://schemas.openxmlformats.org/officeDocument/2006/relationships/oleObject" Target="../embeddings/oleObject411.bin"/><Relationship Id="rId2" Type="http://schemas.openxmlformats.org/officeDocument/2006/relationships/image" Target="../media/image337.wmf"/><Relationship Id="rId16" Type="http://schemas.openxmlformats.org/officeDocument/2006/relationships/vmlDrawing" Target="../drawings/vmlDrawing61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343.wmf"/><Relationship Id="rId13" Type="http://schemas.openxmlformats.org/officeDocument/2006/relationships/oleObject" Target="../embeddings/oleObject416.bin"/><Relationship Id="rId12" Type="http://schemas.openxmlformats.org/officeDocument/2006/relationships/image" Target="../media/image342.wmf"/><Relationship Id="rId11" Type="http://schemas.openxmlformats.org/officeDocument/2006/relationships/oleObject" Target="../embeddings/oleObject415.bin"/><Relationship Id="rId10" Type="http://schemas.openxmlformats.org/officeDocument/2006/relationships/image" Target="../media/image341.wmf"/><Relationship Id="rId1" Type="http://schemas.openxmlformats.org/officeDocument/2006/relationships/oleObject" Target="../embeddings/oleObject410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1.bin"/><Relationship Id="rId8" Type="http://schemas.openxmlformats.org/officeDocument/2006/relationships/image" Target="../media/image347.wmf"/><Relationship Id="rId7" Type="http://schemas.openxmlformats.org/officeDocument/2006/relationships/oleObject" Target="../embeddings/oleObject420.bin"/><Relationship Id="rId6" Type="http://schemas.openxmlformats.org/officeDocument/2006/relationships/image" Target="../media/image346.wmf"/><Relationship Id="rId5" Type="http://schemas.openxmlformats.org/officeDocument/2006/relationships/oleObject" Target="../embeddings/oleObject419.bin"/><Relationship Id="rId4" Type="http://schemas.openxmlformats.org/officeDocument/2006/relationships/image" Target="../media/image345.wmf"/><Relationship Id="rId3" Type="http://schemas.openxmlformats.org/officeDocument/2006/relationships/oleObject" Target="../embeddings/oleObject418.bin"/><Relationship Id="rId2" Type="http://schemas.openxmlformats.org/officeDocument/2006/relationships/image" Target="../media/image344.wmf"/><Relationship Id="rId16" Type="http://schemas.openxmlformats.org/officeDocument/2006/relationships/vmlDrawing" Target="../drawings/vmlDrawing62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350.wmf"/><Relationship Id="rId13" Type="http://schemas.openxmlformats.org/officeDocument/2006/relationships/oleObject" Target="../embeddings/oleObject423.bin"/><Relationship Id="rId12" Type="http://schemas.openxmlformats.org/officeDocument/2006/relationships/image" Target="../media/image349.wmf"/><Relationship Id="rId11" Type="http://schemas.openxmlformats.org/officeDocument/2006/relationships/oleObject" Target="../embeddings/oleObject422.bin"/><Relationship Id="rId10" Type="http://schemas.openxmlformats.org/officeDocument/2006/relationships/image" Target="../media/image348.wmf"/><Relationship Id="rId1" Type="http://schemas.openxmlformats.org/officeDocument/2006/relationships/oleObject" Target="../embeddings/oleObject417.bin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2.wmf"/><Relationship Id="rId3" Type="http://schemas.openxmlformats.org/officeDocument/2006/relationships/oleObject" Target="../embeddings/oleObject425.bin"/><Relationship Id="rId2" Type="http://schemas.openxmlformats.org/officeDocument/2006/relationships/image" Target="../media/image351.wmf"/><Relationship Id="rId1" Type="http://schemas.openxmlformats.org/officeDocument/2006/relationships/oleObject" Target="../embeddings/oleObject424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56.wmf"/><Relationship Id="rId7" Type="http://schemas.openxmlformats.org/officeDocument/2006/relationships/oleObject" Target="../embeddings/oleObject429.bin"/><Relationship Id="rId6" Type="http://schemas.openxmlformats.org/officeDocument/2006/relationships/image" Target="../media/image355.wmf"/><Relationship Id="rId5" Type="http://schemas.openxmlformats.org/officeDocument/2006/relationships/oleObject" Target="../embeddings/oleObject428.bin"/><Relationship Id="rId4" Type="http://schemas.openxmlformats.org/officeDocument/2006/relationships/image" Target="../media/image354.wmf"/><Relationship Id="rId3" Type="http://schemas.openxmlformats.org/officeDocument/2006/relationships/oleObject" Target="../embeddings/oleObject427.bin"/><Relationship Id="rId2" Type="http://schemas.openxmlformats.org/officeDocument/2006/relationships/image" Target="../media/image353.wmf"/><Relationship Id="rId10" Type="http://schemas.openxmlformats.org/officeDocument/2006/relationships/vmlDrawing" Target="../drawings/vmlDrawing64.vml"/><Relationship Id="rId1" Type="http://schemas.openxmlformats.org/officeDocument/2006/relationships/oleObject" Target="../embeddings/oleObject426.bin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4.bin"/><Relationship Id="rId8" Type="http://schemas.openxmlformats.org/officeDocument/2006/relationships/image" Target="../media/image360.wmf"/><Relationship Id="rId7" Type="http://schemas.openxmlformats.org/officeDocument/2006/relationships/oleObject" Target="../embeddings/oleObject433.bin"/><Relationship Id="rId6" Type="http://schemas.openxmlformats.org/officeDocument/2006/relationships/image" Target="../media/image359.wmf"/><Relationship Id="rId5" Type="http://schemas.openxmlformats.org/officeDocument/2006/relationships/oleObject" Target="../embeddings/oleObject432.bin"/><Relationship Id="rId4" Type="http://schemas.openxmlformats.org/officeDocument/2006/relationships/image" Target="../media/image358.wmf"/><Relationship Id="rId3" Type="http://schemas.openxmlformats.org/officeDocument/2006/relationships/oleObject" Target="../embeddings/oleObject431.bin"/><Relationship Id="rId2" Type="http://schemas.openxmlformats.org/officeDocument/2006/relationships/image" Target="../media/image357.wmf"/><Relationship Id="rId12" Type="http://schemas.openxmlformats.org/officeDocument/2006/relationships/vmlDrawing" Target="../drawings/vmlDrawing65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361.wmf"/><Relationship Id="rId1" Type="http://schemas.openxmlformats.org/officeDocument/2006/relationships/oleObject" Target="../embeddings/oleObject430.bin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9.bin"/><Relationship Id="rId8" Type="http://schemas.openxmlformats.org/officeDocument/2006/relationships/image" Target="../media/image365.wmf"/><Relationship Id="rId7" Type="http://schemas.openxmlformats.org/officeDocument/2006/relationships/oleObject" Target="../embeddings/oleObject438.bin"/><Relationship Id="rId6" Type="http://schemas.openxmlformats.org/officeDocument/2006/relationships/image" Target="../media/image364.wmf"/><Relationship Id="rId5" Type="http://schemas.openxmlformats.org/officeDocument/2006/relationships/oleObject" Target="../embeddings/oleObject437.bin"/><Relationship Id="rId4" Type="http://schemas.openxmlformats.org/officeDocument/2006/relationships/image" Target="../media/image363.wmf"/><Relationship Id="rId3" Type="http://schemas.openxmlformats.org/officeDocument/2006/relationships/oleObject" Target="../embeddings/oleObject436.bin"/><Relationship Id="rId24" Type="http://schemas.openxmlformats.org/officeDocument/2006/relationships/vmlDrawing" Target="../drawings/vmlDrawing66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372.wmf"/><Relationship Id="rId21" Type="http://schemas.openxmlformats.org/officeDocument/2006/relationships/oleObject" Target="../embeddings/oleObject445.bin"/><Relationship Id="rId20" Type="http://schemas.openxmlformats.org/officeDocument/2006/relationships/image" Target="../media/image371.wmf"/><Relationship Id="rId2" Type="http://schemas.openxmlformats.org/officeDocument/2006/relationships/image" Target="../media/image362.wmf"/><Relationship Id="rId19" Type="http://schemas.openxmlformats.org/officeDocument/2006/relationships/oleObject" Target="../embeddings/oleObject444.bin"/><Relationship Id="rId18" Type="http://schemas.openxmlformats.org/officeDocument/2006/relationships/image" Target="../media/image370.wmf"/><Relationship Id="rId17" Type="http://schemas.openxmlformats.org/officeDocument/2006/relationships/oleObject" Target="../embeddings/oleObject443.bin"/><Relationship Id="rId16" Type="http://schemas.openxmlformats.org/officeDocument/2006/relationships/image" Target="../media/image369.wmf"/><Relationship Id="rId15" Type="http://schemas.openxmlformats.org/officeDocument/2006/relationships/oleObject" Target="../embeddings/oleObject442.bin"/><Relationship Id="rId14" Type="http://schemas.openxmlformats.org/officeDocument/2006/relationships/image" Target="../media/image368.wmf"/><Relationship Id="rId13" Type="http://schemas.openxmlformats.org/officeDocument/2006/relationships/oleObject" Target="../embeddings/oleObject441.bin"/><Relationship Id="rId12" Type="http://schemas.openxmlformats.org/officeDocument/2006/relationships/image" Target="../media/image367.wmf"/><Relationship Id="rId11" Type="http://schemas.openxmlformats.org/officeDocument/2006/relationships/oleObject" Target="../embeddings/oleObject440.bin"/><Relationship Id="rId10" Type="http://schemas.openxmlformats.org/officeDocument/2006/relationships/image" Target="../media/image366.wmf"/><Relationship Id="rId1" Type="http://schemas.openxmlformats.org/officeDocument/2006/relationships/oleObject" Target="../embeddings/oleObject435.bin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0.bin"/><Relationship Id="rId8" Type="http://schemas.openxmlformats.org/officeDocument/2006/relationships/image" Target="../media/image376.wmf"/><Relationship Id="rId7" Type="http://schemas.openxmlformats.org/officeDocument/2006/relationships/oleObject" Target="../embeddings/oleObject449.bin"/><Relationship Id="rId6" Type="http://schemas.openxmlformats.org/officeDocument/2006/relationships/image" Target="../media/image375.wmf"/><Relationship Id="rId5" Type="http://schemas.openxmlformats.org/officeDocument/2006/relationships/oleObject" Target="../embeddings/oleObject448.bin"/><Relationship Id="rId4" Type="http://schemas.openxmlformats.org/officeDocument/2006/relationships/image" Target="../media/image374.wmf"/><Relationship Id="rId30" Type="http://schemas.openxmlformats.org/officeDocument/2006/relationships/vmlDrawing" Target="../drawings/vmlDrawing67.vml"/><Relationship Id="rId3" Type="http://schemas.openxmlformats.org/officeDocument/2006/relationships/oleObject" Target="../embeddings/oleObject447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386.wmf"/><Relationship Id="rId27" Type="http://schemas.openxmlformats.org/officeDocument/2006/relationships/oleObject" Target="../embeddings/oleObject459.bin"/><Relationship Id="rId26" Type="http://schemas.openxmlformats.org/officeDocument/2006/relationships/image" Target="../media/image385.wmf"/><Relationship Id="rId25" Type="http://schemas.openxmlformats.org/officeDocument/2006/relationships/oleObject" Target="../embeddings/oleObject458.bin"/><Relationship Id="rId24" Type="http://schemas.openxmlformats.org/officeDocument/2006/relationships/image" Target="../media/image384.wmf"/><Relationship Id="rId23" Type="http://schemas.openxmlformats.org/officeDocument/2006/relationships/oleObject" Target="../embeddings/oleObject457.bin"/><Relationship Id="rId22" Type="http://schemas.openxmlformats.org/officeDocument/2006/relationships/image" Target="../media/image383.wmf"/><Relationship Id="rId21" Type="http://schemas.openxmlformats.org/officeDocument/2006/relationships/oleObject" Target="../embeddings/oleObject456.bin"/><Relationship Id="rId20" Type="http://schemas.openxmlformats.org/officeDocument/2006/relationships/image" Target="../media/image382.wmf"/><Relationship Id="rId2" Type="http://schemas.openxmlformats.org/officeDocument/2006/relationships/image" Target="../media/image373.wmf"/><Relationship Id="rId19" Type="http://schemas.openxmlformats.org/officeDocument/2006/relationships/oleObject" Target="../embeddings/oleObject455.bin"/><Relationship Id="rId18" Type="http://schemas.openxmlformats.org/officeDocument/2006/relationships/image" Target="../media/image381.wmf"/><Relationship Id="rId17" Type="http://schemas.openxmlformats.org/officeDocument/2006/relationships/oleObject" Target="../embeddings/oleObject454.bin"/><Relationship Id="rId16" Type="http://schemas.openxmlformats.org/officeDocument/2006/relationships/image" Target="../media/image380.wmf"/><Relationship Id="rId15" Type="http://schemas.openxmlformats.org/officeDocument/2006/relationships/oleObject" Target="../embeddings/oleObject453.bin"/><Relationship Id="rId14" Type="http://schemas.openxmlformats.org/officeDocument/2006/relationships/image" Target="../media/image379.wmf"/><Relationship Id="rId13" Type="http://schemas.openxmlformats.org/officeDocument/2006/relationships/oleObject" Target="../embeddings/oleObject452.bin"/><Relationship Id="rId12" Type="http://schemas.openxmlformats.org/officeDocument/2006/relationships/image" Target="../media/image378.wmf"/><Relationship Id="rId11" Type="http://schemas.openxmlformats.org/officeDocument/2006/relationships/oleObject" Target="../embeddings/oleObject451.bin"/><Relationship Id="rId10" Type="http://schemas.openxmlformats.org/officeDocument/2006/relationships/image" Target="../media/image377.wmf"/><Relationship Id="rId1" Type="http://schemas.openxmlformats.org/officeDocument/2006/relationships/oleObject" Target="../embeddings/oleObject446.bin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4.bin"/><Relationship Id="rId8" Type="http://schemas.openxmlformats.org/officeDocument/2006/relationships/image" Target="../media/image390.wmf"/><Relationship Id="rId7" Type="http://schemas.openxmlformats.org/officeDocument/2006/relationships/oleObject" Target="../embeddings/oleObject463.bin"/><Relationship Id="rId6" Type="http://schemas.openxmlformats.org/officeDocument/2006/relationships/image" Target="../media/image389.wmf"/><Relationship Id="rId5" Type="http://schemas.openxmlformats.org/officeDocument/2006/relationships/oleObject" Target="../embeddings/oleObject462.bin"/><Relationship Id="rId4" Type="http://schemas.openxmlformats.org/officeDocument/2006/relationships/image" Target="../media/image388.wmf"/><Relationship Id="rId3" Type="http://schemas.openxmlformats.org/officeDocument/2006/relationships/oleObject" Target="../embeddings/oleObject461.bin"/><Relationship Id="rId2" Type="http://schemas.openxmlformats.org/officeDocument/2006/relationships/image" Target="../media/image387.wmf"/><Relationship Id="rId16" Type="http://schemas.openxmlformats.org/officeDocument/2006/relationships/vmlDrawing" Target="../drawings/vmlDrawing68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393.wmf"/><Relationship Id="rId13" Type="http://schemas.openxmlformats.org/officeDocument/2006/relationships/oleObject" Target="../embeddings/oleObject466.bin"/><Relationship Id="rId12" Type="http://schemas.openxmlformats.org/officeDocument/2006/relationships/image" Target="../media/image392.wmf"/><Relationship Id="rId11" Type="http://schemas.openxmlformats.org/officeDocument/2006/relationships/oleObject" Target="../embeddings/oleObject465.bin"/><Relationship Id="rId10" Type="http://schemas.openxmlformats.org/officeDocument/2006/relationships/image" Target="../media/image391.wmf"/><Relationship Id="rId1" Type="http://schemas.openxmlformats.org/officeDocument/2006/relationships/oleObject" Target="../embeddings/oleObject46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7.xml"/><Relationship Id="rId7" Type="http://schemas.openxmlformats.org/officeDocument/2006/relationships/oleObject" Target="../embeddings/oleObject6.bin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1.bin"/><Relationship Id="rId8" Type="http://schemas.openxmlformats.org/officeDocument/2006/relationships/image" Target="../media/image397.wmf"/><Relationship Id="rId7" Type="http://schemas.openxmlformats.org/officeDocument/2006/relationships/oleObject" Target="../embeddings/oleObject470.bin"/><Relationship Id="rId6" Type="http://schemas.openxmlformats.org/officeDocument/2006/relationships/image" Target="../media/image396.wmf"/><Relationship Id="rId5" Type="http://schemas.openxmlformats.org/officeDocument/2006/relationships/oleObject" Target="../embeddings/oleObject469.bin"/><Relationship Id="rId4" Type="http://schemas.openxmlformats.org/officeDocument/2006/relationships/image" Target="../media/image395.wmf"/><Relationship Id="rId3" Type="http://schemas.openxmlformats.org/officeDocument/2006/relationships/oleObject" Target="../embeddings/oleObject468.bin"/><Relationship Id="rId2" Type="http://schemas.openxmlformats.org/officeDocument/2006/relationships/image" Target="../media/image394.wmf"/><Relationship Id="rId18" Type="http://schemas.openxmlformats.org/officeDocument/2006/relationships/vmlDrawing" Target="../drawings/vmlDrawing69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401.wmf"/><Relationship Id="rId15" Type="http://schemas.openxmlformats.org/officeDocument/2006/relationships/oleObject" Target="../embeddings/oleObject474.bin"/><Relationship Id="rId14" Type="http://schemas.openxmlformats.org/officeDocument/2006/relationships/image" Target="../media/image400.wmf"/><Relationship Id="rId13" Type="http://schemas.openxmlformats.org/officeDocument/2006/relationships/oleObject" Target="../embeddings/oleObject473.bin"/><Relationship Id="rId12" Type="http://schemas.openxmlformats.org/officeDocument/2006/relationships/image" Target="../media/image399.wmf"/><Relationship Id="rId11" Type="http://schemas.openxmlformats.org/officeDocument/2006/relationships/oleObject" Target="../embeddings/oleObject472.bin"/><Relationship Id="rId10" Type="http://schemas.openxmlformats.org/officeDocument/2006/relationships/image" Target="../media/image398.wmf"/><Relationship Id="rId1" Type="http://schemas.openxmlformats.org/officeDocument/2006/relationships/oleObject" Target="../embeddings/oleObject467.bin"/></Relationships>
</file>

<file path=ppt/slides/_rels/slide8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9.bin"/><Relationship Id="rId8" Type="http://schemas.openxmlformats.org/officeDocument/2006/relationships/image" Target="../media/image405.wmf"/><Relationship Id="rId7" Type="http://schemas.openxmlformats.org/officeDocument/2006/relationships/oleObject" Target="../embeddings/oleObject478.bin"/><Relationship Id="rId6" Type="http://schemas.openxmlformats.org/officeDocument/2006/relationships/image" Target="../media/image404.wmf"/><Relationship Id="rId5" Type="http://schemas.openxmlformats.org/officeDocument/2006/relationships/oleObject" Target="../embeddings/oleObject477.bin"/><Relationship Id="rId45" Type="http://schemas.openxmlformats.org/officeDocument/2006/relationships/vmlDrawing" Target="../drawings/vmlDrawing70.vml"/><Relationship Id="rId44" Type="http://schemas.openxmlformats.org/officeDocument/2006/relationships/slideLayout" Target="../slideLayouts/slideLayout6.xml"/><Relationship Id="rId43" Type="http://schemas.openxmlformats.org/officeDocument/2006/relationships/image" Target="../media/image419.wmf"/><Relationship Id="rId42" Type="http://schemas.openxmlformats.org/officeDocument/2006/relationships/oleObject" Target="../embeddings/oleObject497.bin"/><Relationship Id="rId41" Type="http://schemas.openxmlformats.org/officeDocument/2006/relationships/image" Target="../media/image418.wmf"/><Relationship Id="rId40" Type="http://schemas.openxmlformats.org/officeDocument/2006/relationships/oleObject" Target="../embeddings/oleObject496.bin"/><Relationship Id="rId4" Type="http://schemas.openxmlformats.org/officeDocument/2006/relationships/image" Target="../media/image403.wmf"/><Relationship Id="rId39" Type="http://schemas.openxmlformats.org/officeDocument/2006/relationships/image" Target="../media/image417.wmf"/><Relationship Id="rId38" Type="http://schemas.openxmlformats.org/officeDocument/2006/relationships/oleObject" Target="../embeddings/oleObject495.bin"/><Relationship Id="rId37" Type="http://schemas.openxmlformats.org/officeDocument/2006/relationships/image" Target="../media/image383.wmf"/><Relationship Id="rId36" Type="http://schemas.openxmlformats.org/officeDocument/2006/relationships/oleObject" Target="../embeddings/oleObject494.bin"/><Relationship Id="rId35" Type="http://schemas.openxmlformats.org/officeDocument/2006/relationships/image" Target="../media/image416.wmf"/><Relationship Id="rId34" Type="http://schemas.openxmlformats.org/officeDocument/2006/relationships/oleObject" Target="../embeddings/oleObject493.bin"/><Relationship Id="rId33" Type="http://schemas.openxmlformats.org/officeDocument/2006/relationships/oleObject" Target="../embeddings/oleObject492.bin"/><Relationship Id="rId32" Type="http://schemas.openxmlformats.org/officeDocument/2006/relationships/image" Target="../media/image415.wmf"/><Relationship Id="rId31" Type="http://schemas.openxmlformats.org/officeDocument/2006/relationships/oleObject" Target="../embeddings/oleObject491.bin"/><Relationship Id="rId30" Type="http://schemas.openxmlformats.org/officeDocument/2006/relationships/image" Target="../media/image414.wmf"/><Relationship Id="rId3" Type="http://schemas.openxmlformats.org/officeDocument/2006/relationships/oleObject" Target="../embeddings/oleObject476.bin"/><Relationship Id="rId29" Type="http://schemas.openxmlformats.org/officeDocument/2006/relationships/oleObject" Target="../embeddings/oleObject490.bin"/><Relationship Id="rId28" Type="http://schemas.openxmlformats.org/officeDocument/2006/relationships/image" Target="../media/image378.wmf"/><Relationship Id="rId27" Type="http://schemas.openxmlformats.org/officeDocument/2006/relationships/oleObject" Target="../embeddings/oleObject489.bin"/><Relationship Id="rId26" Type="http://schemas.openxmlformats.org/officeDocument/2006/relationships/image" Target="../media/image413.wmf"/><Relationship Id="rId25" Type="http://schemas.openxmlformats.org/officeDocument/2006/relationships/oleObject" Target="../embeddings/oleObject488.bin"/><Relationship Id="rId24" Type="http://schemas.openxmlformats.org/officeDocument/2006/relationships/image" Target="../media/image412.wmf"/><Relationship Id="rId23" Type="http://schemas.openxmlformats.org/officeDocument/2006/relationships/oleObject" Target="../embeddings/oleObject487.bin"/><Relationship Id="rId22" Type="http://schemas.openxmlformats.org/officeDocument/2006/relationships/image" Target="../media/image411.wmf"/><Relationship Id="rId21" Type="http://schemas.openxmlformats.org/officeDocument/2006/relationships/oleObject" Target="../embeddings/oleObject486.bin"/><Relationship Id="rId20" Type="http://schemas.openxmlformats.org/officeDocument/2006/relationships/image" Target="../media/image410.wmf"/><Relationship Id="rId2" Type="http://schemas.openxmlformats.org/officeDocument/2006/relationships/image" Target="../media/image402.wmf"/><Relationship Id="rId19" Type="http://schemas.openxmlformats.org/officeDocument/2006/relationships/oleObject" Target="../embeddings/oleObject485.bin"/><Relationship Id="rId18" Type="http://schemas.openxmlformats.org/officeDocument/2006/relationships/image" Target="../media/image409.wmf"/><Relationship Id="rId17" Type="http://schemas.openxmlformats.org/officeDocument/2006/relationships/oleObject" Target="../embeddings/oleObject484.bin"/><Relationship Id="rId16" Type="http://schemas.openxmlformats.org/officeDocument/2006/relationships/image" Target="../media/image408.wmf"/><Relationship Id="rId15" Type="http://schemas.openxmlformats.org/officeDocument/2006/relationships/oleObject" Target="../embeddings/oleObject483.bin"/><Relationship Id="rId14" Type="http://schemas.openxmlformats.org/officeDocument/2006/relationships/image" Target="../media/image407.wmf"/><Relationship Id="rId13" Type="http://schemas.openxmlformats.org/officeDocument/2006/relationships/oleObject" Target="../embeddings/oleObject482.bin"/><Relationship Id="rId12" Type="http://schemas.openxmlformats.org/officeDocument/2006/relationships/image" Target="../media/image406.wmf"/><Relationship Id="rId11" Type="http://schemas.openxmlformats.org/officeDocument/2006/relationships/oleObject" Target="../embeddings/oleObject481.bin"/><Relationship Id="rId10" Type="http://schemas.openxmlformats.org/officeDocument/2006/relationships/oleObject" Target="../embeddings/oleObject480.bin"/><Relationship Id="rId1" Type="http://schemas.openxmlformats.org/officeDocument/2006/relationships/oleObject" Target="../embeddings/oleObject475.bin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22.wmf"/><Relationship Id="rId5" Type="http://schemas.openxmlformats.org/officeDocument/2006/relationships/oleObject" Target="../embeddings/oleObject500.bin"/><Relationship Id="rId4" Type="http://schemas.openxmlformats.org/officeDocument/2006/relationships/image" Target="../media/image421.wmf"/><Relationship Id="rId3" Type="http://schemas.openxmlformats.org/officeDocument/2006/relationships/oleObject" Target="../embeddings/oleObject499.bin"/><Relationship Id="rId2" Type="http://schemas.openxmlformats.org/officeDocument/2006/relationships/image" Target="../media/image420.wmf"/><Relationship Id="rId1" Type="http://schemas.openxmlformats.org/officeDocument/2006/relationships/oleObject" Target="../embeddings/oleObject498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5.bin"/><Relationship Id="rId8" Type="http://schemas.openxmlformats.org/officeDocument/2006/relationships/image" Target="../media/image426.wmf"/><Relationship Id="rId7" Type="http://schemas.openxmlformats.org/officeDocument/2006/relationships/oleObject" Target="../embeddings/oleObject504.bin"/><Relationship Id="rId6" Type="http://schemas.openxmlformats.org/officeDocument/2006/relationships/image" Target="../media/image425.wmf"/><Relationship Id="rId5" Type="http://schemas.openxmlformats.org/officeDocument/2006/relationships/oleObject" Target="../embeddings/oleObject503.bin"/><Relationship Id="rId4" Type="http://schemas.openxmlformats.org/officeDocument/2006/relationships/image" Target="../media/image424.wmf"/><Relationship Id="rId3" Type="http://schemas.openxmlformats.org/officeDocument/2006/relationships/oleObject" Target="../embeddings/oleObject502.bin"/><Relationship Id="rId2" Type="http://schemas.openxmlformats.org/officeDocument/2006/relationships/image" Target="../media/image423.wmf"/><Relationship Id="rId15" Type="http://schemas.openxmlformats.org/officeDocument/2006/relationships/vmlDrawing" Target="../drawings/vmlDrawing72.vml"/><Relationship Id="rId14" Type="http://schemas.openxmlformats.org/officeDocument/2006/relationships/slideLayout" Target="../slideLayouts/slideLayout6.xml"/><Relationship Id="rId13" Type="http://schemas.openxmlformats.org/officeDocument/2006/relationships/oleObject" Target="../embeddings/oleObject507.bin"/><Relationship Id="rId12" Type="http://schemas.openxmlformats.org/officeDocument/2006/relationships/image" Target="../media/image428.wmf"/><Relationship Id="rId11" Type="http://schemas.openxmlformats.org/officeDocument/2006/relationships/oleObject" Target="../embeddings/oleObject506.bin"/><Relationship Id="rId10" Type="http://schemas.openxmlformats.org/officeDocument/2006/relationships/image" Target="../media/image427.wmf"/><Relationship Id="rId1" Type="http://schemas.openxmlformats.org/officeDocument/2006/relationships/oleObject" Target="../embeddings/oleObject501.bin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2.bin"/><Relationship Id="rId8" Type="http://schemas.openxmlformats.org/officeDocument/2006/relationships/image" Target="../media/image432.wmf"/><Relationship Id="rId7" Type="http://schemas.openxmlformats.org/officeDocument/2006/relationships/oleObject" Target="../embeddings/oleObject511.bin"/><Relationship Id="rId6" Type="http://schemas.openxmlformats.org/officeDocument/2006/relationships/image" Target="../media/image431.wmf"/><Relationship Id="rId5" Type="http://schemas.openxmlformats.org/officeDocument/2006/relationships/oleObject" Target="../embeddings/oleObject510.bin"/><Relationship Id="rId4" Type="http://schemas.openxmlformats.org/officeDocument/2006/relationships/image" Target="../media/image430.wmf"/><Relationship Id="rId3" Type="http://schemas.openxmlformats.org/officeDocument/2006/relationships/oleObject" Target="../embeddings/oleObject509.bin"/><Relationship Id="rId27" Type="http://schemas.openxmlformats.org/officeDocument/2006/relationships/vmlDrawing" Target="../drawings/vmlDrawing73.vml"/><Relationship Id="rId26" Type="http://schemas.openxmlformats.org/officeDocument/2006/relationships/slideLayout" Target="../slideLayouts/slideLayout6.xml"/><Relationship Id="rId25" Type="http://schemas.openxmlformats.org/officeDocument/2006/relationships/image" Target="../media/image440.wmf"/><Relationship Id="rId24" Type="http://schemas.openxmlformats.org/officeDocument/2006/relationships/oleObject" Target="../embeddings/oleObject520.bin"/><Relationship Id="rId23" Type="http://schemas.openxmlformats.org/officeDocument/2006/relationships/oleObject" Target="../embeddings/oleObject519.bin"/><Relationship Id="rId22" Type="http://schemas.openxmlformats.org/officeDocument/2006/relationships/image" Target="../media/image439.wmf"/><Relationship Id="rId21" Type="http://schemas.openxmlformats.org/officeDocument/2006/relationships/oleObject" Target="../embeddings/oleObject518.bin"/><Relationship Id="rId20" Type="http://schemas.openxmlformats.org/officeDocument/2006/relationships/image" Target="../media/image438.wmf"/><Relationship Id="rId2" Type="http://schemas.openxmlformats.org/officeDocument/2006/relationships/image" Target="../media/image429.wmf"/><Relationship Id="rId19" Type="http://schemas.openxmlformats.org/officeDocument/2006/relationships/oleObject" Target="../embeddings/oleObject517.bin"/><Relationship Id="rId18" Type="http://schemas.openxmlformats.org/officeDocument/2006/relationships/image" Target="../media/image437.wmf"/><Relationship Id="rId17" Type="http://schemas.openxmlformats.org/officeDocument/2006/relationships/oleObject" Target="../embeddings/oleObject516.bin"/><Relationship Id="rId16" Type="http://schemas.openxmlformats.org/officeDocument/2006/relationships/image" Target="../media/image436.wmf"/><Relationship Id="rId15" Type="http://schemas.openxmlformats.org/officeDocument/2006/relationships/oleObject" Target="../embeddings/oleObject515.bin"/><Relationship Id="rId14" Type="http://schemas.openxmlformats.org/officeDocument/2006/relationships/image" Target="../media/image435.wmf"/><Relationship Id="rId13" Type="http://schemas.openxmlformats.org/officeDocument/2006/relationships/oleObject" Target="../embeddings/oleObject514.bin"/><Relationship Id="rId12" Type="http://schemas.openxmlformats.org/officeDocument/2006/relationships/image" Target="../media/image434.wmf"/><Relationship Id="rId11" Type="http://schemas.openxmlformats.org/officeDocument/2006/relationships/oleObject" Target="../embeddings/oleObject513.bin"/><Relationship Id="rId10" Type="http://schemas.openxmlformats.org/officeDocument/2006/relationships/image" Target="../media/image433.wmf"/><Relationship Id="rId1" Type="http://schemas.openxmlformats.org/officeDocument/2006/relationships/oleObject" Target="../embeddings/oleObject508.bin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5.bin"/><Relationship Id="rId8" Type="http://schemas.openxmlformats.org/officeDocument/2006/relationships/image" Target="../media/image444.wmf"/><Relationship Id="rId7" Type="http://schemas.openxmlformats.org/officeDocument/2006/relationships/oleObject" Target="../embeddings/oleObject524.bin"/><Relationship Id="rId6" Type="http://schemas.openxmlformats.org/officeDocument/2006/relationships/image" Target="../media/image443.wmf"/><Relationship Id="rId5" Type="http://schemas.openxmlformats.org/officeDocument/2006/relationships/oleObject" Target="../embeddings/oleObject523.bin"/><Relationship Id="rId4" Type="http://schemas.openxmlformats.org/officeDocument/2006/relationships/image" Target="../media/image442.wmf"/><Relationship Id="rId3" Type="http://schemas.openxmlformats.org/officeDocument/2006/relationships/oleObject" Target="../embeddings/oleObject522.bin"/><Relationship Id="rId2" Type="http://schemas.openxmlformats.org/officeDocument/2006/relationships/image" Target="../media/image441.wmf"/><Relationship Id="rId18" Type="http://schemas.openxmlformats.org/officeDocument/2006/relationships/vmlDrawing" Target="../drawings/vmlDrawing74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448.wmf"/><Relationship Id="rId15" Type="http://schemas.openxmlformats.org/officeDocument/2006/relationships/oleObject" Target="../embeddings/oleObject528.bin"/><Relationship Id="rId14" Type="http://schemas.openxmlformats.org/officeDocument/2006/relationships/image" Target="../media/image447.wmf"/><Relationship Id="rId13" Type="http://schemas.openxmlformats.org/officeDocument/2006/relationships/oleObject" Target="../embeddings/oleObject527.bin"/><Relationship Id="rId12" Type="http://schemas.openxmlformats.org/officeDocument/2006/relationships/image" Target="../media/image446.wmf"/><Relationship Id="rId11" Type="http://schemas.openxmlformats.org/officeDocument/2006/relationships/oleObject" Target="../embeddings/oleObject526.bin"/><Relationship Id="rId10" Type="http://schemas.openxmlformats.org/officeDocument/2006/relationships/image" Target="../media/image445.wmf"/><Relationship Id="rId1" Type="http://schemas.openxmlformats.org/officeDocument/2006/relationships/oleObject" Target="../embeddings/oleObject521.bin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3.bin"/><Relationship Id="rId8" Type="http://schemas.openxmlformats.org/officeDocument/2006/relationships/image" Target="../media/image452.wmf"/><Relationship Id="rId7" Type="http://schemas.openxmlformats.org/officeDocument/2006/relationships/oleObject" Target="../embeddings/oleObject532.bin"/><Relationship Id="rId6" Type="http://schemas.openxmlformats.org/officeDocument/2006/relationships/image" Target="../media/image451.wmf"/><Relationship Id="rId5" Type="http://schemas.openxmlformats.org/officeDocument/2006/relationships/oleObject" Target="../embeddings/oleObject531.bin"/><Relationship Id="rId4" Type="http://schemas.openxmlformats.org/officeDocument/2006/relationships/image" Target="../media/image450.wmf"/><Relationship Id="rId3" Type="http://schemas.openxmlformats.org/officeDocument/2006/relationships/oleObject" Target="../embeddings/oleObject530.bin"/><Relationship Id="rId22" Type="http://schemas.openxmlformats.org/officeDocument/2006/relationships/vmlDrawing" Target="../drawings/vmlDrawing75.v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458.wmf"/><Relationship Id="rId2" Type="http://schemas.openxmlformats.org/officeDocument/2006/relationships/image" Target="../media/image449.wmf"/><Relationship Id="rId19" Type="http://schemas.openxmlformats.org/officeDocument/2006/relationships/oleObject" Target="../embeddings/oleObject538.bin"/><Relationship Id="rId18" Type="http://schemas.openxmlformats.org/officeDocument/2006/relationships/image" Target="../media/image457.wmf"/><Relationship Id="rId17" Type="http://schemas.openxmlformats.org/officeDocument/2006/relationships/oleObject" Target="../embeddings/oleObject537.bin"/><Relationship Id="rId16" Type="http://schemas.openxmlformats.org/officeDocument/2006/relationships/image" Target="../media/image456.wmf"/><Relationship Id="rId15" Type="http://schemas.openxmlformats.org/officeDocument/2006/relationships/oleObject" Target="../embeddings/oleObject536.bin"/><Relationship Id="rId14" Type="http://schemas.openxmlformats.org/officeDocument/2006/relationships/image" Target="../media/image455.wmf"/><Relationship Id="rId13" Type="http://schemas.openxmlformats.org/officeDocument/2006/relationships/oleObject" Target="../embeddings/oleObject535.bin"/><Relationship Id="rId12" Type="http://schemas.openxmlformats.org/officeDocument/2006/relationships/image" Target="../media/image454.wmf"/><Relationship Id="rId11" Type="http://schemas.openxmlformats.org/officeDocument/2006/relationships/oleObject" Target="../embeddings/oleObject534.bin"/><Relationship Id="rId10" Type="http://schemas.openxmlformats.org/officeDocument/2006/relationships/image" Target="../media/image453.wmf"/><Relationship Id="rId1" Type="http://schemas.openxmlformats.org/officeDocument/2006/relationships/oleObject" Target="../embeddings/oleObject52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12.bin"/><Relationship Id="rId7" Type="http://schemas.openxmlformats.org/officeDocument/2006/relationships/oleObject" Target="../embeddings/oleObject11.bin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7.bin"/></Relationships>
</file>

<file path=ppt/slides/_rels/slide9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6.vml"/><Relationship Id="rId4" Type="http://schemas.openxmlformats.org/officeDocument/2006/relationships/slideLayout" Target="../slideLayouts/slideLayout7.xml"/><Relationship Id="rId3" Type="http://schemas.openxmlformats.org/officeDocument/2006/relationships/oleObject" Target="../embeddings/oleObject540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539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61.wmf"/><Relationship Id="rId5" Type="http://schemas.openxmlformats.org/officeDocument/2006/relationships/oleObject" Target="../embeddings/oleObject543.bin"/><Relationship Id="rId4" Type="http://schemas.openxmlformats.org/officeDocument/2006/relationships/image" Target="../media/image460.wmf"/><Relationship Id="rId3" Type="http://schemas.openxmlformats.org/officeDocument/2006/relationships/oleObject" Target="../embeddings/oleObject542.bin"/><Relationship Id="rId2" Type="http://schemas.openxmlformats.org/officeDocument/2006/relationships/image" Target="../media/image459.wmf"/><Relationship Id="rId1" Type="http://schemas.openxmlformats.org/officeDocument/2006/relationships/oleObject" Target="../embeddings/oleObject541.bin"/></Relationships>
</file>

<file path=ppt/slides/_rels/slide9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8.bin"/><Relationship Id="rId8" Type="http://schemas.openxmlformats.org/officeDocument/2006/relationships/image" Target="../media/image427.wmf"/><Relationship Id="rId7" Type="http://schemas.openxmlformats.org/officeDocument/2006/relationships/oleObject" Target="../embeddings/oleObject547.bin"/><Relationship Id="rId6" Type="http://schemas.openxmlformats.org/officeDocument/2006/relationships/image" Target="../media/image426.wmf"/><Relationship Id="rId5" Type="http://schemas.openxmlformats.org/officeDocument/2006/relationships/oleObject" Target="../embeddings/oleObject546.bin"/><Relationship Id="rId4" Type="http://schemas.openxmlformats.org/officeDocument/2006/relationships/image" Target="../media/image463.wmf"/><Relationship Id="rId3" Type="http://schemas.openxmlformats.org/officeDocument/2006/relationships/oleObject" Target="../embeddings/oleObject545.bin"/><Relationship Id="rId20" Type="http://schemas.openxmlformats.org/officeDocument/2006/relationships/vmlDrawing" Target="../drawings/vmlDrawing78.vml"/><Relationship Id="rId2" Type="http://schemas.openxmlformats.org/officeDocument/2006/relationships/image" Target="../media/image462.w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468.wmf"/><Relationship Id="rId17" Type="http://schemas.openxmlformats.org/officeDocument/2006/relationships/oleObject" Target="../embeddings/oleObject552.bin"/><Relationship Id="rId16" Type="http://schemas.openxmlformats.org/officeDocument/2006/relationships/image" Target="../media/image467.wmf"/><Relationship Id="rId15" Type="http://schemas.openxmlformats.org/officeDocument/2006/relationships/oleObject" Target="../embeddings/oleObject551.bin"/><Relationship Id="rId14" Type="http://schemas.openxmlformats.org/officeDocument/2006/relationships/image" Target="../media/image466.wmf"/><Relationship Id="rId13" Type="http://schemas.openxmlformats.org/officeDocument/2006/relationships/oleObject" Target="../embeddings/oleObject550.bin"/><Relationship Id="rId12" Type="http://schemas.openxmlformats.org/officeDocument/2006/relationships/image" Target="../media/image465.wmf"/><Relationship Id="rId11" Type="http://schemas.openxmlformats.org/officeDocument/2006/relationships/oleObject" Target="../embeddings/oleObject549.bin"/><Relationship Id="rId10" Type="http://schemas.openxmlformats.org/officeDocument/2006/relationships/image" Target="../media/image464.wmf"/><Relationship Id="rId1" Type="http://schemas.openxmlformats.org/officeDocument/2006/relationships/oleObject" Target="../embeddings/oleObject544.bin"/></Relationships>
</file>

<file path=ppt/slides/_rels/slide9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7.bin"/><Relationship Id="rId8" Type="http://schemas.openxmlformats.org/officeDocument/2006/relationships/image" Target="../media/image472.wmf"/><Relationship Id="rId7" Type="http://schemas.openxmlformats.org/officeDocument/2006/relationships/oleObject" Target="../embeddings/oleObject556.bin"/><Relationship Id="rId6" Type="http://schemas.openxmlformats.org/officeDocument/2006/relationships/image" Target="../media/image471.wmf"/><Relationship Id="rId5" Type="http://schemas.openxmlformats.org/officeDocument/2006/relationships/oleObject" Target="../embeddings/oleObject555.bin"/><Relationship Id="rId4" Type="http://schemas.openxmlformats.org/officeDocument/2006/relationships/image" Target="../media/image470.wmf"/><Relationship Id="rId3" Type="http://schemas.openxmlformats.org/officeDocument/2006/relationships/oleObject" Target="../embeddings/oleObject554.bin"/><Relationship Id="rId26" Type="http://schemas.openxmlformats.org/officeDocument/2006/relationships/vmlDrawing" Target="../drawings/vmlDrawing79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480.wmf"/><Relationship Id="rId23" Type="http://schemas.openxmlformats.org/officeDocument/2006/relationships/oleObject" Target="../embeddings/oleObject564.bin"/><Relationship Id="rId22" Type="http://schemas.openxmlformats.org/officeDocument/2006/relationships/image" Target="../media/image479.wmf"/><Relationship Id="rId21" Type="http://schemas.openxmlformats.org/officeDocument/2006/relationships/oleObject" Target="../embeddings/oleObject563.bin"/><Relationship Id="rId20" Type="http://schemas.openxmlformats.org/officeDocument/2006/relationships/image" Target="../media/image478.wmf"/><Relationship Id="rId2" Type="http://schemas.openxmlformats.org/officeDocument/2006/relationships/image" Target="../media/image469.wmf"/><Relationship Id="rId19" Type="http://schemas.openxmlformats.org/officeDocument/2006/relationships/oleObject" Target="../embeddings/oleObject562.bin"/><Relationship Id="rId18" Type="http://schemas.openxmlformats.org/officeDocument/2006/relationships/image" Target="../media/image477.wmf"/><Relationship Id="rId17" Type="http://schemas.openxmlformats.org/officeDocument/2006/relationships/oleObject" Target="../embeddings/oleObject561.bin"/><Relationship Id="rId16" Type="http://schemas.openxmlformats.org/officeDocument/2006/relationships/image" Target="../media/image476.wmf"/><Relationship Id="rId15" Type="http://schemas.openxmlformats.org/officeDocument/2006/relationships/oleObject" Target="../embeddings/oleObject560.bin"/><Relationship Id="rId14" Type="http://schemas.openxmlformats.org/officeDocument/2006/relationships/image" Target="../media/image475.wmf"/><Relationship Id="rId13" Type="http://schemas.openxmlformats.org/officeDocument/2006/relationships/oleObject" Target="../embeddings/oleObject559.bin"/><Relationship Id="rId12" Type="http://schemas.openxmlformats.org/officeDocument/2006/relationships/image" Target="../media/image474.wmf"/><Relationship Id="rId11" Type="http://schemas.openxmlformats.org/officeDocument/2006/relationships/oleObject" Target="../embeddings/oleObject558.bin"/><Relationship Id="rId10" Type="http://schemas.openxmlformats.org/officeDocument/2006/relationships/image" Target="../media/image473.wmf"/><Relationship Id="rId1" Type="http://schemas.openxmlformats.org/officeDocument/2006/relationships/oleObject" Target="../embeddings/oleObject553.bin"/></Relationships>
</file>

<file path=ppt/slides/_rels/slide9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9.bin"/><Relationship Id="rId8" Type="http://schemas.openxmlformats.org/officeDocument/2006/relationships/image" Target="../media/image484.wmf"/><Relationship Id="rId7" Type="http://schemas.openxmlformats.org/officeDocument/2006/relationships/oleObject" Target="../embeddings/oleObject568.bin"/><Relationship Id="rId6" Type="http://schemas.openxmlformats.org/officeDocument/2006/relationships/image" Target="../media/image483.wmf"/><Relationship Id="rId5" Type="http://schemas.openxmlformats.org/officeDocument/2006/relationships/oleObject" Target="../embeddings/oleObject567.bin"/><Relationship Id="rId4" Type="http://schemas.openxmlformats.org/officeDocument/2006/relationships/image" Target="../media/image482.wmf"/><Relationship Id="rId3" Type="http://schemas.openxmlformats.org/officeDocument/2006/relationships/oleObject" Target="../embeddings/oleObject566.bin"/><Relationship Id="rId22" Type="http://schemas.openxmlformats.org/officeDocument/2006/relationships/vmlDrawing" Target="../drawings/vmlDrawing80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490.wmf"/><Relationship Id="rId2" Type="http://schemas.openxmlformats.org/officeDocument/2006/relationships/image" Target="../media/image481.wmf"/><Relationship Id="rId19" Type="http://schemas.openxmlformats.org/officeDocument/2006/relationships/oleObject" Target="../embeddings/oleObject574.bin"/><Relationship Id="rId18" Type="http://schemas.openxmlformats.org/officeDocument/2006/relationships/image" Target="../media/image489.wmf"/><Relationship Id="rId17" Type="http://schemas.openxmlformats.org/officeDocument/2006/relationships/oleObject" Target="../embeddings/oleObject573.bin"/><Relationship Id="rId16" Type="http://schemas.openxmlformats.org/officeDocument/2006/relationships/image" Target="../media/image488.wmf"/><Relationship Id="rId15" Type="http://schemas.openxmlformats.org/officeDocument/2006/relationships/oleObject" Target="../embeddings/oleObject572.bin"/><Relationship Id="rId14" Type="http://schemas.openxmlformats.org/officeDocument/2006/relationships/image" Target="../media/image487.wmf"/><Relationship Id="rId13" Type="http://schemas.openxmlformats.org/officeDocument/2006/relationships/oleObject" Target="../embeddings/oleObject571.bin"/><Relationship Id="rId12" Type="http://schemas.openxmlformats.org/officeDocument/2006/relationships/image" Target="../media/image486.wmf"/><Relationship Id="rId11" Type="http://schemas.openxmlformats.org/officeDocument/2006/relationships/oleObject" Target="../embeddings/oleObject570.bin"/><Relationship Id="rId10" Type="http://schemas.openxmlformats.org/officeDocument/2006/relationships/image" Target="../media/image485.wmf"/><Relationship Id="rId1" Type="http://schemas.openxmlformats.org/officeDocument/2006/relationships/oleObject" Target="../embeddings/oleObject565.bin"/></Relationships>
</file>

<file path=ppt/slides/_rels/slide9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1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92.wmf"/><Relationship Id="rId3" Type="http://schemas.openxmlformats.org/officeDocument/2006/relationships/oleObject" Target="../embeddings/oleObject576.bin"/><Relationship Id="rId2" Type="http://schemas.openxmlformats.org/officeDocument/2006/relationships/image" Target="../media/image491.wmf"/><Relationship Id="rId1" Type="http://schemas.openxmlformats.org/officeDocument/2006/relationships/oleObject" Target="../embeddings/oleObject575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2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579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578.bin"/><Relationship Id="rId2" Type="http://schemas.openxmlformats.org/officeDocument/2006/relationships/image" Target="../media/image138.wmf"/><Relationship Id="rId1" Type="http://schemas.openxmlformats.org/officeDocument/2006/relationships/oleObject" Target="../embeddings/oleObject577.bin"/></Relationships>
</file>

<file path=ppt/slides/_rels/slide9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4.bin"/><Relationship Id="rId8" Type="http://schemas.openxmlformats.org/officeDocument/2006/relationships/image" Target="../media/image140.wmf"/><Relationship Id="rId7" Type="http://schemas.openxmlformats.org/officeDocument/2006/relationships/oleObject" Target="../embeddings/oleObject583.bin"/><Relationship Id="rId6" Type="http://schemas.openxmlformats.org/officeDocument/2006/relationships/image" Target="../media/image493.wmf"/><Relationship Id="rId5" Type="http://schemas.openxmlformats.org/officeDocument/2006/relationships/oleObject" Target="../embeddings/oleObject582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581.bin"/><Relationship Id="rId2" Type="http://schemas.openxmlformats.org/officeDocument/2006/relationships/image" Target="../media/image146.wmf"/><Relationship Id="rId12" Type="http://schemas.openxmlformats.org/officeDocument/2006/relationships/vmlDrawing" Target="../drawings/vmlDrawing83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41.wmf"/><Relationship Id="rId1" Type="http://schemas.openxmlformats.org/officeDocument/2006/relationships/oleObject" Target="../embeddings/oleObject580.bin"/></Relationships>
</file>

<file path=ppt/slides/_rels/slide9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9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588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587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586.bin"/><Relationship Id="rId2" Type="http://schemas.openxmlformats.org/officeDocument/2006/relationships/image" Target="../media/image142.wmf"/><Relationship Id="rId14" Type="http://schemas.openxmlformats.org/officeDocument/2006/relationships/vmlDrawing" Target="../drawings/vmlDrawing84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495.wmf"/><Relationship Id="rId11" Type="http://schemas.openxmlformats.org/officeDocument/2006/relationships/oleObject" Target="../embeddings/oleObject590.bin"/><Relationship Id="rId10" Type="http://schemas.openxmlformats.org/officeDocument/2006/relationships/image" Target="../media/image494.wmf"/><Relationship Id="rId1" Type="http://schemas.openxmlformats.org/officeDocument/2006/relationships/oleObject" Target="../embeddings/oleObject585.bin"/></Relationships>
</file>

<file path=ppt/slides/_rels/slide9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0.png"/><Relationship Id="rId8" Type="http://schemas.openxmlformats.org/officeDocument/2006/relationships/image" Target="../media/image499.wmf"/><Relationship Id="rId7" Type="http://schemas.openxmlformats.org/officeDocument/2006/relationships/oleObject" Target="../embeddings/oleObject594.bin"/><Relationship Id="rId6" Type="http://schemas.openxmlformats.org/officeDocument/2006/relationships/image" Target="../media/image498.png"/><Relationship Id="rId5" Type="http://schemas.openxmlformats.org/officeDocument/2006/relationships/oleObject" Target="../embeddings/oleObject593.bin"/><Relationship Id="rId4" Type="http://schemas.openxmlformats.org/officeDocument/2006/relationships/image" Target="../media/image497.wmf"/><Relationship Id="rId3" Type="http://schemas.openxmlformats.org/officeDocument/2006/relationships/oleObject" Target="../embeddings/oleObject592.bin"/><Relationship Id="rId2" Type="http://schemas.openxmlformats.org/officeDocument/2006/relationships/image" Target="../media/image496.wmf"/><Relationship Id="rId16" Type="http://schemas.openxmlformats.org/officeDocument/2006/relationships/vmlDrawing" Target="../drawings/vmlDrawing85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503.png"/><Relationship Id="rId13" Type="http://schemas.openxmlformats.org/officeDocument/2006/relationships/image" Target="../media/image502.wmf"/><Relationship Id="rId12" Type="http://schemas.openxmlformats.org/officeDocument/2006/relationships/oleObject" Target="../embeddings/oleObject596.bin"/><Relationship Id="rId11" Type="http://schemas.openxmlformats.org/officeDocument/2006/relationships/image" Target="../media/image501.wmf"/><Relationship Id="rId10" Type="http://schemas.openxmlformats.org/officeDocument/2006/relationships/oleObject" Target="../embeddings/oleObject595.bin"/><Relationship Id="rId1" Type="http://schemas.openxmlformats.org/officeDocument/2006/relationships/oleObject" Target="../embeddings/oleObject59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2362200" cy="11430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3C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第四章</a:t>
            </a:r>
            <a:endParaRPr kumimoji="0" lang="zh-CN" altLang="en-US" sz="5400" b="1" i="0" u="none" strike="noStrike" kern="0" cap="none" spc="0" normalizeH="0" baseline="0" noProof="0" dirty="0" smtClean="0">
              <a:ln>
                <a:noFill/>
              </a:ln>
              <a:solidFill>
                <a:srgbClr val="00003C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371600" y="1447800"/>
            <a:ext cx="70866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sz="5400" b="1" kern="1200" cap="none" spc="0" normalizeH="0" baseline="0" noProof="0" dirty="0" smtClean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随机变量的数字特征 </a:t>
            </a:r>
            <a:endParaRPr kumimoji="1" lang="zh-CN" altLang="en-US" sz="5400" b="1" kern="1200" cap="none" spc="0" normalizeH="0" baseline="0" noProof="0" dirty="0" smtClean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11620" name="Rectangle 4"/>
          <p:cNvSpPr/>
          <p:nvPr/>
        </p:nvSpPr>
        <p:spPr>
          <a:xfrm>
            <a:off x="990600" y="2563813"/>
            <a:ext cx="57150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一、数学期望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1621" name="Rectangle 5"/>
          <p:cNvSpPr/>
          <p:nvPr/>
        </p:nvSpPr>
        <p:spPr>
          <a:xfrm>
            <a:off x="1017588" y="3357563"/>
            <a:ext cx="57150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二、方差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1622" name="Rectangle 6"/>
          <p:cNvSpPr/>
          <p:nvPr/>
        </p:nvSpPr>
        <p:spPr>
          <a:xfrm>
            <a:off x="971550" y="4149725"/>
            <a:ext cx="57150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三、协方差及相关系数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1623" name="Rectangle 7"/>
          <p:cNvSpPr/>
          <p:nvPr/>
        </p:nvSpPr>
        <p:spPr>
          <a:xfrm>
            <a:off x="1042988" y="5013325"/>
            <a:ext cx="57150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四、矩、协方差矩阵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0514" name="Text Box 2"/>
          <p:cNvSpPr txBox="1"/>
          <p:nvPr/>
        </p:nvSpPr>
        <p:spPr>
          <a:xfrm>
            <a:off x="681038" y="4745038"/>
            <a:ext cx="8229600" cy="604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注：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离散型随机变量的数学期望是一个绝对收敛的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20515" name="Object 3"/>
          <p:cNvGraphicFramePr/>
          <p:nvPr/>
        </p:nvGraphicFramePr>
        <p:xfrm>
          <a:off x="2195513" y="3906838"/>
          <a:ext cx="2286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273300" imgH="914400" progId="Equation.DSMT4">
                  <p:embed/>
                </p:oleObj>
              </mc:Choice>
              <mc:Fallback>
                <p:oleObj name="" r:id="rId1" imgW="2273300" imgH="9144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95513" y="3906838"/>
                        <a:ext cx="2286000" cy="914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/>
          <p:nvPr/>
        </p:nvGraphicFramePr>
        <p:xfrm>
          <a:off x="2041525" y="1749425"/>
          <a:ext cx="11017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108710" imgH="917575" progId="Equation.DSMT4">
                  <p:embed/>
                </p:oleObj>
              </mc:Choice>
              <mc:Fallback>
                <p:oleObj name="" r:id="rId3" imgW="1108710" imgH="917575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41525" y="1749425"/>
                        <a:ext cx="1101725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5"/>
          <p:cNvSpPr/>
          <p:nvPr/>
        </p:nvSpPr>
        <p:spPr>
          <a:xfrm>
            <a:off x="541338" y="1925638"/>
            <a:ext cx="1654175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若级数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03" name="Rectangle 6"/>
          <p:cNvSpPr/>
          <p:nvPr/>
        </p:nvSpPr>
        <p:spPr>
          <a:xfrm>
            <a:off x="3071813" y="1925638"/>
            <a:ext cx="259080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绝对收敛 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04" name="Text Box 7"/>
          <p:cNvSpPr txBox="1"/>
          <p:nvPr/>
        </p:nvSpPr>
        <p:spPr>
          <a:xfrm>
            <a:off x="1538288" y="506413"/>
            <a:ext cx="5410200" cy="604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设离散型随机变量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的分布律为                    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2052638" y="1163638"/>
          <a:ext cx="48006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1894205" imgH="228600" progId="Equation.3">
                  <p:embed/>
                </p:oleObj>
              </mc:Choice>
              <mc:Fallback>
                <p:oleObj name="" r:id="rId5" imgW="1894205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2638" y="1163638"/>
                        <a:ext cx="4800600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1" name="Text Box 9"/>
          <p:cNvSpPr txBox="1"/>
          <p:nvPr/>
        </p:nvSpPr>
        <p:spPr>
          <a:xfrm>
            <a:off x="682625" y="3395663"/>
            <a:ext cx="47339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简称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期望或均值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，记为 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06" name="Text Box 10"/>
          <p:cNvSpPr txBox="1"/>
          <p:nvPr/>
        </p:nvSpPr>
        <p:spPr>
          <a:xfrm>
            <a:off x="757238" y="2709863"/>
            <a:ext cx="62626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则称此</a:t>
            </a:r>
            <a:r>
              <a:rPr lang="zh-CN" altLang="en-US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级数的和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数学期望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0523" name="Text Box 11"/>
          <p:cNvSpPr txBox="1"/>
          <p:nvPr/>
        </p:nvSpPr>
        <p:spPr>
          <a:xfrm>
            <a:off x="1138238" y="405923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即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0524" name="Text Box 12"/>
          <p:cNvSpPr txBox="1"/>
          <p:nvPr/>
        </p:nvSpPr>
        <p:spPr>
          <a:xfrm>
            <a:off x="376238" y="5326063"/>
            <a:ext cx="1792287" cy="6048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级数的和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0525" name="Text Box 13"/>
          <p:cNvSpPr txBox="1"/>
          <p:nvPr/>
        </p:nvSpPr>
        <p:spPr>
          <a:xfrm>
            <a:off x="2144713" y="5430838"/>
            <a:ext cx="53070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数学期望是随机变量的平均值，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0526" name="Text Box 14"/>
          <p:cNvSpPr txBox="1"/>
          <p:nvPr/>
        </p:nvSpPr>
        <p:spPr>
          <a:xfrm>
            <a:off x="7021513" y="5449888"/>
            <a:ext cx="18129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其与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0527" name="Text Box 15"/>
          <p:cNvSpPr txBox="1"/>
          <p:nvPr/>
        </p:nvSpPr>
        <p:spPr>
          <a:xfrm>
            <a:off x="376238" y="6054725"/>
            <a:ext cx="8839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值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的顺序无关（</a:t>
            </a:r>
            <a:r>
              <a:rPr lang="zh-CN" altLang="en-US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唯一性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），所以要求级数绝对收敛。</a:t>
            </a:r>
            <a:endParaRPr lang="zh-CN" altLang="en-US" sz="28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12" name="Rectangle 16"/>
          <p:cNvSpPr/>
          <p:nvPr/>
        </p:nvSpPr>
        <p:spPr>
          <a:xfrm>
            <a:off x="376238" y="554038"/>
            <a:ext cx="1981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4400" b="1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0529" name="Text Box 17"/>
          <p:cNvSpPr txBox="1"/>
          <p:nvPr/>
        </p:nvSpPr>
        <p:spPr>
          <a:xfrm>
            <a:off x="5938838" y="1954213"/>
            <a:ext cx="2952750" cy="2282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：绝对收敛级数经改变项的位置后构成的级数也收敛，且与原级数有相同的和（即绝对收敛级数具有可交换性）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2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052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051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052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052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052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052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 build="p"/>
      <p:bldP spid="320521" grpId="0" build="p"/>
      <p:bldP spid="320523" grpId="0" build="p"/>
      <p:bldP spid="320524" grpId="0" build="p"/>
      <p:bldP spid="320525" grpId="0" build="p"/>
      <p:bldP spid="320526" grpId="0" build="p"/>
      <p:bldP spid="320527" grpId="0" build="p"/>
      <p:bldP spid="320529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73" name="Line 2"/>
          <p:cNvSpPr/>
          <p:nvPr/>
        </p:nvSpPr>
        <p:spPr>
          <a:xfrm>
            <a:off x="2776538" y="2305050"/>
            <a:ext cx="0" cy="533400"/>
          </a:xfrm>
          <a:prstGeom prst="line">
            <a:avLst/>
          </a:prstGeom>
          <a:ln w="12700">
            <a:noFill/>
          </a:ln>
        </p:spPr>
      </p:sp>
      <p:sp>
        <p:nvSpPr>
          <p:cNvPr id="88074" name="Line 3"/>
          <p:cNvSpPr/>
          <p:nvPr/>
        </p:nvSpPr>
        <p:spPr>
          <a:xfrm>
            <a:off x="2776538" y="2305050"/>
            <a:ext cx="609600" cy="0"/>
          </a:xfrm>
          <a:prstGeom prst="line">
            <a:avLst/>
          </a:prstGeom>
          <a:ln w="12700">
            <a:noFill/>
          </a:ln>
        </p:spPr>
      </p:sp>
      <p:sp>
        <p:nvSpPr>
          <p:cNvPr id="88075" name="Line 4"/>
          <p:cNvSpPr/>
          <p:nvPr/>
        </p:nvSpPr>
        <p:spPr>
          <a:xfrm>
            <a:off x="3386138" y="2305050"/>
            <a:ext cx="2971800" cy="0"/>
          </a:xfrm>
          <a:prstGeom prst="line">
            <a:avLst/>
          </a:prstGeom>
          <a:ln w="12700">
            <a:noFill/>
          </a:ln>
        </p:spPr>
      </p:sp>
      <p:sp>
        <p:nvSpPr>
          <p:cNvPr id="88076" name="Line 5"/>
          <p:cNvSpPr/>
          <p:nvPr/>
        </p:nvSpPr>
        <p:spPr>
          <a:xfrm>
            <a:off x="2776538" y="2838450"/>
            <a:ext cx="0" cy="1574800"/>
          </a:xfrm>
          <a:prstGeom prst="line">
            <a:avLst/>
          </a:prstGeom>
          <a:ln w="12700">
            <a:noFill/>
          </a:ln>
        </p:spPr>
      </p:sp>
      <p:grpSp>
        <p:nvGrpSpPr>
          <p:cNvPr id="88077" name="Group 6"/>
          <p:cNvGrpSpPr/>
          <p:nvPr/>
        </p:nvGrpSpPr>
        <p:grpSpPr>
          <a:xfrm>
            <a:off x="414338" y="552450"/>
            <a:ext cx="8229600" cy="3398838"/>
            <a:chOff x="192" y="144"/>
            <a:chExt cx="5184" cy="2141"/>
          </a:xfrm>
        </p:grpSpPr>
        <p:sp>
          <p:nvSpPr>
            <p:cNvPr id="88080" name="Rectangle 7"/>
            <p:cNvSpPr/>
            <p:nvPr/>
          </p:nvSpPr>
          <p:spPr>
            <a:xfrm>
              <a:off x="192" y="144"/>
              <a:ext cx="51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0" hangingPunct="0"/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已知二维随机变量      的联合分布律为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88070" name="Object 8"/>
            <p:cNvGraphicFramePr/>
            <p:nvPr/>
          </p:nvGraphicFramePr>
          <p:xfrm>
            <a:off x="2519" y="171"/>
            <a:ext cx="67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7" name="" r:id="rId1" imgW="434340" imgH="204470" progId="Equation.3">
                    <p:embed/>
                  </p:oleObj>
                </mc:Choice>
                <mc:Fallback>
                  <p:oleObj name="" r:id="rId1" imgW="434340" imgH="204470" progId="Equation.3">
                    <p:embed/>
                    <p:pic>
                      <p:nvPicPr>
                        <p:cNvPr id="0" name="图片 365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19" y="171"/>
                          <a:ext cx="679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8081" name="Group 9"/>
            <p:cNvGrpSpPr/>
            <p:nvPr/>
          </p:nvGrpSpPr>
          <p:grpSpPr>
            <a:xfrm>
              <a:off x="272" y="1888"/>
              <a:ext cx="2136" cy="397"/>
              <a:chOff x="272" y="1888"/>
              <a:chExt cx="2136" cy="397"/>
            </a:xfrm>
          </p:grpSpPr>
          <p:graphicFrame>
            <p:nvGraphicFramePr>
              <p:cNvPr id="88071" name="Object 10"/>
              <p:cNvGraphicFramePr/>
              <p:nvPr/>
            </p:nvGraphicFramePr>
            <p:xfrm>
              <a:off x="696" y="1965"/>
              <a:ext cx="1080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58" name="" r:id="rId3" imgW="688975" imgH="203835" progId="Equation.3">
                      <p:embed/>
                    </p:oleObj>
                  </mc:Choice>
                  <mc:Fallback>
                    <p:oleObj name="" r:id="rId3" imgW="688975" imgH="203835" progId="Equation.3">
                      <p:embed/>
                      <p:pic>
                        <p:nvPicPr>
                          <p:cNvPr id="0" name="图片 3657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96" y="1965"/>
                            <a:ext cx="1080" cy="3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72" name="Object 11"/>
              <p:cNvGraphicFramePr/>
              <p:nvPr/>
            </p:nvGraphicFramePr>
            <p:xfrm>
              <a:off x="1968" y="1904"/>
              <a:ext cx="44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59" name="" r:id="rId5" imgW="279400" imgH="215900" progId="Equation.3">
                      <p:embed/>
                    </p:oleObj>
                  </mc:Choice>
                  <mc:Fallback>
                    <p:oleObj name="" r:id="rId5" imgW="279400" imgH="215900" progId="Equation.3">
                      <p:embed/>
                      <p:pic>
                        <p:nvPicPr>
                          <p:cNvPr id="0" name="图片 3658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968" y="1904"/>
                            <a:ext cx="440" cy="3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8098" name="Rectangle 12"/>
              <p:cNvSpPr/>
              <p:nvPr/>
            </p:nvSpPr>
            <p:spPr>
              <a:xfrm>
                <a:off x="272" y="1888"/>
                <a:ext cx="1855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ctr" eaLnBrk="0" hangingPunct="0"/>
                <a:r>
                  <a:rPr lang="zh-CN" altLang="en-US" sz="2800" b="1" dirty="0">
                    <a:latin typeface="楷体_GB2312" pitchFamily="49" charset="-122"/>
                    <a:ea typeface="楷体_GB2312" pitchFamily="49" charset="-122"/>
                  </a:rPr>
                  <a:t>求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：</a:t>
                </a:r>
                <a:r>
                  <a:rPr lang="zh-CN" altLang="en-US" sz="3200" b="1" dirty="0">
                    <a:latin typeface="宋体" panose="02010600030101010101" pitchFamily="2" charset="-122"/>
                  </a:rPr>
                  <a:t>        ，</a:t>
                </a:r>
                <a:endParaRPr lang="zh-CN" altLang="en-US" sz="3200" b="1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88082" name="Group 13"/>
            <p:cNvGrpSpPr/>
            <p:nvPr/>
          </p:nvGrpSpPr>
          <p:grpSpPr>
            <a:xfrm>
              <a:off x="1296" y="576"/>
              <a:ext cx="2832" cy="1228"/>
              <a:chOff x="1008" y="720"/>
              <a:chExt cx="2832" cy="1228"/>
            </a:xfrm>
          </p:grpSpPr>
          <p:sp>
            <p:nvSpPr>
              <p:cNvPr id="88083" name="Rectangle 14"/>
              <p:cNvSpPr/>
              <p:nvPr/>
            </p:nvSpPr>
            <p:spPr>
              <a:xfrm>
                <a:off x="1680" y="1276"/>
                <a:ext cx="2160" cy="6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 fontAlgn="ctr">
                  <a:spcBef>
                    <a:spcPct val="2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   0.30    0.12    0.18   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 algn="just" fontAlgn="ctr">
                  <a:spcBef>
                    <a:spcPct val="2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   0.10    0.18    0.12 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084" name="Rectangle 15"/>
              <p:cNvSpPr/>
              <p:nvPr/>
            </p:nvSpPr>
            <p:spPr>
              <a:xfrm>
                <a:off x="1008" y="1276"/>
                <a:ext cx="672" cy="6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ctr" fontAlgn="ctr">
                  <a:spcBef>
                    <a:spcPct val="20000"/>
                  </a:spcBef>
                </a:pPr>
                <a:r>
                  <a:rPr lang="zh-CN" altLang="en-US" sz="2800" b="1" dirty="0">
                    <a:latin typeface="Times New Roman" panose="02020603050405020304" pitchFamily="18" charset="0"/>
                  </a:rPr>
                  <a:t>－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1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 algn="ctr" fontAlgn="ctr">
                  <a:spcBef>
                    <a:spcPct val="2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1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085" name="Rectangle 16"/>
              <p:cNvSpPr/>
              <p:nvPr/>
            </p:nvSpPr>
            <p:spPr>
              <a:xfrm>
                <a:off x="1680" y="720"/>
                <a:ext cx="2160" cy="5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fontAlgn="ctr">
                  <a:spcBef>
                    <a:spcPct val="2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</a:rPr>
                  <a:t>    -2       0       1</a:t>
                </a:r>
                <a:endParaRPr lang="en-US" altLang="zh-CN" sz="32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086" name="Rectangle 17"/>
              <p:cNvSpPr/>
              <p:nvPr/>
            </p:nvSpPr>
            <p:spPr>
              <a:xfrm>
                <a:off x="1008" y="720"/>
                <a:ext cx="672" cy="5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fontAlgn="ctr">
                  <a:spcBef>
                    <a:spcPct val="20000"/>
                  </a:spcBef>
                </a:pPr>
                <a:r>
                  <a:rPr lang="en-US" altLang="zh-CN" sz="2800" b="1" i="1" dirty="0">
                    <a:latin typeface="Times New Roman" panose="02020603050405020304" pitchFamily="18" charset="0"/>
                  </a:rPr>
                  <a:t>        </a:t>
                </a:r>
                <a:r>
                  <a:rPr lang="en-US" altLang="zh-CN" sz="2000" b="1" i="1" dirty="0">
                    <a:latin typeface="Times New Roman" panose="02020603050405020304" pitchFamily="18" charset="0"/>
                  </a:rPr>
                  <a:t>Y</a:t>
                </a:r>
                <a:endParaRPr lang="en-US" altLang="zh-CN" sz="2000" b="1" i="1" dirty="0">
                  <a:latin typeface="Times New Roman" panose="02020603050405020304" pitchFamily="18" charset="0"/>
                </a:endParaRPr>
              </a:p>
              <a:p>
                <a:pPr fontAlgn="ctr">
                  <a:spcBef>
                    <a:spcPct val="20000"/>
                  </a:spcBef>
                </a:pPr>
                <a:r>
                  <a:rPr lang="en-US" altLang="zh-CN" sz="2000" b="1" i="1" dirty="0">
                    <a:latin typeface="Times New Roman" panose="02020603050405020304" pitchFamily="18" charset="0"/>
                  </a:rPr>
                  <a:t>  X</a:t>
                </a:r>
                <a:endParaRPr lang="en-US" altLang="zh-CN" sz="20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087" name="Line 18"/>
              <p:cNvSpPr/>
              <p:nvPr/>
            </p:nvSpPr>
            <p:spPr>
              <a:xfrm>
                <a:off x="1008" y="720"/>
                <a:ext cx="672" cy="0"/>
              </a:xfrm>
              <a:prstGeom prst="line">
                <a:avLst/>
              </a:prstGeom>
              <a:ln w="28575">
                <a:noFill/>
              </a:ln>
            </p:spPr>
          </p:sp>
          <p:sp>
            <p:nvSpPr>
              <p:cNvPr id="88088" name="Line 19"/>
              <p:cNvSpPr/>
              <p:nvPr/>
            </p:nvSpPr>
            <p:spPr>
              <a:xfrm>
                <a:off x="1008" y="1276"/>
                <a:ext cx="283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8089" name="Line 20"/>
              <p:cNvSpPr/>
              <p:nvPr/>
            </p:nvSpPr>
            <p:spPr>
              <a:xfrm>
                <a:off x="1008" y="1948"/>
                <a:ext cx="672" cy="0"/>
              </a:xfrm>
              <a:prstGeom prst="line">
                <a:avLst/>
              </a:prstGeom>
              <a:ln w="28575">
                <a:noFill/>
              </a:ln>
            </p:spPr>
          </p:sp>
          <p:sp>
            <p:nvSpPr>
              <p:cNvPr id="88090" name="Line 21"/>
              <p:cNvSpPr/>
              <p:nvPr/>
            </p:nvSpPr>
            <p:spPr>
              <a:xfrm>
                <a:off x="1008" y="720"/>
                <a:ext cx="0" cy="556"/>
              </a:xfrm>
              <a:prstGeom prst="line">
                <a:avLst/>
              </a:prstGeom>
              <a:ln w="28575">
                <a:noFill/>
              </a:ln>
            </p:spPr>
          </p:sp>
          <p:sp>
            <p:nvSpPr>
              <p:cNvPr id="88091" name="Line 22"/>
              <p:cNvSpPr/>
              <p:nvPr/>
            </p:nvSpPr>
            <p:spPr>
              <a:xfrm>
                <a:off x="1680" y="720"/>
                <a:ext cx="0" cy="122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8092" name="Line 23"/>
              <p:cNvSpPr/>
              <p:nvPr/>
            </p:nvSpPr>
            <p:spPr>
              <a:xfrm>
                <a:off x="3840" y="720"/>
                <a:ext cx="0" cy="556"/>
              </a:xfrm>
              <a:prstGeom prst="line">
                <a:avLst/>
              </a:prstGeom>
              <a:ln w="28575">
                <a:noFill/>
              </a:ln>
            </p:spPr>
          </p:sp>
          <p:sp>
            <p:nvSpPr>
              <p:cNvPr id="88093" name="Line 24"/>
              <p:cNvSpPr/>
              <p:nvPr/>
            </p:nvSpPr>
            <p:spPr>
              <a:xfrm>
                <a:off x="1680" y="720"/>
                <a:ext cx="2160" cy="0"/>
              </a:xfrm>
              <a:prstGeom prst="line">
                <a:avLst/>
              </a:prstGeom>
              <a:ln w="28575">
                <a:noFill/>
              </a:ln>
            </p:spPr>
          </p:sp>
          <p:sp>
            <p:nvSpPr>
              <p:cNvPr id="88094" name="Line 25"/>
              <p:cNvSpPr/>
              <p:nvPr/>
            </p:nvSpPr>
            <p:spPr>
              <a:xfrm>
                <a:off x="1008" y="1276"/>
                <a:ext cx="0" cy="672"/>
              </a:xfrm>
              <a:prstGeom prst="line">
                <a:avLst/>
              </a:prstGeom>
              <a:ln w="28575">
                <a:noFill/>
              </a:ln>
            </p:spPr>
          </p:sp>
          <p:sp>
            <p:nvSpPr>
              <p:cNvPr id="88095" name="Line 26"/>
              <p:cNvSpPr/>
              <p:nvPr/>
            </p:nvSpPr>
            <p:spPr>
              <a:xfrm>
                <a:off x="3840" y="1276"/>
                <a:ext cx="0" cy="672"/>
              </a:xfrm>
              <a:prstGeom prst="line">
                <a:avLst/>
              </a:prstGeom>
              <a:ln w="28575">
                <a:noFill/>
              </a:ln>
            </p:spPr>
          </p:sp>
          <p:sp>
            <p:nvSpPr>
              <p:cNvPr id="88096" name="Line 27"/>
              <p:cNvSpPr/>
              <p:nvPr/>
            </p:nvSpPr>
            <p:spPr>
              <a:xfrm>
                <a:off x="1680" y="1948"/>
                <a:ext cx="2160" cy="0"/>
              </a:xfrm>
              <a:prstGeom prst="line">
                <a:avLst/>
              </a:prstGeom>
              <a:ln w="28575">
                <a:noFill/>
              </a:ln>
            </p:spPr>
          </p:sp>
          <p:sp>
            <p:nvSpPr>
              <p:cNvPr id="88097" name="Line 28"/>
              <p:cNvSpPr/>
              <p:nvPr/>
            </p:nvSpPr>
            <p:spPr>
              <a:xfrm flipH="1" flipV="1">
                <a:off x="1056" y="800"/>
                <a:ext cx="624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5" name="Group 29"/>
          <p:cNvGrpSpPr/>
          <p:nvPr/>
        </p:nvGrpSpPr>
        <p:grpSpPr>
          <a:xfrm>
            <a:off x="490538" y="3981450"/>
            <a:ext cx="4572000" cy="584200"/>
            <a:chOff x="240" y="2304"/>
            <a:chExt cx="2880" cy="368"/>
          </a:xfrm>
        </p:grpSpPr>
        <p:sp>
          <p:nvSpPr>
            <p:cNvPr id="88079" name="Rectangle 30"/>
            <p:cNvSpPr/>
            <p:nvPr/>
          </p:nvSpPr>
          <p:spPr>
            <a:xfrm>
              <a:off x="240" y="2304"/>
              <a:ext cx="28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defTabSz="914400" eaLnBrk="0" hangingPunct="0">
                <a:tabLst>
                  <a:tab pos="457200" algn="l"/>
                </a:tabLst>
              </a:pPr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解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　    边缘分布律为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88069" name="Object 31"/>
            <p:cNvGraphicFramePr/>
            <p:nvPr/>
          </p:nvGraphicFramePr>
          <p:xfrm>
            <a:off x="720" y="2352"/>
            <a:ext cx="5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0" name="" r:id="rId7" imgW="332740" imgH="204470" progId="Equation.3">
                    <p:embed/>
                  </p:oleObj>
                </mc:Choice>
                <mc:Fallback>
                  <p:oleObj name="" r:id="rId7" imgW="332740" imgH="204470" progId="Equation.3">
                    <p:embed/>
                    <p:pic>
                      <p:nvPicPr>
                        <p:cNvPr id="0" name="图片 365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20" y="2352"/>
                          <a:ext cx="520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272" name="Object 32"/>
          <p:cNvGraphicFramePr/>
          <p:nvPr/>
        </p:nvGraphicFramePr>
        <p:xfrm>
          <a:off x="1004888" y="4748213"/>
          <a:ext cx="260985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" name="" r:id="rId9" imgW="2616200" imgH="1016000" progId="Equation.DSMT4">
                  <p:embed/>
                </p:oleObj>
              </mc:Choice>
              <mc:Fallback>
                <p:oleObj name="" r:id="rId9" imgW="2616200" imgH="1016000" progId="Equation.DSMT4">
                  <p:embed/>
                  <p:pic>
                    <p:nvPicPr>
                      <p:cNvPr id="0" name="图片 366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04888" y="4748213"/>
                        <a:ext cx="2609850" cy="1014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3" name="Object 33"/>
          <p:cNvGraphicFramePr/>
          <p:nvPr/>
        </p:nvGraphicFramePr>
        <p:xfrm>
          <a:off x="4384675" y="4748213"/>
          <a:ext cx="357346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2" name="" r:id="rId11" imgW="3581400" imgH="1016000" progId="Equation.DSMT4">
                  <p:embed/>
                </p:oleObj>
              </mc:Choice>
              <mc:Fallback>
                <p:oleObj name="" r:id="rId11" imgW="3581400" imgH="1016000" progId="Equation.DSMT4">
                  <p:embed/>
                  <p:pic>
                    <p:nvPicPr>
                      <p:cNvPr id="0" name="图片 366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84675" y="4748213"/>
                        <a:ext cx="3573463" cy="1014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4" name="Object 34"/>
          <p:cNvGraphicFramePr/>
          <p:nvPr/>
        </p:nvGraphicFramePr>
        <p:xfrm>
          <a:off x="942975" y="5929313"/>
          <a:ext cx="5491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4" name="" r:id="rId13" imgW="2199005" imgH="203200" progId="Equation.3">
                  <p:embed/>
                </p:oleObj>
              </mc:Choice>
              <mc:Fallback>
                <p:oleObj name="" r:id="rId13" imgW="2199005" imgH="203200" progId="Equation.3">
                  <p:embed/>
                  <p:pic>
                    <p:nvPicPr>
                      <p:cNvPr id="0" name="图片 366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42975" y="5929313"/>
                        <a:ext cx="549116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7" name="Line 2"/>
          <p:cNvSpPr/>
          <p:nvPr/>
        </p:nvSpPr>
        <p:spPr>
          <a:xfrm>
            <a:off x="2743200" y="2038350"/>
            <a:ext cx="0" cy="533400"/>
          </a:xfrm>
          <a:prstGeom prst="line">
            <a:avLst/>
          </a:prstGeom>
          <a:ln w="12700">
            <a:noFill/>
          </a:ln>
        </p:spPr>
      </p:sp>
      <p:sp>
        <p:nvSpPr>
          <p:cNvPr id="89098" name="Line 3"/>
          <p:cNvSpPr/>
          <p:nvPr/>
        </p:nvSpPr>
        <p:spPr>
          <a:xfrm>
            <a:off x="2743200" y="2038350"/>
            <a:ext cx="609600" cy="0"/>
          </a:xfrm>
          <a:prstGeom prst="line">
            <a:avLst/>
          </a:prstGeom>
          <a:ln w="12700">
            <a:noFill/>
          </a:ln>
        </p:spPr>
      </p:sp>
      <p:sp>
        <p:nvSpPr>
          <p:cNvPr id="89099" name="Line 4"/>
          <p:cNvSpPr/>
          <p:nvPr/>
        </p:nvSpPr>
        <p:spPr>
          <a:xfrm>
            <a:off x="3352800" y="2038350"/>
            <a:ext cx="2971800" cy="0"/>
          </a:xfrm>
          <a:prstGeom prst="line">
            <a:avLst/>
          </a:prstGeom>
          <a:ln w="12700">
            <a:noFill/>
          </a:ln>
        </p:spPr>
      </p:sp>
      <p:sp>
        <p:nvSpPr>
          <p:cNvPr id="89100" name="Line 5"/>
          <p:cNvSpPr/>
          <p:nvPr/>
        </p:nvSpPr>
        <p:spPr>
          <a:xfrm>
            <a:off x="2743200" y="2571750"/>
            <a:ext cx="0" cy="1574800"/>
          </a:xfrm>
          <a:prstGeom prst="line">
            <a:avLst/>
          </a:prstGeom>
          <a:ln w="12700">
            <a:noFill/>
          </a:ln>
        </p:spPr>
      </p:sp>
      <p:graphicFrame>
        <p:nvGraphicFramePr>
          <p:cNvPr id="89090" name="Object 6"/>
          <p:cNvGraphicFramePr/>
          <p:nvPr/>
        </p:nvGraphicFramePr>
        <p:xfrm>
          <a:off x="896938" y="590550"/>
          <a:ext cx="69516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1" name="" r:id="rId1" imgW="2781300" imgH="203200" progId="Equation.3">
                  <p:embed/>
                </p:oleObj>
              </mc:Choice>
              <mc:Fallback>
                <p:oleObj name="" r:id="rId1" imgW="2781300" imgH="203200" progId="Equation.3">
                  <p:embed/>
                  <p:pic>
                    <p:nvPicPr>
                      <p:cNvPr id="0" name="图片 366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96938" y="590550"/>
                        <a:ext cx="695166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71" name="Object 7"/>
          <p:cNvGraphicFramePr/>
          <p:nvPr/>
        </p:nvGraphicFramePr>
        <p:xfrm>
          <a:off x="896938" y="1281113"/>
          <a:ext cx="7561262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5" name="" r:id="rId3" imgW="3605530" imgH="723900" progId="Equation.DSMT4">
                  <p:embed/>
                </p:oleObj>
              </mc:Choice>
              <mc:Fallback>
                <p:oleObj name="" r:id="rId3" imgW="3605530" imgH="723900" progId="Equation.DSMT4">
                  <p:embed/>
                  <p:pic>
                    <p:nvPicPr>
                      <p:cNvPr id="0" name="图片 366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96938" y="1281113"/>
                        <a:ext cx="7561262" cy="1519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72" name="Object 8"/>
          <p:cNvGraphicFramePr/>
          <p:nvPr/>
        </p:nvGraphicFramePr>
        <p:xfrm>
          <a:off x="609600" y="3816350"/>
          <a:ext cx="5110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" name="" r:id="rId5" imgW="2044700" imgH="203200" progId="Equation.3">
                  <p:embed/>
                </p:oleObj>
              </mc:Choice>
              <mc:Fallback>
                <p:oleObj name="" r:id="rId5" imgW="2044700" imgH="203200" progId="Equation.3">
                  <p:embed/>
                  <p:pic>
                    <p:nvPicPr>
                      <p:cNvPr id="0" name="图片 366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3816350"/>
                        <a:ext cx="511016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>
          <a:xfrm>
            <a:off x="450850" y="3054350"/>
            <a:ext cx="3048000" cy="519113"/>
            <a:chOff x="236" y="1888"/>
            <a:chExt cx="1920" cy="327"/>
          </a:xfrm>
        </p:grpSpPr>
        <p:graphicFrame>
          <p:nvGraphicFramePr>
            <p:cNvPr id="89096" name="Object 10"/>
            <p:cNvGraphicFramePr/>
            <p:nvPr/>
          </p:nvGraphicFramePr>
          <p:xfrm>
            <a:off x="236" y="1920"/>
            <a:ext cx="63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7" name="" r:id="rId7" imgW="917575" imgH="369570" progId="Equation.DSMT4">
                    <p:embed/>
                  </p:oleObj>
                </mc:Choice>
                <mc:Fallback>
                  <p:oleObj name="" r:id="rId7" imgW="917575" imgH="369570" progId="Equation.DSMT4">
                    <p:embed/>
                    <p:pic>
                      <p:nvPicPr>
                        <p:cNvPr id="0" name="图片 366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6" y="1920"/>
                          <a:ext cx="637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20" name="Rectangle 11"/>
            <p:cNvSpPr/>
            <p:nvPr/>
          </p:nvSpPr>
          <p:spPr>
            <a:xfrm>
              <a:off x="802" y="1888"/>
              <a:ext cx="13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的协方差为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:</a:t>
              </a:r>
              <a:endParaRPr lang="en-US" altLang="zh-CN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523276" name="Object 12"/>
          <p:cNvGraphicFramePr/>
          <p:nvPr/>
        </p:nvGraphicFramePr>
        <p:xfrm>
          <a:off x="2262188" y="4521200"/>
          <a:ext cx="51673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8" name="" r:id="rId9" imgW="2351405" imgH="228600" progId="Equation.DSMT4">
                  <p:embed/>
                </p:oleObj>
              </mc:Choice>
              <mc:Fallback>
                <p:oleObj name="" r:id="rId9" imgW="2351405" imgH="228600" progId="Equation.DSMT4">
                  <p:embed/>
                  <p:pic>
                    <p:nvPicPr>
                      <p:cNvPr id="0" name="图片 366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62188" y="4521200"/>
                        <a:ext cx="5167312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02" name="Group 13"/>
          <p:cNvGrpSpPr/>
          <p:nvPr/>
        </p:nvGrpSpPr>
        <p:grpSpPr>
          <a:xfrm>
            <a:off x="5715000" y="2533650"/>
            <a:ext cx="3352800" cy="1600200"/>
            <a:chOff x="3600" y="1536"/>
            <a:chExt cx="2112" cy="1008"/>
          </a:xfrm>
        </p:grpSpPr>
        <p:sp>
          <p:nvSpPr>
            <p:cNvPr id="89105" name="Rectangle 14"/>
            <p:cNvSpPr/>
            <p:nvPr/>
          </p:nvSpPr>
          <p:spPr>
            <a:xfrm>
              <a:off x="4101" y="1992"/>
              <a:ext cx="1611" cy="552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just" fontAlgn="ctr">
                <a:spcBef>
                  <a:spcPct val="2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0.30    0.12    0.18   </a:t>
              </a:r>
              <a:endParaRPr lang="en-US" altLang="zh-CN" sz="2000" dirty="0">
                <a:latin typeface="Times New Roman" panose="02020603050405020304" pitchFamily="18" charset="0"/>
              </a:endParaRPr>
            </a:p>
            <a:p>
              <a:pPr algn="just" fontAlgn="ctr">
                <a:spcBef>
                  <a:spcPct val="2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</a:rPr>
                <a:t>    0.10     0.18    0.12 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89106" name="Rectangle 15"/>
            <p:cNvSpPr/>
            <p:nvPr/>
          </p:nvSpPr>
          <p:spPr>
            <a:xfrm>
              <a:off x="3600" y="1992"/>
              <a:ext cx="501" cy="552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 fontAlgn="ctr">
                <a:spcBef>
                  <a:spcPct val="2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－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</a:endParaRPr>
            </a:p>
            <a:p>
              <a:pPr algn="ctr" fontAlgn="ctr">
                <a:spcBef>
                  <a:spcPct val="2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89107" name="Rectangle 16"/>
            <p:cNvSpPr/>
            <p:nvPr/>
          </p:nvSpPr>
          <p:spPr>
            <a:xfrm>
              <a:off x="4101" y="1536"/>
              <a:ext cx="1611" cy="456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fontAlgn="ctr">
                <a:spcBef>
                  <a:spcPct val="20000"/>
                </a:spcBef>
              </a:pPr>
              <a:r>
                <a:rPr lang="en-US" altLang="zh-CN" sz="3200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-2         0         1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89108" name="Rectangle 17"/>
            <p:cNvSpPr/>
            <p:nvPr/>
          </p:nvSpPr>
          <p:spPr>
            <a:xfrm>
              <a:off x="3600" y="1536"/>
              <a:ext cx="501" cy="456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fontAlgn="ctr">
                <a:spcBef>
                  <a:spcPct val="2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     Y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  <a:p>
              <a:pPr fontAlgn="ctr">
                <a:spcBef>
                  <a:spcPct val="2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  X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89109" name="Line 18"/>
            <p:cNvSpPr/>
            <p:nvPr/>
          </p:nvSpPr>
          <p:spPr>
            <a:xfrm>
              <a:off x="3600" y="1536"/>
              <a:ext cx="501" cy="0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0" name="Line 19"/>
            <p:cNvSpPr/>
            <p:nvPr/>
          </p:nvSpPr>
          <p:spPr>
            <a:xfrm>
              <a:off x="3600" y="1992"/>
              <a:ext cx="2112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1" name="Line 20"/>
            <p:cNvSpPr/>
            <p:nvPr/>
          </p:nvSpPr>
          <p:spPr>
            <a:xfrm>
              <a:off x="3600" y="2544"/>
              <a:ext cx="501" cy="0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2" name="Line 21"/>
            <p:cNvSpPr/>
            <p:nvPr/>
          </p:nvSpPr>
          <p:spPr>
            <a:xfrm>
              <a:off x="3600" y="1536"/>
              <a:ext cx="0" cy="456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3" name="Line 22"/>
            <p:cNvSpPr/>
            <p:nvPr/>
          </p:nvSpPr>
          <p:spPr>
            <a:xfrm>
              <a:off x="4101" y="1536"/>
              <a:ext cx="0" cy="1008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4" name="Line 23"/>
            <p:cNvSpPr/>
            <p:nvPr/>
          </p:nvSpPr>
          <p:spPr>
            <a:xfrm>
              <a:off x="5712" y="1536"/>
              <a:ext cx="0" cy="456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5" name="Line 24"/>
            <p:cNvSpPr/>
            <p:nvPr/>
          </p:nvSpPr>
          <p:spPr>
            <a:xfrm>
              <a:off x="4101" y="1536"/>
              <a:ext cx="1611" cy="0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6" name="Line 25"/>
            <p:cNvSpPr/>
            <p:nvPr/>
          </p:nvSpPr>
          <p:spPr>
            <a:xfrm>
              <a:off x="3600" y="1992"/>
              <a:ext cx="0" cy="552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7" name="Line 26"/>
            <p:cNvSpPr/>
            <p:nvPr/>
          </p:nvSpPr>
          <p:spPr>
            <a:xfrm>
              <a:off x="5712" y="1992"/>
              <a:ext cx="0" cy="552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8" name="Line 27"/>
            <p:cNvSpPr/>
            <p:nvPr/>
          </p:nvSpPr>
          <p:spPr>
            <a:xfrm>
              <a:off x="4101" y="2544"/>
              <a:ext cx="1611" cy="0"/>
            </a:xfrm>
            <a:prstGeom prst="line">
              <a:avLst/>
            </a:prstGeom>
            <a:ln w="28575" cap="sq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19" name="Line 28"/>
            <p:cNvSpPr/>
            <p:nvPr/>
          </p:nvSpPr>
          <p:spPr>
            <a:xfrm flipH="1" flipV="1">
              <a:off x="3636" y="1602"/>
              <a:ext cx="465" cy="39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29"/>
          <p:cNvGrpSpPr/>
          <p:nvPr/>
        </p:nvGrpSpPr>
        <p:grpSpPr>
          <a:xfrm>
            <a:off x="381000" y="5116513"/>
            <a:ext cx="3657600" cy="569912"/>
            <a:chOff x="288" y="3187"/>
            <a:chExt cx="2304" cy="359"/>
          </a:xfrm>
        </p:grpSpPr>
        <p:sp>
          <p:nvSpPr>
            <p:cNvPr id="89104" name="Rectangle 30"/>
            <p:cNvSpPr/>
            <p:nvPr/>
          </p:nvSpPr>
          <p:spPr>
            <a:xfrm>
              <a:off x="288" y="3187"/>
              <a:ext cx="23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defTabSz="914400" eaLnBrk="0" hangingPunct="0">
                <a:tabLst>
                  <a:tab pos="457200" algn="l"/>
                </a:tabLst>
              </a:pP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下面求     的方差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:</a:t>
              </a:r>
              <a:endParaRPr lang="en-US" altLang="zh-CN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89095" name="Object 31"/>
            <p:cNvGraphicFramePr/>
            <p:nvPr/>
          </p:nvGraphicFramePr>
          <p:xfrm>
            <a:off x="1083" y="3234"/>
            <a:ext cx="52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9" name="" r:id="rId11" imgW="345440" imgH="204470" progId="Equation.3">
                    <p:embed/>
                  </p:oleObj>
                </mc:Choice>
                <mc:Fallback>
                  <p:oleObj name="" r:id="rId11" imgW="345440" imgH="204470" progId="Equation.3">
                    <p:embed/>
                    <p:pic>
                      <p:nvPicPr>
                        <p:cNvPr id="0" name="图片 3668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83" y="3234"/>
                          <a:ext cx="52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3296" name="Object 32"/>
          <p:cNvGraphicFramePr/>
          <p:nvPr/>
        </p:nvGraphicFramePr>
        <p:xfrm>
          <a:off x="838200" y="5726113"/>
          <a:ext cx="59436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1" name="" r:id="rId13" imgW="2427605" imgH="228600" progId="Equation.3">
                  <p:embed/>
                </p:oleObj>
              </mc:Choice>
              <mc:Fallback>
                <p:oleObj name="" r:id="rId13" imgW="2427605" imgH="228600" progId="Equation.3">
                  <p:embed/>
                  <p:pic>
                    <p:nvPicPr>
                      <p:cNvPr id="0" name="图片 367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5726113"/>
                        <a:ext cx="5943600" cy="560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21" name="Line 2"/>
          <p:cNvSpPr/>
          <p:nvPr/>
        </p:nvSpPr>
        <p:spPr>
          <a:xfrm>
            <a:off x="2667000" y="2060575"/>
            <a:ext cx="0" cy="533400"/>
          </a:xfrm>
          <a:prstGeom prst="line">
            <a:avLst/>
          </a:prstGeom>
          <a:ln w="12700">
            <a:noFill/>
          </a:ln>
        </p:spPr>
      </p:sp>
      <p:sp>
        <p:nvSpPr>
          <p:cNvPr id="90122" name="Line 3"/>
          <p:cNvSpPr/>
          <p:nvPr/>
        </p:nvSpPr>
        <p:spPr>
          <a:xfrm>
            <a:off x="2667000" y="2060575"/>
            <a:ext cx="609600" cy="0"/>
          </a:xfrm>
          <a:prstGeom prst="line">
            <a:avLst/>
          </a:prstGeom>
          <a:ln w="12700">
            <a:noFill/>
          </a:ln>
        </p:spPr>
      </p:sp>
      <p:sp>
        <p:nvSpPr>
          <p:cNvPr id="90123" name="Line 4"/>
          <p:cNvSpPr/>
          <p:nvPr/>
        </p:nvSpPr>
        <p:spPr>
          <a:xfrm>
            <a:off x="3276600" y="2060575"/>
            <a:ext cx="2971800" cy="0"/>
          </a:xfrm>
          <a:prstGeom prst="line">
            <a:avLst/>
          </a:prstGeom>
          <a:ln w="12700">
            <a:noFill/>
          </a:ln>
        </p:spPr>
      </p:sp>
      <p:sp>
        <p:nvSpPr>
          <p:cNvPr id="90124" name="Line 5"/>
          <p:cNvSpPr/>
          <p:nvPr/>
        </p:nvSpPr>
        <p:spPr>
          <a:xfrm>
            <a:off x="2667000" y="2593975"/>
            <a:ext cx="0" cy="1574800"/>
          </a:xfrm>
          <a:prstGeom prst="line">
            <a:avLst/>
          </a:prstGeom>
          <a:ln w="12700">
            <a:noFill/>
          </a:ln>
        </p:spPr>
      </p:sp>
      <p:graphicFrame>
        <p:nvGraphicFramePr>
          <p:cNvPr id="90114" name="Object 6"/>
          <p:cNvGraphicFramePr/>
          <p:nvPr/>
        </p:nvGraphicFramePr>
        <p:xfrm>
          <a:off x="685800" y="617538"/>
          <a:ext cx="825658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0" name="" r:id="rId1" imgW="6896100" imgH="457200" progId="Equation.DSMT4">
                  <p:embed/>
                </p:oleObj>
              </mc:Choice>
              <mc:Fallback>
                <p:oleObj name="" r:id="rId1" imgW="6896100" imgH="457200" progId="Equation.DSMT4">
                  <p:embed/>
                  <p:pic>
                    <p:nvPicPr>
                      <p:cNvPr id="0" name="图片 366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617538"/>
                        <a:ext cx="8256588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295" name="Object 7"/>
          <p:cNvGraphicFramePr/>
          <p:nvPr/>
        </p:nvGraphicFramePr>
        <p:xfrm>
          <a:off x="674688" y="1298575"/>
          <a:ext cx="78597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" name="" r:id="rId3" imgW="3149600" imgH="228600" progId="Equation.DSMT4">
                  <p:embed/>
                </p:oleObj>
              </mc:Choice>
              <mc:Fallback>
                <p:oleObj name="" r:id="rId3" imgW="3149600" imgH="228600" progId="Equation.DSMT4">
                  <p:embed/>
                  <p:pic>
                    <p:nvPicPr>
                      <p:cNvPr id="0" name="图片 367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4688" y="1298575"/>
                        <a:ext cx="7859712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296" name="Object 8"/>
          <p:cNvGraphicFramePr/>
          <p:nvPr/>
        </p:nvGraphicFramePr>
        <p:xfrm>
          <a:off x="679450" y="2119313"/>
          <a:ext cx="79502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5" name="" r:id="rId5" imgW="6616700" imgH="457200" progId="Equation.DSMT4">
                  <p:embed/>
                </p:oleObj>
              </mc:Choice>
              <mc:Fallback>
                <p:oleObj name="" r:id="rId5" imgW="6616700" imgH="457200" progId="Equation.DSMT4">
                  <p:embed/>
                  <p:pic>
                    <p:nvPicPr>
                      <p:cNvPr id="0" name="图片 367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9450" y="2119313"/>
                        <a:ext cx="7950200" cy="550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297" name="Object 9"/>
          <p:cNvGraphicFramePr/>
          <p:nvPr/>
        </p:nvGraphicFramePr>
        <p:xfrm>
          <a:off x="1763713" y="3579813"/>
          <a:ext cx="3352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3" name="" r:id="rId7" imgW="1376045" imgH="445770" progId="Equation.3">
                  <p:embed/>
                </p:oleObj>
              </mc:Choice>
              <mc:Fallback>
                <p:oleObj name="" r:id="rId7" imgW="1376045" imgH="445770" progId="Equation.3">
                  <p:embed/>
                  <p:pic>
                    <p:nvPicPr>
                      <p:cNvPr id="0" name="图片 367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3713" y="3579813"/>
                        <a:ext cx="3352800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298" name="Object 10"/>
          <p:cNvGraphicFramePr/>
          <p:nvPr/>
        </p:nvGraphicFramePr>
        <p:xfrm>
          <a:off x="4846638" y="5181600"/>
          <a:ext cx="114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4" name="" r:id="rId9" imgW="434340" imgH="178435" progId="Equation.3">
                  <p:embed/>
                </p:oleObj>
              </mc:Choice>
              <mc:Fallback>
                <p:oleObj name="" r:id="rId9" imgW="434340" imgH="178435" progId="Equation.3">
                  <p:embed/>
                  <p:pic>
                    <p:nvPicPr>
                      <p:cNvPr id="0" name="图片 367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46638" y="5181600"/>
                        <a:ext cx="1143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299" name="Object 11"/>
          <p:cNvGraphicFramePr/>
          <p:nvPr/>
        </p:nvGraphicFramePr>
        <p:xfrm>
          <a:off x="2484438" y="4876800"/>
          <a:ext cx="23622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" name="" r:id="rId11" imgW="942975" imgH="420370" progId="Equation.3">
                  <p:embed/>
                </p:oleObj>
              </mc:Choice>
              <mc:Fallback>
                <p:oleObj name="" r:id="rId11" imgW="942975" imgH="420370" progId="Equation.3">
                  <p:embed/>
                  <p:pic>
                    <p:nvPicPr>
                      <p:cNvPr id="0" name="图片 367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84438" y="4876800"/>
                        <a:ext cx="2362200" cy="1052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/>
          <p:nvPr/>
        </p:nvGrpSpPr>
        <p:grpSpPr>
          <a:xfrm>
            <a:off x="744538" y="2870200"/>
            <a:ext cx="3395662" cy="519113"/>
            <a:chOff x="288" y="1758"/>
            <a:chExt cx="2139" cy="327"/>
          </a:xfrm>
        </p:grpSpPr>
        <p:graphicFrame>
          <p:nvGraphicFramePr>
            <p:cNvPr id="90120" name="Object 13"/>
            <p:cNvGraphicFramePr/>
            <p:nvPr/>
          </p:nvGraphicFramePr>
          <p:xfrm>
            <a:off x="288" y="1808"/>
            <a:ext cx="63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7" name="" r:id="rId13" imgW="917575" imgH="369570" progId="Equation.DSMT4">
                    <p:embed/>
                  </p:oleObj>
                </mc:Choice>
                <mc:Fallback>
                  <p:oleObj name="" r:id="rId13" imgW="917575" imgH="369570" progId="Equation.DSMT4">
                    <p:embed/>
                    <p:pic>
                      <p:nvPicPr>
                        <p:cNvPr id="0" name="图片 3676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8" y="1808"/>
                          <a:ext cx="637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6" name="Rectangle 14"/>
            <p:cNvSpPr/>
            <p:nvPr/>
          </p:nvSpPr>
          <p:spPr>
            <a:xfrm>
              <a:off x="848" y="1758"/>
              <a:ext cx="157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的相关系数为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:</a:t>
              </a:r>
              <a:endParaRPr lang="en-US" altLang="zh-CN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50" name="Line 5"/>
          <p:cNvSpPr/>
          <p:nvPr/>
        </p:nvSpPr>
        <p:spPr>
          <a:xfrm>
            <a:off x="2759075" y="2690813"/>
            <a:ext cx="0" cy="1574800"/>
          </a:xfrm>
          <a:prstGeom prst="line">
            <a:avLst/>
          </a:prstGeom>
          <a:ln w="12700">
            <a:noFill/>
          </a:ln>
        </p:spPr>
      </p:sp>
      <p:sp>
        <p:nvSpPr>
          <p:cNvPr id="91151" name="Rectangle 6"/>
          <p:cNvSpPr>
            <a:spLocks noGrp="1"/>
          </p:cNvSpPr>
          <p:nvPr>
            <p:ph type="title"/>
          </p:nvPr>
        </p:nvSpPr>
        <p:spPr>
          <a:xfrm>
            <a:off x="498475" y="461963"/>
            <a:ext cx="1295400" cy="609600"/>
          </a:xfrm>
          <a:ln/>
        </p:spPr>
        <p:txBody>
          <a:bodyPr vert="horz" wrap="square" lIns="78145" tIns="39072" rIns="78145" bIns="39072" anchor="ctr"/>
          <a:p>
            <a:pPr algn="l" eaLnBrk="1" hangingPunct="1"/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endParaRPr lang="en-US" altLang="zh-CN" sz="28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pSp>
        <p:nvGrpSpPr>
          <p:cNvPr id="91152" name="Group 7"/>
          <p:cNvGrpSpPr/>
          <p:nvPr/>
        </p:nvGrpSpPr>
        <p:grpSpPr>
          <a:xfrm>
            <a:off x="1296988" y="500063"/>
            <a:ext cx="6561137" cy="550862"/>
            <a:chOff x="709" y="204"/>
            <a:chExt cx="4133" cy="347"/>
          </a:xfrm>
        </p:grpSpPr>
        <p:sp>
          <p:nvSpPr>
            <p:cNvPr id="91161" name="Text Box 8"/>
            <p:cNvSpPr txBox="1"/>
            <p:nvPr/>
          </p:nvSpPr>
          <p:spPr>
            <a:xfrm>
              <a:off x="709" y="213"/>
              <a:ext cx="1934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已知二维随机变量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1162" name="Text Box 9"/>
            <p:cNvSpPr txBox="1"/>
            <p:nvPr/>
          </p:nvSpPr>
          <p:spPr>
            <a:xfrm>
              <a:off x="3362" y="221"/>
              <a:ext cx="148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的概率密度为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1149" name="Object 10"/>
            <p:cNvGraphicFramePr/>
            <p:nvPr/>
          </p:nvGraphicFramePr>
          <p:xfrm>
            <a:off x="2642" y="204"/>
            <a:ext cx="70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8" name="" r:id="rId1" imgW="434340" imgH="204470" progId="Equation.3">
                    <p:embed/>
                  </p:oleObj>
                </mc:Choice>
                <mc:Fallback>
                  <p:oleObj name="" r:id="rId1" imgW="434340" imgH="204470" progId="Equation.3">
                    <p:embed/>
                    <p:pic>
                      <p:nvPicPr>
                        <p:cNvPr id="0" name="图片 367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2" y="204"/>
                          <a:ext cx="707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1138" name="Object 11"/>
          <p:cNvGraphicFramePr/>
          <p:nvPr/>
        </p:nvGraphicFramePr>
        <p:xfrm>
          <a:off x="1235075" y="1062038"/>
          <a:ext cx="693102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" name="" r:id="rId3" imgW="2667000" imgH="609600" progId="Equation.3">
                  <p:embed/>
                </p:oleObj>
              </mc:Choice>
              <mc:Fallback>
                <p:oleObj name="" r:id="rId3" imgW="2667000" imgH="609600" progId="Equation.3">
                  <p:embed/>
                  <p:pic>
                    <p:nvPicPr>
                      <p:cNvPr id="0" name="图片 367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5075" y="1062038"/>
                        <a:ext cx="6931025" cy="158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33" name="Text Box 21"/>
          <p:cNvSpPr txBox="1"/>
          <p:nvPr/>
        </p:nvSpPr>
        <p:spPr>
          <a:xfrm>
            <a:off x="381000" y="3354388"/>
            <a:ext cx="5461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25334" name="Object 22"/>
          <p:cNvGraphicFramePr/>
          <p:nvPr/>
        </p:nvGraphicFramePr>
        <p:xfrm>
          <a:off x="1198563" y="3438525"/>
          <a:ext cx="13208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0" name="" r:id="rId5" imgW="509905" imgH="203835" progId="Equation.3">
                  <p:embed/>
                </p:oleObj>
              </mc:Choice>
              <mc:Fallback>
                <p:oleObj name="" r:id="rId5" imgW="509905" imgH="203835" progId="Equation.3">
                  <p:embed/>
                  <p:pic>
                    <p:nvPicPr>
                      <p:cNvPr id="0" name="图片 367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98563" y="3438525"/>
                        <a:ext cx="1320800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35" name="Object 23"/>
          <p:cNvGraphicFramePr/>
          <p:nvPr/>
        </p:nvGraphicFramePr>
        <p:xfrm>
          <a:off x="1223963" y="5745163"/>
          <a:ext cx="12207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3" name="" r:id="rId7" imgW="473075" imgH="204470" progId="Equation.3">
                  <p:embed/>
                </p:oleObj>
              </mc:Choice>
              <mc:Fallback>
                <p:oleObj name="" r:id="rId7" imgW="473075" imgH="204470" progId="Equation.3">
                  <p:embed/>
                  <p:pic>
                    <p:nvPicPr>
                      <p:cNvPr id="0" name="图片 368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23963" y="5745163"/>
                        <a:ext cx="1220787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36" name="Object 24"/>
          <p:cNvGraphicFramePr/>
          <p:nvPr/>
        </p:nvGraphicFramePr>
        <p:xfrm>
          <a:off x="2481263" y="3209925"/>
          <a:ext cx="36972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4" name="" r:id="rId9" imgW="1426845" imgH="382270" progId="Equation.3">
                  <p:embed/>
                </p:oleObj>
              </mc:Choice>
              <mc:Fallback>
                <p:oleObj name="" r:id="rId9" imgW="1426845" imgH="382270" progId="Equation.3">
                  <p:embed/>
                  <p:pic>
                    <p:nvPicPr>
                      <p:cNvPr id="0" name="图片 368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81263" y="3209925"/>
                        <a:ext cx="3697287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37" name="Object 25"/>
          <p:cNvGraphicFramePr/>
          <p:nvPr/>
        </p:nvGraphicFramePr>
        <p:xfrm>
          <a:off x="2149475" y="4264025"/>
          <a:ext cx="36639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5" name="" r:id="rId11" imgW="1414145" imgH="394970" progId="Equation.3">
                  <p:embed/>
                </p:oleObj>
              </mc:Choice>
              <mc:Fallback>
                <p:oleObj name="" r:id="rId11" imgW="1414145" imgH="394970" progId="Equation.3">
                  <p:embed/>
                  <p:pic>
                    <p:nvPicPr>
                      <p:cNvPr id="0" name="图片 368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49475" y="4264025"/>
                        <a:ext cx="3663950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38" name="Object 26"/>
          <p:cNvGraphicFramePr/>
          <p:nvPr/>
        </p:nvGraphicFramePr>
        <p:xfrm>
          <a:off x="5780088" y="4264025"/>
          <a:ext cx="6937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" name="" r:id="rId13" imgW="267970" imgH="396240" progId="Equation.3">
                  <p:embed/>
                </p:oleObj>
              </mc:Choice>
              <mc:Fallback>
                <p:oleObj name="" r:id="rId13" imgW="267970" imgH="396240" progId="Equation.3">
                  <p:embed/>
                  <p:pic>
                    <p:nvPicPr>
                      <p:cNvPr id="0" name="图片 368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80088" y="4264025"/>
                        <a:ext cx="693737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5339" name="Object 27"/>
          <p:cNvGraphicFramePr/>
          <p:nvPr/>
        </p:nvGraphicFramePr>
        <p:xfrm>
          <a:off x="2392363" y="5478463"/>
          <a:ext cx="41275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" name="" r:id="rId15" imgW="1588135" imgH="393700" progId="Equation.3">
                  <p:embed/>
                </p:oleObj>
              </mc:Choice>
              <mc:Fallback>
                <p:oleObj name="" r:id="rId15" imgW="1588135" imgH="393700" progId="Equation.3">
                  <p:embed/>
                  <p:pic>
                    <p:nvPicPr>
                      <p:cNvPr id="0" name="图片 368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92363" y="5478463"/>
                        <a:ext cx="4127500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54" name="Group 38"/>
          <p:cNvGrpSpPr/>
          <p:nvPr/>
        </p:nvGrpSpPr>
        <p:grpSpPr>
          <a:xfrm>
            <a:off x="385763" y="2157413"/>
            <a:ext cx="6413500" cy="1128712"/>
            <a:chOff x="185" y="1248"/>
            <a:chExt cx="4040" cy="711"/>
          </a:xfrm>
        </p:grpSpPr>
        <p:sp>
          <p:nvSpPr>
            <p:cNvPr id="91155" name="Line 2"/>
            <p:cNvSpPr/>
            <p:nvPr/>
          </p:nvSpPr>
          <p:spPr>
            <a:xfrm>
              <a:off x="1680" y="1248"/>
              <a:ext cx="0" cy="336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91156" name="Line 3"/>
            <p:cNvSpPr/>
            <p:nvPr/>
          </p:nvSpPr>
          <p:spPr>
            <a:xfrm>
              <a:off x="1680" y="1248"/>
              <a:ext cx="384" cy="0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91157" name="Line 4"/>
            <p:cNvSpPr/>
            <p:nvPr/>
          </p:nvSpPr>
          <p:spPr>
            <a:xfrm>
              <a:off x="2064" y="1248"/>
              <a:ext cx="1872" cy="0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91158" name="Text Box 14"/>
            <p:cNvSpPr txBox="1"/>
            <p:nvPr/>
          </p:nvSpPr>
          <p:spPr>
            <a:xfrm>
              <a:off x="1421" y="1578"/>
              <a:ext cx="227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的相关系数       和       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1159" name="Text Box 15"/>
            <p:cNvSpPr txBox="1"/>
            <p:nvPr/>
          </p:nvSpPr>
          <p:spPr>
            <a:xfrm>
              <a:off x="917" y="1573"/>
              <a:ext cx="344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与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1145" name="Object 17"/>
            <p:cNvGraphicFramePr/>
            <p:nvPr/>
          </p:nvGraphicFramePr>
          <p:xfrm>
            <a:off x="662" y="1599"/>
            <a:ext cx="29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1" name="" r:id="rId17" imgW="179705" imgH="167005" progId="Equation.3">
                    <p:embed/>
                  </p:oleObj>
                </mc:Choice>
                <mc:Fallback>
                  <p:oleObj name="" r:id="rId17" imgW="179705" imgH="167005" progId="Equation.3">
                    <p:embed/>
                    <p:pic>
                      <p:nvPicPr>
                        <p:cNvPr id="0" name="图片 3680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62" y="1599"/>
                          <a:ext cx="291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6" name="Object 18"/>
            <p:cNvGraphicFramePr/>
            <p:nvPr/>
          </p:nvGraphicFramePr>
          <p:xfrm>
            <a:off x="1241" y="1599"/>
            <a:ext cx="22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2" name="" r:id="rId19" imgW="141605" imgH="167640" progId="Equation.3">
                    <p:embed/>
                  </p:oleObj>
                </mc:Choice>
                <mc:Fallback>
                  <p:oleObj name="" r:id="rId19" imgW="141605" imgH="167640" progId="Equation.3">
                    <p:embed/>
                    <p:pic>
                      <p:nvPicPr>
                        <p:cNvPr id="0" name="图片 3681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41" y="1599"/>
                          <a:ext cx="229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60" name="Text Box 19"/>
            <p:cNvSpPr txBox="1"/>
            <p:nvPr/>
          </p:nvSpPr>
          <p:spPr>
            <a:xfrm>
              <a:off x="185" y="1549"/>
              <a:ext cx="57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试求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1147" name="Object 36"/>
            <p:cNvGraphicFramePr/>
            <p:nvPr/>
          </p:nvGraphicFramePr>
          <p:xfrm>
            <a:off x="2593" y="1509"/>
            <a:ext cx="454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" name="" r:id="rId21" imgW="266700" imgH="228600" progId="Equation.DSMT4">
                    <p:embed/>
                  </p:oleObj>
                </mc:Choice>
                <mc:Fallback>
                  <p:oleObj name="" r:id="rId21" imgW="266700" imgH="228600" progId="Equation.DSMT4">
                    <p:embed/>
                    <p:pic>
                      <p:nvPicPr>
                        <p:cNvPr id="0" name="图片 368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593" y="1509"/>
                          <a:ext cx="454" cy="3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8" name="Object 37"/>
            <p:cNvGraphicFramePr/>
            <p:nvPr/>
          </p:nvGraphicFramePr>
          <p:xfrm>
            <a:off x="3227" y="1640"/>
            <a:ext cx="99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" name="" r:id="rId23" imgW="635000" imgH="203200" progId="Equation.DSMT4">
                    <p:embed/>
                  </p:oleObj>
                </mc:Choice>
                <mc:Fallback>
                  <p:oleObj name="" r:id="rId23" imgW="635000" imgH="203200" progId="Equation.DSMT4">
                    <p:embed/>
                    <p:pic>
                      <p:nvPicPr>
                        <p:cNvPr id="0" name="图片 368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227" y="1640"/>
                          <a:ext cx="998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533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3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4" name="Line 2"/>
          <p:cNvSpPr/>
          <p:nvPr/>
        </p:nvSpPr>
        <p:spPr>
          <a:xfrm>
            <a:off x="2813050" y="2166938"/>
            <a:ext cx="0" cy="533400"/>
          </a:xfrm>
          <a:prstGeom prst="line">
            <a:avLst/>
          </a:prstGeom>
          <a:ln w="12700">
            <a:noFill/>
          </a:ln>
        </p:spPr>
      </p:sp>
      <p:sp>
        <p:nvSpPr>
          <p:cNvPr id="92175" name="Line 3"/>
          <p:cNvSpPr/>
          <p:nvPr/>
        </p:nvSpPr>
        <p:spPr>
          <a:xfrm>
            <a:off x="2813050" y="2166938"/>
            <a:ext cx="609600" cy="0"/>
          </a:xfrm>
          <a:prstGeom prst="line">
            <a:avLst/>
          </a:prstGeom>
          <a:ln w="12700">
            <a:noFill/>
          </a:ln>
        </p:spPr>
      </p:sp>
      <p:sp>
        <p:nvSpPr>
          <p:cNvPr id="92176" name="Line 4"/>
          <p:cNvSpPr/>
          <p:nvPr/>
        </p:nvSpPr>
        <p:spPr>
          <a:xfrm>
            <a:off x="3422650" y="2166938"/>
            <a:ext cx="2971800" cy="0"/>
          </a:xfrm>
          <a:prstGeom prst="line">
            <a:avLst/>
          </a:prstGeom>
          <a:ln w="12700">
            <a:noFill/>
          </a:ln>
        </p:spPr>
      </p:sp>
      <p:sp>
        <p:nvSpPr>
          <p:cNvPr id="92177" name="Line 5"/>
          <p:cNvSpPr/>
          <p:nvPr/>
        </p:nvSpPr>
        <p:spPr>
          <a:xfrm>
            <a:off x="2813050" y="2700338"/>
            <a:ext cx="0" cy="1574800"/>
          </a:xfrm>
          <a:prstGeom prst="line">
            <a:avLst/>
          </a:prstGeom>
          <a:ln w="12700">
            <a:noFill/>
          </a:ln>
        </p:spPr>
      </p:sp>
      <p:graphicFrame>
        <p:nvGraphicFramePr>
          <p:cNvPr id="92162" name="Object 6"/>
          <p:cNvGraphicFramePr/>
          <p:nvPr/>
        </p:nvGraphicFramePr>
        <p:xfrm>
          <a:off x="928688" y="796925"/>
          <a:ext cx="15795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" name="" r:id="rId1" imgW="1311910" imgH="394970" progId="Equation.DSMT4">
                  <p:embed/>
                </p:oleObj>
              </mc:Choice>
              <mc:Fallback>
                <p:oleObj name="" r:id="rId1" imgW="1311910" imgH="394970" progId="Equation.DSMT4">
                  <p:embed/>
                  <p:pic>
                    <p:nvPicPr>
                      <p:cNvPr id="0" name="图片 36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28688" y="796925"/>
                        <a:ext cx="1579562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3" name="Object 7"/>
          <p:cNvGraphicFramePr/>
          <p:nvPr/>
        </p:nvGraphicFramePr>
        <p:xfrm>
          <a:off x="2647950" y="474663"/>
          <a:ext cx="44323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" name="" r:id="rId3" imgW="3670300" imgH="838200" progId="Equation.DSMT4">
                  <p:embed/>
                </p:oleObj>
              </mc:Choice>
              <mc:Fallback>
                <p:oleObj name="" r:id="rId3" imgW="3670300" imgH="838200" progId="Equation.DSMT4">
                  <p:embed/>
                  <p:pic>
                    <p:nvPicPr>
                      <p:cNvPr id="0" name="图片 369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47950" y="474663"/>
                        <a:ext cx="4432300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527050" y="1663700"/>
            <a:ext cx="3649663" cy="579438"/>
            <a:chOff x="300" y="931"/>
            <a:chExt cx="2299" cy="365"/>
          </a:xfrm>
        </p:grpSpPr>
        <p:sp>
          <p:nvSpPr>
            <p:cNvPr id="92183" name="Text Box 9"/>
            <p:cNvSpPr txBox="1"/>
            <p:nvPr/>
          </p:nvSpPr>
          <p:spPr>
            <a:xfrm>
              <a:off x="300" y="931"/>
              <a:ext cx="229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故   与   的协方差为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2172" name="Object 10"/>
            <p:cNvGraphicFramePr/>
            <p:nvPr/>
          </p:nvGraphicFramePr>
          <p:xfrm>
            <a:off x="588" y="979"/>
            <a:ext cx="29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" name="" r:id="rId5" imgW="177800" imgH="165100" progId="Equation.3">
                    <p:embed/>
                  </p:oleObj>
                </mc:Choice>
                <mc:Fallback>
                  <p:oleObj name="" r:id="rId5" imgW="177800" imgH="165100" progId="Equation.3">
                    <p:embed/>
                    <p:pic>
                      <p:nvPicPr>
                        <p:cNvPr id="0" name="图片 369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88" y="979"/>
                          <a:ext cx="291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73" name="Object 11"/>
            <p:cNvGraphicFramePr/>
            <p:nvPr/>
          </p:nvGraphicFramePr>
          <p:xfrm>
            <a:off x="1068" y="973"/>
            <a:ext cx="22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" name="" r:id="rId7" imgW="139700" imgH="165100" progId="Equation.3">
                    <p:embed/>
                  </p:oleObj>
                </mc:Choice>
                <mc:Fallback>
                  <p:oleObj name="" r:id="rId7" imgW="139700" imgH="165100" progId="Equation.3">
                    <p:embed/>
                    <p:pic>
                      <p:nvPicPr>
                        <p:cNvPr id="0" name="图片 369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68" y="973"/>
                          <a:ext cx="229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6348" name="Object 12"/>
          <p:cNvGraphicFramePr/>
          <p:nvPr/>
        </p:nvGraphicFramePr>
        <p:xfrm>
          <a:off x="984250" y="2227263"/>
          <a:ext cx="68707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" name="" r:id="rId9" imgW="5689600" imgH="838200" progId="Equation.DSMT4">
                  <p:embed/>
                </p:oleObj>
              </mc:Choice>
              <mc:Fallback>
                <p:oleObj name="" r:id="rId9" imgW="5689600" imgH="838200" progId="Equation.DSMT4">
                  <p:embed/>
                  <p:pic>
                    <p:nvPicPr>
                      <p:cNvPr id="0" name="图片 369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84250" y="2227263"/>
                        <a:ext cx="6870700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49" name="Text Box 13"/>
          <p:cNvSpPr txBox="1"/>
          <p:nvPr/>
        </p:nvSpPr>
        <p:spPr>
          <a:xfrm>
            <a:off x="598488" y="3687763"/>
            <a:ext cx="5905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又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26350" name="Object 14"/>
          <p:cNvGraphicFramePr/>
          <p:nvPr/>
        </p:nvGraphicFramePr>
        <p:xfrm>
          <a:off x="1568450" y="3608388"/>
          <a:ext cx="15509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" name="" r:id="rId11" imgW="596265" imgH="266065" progId="Equation.3">
                  <p:embed/>
                </p:oleObj>
              </mc:Choice>
              <mc:Fallback>
                <p:oleObj name="" r:id="rId11" imgW="596265" imgH="266065" progId="Equation.3">
                  <p:embed/>
                  <p:pic>
                    <p:nvPicPr>
                      <p:cNvPr id="0" name="图片 369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68450" y="3608388"/>
                        <a:ext cx="1550988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1" name="Object 15"/>
          <p:cNvGraphicFramePr/>
          <p:nvPr/>
        </p:nvGraphicFramePr>
        <p:xfrm>
          <a:off x="6718300" y="3516313"/>
          <a:ext cx="6921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" name="" r:id="rId13" imgW="268605" imgH="396240" progId="Equation.3">
                  <p:embed/>
                </p:oleObj>
              </mc:Choice>
              <mc:Fallback>
                <p:oleObj name="" r:id="rId13" imgW="268605" imgH="396240" progId="Equation.3">
                  <p:embed/>
                  <p:pic>
                    <p:nvPicPr>
                      <p:cNvPr id="0" name="图片 369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18300" y="3516313"/>
                        <a:ext cx="692150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2" name="Object 16"/>
          <p:cNvGraphicFramePr/>
          <p:nvPr/>
        </p:nvGraphicFramePr>
        <p:xfrm>
          <a:off x="1365250" y="5616575"/>
          <a:ext cx="13541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" name="" r:id="rId15" imgW="522605" imgH="203835" progId="Equation.3">
                  <p:embed/>
                </p:oleObj>
              </mc:Choice>
              <mc:Fallback>
                <p:oleObj name="" r:id="rId15" imgW="522605" imgH="203835" progId="Equation.3">
                  <p:embed/>
                  <p:pic>
                    <p:nvPicPr>
                      <p:cNvPr id="0" name="图片 369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65250" y="5616575"/>
                        <a:ext cx="1354138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/>
          <p:nvPr/>
        </p:nvGrpSpPr>
        <p:grpSpPr>
          <a:xfrm>
            <a:off x="450850" y="4692650"/>
            <a:ext cx="2997200" cy="598488"/>
            <a:chOff x="276" y="2772"/>
            <a:chExt cx="1888" cy="377"/>
          </a:xfrm>
        </p:grpSpPr>
        <p:sp>
          <p:nvSpPr>
            <p:cNvPr id="92181" name="Text Box 18"/>
            <p:cNvSpPr txBox="1"/>
            <p:nvPr/>
          </p:nvSpPr>
          <p:spPr>
            <a:xfrm>
              <a:off x="276" y="2784"/>
              <a:ext cx="6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所以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2171" name="Object 19"/>
            <p:cNvGraphicFramePr/>
            <p:nvPr/>
          </p:nvGraphicFramePr>
          <p:xfrm>
            <a:off x="796" y="2837"/>
            <a:ext cx="29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0" name="" r:id="rId17" imgW="179705" imgH="167005" progId="Equation.3">
                    <p:embed/>
                  </p:oleObj>
                </mc:Choice>
                <mc:Fallback>
                  <p:oleObj name="" r:id="rId17" imgW="179705" imgH="167005" progId="Equation.3">
                    <p:embed/>
                    <p:pic>
                      <p:nvPicPr>
                        <p:cNvPr id="0" name="图片 3699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96" y="2837"/>
                          <a:ext cx="291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82" name="Text Box 20"/>
            <p:cNvSpPr txBox="1"/>
            <p:nvPr/>
          </p:nvSpPr>
          <p:spPr>
            <a:xfrm>
              <a:off x="1020" y="2772"/>
              <a:ext cx="11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的方差为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526357" name="Object 21"/>
          <p:cNvGraphicFramePr/>
          <p:nvPr/>
        </p:nvGraphicFramePr>
        <p:xfrm>
          <a:off x="2762250" y="5464175"/>
          <a:ext cx="287178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" name="" r:id="rId19" imgW="1103630" imgH="266065" progId="Equation.3">
                  <p:embed/>
                </p:oleObj>
              </mc:Choice>
              <mc:Fallback>
                <p:oleObj name="" r:id="rId19" imgW="1103630" imgH="266065" progId="Equation.3">
                  <p:embed/>
                  <p:pic>
                    <p:nvPicPr>
                      <p:cNvPr id="0" name="图片 369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62250" y="5464175"/>
                        <a:ext cx="2871788" cy="69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8" name="Object 22"/>
          <p:cNvGraphicFramePr/>
          <p:nvPr/>
        </p:nvGraphicFramePr>
        <p:xfrm>
          <a:off x="5645150" y="5335588"/>
          <a:ext cx="2641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" name="" r:id="rId21" imgW="1015365" imgH="393700" progId="Equation.3">
                  <p:embed/>
                </p:oleObj>
              </mc:Choice>
              <mc:Fallback>
                <p:oleObj name="" r:id="rId21" imgW="1015365" imgH="393700" progId="Equation.3">
                  <p:embed/>
                  <p:pic>
                    <p:nvPicPr>
                      <p:cNvPr id="0" name="图片 369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45150" y="5335588"/>
                        <a:ext cx="2641600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59" name="Object 23"/>
          <p:cNvGraphicFramePr/>
          <p:nvPr/>
        </p:nvGraphicFramePr>
        <p:xfrm>
          <a:off x="3155950" y="3481388"/>
          <a:ext cx="35988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" name="" r:id="rId23" imgW="1388745" imgH="394970" progId="Equation.3">
                  <p:embed/>
                </p:oleObj>
              </mc:Choice>
              <mc:Fallback>
                <p:oleObj name="" r:id="rId23" imgW="1388745" imgH="394970" progId="Equation.3">
                  <p:embed/>
                  <p:pic>
                    <p:nvPicPr>
                      <p:cNvPr id="0" name="图片 370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55950" y="3481388"/>
                        <a:ext cx="3598863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634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9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94" name="Line 2"/>
          <p:cNvSpPr/>
          <p:nvPr/>
        </p:nvSpPr>
        <p:spPr>
          <a:xfrm>
            <a:off x="2705100" y="2252663"/>
            <a:ext cx="0" cy="533400"/>
          </a:xfrm>
          <a:prstGeom prst="line">
            <a:avLst/>
          </a:prstGeom>
          <a:ln w="12700">
            <a:noFill/>
          </a:ln>
        </p:spPr>
      </p:sp>
      <p:sp>
        <p:nvSpPr>
          <p:cNvPr id="93195" name="Line 3"/>
          <p:cNvSpPr/>
          <p:nvPr/>
        </p:nvSpPr>
        <p:spPr>
          <a:xfrm>
            <a:off x="2705100" y="2252663"/>
            <a:ext cx="609600" cy="0"/>
          </a:xfrm>
          <a:prstGeom prst="line">
            <a:avLst/>
          </a:prstGeom>
          <a:ln w="12700">
            <a:noFill/>
          </a:ln>
        </p:spPr>
      </p:sp>
      <p:sp>
        <p:nvSpPr>
          <p:cNvPr id="93196" name="Line 4"/>
          <p:cNvSpPr/>
          <p:nvPr/>
        </p:nvSpPr>
        <p:spPr>
          <a:xfrm>
            <a:off x="3314700" y="2252663"/>
            <a:ext cx="2971800" cy="0"/>
          </a:xfrm>
          <a:prstGeom prst="line">
            <a:avLst/>
          </a:prstGeom>
          <a:ln w="12700">
            <a:noFill/>
          </a:ln>
        </p:spPr>
      </p:sp>
      <p:sp>
        <p:nvSpPr>
          <p:cNvPr id="93197" name="Line 5"/>
          <p:cNvSpPr/>
          <p:nvPr/>
        </p:nvSpPr>
        <p:spPr>
          <a:xfrm>
            <a:off x="2705100" y="2786063"/>
            <a:ext cx="0" cy="1574800"/>
          </a:xfrm>
          <a:prstGeom prst="line">
            <a:avLst/>
          </a:prstGeom>
          <a:ln w="12700">
            <a:noFill/>
          </a:ln>
        </p:spPr>
      </p:sp>
      <p:grpSp>
        <p:nvGrpSpPr>
          <p:cNvPr id="93198" name="Group 6"/>
          <p:cNvGrpSpPr/>
          <p:nvPr/>
        </p:nvGrpSpPr>
        <p:grpSpPr>
          <a:xfrm>
            <a:off x="400050" y="620713"/>
            <a:ext cx="5002213" cy="1022350"/>
            <a:chOff x="197" y="220"/>
            <a:chExt cx="3151" cy="644"/>
          </a:xfrm>
        </p:grpSpPr>
        <p:sp>
          <p:nvSpPr>
            <p:cNvPr id="93200" name="Text Box 7"/>
            <p:cNvSpPr txBox="1"/>
            <p:nvPr/>
          </p:nvSpPr>
          <p:spPr>
            <a:xfrm>
              <a:off x="197" y="316"/>
              <a:ext cx="88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同理，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3192" name="Object 8"/>
            <p:cNvGraphicFramePr/>
            <p:nvPr/>
          </p:nvGraphicFramePr>
          <p:xfrm>
            <a:off x="2122" y="220"/>
            <a:ext cx="1226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2" name="" r:id="rId1" imgW="751840" imgH="394970" progId="Equation.3">
                    <p:embed/>
                  </p:oleObj>
                </mc:Choice>
                <mc:Fallback>
                  <p:oleObj name="" r:id="rId1" imgW="751840" imgH="394970" progId="Equation.3">
                    <p:embed/>
                    <p:pic>
                      <p:nvPicPr>
                        <p:cNvPr id="0" name="图片 370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22" y="220"/>
                          <a:ext cx="1226" cy="6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3" name="Object 9"/>
            <p:cNvGraphicFramePr/>
            <p:nvPr/>
          </p:nvGraphicFramePr>
          <p:xfrm>
            <a:off x="891" y="386"/>
            <a:ext cx="23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" name="" r:id="rId3" imgW="141605" imgH="167640" progId="Equation.3">
                    <p:embed/>
                  </p:oleObj>
                </mc:Choice>
                <mc:Fallback>
                  <p:oleObj name="" r:id="rId3" imgW="141605" imgH="167640" progId="Equation.3">
                    <p:embed/>
                    <p:pic>
                      <p:nvPicPr>
                        <p:cNvPr id="0" name="图片 370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91" y="386"/>
                          <a:ext cx="231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1" name="Text Box 10"/>
            <p:cNvSpPr txBox="1"/>
            <p:nvPr/>
          </p:nvSpPr>
          <p:spPr>
            <a:xfrm>
              <a:off x="1061" y="316"/>
              <a:ext cx="11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的方差为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27371" name="Text Box 11"/>
          <p:cNvSpPr txBox="1"/>
          <p:nvPr/>
        </p:nvSpPr>
        <p:spPr>
          <a:xfrm>
            <a:off x="5416550" y="793750"/>
            <a:ext cx="140811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从而得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27372" name="Object 12"/>
          <p:cNvGraphicFramePr/>
          <p:nvPr/>
        </p:nvGraphicFramePr>
        <p:xfrm>
          <a:off x="1257300" y="1973263"/>
          <a:ext cx="11890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" name="" r:id="rId5" imgW="459740" imgH="217170" progId="Equation.3">
                  <p:embed/>
                </p:oleObj>
              </mc:Choice>
              <mc:Fallback>
                <p:oleObj name="" r:id="rId5" imgW="459740" imgH="217170" progId="Equation.3">
                  <p:embed/>
                  <p:pic>
                    <p:nvPicPr>
                      <p:cNvPr id="0" name="图片 370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7300" y="1973263"/>
                        <a:ext cx="1189038" cy="560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3" name="Object 13"/>
          <p:cNvGraphicFramePr/>
          <p:nvPr/>
        </p:nvGraphicFramePr>
        <p:xfrm>
          <a:off x="2425700" y="1719263"/>
          <a:ext cx="2541588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" name="" r:id="rId7" imgW="977265" imgH="444500" progId="Equation.DSMT4">
                  <p:embed/>
                </p:oleObj>
              </mc:Choice>
              <mc:Fallback>
                <p:oleObj name="" r:id="rId7" imgW="977265" imgH="444500" progId="Equation.DSMT4">
                  <p:embed/>
                  <p:pic>
                    <p:nvPicPr>
                      <p:cNvPr id="0" name="图片 370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25700" y="1719263"/>
                        <a:ext cx="2541588" cy="1154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4" name="Object 14"/>
          <p:cNvGraphicFramePr/>
          <p:nvPr/>
        </p:nvGraphicFramePr>
        <p:xfrm>
          <a:off x="4991100" y="1774825"/>
          <a:ext cx="24034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" name="" r:id="rId9" imgW="2184400" imgH="838200" progId="Equation.DSMT4">
                  <p:embed/>
                </p:oleObj>
              </mc:Choice>
              <mc:Fallback>
                <p:oleObj name="" r:id="rId9" imgW="2184400" imgH="838200" progId="Equation.DSMT4">
                  <p:embed/>
                  <p:pic>
                    <p:nvPicPr>
                      <p:cNvPr id="0" name="图片 370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91100" y="1774825"/>
                        <a:ext cx="2403475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5" name="Object 15"/>
          <p:cNvGraphicFramePr/>
          <p:nvPr/>
        </p:nvGraphicFramePr>
        <p:xfrm>
          <a:off x="1211263" y="3348038"/>
          <a:ext cx="621823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" name="" r:id="rId11" imgW="5648960" imgH="393700" progId="Equation.DSMT4">
                  <p:embed/>
                </p:oleObj>
              </mc:Choice>
              <mc:Fallback>
                <p:oleObj name="" r:id="rId11" imgW="5648960" imgH="393700" progId="Equation.DSMT4">
                  <p:embed/>
                  <p:pic>
                    <p:nvPicPr>
                      <p:cNvPr id="0" name="图片 370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1263" y="3348038"/>
                        <a:ext cx="6218237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6" name="Object 16"/>
          <p:cNvGraphicFramePr/>
          <p:nvPr/>
        </p:nvGraphicFramePr>
        <p:xfrm>
          <a:off x="2784475" y="4114800"/>
          <a:ext cx="28781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" name="" r:id="rId13" imgW="2616200" imgH="838200" progId="Equation.DSMT4">
                  <p:embed/>
                </p:oleObj>
              </mc:Choice>
              <mc:Fallback>
                <p:oleObj name="" r:id="rId13" imgW="2616200" imgH="838200" progId="Equation.DSMT4">
                  <p:embed/>
                  <p:pic>
                    <p:nvPicPr>
                      <p:cNvPr id="0" name="图片 370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84475" y="4114800"/>
                        <a:ext cx="2878138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77" name="Object 17"/>
          <p:cNvGraphicFramePr/>
          <p:nvPr/>
        </p:nvGraphicFramePr>
        <p:xfrm>
          <a:off x="2800350" y="5294313"/>
          <a:ext cx="5873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" name="" r:id="rId15" imgW="535305" imgH="840740" progId="Equation.DSMT4">
                  <p:embed/>
                </p:oleObj>
              </mc:Choice>
              <mc:Fallback>
                <p:oleObj name="" r:id="rId15" imgW="535305" imgH="840740" progId="Equation.DSMT4">
                  <p:embed/>
                  <p:pic>
                    <p:nvPicPr>
                      <p:cNvPr id="0" name="图片 370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00350" y="5294313"/>
                        <a:ext cx="587375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37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71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20" name="Line 2"/>
          <p:cNvSpPr/>
          <p:nvPr/>
        </p:nvSpPr>
        <p:spPr>
          <a:xfrm>
            <a:off x="2667000" y="1804988"/>
            <a:ext cx="0" cy="533400"/>
          </a:xfrm>
          <a:prstGeom prst="line">
            <a:avLst/>
          </a:prstGeom>
          <a:ln w="12700">
            <a:noFill/>
          </a:ln>
        </p:spPr>
      </p:sp>
      <p:sp>
        <p:nvSpPr>
          <p:cNvPr id="94221" name="Line 3"/>
          <p:cNvSpPr/>
          <p:nvPr/>
        </p:nvSpPr>
        <p:spPr>
          <a:xfrm>
            <a:off x="2667000" y="1549400"/>
            <a:ext cx="609600" cy="0"/>
          </a:xfrm>
          <a:prstGeom prst="line">
            <a:avLst/>
          </a:prstGeom>
          <a:ln w="12700">
            <a:noFill/>
          </a:ln>
        </p:spPr>
      </p:sp>
      <p:sp>
        <p:nvSpPr>
          <p:cNvPr id="94222" name="Line 4"/>
          <p:cNvSpPr/>
          <p:nvPr/>
        </p:nvSpPr>
        <p:spPr>
          <a:xfrm>
            <a:off x="3276600" y="1549400"/>
            <a:ext cx="2971800" cy="0"/>
          </a:xfrm>
          <a:prstGeom prst="line">
            <a:avLst/>
          </a:prstGeom>
          <a:ln w="12700">
            <a:noFill/>
          </a:ln>
        </p:spPr>
      </p:sp>
      <p:sp>
        <p:nvSpPr>
          <p:cNvPr id="94223" name="Line 5"/>
          <p:cNvSpPr/>
          <p:nvPr/>
        </p:nvSpPr>
        <p:spPr>
          <a:xfrm>
            <a:off x="2667000" y="2690813"/>
            <a:ext cx="0" cy="1574800"/>
          </a:xfrm>
          <a:prstGeom prst="line">
            <a:avLst/>
          </a:prstGeom>
          <a:ln w="12700">
            <a:noFill/>
          </a:ln>
        </p:spPr>
      </p:sp>
      <p:grpSp>
        <p:nvGrpSpPr>
          <p:cNvPr id="94224" name="Group 6"/>
          <p:cNvGrpSpPr/>
          <p:nvPr/>
        </p:nvGrpSpPr>
        <p:grpSpPr>
          <a:xfrm>
            <a:off x="533400" y="481013"/>
            <a:ext cx="7848600" cy="1519237"/>
            <a:chOff x="336" y="234"/>
            <a:chExt cx="4944" cy="957"/>
          </a:xfrm>
        </p:grpSpPr>
        <p:sp>
          <p:nvSpPr>
            <p:cNvPr id="94226" name="Rectangle 7"/>
            <p:cNvSpPr/>
            <p:nvPr/>
          </p:nvSpPr>
          <p:spPr>
            <a:xfrm>
              <a:off x="336" y="252"/>
              <a:ext cx="57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4</a:t>
              </a:r>
              <a:endParaRPr lang="en-US" altLang="zh-CN" sz="4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7" name="Text Box 8"/>
            <p:cNvSpPr txBox="1"/>
            <p:nvPr/>
          </p:nvSpPr>
          <p:spPr>
            <a:xfrm>
              <a:off x="857" y="247"/>
              <a:ext cx="1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设随机变量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4217" name="Object 9"/>
            <p:cNvGraphicFramePr/>
            <p:nvPr/>
          </p:nvGraphicFramePr>
          <p:xfrm>
            <a:off x="2055" y="279"/>
            <a:ext cx="66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0" name="" r:id="rId1" imgW="917575" imgH="369570" progId="Equation.DSMT4">
                    <p:embed/>
                  </p:oleObj>
                </mc:Choice>
                <mc:Fallback>
                  <p:oleObj name="" r:id="rId1" imgW="917575" imgH="369570" progId="Equation.DSMT4">
                    <p:embed/>
                    <p:pic>
                      <p:nvPicPr>
                        <p:cNvPr id="0" name="图片 370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55" y="279"/>
                          <a:ext cx="662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8" name="Text Box 10"/>
            <p:cNvSpPr txBox="1"/>
            <p:nvPr/>
          </p:nvSpPr>
          <p:spPr>
            <a:xfrm>
              <a:off x="2688" y="234"/>
              <a:ext cx="14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相互独立，且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4218" name="Object 11"/>
            <p:cNvGraphicFramePr/>
            <p:nvPr/>
          </p:nvGraphicFramePr>
          <p:xfrm>
            <a:off x="384" y="720"/>
            <a:ext cx="269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1" name="" r:id="rId3" imgW="3759200" imgH="457200" progId="Equation.DSMT4">
                    <p:embed/>
                  </p:oleObj>
                </mc:Choice>
                <mc:Fallback>
                  <p:oleObj name="" r:id="rId3" imgW="3759200" imgH="457200" progId="Equation.DSMT4">
                    <p:embed/>
                    <p:pic>
                      <p:nvPicPr>
                        <p:cNvPr id="0" name="图片 371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4" y="720"/>
                          <a:ext cx="2692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19" name="Object 12"/>
            <p:cNvGraphicFramePr/>
            <p:nvPr/>
          </p:nvGraphicFramePr>
          <p:xfrm>
            <a:off x="3152" y="593"/>
            <a:ext cx="2128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2" name="" r:id="rId5" imgW="2971800" imgH="838200" progId="Equation.DSMT4">
                    <p:embed/>
                  </p:oleObj>
                </mc:Choice>
                <mc:Fallback>
                  <p:oleObj name="" r:id="rId5" imgW="2971800" imgH="838200" progId="Equation.DSMT4">
                    <p:embed/>
                    <p:pic>
                      <p:nvPicPr>
                        <p:cNvPr id="0" name="图片 371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52" y="593"/>
                          <a:ext cx="2128" cy="5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8397" name="Text Box 13"/>
          <p:cNvSpPr txBox="1"/>
          <p:nvPr/>
        </p:nvSpPr>
        <p:spPr>
          <a:xfrm>
            <a:off x="517525" y="21240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28398" name="Object 14"/>
          <p:cNvGraphicFramePr/>
          <p:nvPr/>
        </p:nvGraphicFramePr>
        <p:xfrm>
          <a:off x="1249363" y="1895475"/>
          <a:ext cx="356552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" name="" r:id="rId7" imgW="3135630" imgH="951865" progId="Equation.DSMT4">
                  <p:embed/>
                </p:oleObj>
              </mc:Choice>
              <mc:Fallback>
                <p:oleObj name="" r:id="rId7" imgW="3135630" imgH="951865" progId="Equation.DSMT4">
                  <p:embed/>
                  <p:pic>
                    <p:nvPicPr>
                      <p:cNvPr id="0" name="图片 371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49363" y="1895475"/>
                        <a:ext cx="3565525" cy="1077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99" name="Object 15"/>
          <p:cNvGraphicFramePr/>
          <p:nvPr/>
        </p:nvGraphicFramePr>
        <p:xfrm>
          <a:off x="1116013" y="3028950"/>
          <a:ext cx="4648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" name="" r:id="rId9" imgW="4089400" imgH="838200" progId="Equation.DSMT4">
                  <p:embed/>
                </p:oleObj>
              </mc:Choice>
              <mc:Fallback>
                <p:oleObj name="" r:id="rId9" imgW="4089400" imgH="838200" progId="Equation.DSMT4">
                  <p:embed/>
                  <p:pic>
                    <p:nvPicPr>
                      <p:cNvPr id="0" name="图片 371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16013" y="3028950"/>
                        <a:ext cx="4648200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0" name="Object 16"/>
          <p:cNvGraphicFramePr/>
          <p:nvPr/>
        </p:nvGraphicFramePr>
        <p:xfrm>
          <a:off x="900113" y="3879850"/>
          <a:ext cx="4749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" name="" r:id="rId11" imgW="4178300" imgH="838200" progId="Equation.DSMT4">
                  <p:embed/>
                </p:oleObj>
              </mc:Choice>
              <mc:Fallback>
                <p:oleObj name="" r:id="rId11" imgW="4178300" imgH="838200" progId="Equation.DSMT4">
                  <p:embed/>
                  <p:pic>
                    <p:nvPicPr>
                      <p:cNvPr id="0" name="图片 371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3879850"/>
                        <a:ext cx="4749800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1" name="Object 17"/>
          <p:cNvGraphicFramePr/>
          <p:nvPr/>
        </p:nvGraphicFramePr>
        <p:xfrm>
          <a:off x="5753100" y="3895725"/>
          <a:ext cx="27860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" name="" r:id="rId13" imgW="2451100" imgH="825500" progId="Equation.DSMT4">
                  <p:embed/>
                </p:oleObj>
              </mc:Choice>
              <mc:Fallback>
                <p:oleObj name="" r:id="rId13" imgW="2451100" imgH="825500" progId="Equation.DSMT4">
                  <p:embed/>
                  <p:pic>
                    <p:nvPicPr>
                      <p:cNvPr id="0" name="图片 371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53100" y="3895725"/>
                        <a:ext cx="2786063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2" name="Object 18"/>
          <p:cNvGraphicFramePr/>
          <p:nvPr/>
        </p:nvGraphicFramePr>
        <p:xfrm>
          <a:off x="827088" y="4816475"/>
          <a:ext cx="30162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" name="" r:id="rId15" imgW="2654300" imgH="838200" progId="Equation.DSMT4">
                  <p:embed/>
                </p:oleObj>
              </mc:Choice>
              <mc:Fallback>
                <p:oleObj name="" r:id="rId15" imgW="2654300" imgH="838200" progId="Equation.DSMT4">
                  <p:embed/>
                  <p:pic>
                    <p:nvPicPr>
                      <p:cNvPr id="0" name="图片 371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4816475"/>
                        <a:ext cx="3016250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3" name="Object 19"/>
          <p:cNvGraphicFramePr/>
          <p:nvPr/>
        </p:nvGraphicFramePr>
        <p:xfrm>
          <a:off x="3851275" y="4816475"/>
          <a:ext cx="37242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" name="" r:id="rId17" imgW="3276600" imgH="838200" progId="Equation.DSMT4">
                  <p:embed/>
                </p:oleObj>
              </mc:Choice>
              <mc:Fallback>
                <p:oleObj name="" r:id="rId17" imgW="3276600" imgH="838200" progId="Equation.DSMT4">
                  <p:embed/>
                  <p:pic>
                    <p:nvPicPr>
                      <p:cNvPr id="0" name="图片 371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51275" y="4816475"/>
                        <a:ext cx="3724275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404" name="Object 20"/>
          <p:cNvGraphicFramePr/>
          <p:nvPr/>
        </p:nvGraphicFramePr>
        <p:xfrm>
          <a:off x="827088" y="5692775"/>
          <a:ext cx="31178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" name="" r:id="rId19" imgW="2743200" imgH="965200" progId="Equation.DSMT4">
                  <p:embed/>
                </p:oleObj>
              </mc:Choice>
              <mc:Fallback>
                <p:oleObj name="" r:id="rId19" imgW="2743200" imgH="965200" progId="Equation.DSMT4">
                  <p:embed/>
                  <p:pic>
                    <p:nvPicPr>
                      <p:cNvPr id="0" name="图片 371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5692775"/>
                        <a:ext cx="3117850" cy="1093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39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7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41" name="Line 2"/>
          <p:cNvSpPr/>
          <p:nvPr/>
        </p:nvSpPr>
        <p:spPr>
          <a:xfrm>
            <a:off x="2882900" y="5610225"/>
            <a:ext cx="0" cy="533400"/>
          </a:xfrm>
          <a:prstGeom prst="line">
            <a:avLst/>
          </a:prstGeom>
          <a:ln w="12700">
            <a:noFill/>
          </a:ln>
        </p:spPr>
      </p:sp>
      <p:sp>
        <p:nvSpPr>
          <p:cNvPr id="95242" name="Line 3"/>
          <p:cNvSpPr/>
          <p:nvPr/>
        </p:nvSpPr>
        <p:spPr>
          <a:xfrm>
            <a:off x="2882900" y="5610225"/>
            <a:ext cx="609600" cy="0"/>
          </a:xfrm>
          <a:prstGeom prst="line">
            <a:avLst/>
          </a:prstGeom>
          <a:ln w="12700">
            <a:noFill/>
          </a:ln>
        </p:spPr>
      </p:sp>
      <p:sp>
        <p:nvSpPr>
          <p:cNvPr id="95243" name="Line 4"/>
          <p:cNvSpPr/>
          <p:nvPr/>
        </p:nvSpPr>
        <p:spPr>
          <a:xfrm>
            <a:off x="3492500" y="5610225"/>
            <a:ext cx="2971800" cy="0"/>
          </a:xfrm>
          <a:prstGeom prst="line">
            <a:avLst/>
          </a:prstGeom>
          <a:ln w="12700">
            <a:noFill/>
          </a:ln>
        </p:spPr>
      </p:sp>
      <p:sp>
        <p:nvSpPr>
          <p:cNvPr id="95244" name="Line 5"/>
          <p:cNvSpPr/>
          <p:nvPr/>
        </p:nvSpPr>
        <p:spPr>
          <a:xfrm>
            <a:off x="2882900" y="2455863"/>
            <a:ext cx="0" cy="1574800"/>
          </a:xfrm>
          <a:prstGeom prst="line">
            <a:avLst/>
          </a:prstGeom>
          <a:ln w="12700">
            <a:noFill/>
          </a:ln>
        </p:spPr>
      </p:sp>
      <p:graphicFrame>
        <p:nvGraphicFramePr>
          <p:cNvPr id="529414" name="Object 6"/>
          <p:cNvGraphicFramePr/>
          <p:nvPr/>
        </p:nvGraphicFramePr>
        <p:xfrm>
          <a:off x="1187450" y="4017963"/>
          <a:ext cx="57658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" name="" r:id="rId1" imgW="5014595" imgH="393700" progId="Equation.DSMT4">
                  <p:embed/>
                </p:oleObj>
              </mc:Choice>
              <mc:Fallback>
                <p:oleObj name="" r:id="rId1" imgW="5014595" imgH="393700" progId="Equation.DSMT4">
                  <p:embed/>
                  <p:pic>
                    <p:nvPicPr>
                      <p:cNvPr id="0" name="图片 371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7450" y="4017963"/>
                        <a:ext cx="5765800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15" name="Object 7"/>
          <p:cNvGraphicFramePr/>
          <p:nvPr/>
        </p:nvGraphicFramePr>
        <p:xfrm>
          <a:off x="1030288" y="4833938"/>
          <a:ext cx="605790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" name="" r:id="rId3" imgW="5267960" imgH="951865" progId="Equation.DSMT4">
                  <p:embed/>
                </p:oleObj>
              </mc:Choice>
              <mc:Fallback>
                <p:oleObj name="" r:id="rId3" imgW="5267960" imgH="951865" progId="Equation.DSMT4">
                  <p:embed/>
                  <p:pic>
                    <p:nvPicPr>
                      <p:cNvPr id="0" name="图片 372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30288" y="4833938"/>
                        <a:ext cx="6057900" cy="1093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5" name="Rectangle 9"/>
          <p:cNvSpPr/>
          <p:nvPr/>
        </p:nvSpPr>
        <p:spPr>
          <a:xfrm>
            <a:off x="547688" y="774700"/>
            <a:ext cx="25908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endParaRPr lang="en-US" altLang="zh-CN" sz="4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46" name="Text Box 10"/>
          <p:cNvSpPr txBox="1"/>
          <p:nvPr/>
        </p:nvSpPr>
        <p:spPr>
          <a:xfrm>
            <a:off x="1331913" y="788988"/>
            <a:ext cx="4489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将一枚硬币重复掷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次，以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5236" name="Object 11"/>
          <p:cNvGraphicFramePr/>
          <p:nvPr/>
        </p:nvGraphicFramePr>
        <p:xfrm>
          <a:off x="5778500" y="817563"/>
          <a:ext cx="10509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" name="" r:id="rId5" imgW="917575" imgH="369570" progId="Equation.DSMT4">
                  <p:embed/>
                </p:oleObj>
              </mc:Choice>
              <mc:Fallback>
                <p:oleObj name="" r:id="rId5" imgW="917575" imgH="369570" progId="Equation.DSMT4">
                  <p:embed/>
                  <p:pic>
                    <p:nvPicPr>
                      <p:cNvPr id="0" name="图片 372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78500" y="817563"/>
                        <a:ext cx="1050925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7" name="Text Box 12"/>
          <p:cNvSpPr txBox="1"/>
          <p:nvPr/>
        </p:nvSpPr>
        <p:spPr>
          <a:xfrm>
            <a:off x="395288" y="1412875"/>
            <a:ext cx="5184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正面向上和反面向上的次数，求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5237" name="Object 13"/>
          <p:cNvGraphicFramePr/>
          <p:nvPr/>
        </p:nvGraphicFramePr>
        <p:xfrm>
          <a:off x="5435600" y="1474788"/>
          <a:ext cx="10509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2" name="" r:id="rId7" imgW="917575" imgH="369570" progId="Equation.DSMT4">
                  <p:embed/>
                </p:oleObj>
              </mc:Choice>
              <mc:Fallback>
                <p:oleObj name="" r:id="rId7" imgW="917575" imgH="369570" progId="Equation.DSMT4">
                  <p:embed/>
                  <p:pic>
                    <p:nvPicPr>
                      <p:cNvPr id="0" name="图片 372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35600" y="1474788"/>
                        <a:ext cx="1050925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8" name="Text Box 14"/>
          <p:cNvSpPr txBox="1"/>
          <p:nvPr/>
        </p:nvSpPr>
        <p:spPr>
          <a:xfrm>
            <a:off x="6443663" y="1422400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的相关系数。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29424" name="Text Box 16"/>
          <p:cNvSpPr txBox="1"/>
          <p:nvPr/>
        </p:nvSpPr>
        <p:spPr>
          <a:xfrm>
            <a:off x="747713" y="230028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29425" name="Object 17"/>
          <p:cNvGraphicFramePr/>
          <p:nvPr/>
        </p:nvGraphicFramePr>
        <p:xfrm>
          <a:off x="3397250" y="2419350"/>
          <a:ext cx="37671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" name="" r:id="rId8" imgW="3311525" imgH="304800" progId="Equation.DSMT4">
                  <p:embed/>
                </p:oleObj>
              </mc:Choice>
              <mc:Fallback>
                <p:oleObj name="" r:id="rId8" imgW="3311525" imgH="304800" progId="Equation.DSMT4">
                  <p:embed/>
                  <p:pic>
                    <p:nvPicPr>
                      <p:cNvPr id="0" name="图片 3723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97250" y="2419350"/>
                        <a:ext cx="3767138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26" name="Object 18"/>
          <p:cNvGraphicFramePr/>
          <p:nvPr/>
        </p:nvGraphicFramePr>
        <p:xfrm>
          <a:off x="1449388" y="2362200"/>
          <a:ext cx="10509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" name="" r:id="rId10" imgW="917575" imgH="369570" progId="Equation.DSMT4">
                  <p:embed/>
                </p:oleObj>
              </mc:Choice>
              <mc:Fallback>
                <p:oleObj name="" r:id="rId10" imgW="917575" imgH="369570" progId="Equation.DSMT4">
                  <p:embed/>
                  <p:pic>
                    <p:nvPicPr>
                      <p:cNvPr id="0" name="图片 372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9388" y="2362200"/>
                        <a:ext cx="1050925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27" name="Text Box 19"/>
          <p:cNvSpPr txBox="1"/>
          <p:nvPr/>
        </p:nvSpPr>
        <p:spPr>
          <a:xfrm>
            <a:off x="2381250" y="22860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满足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29428" name="Text Box 20"/>
          <p:cNvSpPr txBox="1"/>
          <p:nvPr/>
        </p:nvSpPr>
        <p:spPr>
          <a:xfrm>
            <a:off x="687388" y="316865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故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29429" name="Object 21"/>
          <p:cNvGraphicFramePr/>
          <p:nvPr/>
        </p:nvGraphicFramePr>
        <p:xfrm>
          <a:off x="1525588" y="3262313"/>
          <a:ext cx="44958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" name="" r:id="rId11" imgW="3909695" imgH="393700" progId="Equation.DSMT4">
                  <p:embed/>
                </p:oleObj>
              </mc:Choice>
              <mc:Fallback>
                <p:oleObj name="" r:id="rId11" imgW="3909695" imgH="393700" progId="Equation.DSMT4">
                  <p:embed/>
                  <p:pic>
                    <p:nvPicPr>
                      <p:cNvPr id="0" name="图片 372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5588" y="3262313"/>
                        <a:ext cx="4495800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2" name="Rectangle 22"/>
          <p:cNvSpPr/>
          <p:nvPr/>
        </p:nvSpPr>
        <p:spPr>
          <a:xfrm>
            <a:off x="6804025" y="758825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分别表示</a:t>
            </a:r>
            <a:endParaRPr lang="zh-CN" altLang="en-US" sz="28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942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942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942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24" grpId="0" build="p"/>
      <p:bldP spid="529427" grpId="0" build="p"/>
      <p:bldP spid="529428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2959100" y="1668463"/>
            <a:ext cx="4827588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1" lang="zh-CN" altLang="en-US" sz="4800" b="1" kern="1200" cap="none" spc="0" normalizeH="0" baseline="0" noProof="0" dirty="0" smtClean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矩和协方差矩阵 </a:t>
            </a:r>
            <a:endParaRPr kumimoji="1" lang="zh-CN" altLang="en-US" sz="4800" b="1" kern="1200" cap="none" spc="0" normalizeH="0" baseline="0" noProof="0" dirty="0" smtClean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443038" y="830263"/>
            <a:ext cx="2057400" cy="762000"/>
          </a:xfrm>
        </p:spPr>
        <p:txBody>
          <a:bodyPr vert="horz" wrap="square" lIns="78145" tIns="39072" rIns="78145" bIns="39072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3C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第四节</a:t>
            </a:r>
            <a:endParaRPr kumimoji="0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00003C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25956" name="Text Box 5"/>
          <p:cNvSpPr txBox="1"/>
          <p:nvPr/>
        </p:nvSpPr>
        <p:spPr>
          <a:xfrm>
            <a:off x="2163763" y="3124200"/>
            <a:ext cx="507523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一、矩的定义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5957" name="Text Box 6"/>
          <p:cNvSpPr txBox="1"/>
          <p:nvPr/>
        </p:nvSpPr>
        <p:spPr>
          <a:xfrm>
            <a:off x="2192338" y="4159250"/>
            <a:ext cx="507523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3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二、协方差矩阵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79" name="Line 2"/>
          <p:cNvSpPr/>
          <p:nvPr/>
        </p:nvSpPr>
        <p:spPr>
          <a:xfrm>
            <a:off x="2805113" y="1981200"/>
            <a:ext cx="0" cy="533400"/>
          </a:xfrm>
          <a:prstGeom prst="line">
            <a:avLst/>
          </a:prstGeom>
          <a:ln w="12700">
            <a:noFill/>
          </a:ln>
        </p:spPr>
      </p:sp>
      <p:sp>
        <p:nvSpPr>
          <p:cNvPr id="96280" name="Line 3"/>
          <p:cNvSpPr/>
          <p:nvPr/>
        </p:nvSpPr>
        <p:spPr>
          <a:xfrm>
            <a:off x="2805113" y="1981200"/>
            <a:ext cx="609600" cy="0"/>
          </a:xfrm>
          <a:prstGeom prst="line">
            <a:avLst/>
          </a:prstGeom>
          <a:ln w="12700">
            <a:noFill/>
          </a:ln>
        </p:spPr>
      </p:sp>
      <p:sp>
        <p:nvSpPr>
          <p:cNvPr id="96281" name="Line 4"/>
          <p:cNvSpPr/>
          <p:nvPr/>
        </p:nvSpPr>
        <p:spPr>
          <a:xfrm>
            <a:off x="3414713" y="1981200"/>
            <a:ext cx="2971800" cy="0"/>
          </a:xfrm>
          <a:prstGeom prst="line">
            <a:avLst/>
          </a:prstGeom>
          <a:ln w="12700">
            <a:noFill/>
          </a:ln>
        </p:spPr>
      </p:sp>
      <p:sp>
        <p:nvSpPr>
          <p:cNvPr id="96282" name="Line 5"/>
          <p:cNvSpPr/>
          <p:nvPr/>
        </p:nvSpPr>
        <p:spPr>
          <a:xfrm>
            <a:off x="2805113" y="2514600"/>
            <a:ext cx="0" cy="1574800"/>
          </a:xfrm>
          <a:prstGeom prst="line">
            <a:avLst/>
          </a:prstGeom>
          <a:ln w="12700">
            <a:noFill/>
          </a:ln>
        </p:spPr>
      </p:sp>
      <p:grpSp>
        <p:nvGrpSpPr>
          <p:cNvPr id="96283" name="Group 6"/>
          <p:cNvGrpSpPr/>
          <p:nvPr/>
        </p:nvGrpSpPr>
        <p:grpSpPr>
          <a:xfrm>
            <a:off x="5005388" y="635000"/>
            <a:ext cx="3392487" cy="622300"/>
            <a:chOff x="3066" y="400"/>
            <a:chExt cx="2137" cy="392"/>
          </a:xfrm>
        </p:grpSpPr>
        <p:graphicFrame>
          <p:nvGraphicFramePr>
            <p:cNvPr id="96277" name="Object 7"/>
            <p:cNvGraphicFramePr/>
            <p:nvPr/>
          </p:nvGraphicFramePr>
          <p:xfrm>
            <a:off x="3366" y="412"/>
            <a:ext cx="749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" name="" r:id="rId1" imgW="460375" imgH="230505" progId="Equation.3">
                    <p:embed/>
                  </p:oleObj>
                </mc:Choice>
                <mc:Fallback>
                  <p:oleObj name="" r:id="rId1" imgW="460375" imgH="230505" progId="Equation.3">
                    <p:embed/>
                    <p:pic>
                      <p:nvPicPr>
                        <p:cNvPr id="0" name="图片 372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66" y="412"/>
                          <a:ext cx="749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8" name="Object 8"/>
            <p:cNvGraphicFramePr/>
            <p:nvPr/>
          </p:nvGraphicFramePr>
          <p:xfrm>
            <a:off x="4122" y="460"/>
            <a:ext cx="108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" name="" r:id="rId3" imgW="659765" imgH="203200" progId="Equation.3">
                    <p:embed/>
                  </p:oleObj>
                </mc:Choice>
                <mc:Fallback>
                  <p:oleObj name="" r:id="rId3" imgW="659765" imgH="203200" progId="Equation.3">
                    <p:embed/>
                    <p:pic>
                      <p:nvPicPr>
                        <p:cNvPr id="0" name="图片 372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2" y="460"/>
                          <a:ext cx="1081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311" name="Rectangle 9"/>
            <p:cNvSpPr/>
            <p:nvPr/>
          </p:nvSpPr>
          <p:spPr>
            <a:xfrm>
              <a:off x="3066" y="400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若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96284" name="Text Box 10"/>
          <p:cNvSpPr txBox="1"/>
          <p:nvPr/>
        </p:nvSpPr>
        <p:spPr>
          <a:xfrm>
            <a:off x="395288" y="1263650"/>
            <a:ext cx="26320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存在，称它为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96285" name="Group 11"/>
          <p:cNvGrpSpPr/>
          <p:nvPr/>
        </p:nvGrpSpPr>
        <p:grpSpPr>
          <a:xfrm>
            <a:off x="2936875" y="1257300"/>
            <a:ext cx="5803900" cy="623888"/>
            <a:chOff x="1763" y="792"/>
            <a:chExt cx="3656" cy="393"/>
          </a:xfrm>
        </p:grpSpPr>
        <p:graphicFrame>
          <p:nvGraphicFramePr>
            <p:cNvPr id="96274" name="Object 12"/>
            <p:cNvGraphicFramePr/>
            <p:nvPr/>
          </p:nvGraphicFramePr>
          <p:xfrm>
            <a:off x="1763" y="861"/>
            <a:ext cx="2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9" name="" r:id="rId5" imgW="177800" imgH="165100" progId="Equation.3">
                    <p:embed/>
                  </p:oleObj>
                </mc:Choice>
                <mc:Fallback>
                  <p:oleObj name="" r:id="rId5" imgW="177800" imgH="165100" progId="Equation.3">
                    <p:embed/>
                    <p:pic>
                      <p:nvPicPr>
                        <p:cNvPr id="0" name="图片 372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63" y="861"/>
                          <a:ext cx="292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5" name="Object 13"/>
            <p:cNvGraphicFramePr/>
            <p:nvPr/>
          </p:nvGraphicFramePr>
          <p:xfrm>
            <a:off x="2330" y="851"/>
            <a:ext cx="20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0" name="" r:id="rId7" imgW="127000" imgH="177165" progId="Equation.3">
                    <p:embed/>
                  </p:oleObj>
                </mc:Choice>
                <mc:Fallback>
                  <p:oleObj name="" r:id="rId7" imgW="127000" imgH="177165" progId="Equation.3">
                    <p:embed/>
                    <p:pic>
                      <p:nvPicPr>
                        <p:cNvPr id="0" name="图片 372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30" y="851"/>
                          <a:ext cx="208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308" name="Text Box 14"/>
            <p:cNvSpPr txBox="1"/>
            <p:nvPr/>
          </p:nvSpPr>
          <p:spPr>
            <a:xfrm>
              <a:off x="1977" y="792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309" name="Text Box 15"/>
            <p:cNvSpPr txBox="1"/>
            <p:nvPr/>
          </p:nvSpPr>
          <p:spPr>
            <a:xfrm>
              <a:off x="2485" y="803"/>
              <a:ext cx="19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阶原点矩，简称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310" name="Text Box 16"/>
            <p:cNvSpPr txBox="1"/>
            <p:nvPr/>
          </p:nvSpPr>
          <p:spPr>
            <a:xfrm>
              <a:off x="4532" y="820"/>
              <a:ext cx="88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solidFill>
                    <a:srgbClr val="FF33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阶矩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。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6276" name="Object 17"/>
            <p:cNvGraphicFramePr/>
            <p:nvPr/>
          </p:nvGraphicFramePr>
          <p:xfrm>
            <a:off x="4372" y="858"/>
            <a:ext cx="20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1" name="" r:id="rId9" imgW="127000" imgH="177165" progId="Equation.3">
                    <p:embed/>
                  </p:oleObj>
                </mc:Choice>
                <mc:Fallback>
                  <p:oleObj name="" r:id="rId9" imgW="127000" imgH="177165" progId="Equation.3">
                    <p:embed/>
                    <p:pic>
                      <p:nvPicPr>
                        <p:cNvPr id="0" name="图片 373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72" y="858"/>
                          <a:ext cx="208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/>
          <p:nvPr/>
        </p:nvGrpSpPr>
        <p:grpSpPr>
          <a:xfrm>
            <a:off x="449263" y="1858963"/>
            <a:ext cx="8666162" cy="1190625"/>
            <a:chOff x="196" y="1171"/>
            <a:chExt cx="5459" cy="750"/>
          </a:xfrm>
        </p:grpSpPr>
        <p:graphicFrame>
          <p:nvGraphicFramePr>
            <p:cNvPr id="96270" name="Object 19"/>
            <p:cNvGraphicFramePr/>
            <p:nvPr/>
          </p:nvGraphicFramePr>
          <p:xfrm>
            <a:off x="196" y="1616"/>
            <a:ext cx="20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2" name="" r:id="rId11" imgW="128905" imgH="180340" progId="Equation.3">
                    <p:embed/>
                  </p:oleObj>
                </mc:Choice>
                <mc:Fallback>
                  <p:oleObj name="" r:id="rId11" imgW="128905" imgH="180340" progId="Equation.3">
                    <p:embed/>
                    <p:pic>
                      <p:nvPicPr>
                        <p:cNvPr id="0" name="图片 373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6" y="1616"/>
                          <a:ext cx="208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1" name="Object 20"/>
            <p:cNvGraphicFramePr/>
            <p:nvPr/>
          </p:nvGraphicFramePr>
          <p:xfrm>
            <a:off x="652" y="1176"/>
            <a:ext cx="1785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3" name="" r:id="rId13" imgW="1095375" imgH="229235" progId="Equation.3">
                    <p:embed/>
                  </p:oleObj>
                </mc:Choice>
                <mc:Fallback>
                  <p:oleObj name="" r:id="rId13" imgW="1095375" imgH="229235" progId="Equation.3">
                    <p:embed/>
                    <p:pic>
                      <p:nvPicPr>
                        <p:cNvPr id="0" name="图片 3732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52" y="1176"/>
                          <a:ext cx="1785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2" name="Object 21"/>
            <p:cNvGraphicFramePr/>
            <p:nvPr/>
          </p:nvGraphicFramePr>
          <p:xfrm>
            <a:off x="2500" y="1238"/>
            <a:ext cx="108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5" name="" r:id="rId15" imgW="659765" imgH="203200" progId="Equation.3">
                    <p:embed/>
                  </p:oleObj>
                </mc:Choice>
                <mc:Fallback>
                  <p:oleObj name="" r:id="rId15" imgW="659765" imgH="203200" progId="Equation.3">
                    <p:embed/>
                    <p:pic>
                      <p:nvPicPr>
                        <p:cNvPr id="0" name="图片 373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00" y="1238"/>
                          <a:ext cx="1081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304" name="Text Box 22"/>
            <p:cNvSpPr txBox="1"/>
            <p:nvPr/>
          </p:nvSpPr>
          <p:spPr>
            <a:xfrm>
              <a:off x="336" y="1171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若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305" name="Text Box 23"/>
            <p:cNvSpPr txBox="1"/>
            <p:nvPr/>
          </p:nvSpPr>
          <p:spPr>
            <a:xfrm>
              <a:off x="3507" y="1207"/>
              <a:ext cx="16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存在，称它为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6273" name="Object 24"/>
            <p:cNvGraphicFramePr/>
            <p:nvPr/>
          </p:nvGraphicFramePr>
          <p:xfrm>
            <a:off x="5074" y="1284"/>
            <a:ext cx="2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4" name="" r:id="rId16" imgW="179705" imgH="167005" progId="Equation.3">
                    <p:embed/>
                  </p:oleObj>
                </mc:Choice>
                <mc:Fallback>
                  <p:oleObj name="" r:id="rId16" imgW="179705" imgH="167005" progId="Equation.3">
                    <p:embed/>
                    <p:pic>
                      <p:nvPicPr>
                        <p:cNvPr id="0" name="图片 3733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74" y="1284"/>
                          <a:ext cx="292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306" name="Text Box 25"/>
            <p:cNvSpPr txBox="1"/>
            <p:nvPr/>
          </p:nvSpPr>
          <p:spPr>
            <a:xfrm>
              <a:off x="5283" y="1221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307" name="Text Box 26"/>
            <p:cNvSpPr txBox="1"/>
            <p:nvPr/>
          </p:nvSpPr>
          <p:spPr>
            <a:xfrm>
              <a:off x="340" y="1556"/>
              <a:ext cx="140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solidFill>
                    <a:srgbClr val="FF33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阶中心矩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。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506413" y="3105150"/>
            <a:ext cx="8553450" cy="1252538"/>
            <a:chOff x="232" y="1956"/>
            <a:chExt cx="5388" cy="789"/>
          </a:xfrm>
        </p:grpSpPr>
        <p:graphicFrame>
          <p:nvGraphicFramePr>
            <p:cNvPr id="96265" name="Object 28"/>
            <p:cNvGraphicFramePr/>
            <p:nvPr/>
          </p:nvGraphicFramePr>
          <p:xfrm>
            <a:off x="232" y="2416"/>
            <a:ext cx="521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6" name="" r:id="rId18" imgW="319405" imgH="179070" progId="Equation.3">
                    <p:embed/>
                  </p:oleObj>
                </mc:Choice>
                <mc:Fallback>
                  <p:oleObj name="" r:id="rId18" imgW="319405" imgH="179070" progId="Equation.3">
                    <p:embed/>
                    <p:pic>
                      <p:nvPicPr>
                        <p:cNvPr id="0" name="图片 3735"/>
                        <p:cNvPicPr/>
                        <p:nvPr/>
                      </p:nvPicPr>
                      <p:blipFill>
                        <a:blip r:embed="rId19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2" y="2416"/>
                          <a:ext cx="521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99" name="Text Box 29"/>
            <p:cNvSpPr txBox="1"/>
            <p:nvPr/>
          </p:nvSpPr>
          <p:spPr>
            <a:xfrm>
              <a:off x="736" y="2380"/>
              <a:ext cx="140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solidFill>
                    <a:srgbClr val="FF33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阶混合矩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。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6266" name="Object 30"/>
            <p:cNvGraphicFramePr/>
            <p:nvPr/>
          </p:nvGraphicFramePr>
          <p:xfrm>
            <a:off x="652" y="1968"/>
            <a:ext cx="1039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0" name="" r:id="rId20" imgW="637540" imgH="229235" progId="Equation.3">
                    <p:embed/>
                  </p:oleObj>
                </mc:Choice>
                <mc:Fallback>
                  <p:oleObj name="" r:id="rId20" imgW="637540" imgH="229235" progId="Equation.3">
                    <p:embed/>
                    <p:pic>
                      <p:nvPicPr>
                        <p:cNvPr id="0" name="图片 3739"/>
                        <p:cNvPicPr/>
                        <p:nvPr/>
                      </p:nvPicPr>
                      <p:blipFill>
                        <a:blip r:embed="rId21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52" y="1968"/>
                          <a:ext cx="1039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7" name="Object 31"/>
            <p:cNvGraphicFramePr/>
            <p:nvPr/>
          </p:nvGraphicFramePr>
          <p:xfrm>
            <a:off x="1744" y="2016"/>
            <a:ext cx="124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9" name="" r:id="rId22" imgW="761365" imgH="203200" progId="Equation.3">
                    <p:embed/>
                  </p:oleObj>
                </mc:Choice>
                <mc:Fallback>
                  <p:oleObj name="" r:id="rId22" imgW="761365" imgH="203200" progId="Equation.3">
                    <p:embed/>
                    <p:pic>
                      <p:nvPicPr>
                        <p:cNvPr id="0" name="图片 3738"/>
                        <p:cNvPicPr/>
                        <p:nvPr/>
                      </p:nvPicPr>
                      <p:blipFill>
                        <a:blip r:embed="rId23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44" y="2016"/>
                          <a:ext cx="1247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8" name="Object 32"/>
            <p:cNvGraphicFramePr/>
            <p:nvPr/>
          </p:nvGraphicFramePr>
          <p:xfrm>
            <a:off x="4504" y="2040"/>
            <a:ext cx="2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7" name="" r:id="rId24" imgW="177800" imgH="165100" progId="Equation.3">
                    <p:embed/>
                  </p:oleObj>
                </mc:Choice>
                <mc:Fallback>
                  <p:oleObj name="" r:id="rId24" imgW="177800" imgH="165100" progId="Equation.3">
                    <p:embed/>
                    <p:pic>
                      <p:nvPicPr>
                        <p:cNvPr id="0" name="图片 373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04" y="2040"/>
                          <a:ext cx="292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9" name="Object 33"/>
            <p:cNvGraphicFramePr/>
            <p:nvPr/>
          </p:nvGraphicFramePr>
          <p:xfrm>
            <a:off x="5092" y="2040"/>
            <a:ext cx="22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8" name="" r:id="rId25" imgW="139700" imgH="165100" progId="Equation.3">
                    <p:embed/>
                  </p:oleObj>
                </mc:Choice>
                <mc:Fallback>
                  <p:oleObj name="" r:id="rId25" imgW="139700" imgH="165100" progId="Equation.3">
                    <p:embed/>
                    <p:pic>
                      <p:nvPicPr>
                        <p:cNvPr id="0" name="图片 3737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92" y="2040"/>
                          <a:ext cx="229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300" name="Text Box 34"/>
            <p:cNvSpPr txBox="1"/>
            <p:nvPr/>
          </p:nvSpPr>
          <p:spPr>
            <a:xfrm>
              <a:off x="328" y="1956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若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301" name="Text Box 35"/>
            <p:cNvSpPr txBox="1"/>
            <p:nvPr/>
          </p:nvSpPr>
          <p:spPr>
            <a:xfrm>
              <a:off x="2932" y="1956"/>
              <a:ext cx="16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存在，称它为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302" name="Text Box 36"/>
            <p:cNvSpPr txBox="1"/>
            <p:nvPr/>
          </p:nvSpPr>
          <p:spPr>
            <a:xfrm>
              <a:off x="4744" y="1956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和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303" name="Text Box 37"/>
            <p:cNvSpPr txBox="1"/>
            <p:nvPr/>
          </p:nvSpPr>
          <p:spPr>
            <a:xfrm>
              <a:off x="5248" y="1968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442913" y="4419600"/>
            <a:ext cx="8843962" cy="1265238"/>
            <a:chOff x="192" y="2784"/>
            <a:chExt cx="5571" cy="797"/>
          </a:xfrm>
        </p:grpSpPr>
        <p:graphicFrame>
          <p:nvGraphicFramePr>
            <p:cNvPr id="96260" name="Object 39"/>
            <p:cNvGraphicFramePr/>
            <p:nvPr/>
          </p:nvGraphicFramePr>
          <p:xfrm>
            <a:off x="3688" y="2832"/>
            <a:ext cx="124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1" name="" r:id="rId27" imgW="761365" imgH="203200" progId="Equation.3">
                    <p:embed/>
                  </p:oleObj>
                </mc:Choice>
                <mc:Fallback>
                  <p:oleObj name="" r:id="rId27" imgW="761365" imgH="203200" progId="Equation.3">
                    <p:embed/>
                    <p:pic>
                      <p:nvPicPr>
                        <p:cNvPr id="0" name="图片 3740"/>
                        <p:cNvPicPr/>
                        <p:nvPr/>
                      </p:nvPicPr>
                      <p:blipFill>
                        <a:blip r:embed="rId23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88" y="2832"/>
                          <a:ext cx="1247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1" name="Object 40"/>
            <p:cNvGraphicFramePr/>
            <p:nvPr/>
          </p:nvGraphicFramePr>
          <p:xfrm>
            <a:off x="664" y="2796"/>
            <a:ext cx="2987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2" name="" r:id="rId28" imgW="1830705" imgH="228600" progId="Equation.3">
                    <p:embed/>
                  </p:oleObj>
                </mc:Choice>
                <mc:Fallback>
                  <p:oleObj name="" r:id="rId28" imgW="1830705" imgH="228600" progId="Equation.3">
                    <p:embed/>
                    <p:pic>
                      <p:nvPicPr>
                        <p:cNvPr id="0" name="图片 3741"/>
                        <p:cNvPicPr/>
                        <p:nvPr/>
                      </p:nvPicPr>
                      <p:blipFill>
                        <a:blip r:embed="rId29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64" y="2796"/>
                          <a:ext cx="2987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93" name="Text Box 41"/>
            <p:cNvSpPr txBox="1"/>
            <p:nvPr/>
          </p:nvSpPr>
          <p:spPr>
            <a:xfrm>
              <a:off x="340" y="2784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若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294" name="Text Box 42"/>
            <p:cNvSpPr txBox="1"/>
            <p:nvPr/>
          </p:nvSpPr>
          <p:spPr>
            <a:xfrm>
              <a:off x="4876" y="2784"/>
              <a:ext cx="88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存在，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6262" name="Object 43"/>
            <p:cNvGraphicFramePr/>
            <p:nvPr/>
          </p:nvGraphicFramePr>
          <p:xfrm>
            <a:off x="1008" y="3288"/>
            <a:ext cx="2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3" name="" r:id="rId30" imgW="179705" imgH="167005" progId="Equation.3">
                    <p:embed/>
                  </p:oleObj>
                </mc:Choice>
                <mc:Fallback>
                  <p:oleObj name="" r:id="rId30" imgW="179705" imgH="167005" progId="Equation.3">
                    <p:embed/>
                    <p:pic>
                      <p:nvPicPr>
                        <p:cNvPr id="0" name="图片 3742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8" y="3288"/>
                          <a:ext cx="292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3" name="Object 44"/>
            <p:cNvGraphicFramePr/>
            <p:nvPr/>
          </p:nvGraphicFramePr>
          <p:xfrm>
            <a:off x="1596" y="3288"/>
            <a:ext cx="22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" name="" r:id="rId31" imgW="141605" imgH="167640" progId="Equation.3">
                    <p:embed/>
                  </p:oleObj>
                </mc:Choice>
                <mc:Fallback>
                  <p:oleObj name="" r:id="rId31" imgW="141605" imgH="167640" progId="Equation.3">
                    <p:embed/>
                    <p:pic>
                      <p:nvPicPr>
                        <p:cNvPr id="0" name="图片 3743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96" y="3288"/>
                          <a:ext cx="229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4" name="Object 45"/>
            <p:cNvGraphicFramePr/>
            <p:nvPr/>
          </p:nvGraphicFramePr>
          <p:xfrm>
            <a:off x="2088" y="3278"/>
            <a:ext cx="521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5" name="" r:id="rId33" imgW="319405" imgH="179070" progId="Equation.3">
                    <p:embed/>
                  </p:oleObj>
                </mc:Choice>
                <mc:Fallback>
                  <p:oleObj name="" r:id="rId33" imgW="319405" imgH="179070" progId="Equation.3">
                    <p:embed/>
                    <p:pic>
                      <p:nvPicPr>
                        <p:cNvPr id="0" name="图片 3744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8" y="3278"/>
                          <a:ext cx="521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95" name="Text Box 46"/>
            <p:cNvSpPr txBox="1"/>
            <p:nvPr/>
          </p:nvSpPr>
          <p:spPr>
            <a:xfrm>
              <a:off x="1248" y="3216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和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296" name="Text Box 47"/>
            <p:cNvSpPr txBox="1"/>
            <p:nvPr/>
          </p:nvSpPr>
          <p:spPr>
            <a:xfrm>
              <a:off x="1764" y="3216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297" name="Text Box 48"/>
            <p:cNvSpPr txBox="1"/>
            <p:nvPr/>
          </p:nvSpPr>
          <p:spPr>
            <a:xfrm>
              <a:off x="192" y="3216"/>
              <a:ext cx="88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称它为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298" name="Text Box 49"/>
            <p:cNvSpPr txBox="1"/>
            <p:nvPr/>
          </p:nvSpPr>
          <p:spPr>
            <a:xfrm>
              <a:off x="2568" y="3216"/>
              <a:ext cx="19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solidFill>
                    <a:srgbClr val="FF33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阶混合中心矩</a:t>
              </a:r>
              <a:r>
                <a:rPr lang="zh-CN" altLang="en-US" sz="32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。</a:t>
              </a:r>
              <a:endPara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96289" name="Group 50"/>
          <p:cNvGrpSpPr/>
          <p:nvPr/>
        </p:nvGrpSpPr>
        <p:grpSpPr>
          <a:xfrm>
            <a:off x="935038" y="609600"/>
            <a:ext cx="4298950" cy="584200"/>
            <a:chOff x="502" y="384"/>
            <a:chExt cx="2708" cy="368"/>
          </a:xfrm>
        </p:grpSpPr>
        <p:sp>
          <p:nvSpPr>
            <p:cNvPr id="96290" name="Text Box 51"/>
            <p:cNvSpPr txBox="1"/>
            <p:nvPr/>
          </p:nvSpPr>
          <p:spPr>
            <a:xfrm>
              <a:off x="1060" y="384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和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291" name="Text Box 52"/>
            <p:cNvSpPr txBox="1"/>
            <p:nvPr/>
          </p:nvSpPr>
          <p:spPr>
            <a:xfrm>
              <a:off x="1552" y="384"/>
              <a:ext cx="16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是随机变量，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6258" name="Object 53"/>
            <p:cNvGraphicFramePr/>
            <p:nvPr/>
          </p:nvGraphicFramePr>
          <p:xfrm>
            <a:off x="856" y="444"/>
            <a:ext cx="2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6" name="" r:id="rId35" imgW="177800" imgH="165100" progId="Equation.3">
                    <p:embed/>
                  </p:oleObj>
                </mc:Choice>
                <mc:Fallback>
                  <p:oleObj name="" r:id="rId35" imgW="177800" imgH="165100" progId="Equation.3">
                    <p:embed/>
                    <p:pic>
                      <p:nvPicPr>
                        <p:cNvPr id="0" name="图片 374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56" y="444"/>
                          <a:ext cx="292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59" name="Object 54"/>
            <p:cNvGraphicFramePr/>
            <p:nvPr/>
          </p:nvGraphicFramePr>
          <p:xfrm>
            <a:off x="1408" y="456"/>
            <a:ext cx="22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7" name="" r:id="rId36" imgW="139700" imgH="165100" progId="Equation.3">
                    <p:embed/>
                  </p:oleObj>
                </mc:Choice>
                <mc:Fallback>
                  <p:oleObj name="" r:id="rId36" imgW="139700" imgH="165100" progId="Equation.3">
                    <p:embed/>
                    <p:pic>
                      <p:nvPicPr>
                        <p:cNvPr id="0" name="图片 3746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08" y="456"/>
                          <a:ext cx="229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92" name="Text Box 55"/>
            <p:cNvSpPr txBox="1"/>
            <p:nvPr/>
          </p:nvSpPr>
          <p:spPr>
            <a:xfrm>
              <a:off x="502" y="387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设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1538" name="Rectangle 2"/>
          <p:cNvSpPr/>
          <p:nvPr/>
        </p:nvSpPr>
        <p:spPr>
          <a:xfrm>
            <a:off x="404813" y="2894013"/>
            <a:ext cx="35480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zh-CN" altLang="en-US" sz="28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设试开次数为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21539" name="Object 3"/>
          <p:cNvGraphicFramePr/>
          <p:nvPr/>
        </p:nvGraphicFramePr>
        <p:xfrm>
          <a:off x="1471613" y="4189413"/>
          <a:ext cx="21336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64565" imgH="431800" progId="Equation.3">
                  <p:embed/>
                </p:oleObj>
              </mc:Choice>
              <mc:Fallback>
                <p:oleObj name="" r:id="rId1" imgW="964565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1613" y="4189413"/>
                        <a:ext cx="2133600" cy="954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0" name="Object 4"/>
          <p:cNvGraphicFramePr/>
          <p:nvPr/>
        </p:nvGraphicFramePr>
        <p:xfrm>
          <a:off x="3681413" y="4203700"/>
          <a:ext cx="18542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812165" imgH="393700" progId="Equation.3">
                  <p:embed/>
                </p:oleObj>
              </mc:Choice>
              <mc:Fallback>
                <p:oleObj name="" r:id="rId3" imgW="812165" imgH="3937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81413" y="4203700"/>
                        <a:ext cx="1854200" cy="893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1" name="Object 5"/>
          <p:cNvGraphicFramePr/>
          <p:nvPr/>
        </p:nvGraphicFramePr>
        <p:xfrm>
          <a:off x="5634038" y="4217988"/>
          <a:ext cx="10715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460375" imgH="396240" progId="Equation.3">
                  <p:embed/>
                </p:oleObj>
              </mc:Choice>
              <mc:Fallback>
                <p:oleObj name="" r:id="rId5" imgW="460375" imgH="39624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34038" y="4217988"/>
                        <a:ext cx="1071562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2" name="Rectangle 6"/>
          <p:cNvSpPr/>
          <p:nvPr/>
        </p:nvSpPr>
        <p:spPr>
          <a:xfrm>
            <a:off x="404813" y="434181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于是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128" name="Group 7"/>
          <p:cNvGrpSpPr/>
          <p:nvPr/>
        </p:nvGrpSpPr>
        <p:grpSpPr>
          <a:xfrm>
            <a:off x="404813" y="684213"/>
            <a:ext cx="8382000" cy="3581400"/>
            <a:chOff x="192" y="144"/>
            <a:chExt cx="5280" cy="2256"/>
          </a:xfrm>
        </p:grpSpPr>
        <p:sp>
          <p:nvSpPr>
            <p:cNvPr id="5129" name="Text Box 8"/>
            <p:cNvSpPr txBox="1"/>
            <p:nvPr/>
          </p:nvSpPr>
          <p:spPr>
            <a:xfrm>
              <a:off x="192" y="144"/>
              <a:ext cx="5280" cy="13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0" hangingPunct="0">
                <a:lnSpc>
                  <a:spcPct val="120000"/>
                </a:lnSpc>
              </a:pP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     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某人的一串钥匙上有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sz="2800" b="1" i="1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把钥匙，其中只有一把能打开自己的家门，他随意地试用这串钥匙中的某一把去开门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. 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若每把钥匙试开一次后除去，求打开门时试开次数的数学期望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.</a:t>
              </a:r>
              <a:endPara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pic>
          <p:nvPicPr>
            <p:cNvPr id="5130" name="Picture 9" descr="PE01692_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80" y="1310"/>
              <a:ext cx="1296" cy="109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31" name="Rectangle 10"/>
            <p:cNvSpPr/>
            <p:nvPr/>
          </p:nvSpPr>
          <p:spPr>
            <a:xfrm>
              <a:off x="240" y="192"/>
              <a:ext cx="52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en-US" sz="2800" b="1" dirty="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800" b="1" dirty="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endParaRPr lang="en-US" altLang="zh-CN" sz="4400" b="1" dirty="0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21547" name="Object 11"/>
          <p:cNvGraphicFramePr/>
          <p:nvPr/>
        </p:nvGraphicFramePr>
        <p:xfrm>
          <a:off x="2224088" y="3321050"/>
          <a:ext cx="39576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8" imgW="1790065" imgH="393700" progId="Equation.DSMT4">
                  <p:embed/>
                </p:oleObj>
              </mc:Choice>
              <mc:Fallback>
                <p:oleObj name="" r:id="rId8" imgW="1790065" imgH="3937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24088" y="3321050"/>
                        <a:ext cx="3957637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154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/>
      <p:bldP spid="321542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7" name="Text Box 2"/>
          <p:cNvSpPr txBox="1"/>
          <p:nvPr/>
        </p:nvSpPr>
        <p:spPr>
          <a:xfrm>
            <a:off x="582613" y="509588"/>
            <a:ext cx="49545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协方差矩阵</a:t>
            </a:r>
            <a:endParaRPr lang="zh-CN" altLang="en-US" sz="32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2483" name="Rectangle 3"/>
          <p:cNvSpPr/>
          <p:nvPr/>
        </p:nvSpPr>
        <p:spPr>
          <a:xfrm>
            <a:off x="1298575" y="1373188"/>
            <a:ext cx="70596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/>
            <a:r>
              <a:rPr lang="zh-CN" altLang="en-US" sz="2800" b="1" dirty="0">
                <a:latin typeface="Times New Roman" panose="02020603050405020304" pitchFamily="18" charset="0"/>
              </a:rPr>
              <a:t>将二维随机变量（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）的四个二阶中心矩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32484" name="Object 4"/>
          <p:cNvGraphicFramePr/>
          <p:nvPr/>
        </p:nvGraphicFramePr>
        <p:xfrm>
          <a:off x="1476375" y="1949450"/>
          <a:ext cx="36639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" name="" r:id="rId1" imgW="1474470" imgH="228600" progId="Equation.3">
                  <p:embed/>
                </p:oleObj>
              </mc:Choice>
              <mc:Fallback>
                <p:oleObj name="" r:id="rId1" imgW="1474470" imgH="228600" progId="Equation.3">
                  <p:embed/>
                  <p:pic>
                    <p:nvPicPr>
                      <p:cNvPr id="0" name="图片 374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6375" y="1949450"/>
                        <a:ext cx="3663950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5" name="Object 5"/>
          <p:cNvGraphicFramePr/>
          <p:nvPr/>
        </p:nvGraphicFramePr>
        <p:xfrm>
          <a:off x="1477963" y="2559050"/>
          <a:ext cx="59213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" name="" r:id="rId3" imgW="2272030" imgH="215900" progId="Equation.3">
                  <p:embed/>
                </p:oleObj>
              </mc:Choice>
              <mc:Fallback>
                <p:oleObj name="" r:id="rId3" imgW="2272030" imgH="215900" progId="Equation.3">
                  <p:embed/>
                  <p:pic>
                    <p:nvPicPr>
                      <p:cNvPr id="0" name="图片 374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7963" y="2559050"/>
                        <a:ext cx="592137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486" name="Rectangle 6"/>
          <p:cNvSpPr/>
          <p:nvPr/>
        </p:nvSpPr>
        <p:spPr>
          <a:xfrm>
            <a:off x="582613" y="4659313"/>
            <a:ext cx="2803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sz="2800" b="1" dirty="0">
                <a:latin typeface="Times New Roman" panose="02020603050405020304" pitchFamily="18" charset="0"/>
              </a:rPr>
              <a:t>排成矩阵的形式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32487" name="Object 7"/>
          <p:cNvGraphicFramePr/>
          <p:nvPr/>
        </p:nvGraphicFramePr>
        <p:xfrm>
          <a:off x="1500188" y="3168650"/>
          <a:ext cx="57435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" name="" r:id="rId5" imgW="2272030" imgH="215900" progId="Equation.3">
                  <p:embed/>
                </p:oleObj>
              </mc:Choice>
              <mc:Fallback>
                <p:oleObj name="" r:id="rId5" imgW="2272030" imgH="215900" progId="Equation.3">
                  <p:embed/>
                  <p:pic>
                    <p:nvPicPr>
                      <p:cNvPr id="0" name="图片 374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00188" y="3168650"/>
                        <a:ext cx="5743575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8" name="Object 8"/>
          <p:cNvGraphicFramePr/>
          <p:nvPr/>
        </p:nvGraphicFramePr>
        <p:xfrm>
          <a:off x="1476375" y="3773488"/>
          <a:ext cx="3863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1" name="" r:id="rId7" imgW="1512570" imgH="228600" progId="Equation.3">
                  <p:embed/>
                </p:oleObj>
              </mc:Choice>
              <mc:Fallback>
                <p:oleObj name="" r:id="rId7" imgW="1512570" imgH="228600" progId="Equation.3">
                  <p:embed/>
                  <p:pic>
                    <p:nvPicPr>
                      <p:cNvPr id="0" name="图片 375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6375" y="3773488"/>
                        <a:ext cx="3863975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489" name="Rectangle 9"/>
          <p:cNvSpPr/>
          <p:nvPr/>
        </p:nvSpPr>
        <p:spPr>
          <a:xfrm>
            <a:off x="604838" y="5838825"/>
            <a:ext cx="57197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sz="2800" b="1" dirty="0">
                <a:latin typeface="Times New Roman" panose="02020603050405020304" pitchFamily="18" charset="0"/>
              </a:rPr>
              <a:t>称此矩阵为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）的协方差矩阵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32490" name="Object 10"/>
          <p:cNvGraphicFramePr/>
          <p:nvPr/>
        </p:nvGraphicFramePr>
        <p:xfrm>
          <a:off x="3732213" y="4397375"/>
          <a:ext cx="1754187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" name="" r:id="rId9" imgW="675005" imgH="483870" progId="Equation.3">
                  <p:embed/>
                </p:oleObj>
              </mc:Choice>
              <mc:Fallback>
                <p:oleObj name="" r:id="rId9" imgW="675005" imgH="483870" progId="Equation.3">
                  <p:embed/>
                  <p:pic>
                    <p:nvPicPr>
                      <p:cNvPr id="0" name="图片 375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66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32213" y="4397375"/>
                        <a:ext cx="1754187" cy="1255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/>
          <p:nvPr/>
        </p:nvGrpSpPr>
        <p:grpSpPr>
          <a:xfrm>
            <a:off x="6324600" y="3949700"/>
            <a:ext cx="1773238" cy="1600200"/>
            <a:chOff x="4176" y="2160"/>
            <a:chExt cx="1344" cy="1008"/>
          </a:xfrm>
        </p:grpSpPr>
        <p:sp>
          <p:nvSpPr>
            <p:cNvPr id="97292" name="AutoShape 12"/>
            <p:cNvSpPr/>
            <p:nvPr/>
          </p:nvSpPr>
          <p:spPr>
            <a:xfrm>
              <a:off x="4176" y="2160"/>
              <a:ext cx="1344" cy="1008"/>
            </a:xfrm>
            <a:prstGeom prst="wedgeRoundRectCallout">
              <a:avLst>
                <a:gd name="adj1" fmla="val -89287"/>
                <a:gd name="adj2" fmla="val 28375"/>
                <a:gd name="adj3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97293" name="Text Box 13"/>
            <p:cNvSpPr txBox="1"/>
            <p:nvPr/>
          </p:nvSpPr>
          <p:spPr>
            <a:xfrm>
              <a:off x="4187" y="2303"/>
              <a:ext cx="1222" cy="7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这是一个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对称矩阵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3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/>
      <p:bldP spid="532486" grpId="0"/>
      <p:bldP spid="532489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9" name="Text Box 2"/>
          <p:cNvSpPr txBox="1"/>
          <p:nvPr/>
        </p:nvSpPr>
        <p:spPr>
          <a:xfrm>
            <a:off x="539750" y="714375"/>
            <a:ext cx="8604250" cy="6048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类似定义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维随机变量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…,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的协方差矩阵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3507" name="Rectangle 3"/>
          <p:cNvSpPr/>
          <p:nvPr/>
        </p:nvSpPr>
        <p:spPr>
          <a:xfrm>
            <a:off x="466725" y="5954713"/>
            <a:ext cx="5903913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…,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协方差矩阵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544513" y="1527175"/>
            <a:ext cx="6965950" cy="2282825"/>
            <a:chOff x="298" y="994"/>
            <a:chExt cx="4388" cy="1438"/>
          </a:xfrm>
        </p:grpSpPr>
        <p:sp>
          <p:nvSpPr>
            <p:cNvPr id="98317" name="Text Box 5"/>
            <p:cNvSpPr txBox="1"/>
            <p:nvPr/>
          </p:nvSpPr>
          <p:spPr>
            <a:xfrm>
              <a:off x="298" y="2105"/>
              <a:ext cx="15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</a:rPr>
                <a:t>都存在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8318" name="Rectangle 6"/>
            <p:cNvSpPr/>
            <p:nvPr/>
          </p:nvSpPr>
          <p:spPr>
            <a:xfrm>
              <a:off x="1882" y="1742"/>
              <a:ext cx="21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( </a:t>
              </a:r>
              <a:r>
                <a:rPr lang="en-US" altLang="zh-CN" sz="28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=1,2,…,</a:t>
              </a:r>
              <a:r>
                <a:rPr lang="en-US" altLang="zh-CN" sz="28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n )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98319" name="Group 7"/>
            <p:cNvGrpSpPr/>
            <p:nvPr/>
          </p:nvGrpSpPr>
          <p:grpSpPr>
            <a:xfrm>
              <a:off x="776" y="994"/>
              <a:ext cx="3910" cy="712"/>
              <a:chOff x="602" y="902"/>
              <a:chExt cx="3910" cy="712"/>
            </a:xfrm>
          </p:grpSpPr>
          <p:graphicFrame>
            <p:nvGraphicFramePr>
              <p:cNvPr id="98307" name="Object 8"/>
              <p:cNvGraphicFramePr/>
              <p:nvPr/>
            </p:nvGraphicFramePr>
            <p:xfrm>
              <a:off x="1056" y="912"/>
              <a:ext cx="1726" cy="3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5" name="" r:id="rId1" imgW="1129665" imgH="241300" progId="Equation.3">
                      <p:embed/>
                    </p:oleObj>
                  </mc:Choice>
                  <mc:Fallback>
                    <p:oleObj name="" r:id="rId1" imgW="1129665" imgH="241300" progId="Equation.3">
                      <p:embed/>
                      <p:pic>
                        <p:nvPicPr>
                          <p:cNvPr id="0" name="图片 3754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056" y="912"/>
                            <a:ext cx="1726" cy="3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8320" name="Rectangle 9"/>
              <p:cNvSpPr/>
              <p:nvPr/>
            </p:nvSpPr>
            <p:spPr>
              <a:xfrm>
                <a:off x="602" y="902"/>
                <a:ext cx="34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 eaLnBrk="0" hangingPunct="0"/>
                <a:r>
                  <a:rPr lang="zh-CN" altLang="en-US" sz="2800" b="1" dirty="0">
                    <a:latin typeface="Times New Roman" panose="02020603050405020304" pitchFamily="18" charset="0"/>
                  </a:rPr>
                  <a:t>若</a:t>
                </a:r>
                <a:endParaRPr lang="zh-CN" altLang="en-US" sz="2800" b="1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98308" name="Object 10"/>
              <p:cNvGraphicFramePr/>
              <p:nvPr/>
            </p:nvGraphicFramePr>
            <p:xfrm>
              <a:off x="1351" y="1248"/>
              <a:ext cx="3161" cy="3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4" name="" r:id="rId3" imgW="2070735" imgH="241300" progId="Equation.3">
                      <p:embed/>
                    </p:oleObj>
                  </mc:Choice>
                  <mc:Fallback>
                    <p:oleObj name="" r:id="rId3" imgW="2070735" imgH="241300" progId="Equation.3">
                      <p:embed/>
                      <p:pic>
                        <p:nvPicPr>
                          <p:cNvPr id="0" name="图片 3753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351" y="1248"/>
                            <a:ext cx="3161" cy="3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1"/>
          <p:cNvGrpSpPr/>
          <p:nvPr/>
        </p:nvGrpSpPr>
        <p:grpSpPr>
          <a:xfrm>
            <a:off x="1690688" y="2946400"/>
            <a:ext cx="4681537" cy="2835275"/>
            <a:chOff x="1020" y="1888"/>
            <a:chExt cx="2949" cy="1786"/>
          </a:xfrm>
        </p:grpSpPr>
        <p:grpSp>
          <p:nvGrpSpPr>
            <p:cNvPr id="98313" name="Group 12"/>
            <p:cNvGrpSpPr/>
            <p:nvPr/>
          </p:nvGrpSpPr>
          <p:grpSpPr>
            <a:xfrm>
              <a:off x="1665" y="1888"/>
              <a:ext cx="2304" cy="1786"/>
              <a:chOff x="816" y="1622"/>
              <a:chExt cx="2304" cy="1786"/>
            </a:xfrm>
          </p:grpSpPr>
          <p:graphicFrame>
            <p:nvGraphicFramePr>
              <p:cNvPr id="98306" name="Object 13"/>
              <p:cNvGraphicFramePr/>
              <p:nvPr/>
            </p:nvGraphicFramePr>
            <p:xfrm>
              <a:off x="816" y="2011"/>
              <a:ext cx="2304" cy="13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3" name="" r:id="rId5" imgW="1549400" imgH="939800" progId="Equation.3">
                      <p:embed/>
                    </p:oleObj>
                  </mc:Choice>
                  <mc:Fallback>
                    <p:oleObj name="" r:id="rId5" imgW="1549400" imgH="939800" progId="Equation.3">
                      <p:embed/>
                      <p:pic>
                        <p:nvPicPr>
                          <p:cNvPr id="0" name="图片 3752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16" y="2011"/>
                            <a:ext cx="2304" cy="13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8316" name="Rectangle 14"/>
              <p:cNvSpPr/>
              <p:nvPr/>
            </p:nvSpPr>
            <p:spPr>
              <a:xfrm>
                <a:off x="2007" y="1622"/>
                <a:ext cx="1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/>
                <a:endParaRPr lang="zh-CN" altLang="zh-CN" sz="28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8314" name="Rectangle 15"/>
            <p:cNvSpPr/>
            <p:nvPr/>
          </p:nvSpPr>
          <p:spPr>
            <a:xfrm>
              <a:off x="1020" y="2750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0" hangingPunct="0"/>
              <a:r>
                <a:rPr lang="zh-CN" altLang="en-US" sz="2800" b="1" dirty="0">
                  <a:latin typeface="Times New Roman" panose="02020603050405020304" pitchFamily="18" charset="0"/>
                </a:rPr>
                <a:t>矩阵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8315" name="Rectangle 16"/>
            <p:cNvSpPr/>
            <p:nvPr/>
          </p:nvSpPr>
          <p:spPr>
            <a:xfrm>
              <a:off x="1133" y="2105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0" hangingPunct="0"/>
              <a:r>
                <a:rPr lang="zh-CN" altLang="en-US" sz="2800" b="1" dirty="0">
                  <a:latin typeface="Times New Roman" panose="02020603050405020304" pitchFamily="18" charset="0"/>
                </a:rPr>
                <a:t>称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50" name="Group 2"/>
          <p:cNvGrpSpPr/>
          <p:nvPr/>
        </p:nvGrpSpPr>
        <p:grpSpPr>
          <a:xfrm>
            <a:off x="871538" y="1743075"/>
            <a:ext cx="3352800" cy="1209675"/>
            <a:chOff x="432" y="1680"/>
            <a:chExt cx="2112" cy="762"/>
          </a:xfrm>
        </p:grpSpPr>
        <p:graphicFrame>
          <p:nvGraphicFramePr>
            <p:cNvPr id="6149" name="Object 3"/>
            <p:cNvGraphicFramePr/>
            <p:nvPr/>
          </p:nvGraphicFramePr>
          <p:xfrm>
            <a:off x="528" y="1680"/>
            <a:ext cx="1968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" imgW="1180465" imgH="457200" progId="Equation.3">
                    <p:embed/>
                  </p:oleObj>
                </mc:Choice>
                <mc:Fallback>
                  <p:oleObj name="" r:id="rId1" imgW="1180465" imgH="4572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8" y="1680"/>
                          <a:ext cx="1968" cy="7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1" name="Line 4"/>
            <p:cNvSpPr/>
            <p:nvPr/>
          </p:nvSpPr>
          <p:spPr>
            <a:xfrm>
              <a:off x="432" y="2064"/>
              <a:ext cx="21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62" name="Line 5"/>
            <p:cNvSpPr/>
            <p:nvPr/>
          </p:nvSpPr>
          <p:spPr>
            <a:xfrm>
              <a:off x="960" y="1728"/>
              <a:ext cx="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151" name="Group 6"/>
          <p:cNvGrpSpPr/>
          <p:nvPr/>
        </p:nvGrpSpPr>
        <p:grpSpPr>
          <a:xfrm>
            <a:off x="4910138" y="1743075"/>
            <a:ext cx="3352800" cy="1104900"/>
            <a:chOff x="3024" y="912"/>
            <a:chExt cx="2112" cy="696"/>
          </a:xfrm>
        </p:grpSpPr>
        <p:graphicFrame>
          <p:nvGraphicFramePr>
            <p:cNvPr id="6148" name="Object 7"/>
            <p:cNvGraphicFramePr/>
            <p:nvPr/>
          </p:nvGraphicFramePr>
          <p:xfrm>
            <a:off x="3120" y="912"/>
            <a:ext cx="1872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3" imgW="1574165" imgH="584200" progId="Equation.DSMT4">
                    <p:embed/>
                  </p:oleObj>
                </mc:Choice>
                <mc:Fallback>
                  <p:oleObj name="" r:id="rId3" imgW="1574165" imgH="5842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20" y="912"/>
                          <a:ext cx="1872" cy="6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Line 8"/>
            <p:cNvSpPr/>
            <p:nvPr/>
          </p:nvSpPr>
          <p:spPr>
            <a:xfrm>
              <a:off x="3504" y="912"/>
              <a:ext cx="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60" name="Line 9"/>
            <p:cNvSpPr/>
            <p:nvPr/>
          </p:nvSpPr>
          <p:spPr>
            <a:xfrm>
              <a:off x="3024" y="1248"/>
              <a:ext cx="21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152" name="Rectangle 10"/>
          <p:cNvSpPr/>
          <p:nvPr/>
        </p:nvSpPr>
        <p:spPr>
          <a:xfrm>
            <a:off x="490538" y="523875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800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53" name="Text Box 11"/>
          <p:cNvSpPr txBox="1"/>
          <p:nvPr/>
        </p:nvSpPr>
        <p:spPr>
          <a:xfrm>
            <a:off x="1368425" y="563563"/>
            <a:ext cx="69707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甲乙两人射击，他们的射击水平由下表给出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54" name="Text Box 12"/>
          <p:cNvSpPr txBox="1"/>
          <p:nvPr/>
        </p:nvSpPr>
        <p:spPr>
          <a:xfrm>
            <a:off x="557213" y="2968625"/>
            <a:ext cx="48275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试问哪个人的射击水平较高？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2573" name="Rectangle 13"/>
          <p:cNvSpPr/>
          <p:nvPr/>
        </p:nvSpPr>
        <p:spPr>
          <a:xfrm>
            <a:off x="414338" y="3600450"/>
            <a:ext cx="48291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zh-CN" altLang="en-US" sz="28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甲乙的平均环数可求得：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2574" name="Text Box 14"/>
          <p:cNvSpPr txBox="1"/>
          <p:nvPr/>
        </p:nvSpPr>
        <p:spPr>
          <a:xfrm>
            <a:off x="458788" y="5553075"/>
            <a:ext cx="83994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因此，从平均环数上看，甲的射击水平要比乙的好。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22575" name="Object 15"/>
          <p:cNvGraphicFramePr/>
          <p:nvPr/>
        </p:nvGraphicFramePr>
        <p:xfrm>
          <a:off x="1201738" y="4322763"/>
          <a:ext cx="53514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2231390" imgH="177800" progId="Equation.DSMT4">
                  <p:embed/>
                </p:oleObj>
              </mc:Choice>
              <mc:Fallback>
                <p:oleObj name="" r:id="rId5" imgW="2231390" imgH="177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01738" y="4322763"/>
                        <a:ext cx="5351462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6" name="Object 16"/>
          <p:cNvGraphicFramePr/>
          <p:nvPr/>
        </p:nvGraphicFramePr>
        <p:xfrm>
          <a:off x="1230313" y="4948238"/>
          <a:ext cx="53228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2218690" imgH="177800" progId="Equation.DSMT4">
                  <p:embed/>
                </p:oleObj>
              </mc:Choice>
              <mc:Fallback>
                <p:oleObj name="" r:id="rId7" imgW="2218690" imgH="177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0313" y="4948238"/>
                        <a:ext cx="5322887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Text Box 17"/>
          <p:cNvSpPr txBox="1"/>
          <p:nvPr/>
        </p:nvSpPr>
        <p:spPr>
          <a:xfrm>
            <a:off x="1081088" y="1157288"/>
            <a:ext cx="29194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甲击中的环数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58" name="Text Box 18"/>
          <p:cNvSpPr txBox="1"/>
          <p:nvPr/>
        </p:nvSpPr>
        <p:spPr>
          <a:xfrm>
            <a:off x="4681538" y="1157288"/>
            <a:ext cx="28987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乙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击中的环数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257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3" grpId="0"/>
      <p:bldP spid="32257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4" name="Text Box 2"/>
          <p:cNvSpPr txBox="1"/>
          <p:nvPr/>
        </p:nvSpPr>
        <p:spPr>
          <a:xfrm>
            <a:off x="396875" y="688975"/>
            <a:ext cx="77755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、连续型随机变量的数学期望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26659" name="Rectangle 3"/>
          <p:cNvSpPr/>
          <p:nvPr/>
        </p:nvSpPr>
        <p:spPr>
          <a:xfrm>
            <a:off x="407988" y="1390650"/>
            <a:ext cx="8086725" cy="15541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 sz="32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是连续型随机变量，其密度函数为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),</a:t>
            </a:r>
            <a:r>
              <a:rPr lang="zh-CN" altLang="en-US" sz="2800" b="1" dirty="0">
                <a:latin typeface="Times New Roman" panose="02020603050405020304" pitchFamily="18" charset="0"/>
              </a:rPr>
              <a:t>在数轴上取很密的分点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</a:rPr>
              <a:t> &lt;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 …,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落在小区间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+1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的概率是</a:t>
            </a:r>
            <a:endParaRPr lang="zh-CN" altLang="en-US" sz="2800" b="1" baseline="-25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6660" name="Object 4"/>
          <p:cNvGraphicFramePr/>
          <p:nvPr/>
        </p:nvGraphicFramePr>
        <p:xfrm>
          <a:off x="1192213" y="3148013"/>
          <a:ext cx="20113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761365" imgH="355600" progId="Equation.3">
                  <p:embed/>
                </p:oleObj>
              </mc:Choice>
              <mc:Fallback>
                <p:oleObj name="" r:id="rId1" imgW="761365" imgH="355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92213" y="3148013"/>
                        <a:ext cx="2011362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1" name="Object 5"/>
          <p:cNvGraphicFramePr/>
          <p:nvPr/>
        </p:nvGraphicFramePr>
        <p:xfrm>
          <a:off x="788988" y="5278438"/>
          <a:ext cx="1905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723900" imgH="228600" progId="Equation.3">
                  <p:embed/>
                </p:oleObj>
              </mc:Choice>
              <mc:Fallback>
                <p:oleObj name="" r:id="rId3" imgW="723900" imgH="228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8988" y="5278438"/>
                        <a:ext cx="190500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6662" name="Picture 6" descr="ZHEN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150" y="3097213"/>
            <a:ext cx="3119438" cy="2511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6663" name="AutoShape 7"/>
          <p:cNvSpPr/>
          <p:nvPr/>
        </p:nvSpPr>
        <p:spPr>
          <a:xfrm>
            <a:off x="3132138" y="6021388"/>
            <a:ext cx="2286000" cy="554037"/>
          </a:xfrm>
          <a:prstGeom prst="wedgeRectCallout">
            <a:avLst>
              <a:gd name="adj1" fmla="val 59444"/>
              <a:gd name="adj2" fmla="val -20214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小区间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i+1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6562725" y="2998788"/>
            <a:ext cx="2473325" cy="1089025"/>
            <a:chOff x="4134" y="1979"/>
            <a:chExt cx="1558" cy="686"/>
          </a:xfrm>
        </p:grpSpPr>
        <p:sp>
          <p:nvSpPr>
            <p:cNvPr id="7179" name="AutoShape 9"/>
            <p:cNvSpPr/>
            <p:nvPr/>
          </p:nvSpPr>
          <p:spPr>
            <a:xfrm>
              <a:off x="4134" y="1979"/>
              <a:ext cx="1558" cy="686"/>
            </a:xfrm>
            <a:prstGeom prst="wedgeRoundRectCallout">
              <a:avLst>
                <a:gd name="adj1" fmla="val -88574"/>
                <a:gd name="adj2" fmla="val 94171"/>
                <a:gd name="adj3" fmla="val 16667"/>
              </a:avLst>
            </a:prstGeom>
            <a:solidFill>
              <a:schemeClr val="accent1">
                <a:alpha val="58823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阴影面积近似为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3" name="Object 10"/>
            <p:cNvGraphicFramePr/>
            <p:nvPr/>
          </p:nvGraphicFramePr>
          <p:xfrm>
            <a:off x="4238" y="2302"/>
            <a:ext cx="955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6" imgW="609600" imgH="228600" progId="Equation.DSMT4">
                    <p:embed/>
                  </p:oleObj>
                </mc:Choice>
                <mc:Fallback>
                  <p:oleObj name="" r:id="rId6" imgW="609600" imgH="228600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38" y="2302"/>
                          <a:ext cx="955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6667" name="Object 11"/>
          <p:cNvGraphicFramePr/>
          <p:nvPr/>
        </p:nvGraphicFramePr>
        <p:xfrm>
          <a:off x="827088" y="4340225"/>
          <a:ext cx="294957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8" imgW="1117600" imgH="228600" progId="Equation.3">
                  <p:embed/>
                </p:oleObj>
              </mc:Choice>
              <mc:Fallback>
                <p:oleObj name="" r:id="rId8" imgW="1117600" imgH="228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4340225"/>
                        <a:ext cx="2949575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/>
      <p:bldP spid="3266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82" name="Text Box 2"/>
          <p:cNvSpPr txBox="1"/>
          <p:nvPr/>
        </p:nvSpPr>
        <p:spPr>
          <a:xfrm>
            <a:off x="323850" y="661988"/>
            <a:ext cx="8153400" cy="1165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由于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+1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很接近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所以区间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+1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中的值可以用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来近似代替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7683" name="Object 3"/>
          <p:cNvGraphicFramePr/>
          <p:nvPr/>
        </p:nvGraphicFramePr>
        <p:xfrm>
          <a:off x="1627188" y="3740150"/>
          <a:ext cx="24130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913765" imgH="342900" progId="Equation.3">
                  <p:embed/>
                </p:oleObj>
              </mc:Choice>
              <mc:Fallback>
                <p:oleObj name="" r:id="rId1" imgW="913765" imgH="342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27188" y="3740150"/>
                        <a:ext cx="241300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4" name="Text Box 4"/>
          <p:cNvSpPr txBox="1"/>
          <p:nvPr/>
        </p:nvSpPr>
        <p:spPr>
          <a:xfrm>
            <a:off x="255588" y="480695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这正是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7685" name="Object 5"/>
          <p:cNvGraphicFramePr/>
          <p:nvPr/>
        </p:nvGraphicFramePr>
        <p:xfrm>
          <a:off x="1689100" y="4654550"/>
          <a:ext cx="21367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812165" imgH="330200" progId="Equation.3">
                  <p:embed/>
                </p:oleObj>
              </mc:Choice>
              <mc:Fallback>
                <p:oleObj name="" r:id="rId3" imgW="812165" imgH="330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89100" y="4654550"/>
                        <a:ext cx="2136775" cy="868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6" name="Text Box 6"/>
          <p:cNvSpPr txBox="1"/>
          <p:nvPr/>
        </p:nvSpPr>
        <p:spPr>
          <a:xfrm>
            <a:off x="250825" y="572135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的渐近和式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79388" y="1881188"/>
            <a:ext cx="7615237" cy="1128712"/>
            <a:chOff x="288" y="960"/>
            <a:chExt cx="4797" cy="711"/>
          </a:xfrm>
        </p:grpSpPr>
        <p:sp>
          <p:nvSpPr>
            <p:cNvPr id="8208" name="Text Box 8"/>
            <p:cNvSpPr txBox="1"/>
            <p:nvPr/>
          </p:nvSpPr>
          <p:spPr>
            <a:xfrm>
              <a:off x="288" y="1344"/>
              <a:ext cx="27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近似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8209" name="Group 9"/>
            <p:cNvGrpSpPr/>
            <p:nvPr/>
          </p:nvGrpSpPr>
          <p:grpSpPr>
            <a:xfrm>
              <a:off x="405" y="960"/>
              <a:ext cx="4680" cy="384"/>
              <a:chOff x="405" y="960"/>
              <a:chExt cx="4680" cy="384"/>
            </a:xfrm>
          </p:grpSpPr>
          <p:graphicFrame>
            <p:nvGraphicFramePr>
              <p:cNvPr id="8197" name="Object 10"/>
              <p:cNvGraphicFramePr/>
              <p:nvPr/>
            </p:nvGraphicFramePr>
            <p:xfrm>
              <a:off x="2060" y="967"/>
              <a:ext cx="1012" cy="3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" name="" r:id="rId5" imgW="609600" imgH="228600" progId="Equation.3">
                      <p:embed/>
                    </p:oleObj>
                  </mc:Choice>
                  <mc:Fallback>
                    <p:oleObj name="" r:id="rId5" imgW="609600" imgH="228600" progId="Equation.3">
                      <p:embed/>
                      <p:pic>
                        <p:nvPicPr>
                          <p:cNvPr id="0" name="图片 3089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060" y="967"/>
                            <a:ext cx="1012" cy="3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10" name="Rectangle 11"/>
              <p:cNvSpPr/>
              <p:nvPr/>
            </p:nvSpPr>
            <p:spPr>
              <a:xfrm>
                <a:off x="405" y="986"/>
                <a:ext cx="161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/>
                <a:r>
                  <a:rPr lang="zh-CN" altLang="en-US" sz="2800" b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因此</a:t>
                </a:r>
                <a:r>
                  <a:rPr lang="en-US" altLang="zh-CN" sz="2800" b="1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zh-CN" altLang="en-US" sz="2800" b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与以概率</a:t>
                </a:r>
                <a:endPara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11" name="Rectangle 12"/>
              <p:cNvSpPr/>
              <p:nvPr/>
            </p:nvSpPr>
            <p:spPr>
              <a:xfrm>
                <a:off x="3102" y="960"/>
                <a:ext cx="1983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/>
                <a:r>
                  <a:rPr lang="zh-CN" altLang="en-US" sz="2800" b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取值</a:t>
                </a:r>
                <a:r>
                  <a:rPr lang="en-US" altLang="zh-CN" sz="3200" b="1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3200" b="1" i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zh-CN" altLang="en-US" sz="2800" b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的离散型</a:t>
                </a:r>
                <a:r>
                  <a:rPr lang="en-US" altLang="zh-CN" sz="3200" b="1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r.v</a:t>
                </a:r>
                <a:r>
                  <a:rPr lang="en-US" altLang="zh-CN" sz="3200" b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sz="3200" b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27693" name="Text Box 13"/>
          <p:cNvSpPr txBox="1"/>
          <p:nvPr/>
        </p:nvSpPr>
        <p:spPr>
          <a:xfrm>
            <a:off x="363538" y="2420938"/>
            <a:ext cx="43434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该离散型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r.v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的数学期望</a:t>
            </a:r>
            <a:r>
              <a:rPr lang="zh-CN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8203" name="Group 14"/>
          <p:cNvGrpSpPr/>
          <p:nvPr/>
        </p:nvGrpSpPr>
        <p:grpSpPr>
          <a:xfrm>
            <a:off x="3132138" y="2998788"/>
            <a:ext cx="5903912" cy="3576637"/>
            <a:chOff x="1973" y="1889"/>
            <a:chExt cx="3719" cy="2253"/>
          </a:xfrm>
        </p:grpSpPr>
        <p:pic>
          <p:nvPicPr>
            <p:cNvPr id="8204" name="Picture 15" descr="ZHEN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56" y="1951"/>
              <a:ext cx="1965" cy="158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05" name="AutoShape 16"/>
            <p:cNvSpPr/>
            <p:nvPr/>
          </p:nvSpPr>
          <p:spPr>
            <a:xfrm>
              <a:off x="1973" y="3793"/>
              <a:ext cx="1440" cy="349"/>
            </a:xfrm>
            <a:prstGeom prst="wedgeRectCallout">
              <a:avLst>
                <a:gd name="adj1" fmla="val 59444"/>
                <a:gd name="adj2" fmla="val -20214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小区间</a:t>
              </a: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i="1" baseline="-25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i="1" baseline="-25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i+1</a:t>
              </a: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8206" name="Group 17"/>
            <p:cNvGrpSpPr/>
            <p:nvPr/>
          </p:nvGrpSpPr>
          <p:grpSpPr>
            <a:xfrm>
              <a:off x="4134" y="1889"/>
              <a:ext cx="1558" cy="686"/>
              <a:chOff x="4134" y="1979"/>
              <a:chExt cx="1558" cy="686"/>
            </a:xfrm>
          </p:grpSpPr>
          <p:sp>
            <p:nvSpPr>
              <p:cNvPr id="8207" name="AutoShape 18"/>
              <p:cNvSpPr/>
              <p:nvPr/>
            </p:nvSpPr>
            <p:spPr>
              <a:xfrm>
                <a:off x="4134" y="1979"/>
                <a:ext cx="1558" cy="686"/>
              </a:xfrm>
              <a:prstGeom prst="wedgeRoundRectCallout">
                <a:avLst>
                  <a:gd name="adj1" fmla="val -88574"/>
                  <a:gd name="adj2" fmla="val 94171"/>
                  <a:gd name="adj3" fmla="val 16667"/>
                </a:avLst>
              </a:prstGeom>
              <a:solidFill>
                <a:schemeClr val="accent1">
                  <a:alpha val="58823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r>
                  <a:rPr lang="zh-CN" altLang="en-US" sz="2400" b="1" dirty="0">
                    <a:latin typeface="Times New Roman" panose="02020603050405020304" pitchFamily="18" charset="0"/>
                  </a:rPr>
                  <a:t>阴影面积近似为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8196" name="Object 19"/>
              <p:cNvGraphicFramePr/>
              <p:nvPr/>
            </p:nvGraphicFramePr>
            <p:xfrm>
              <a:off x="4238" y="2302"/>
              <a:ext cx="955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" r:id="rId8" imgW="609600" imgH="228600" progId="Equation.DSMT4">
                      <p:embed/>
                    </p:oleObj>
                  </mc:Choice>
                  <mc:Fallback>
                    <p:oleObj name="" r:id="rId8" imgW="609600" imgH="228600" progId="Equation.DSMT4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9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38" y="2302"/>
                            <a:ext cx="955" cy="3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2" grpId="0"/>
      <p:bldP spid="327684" grpId="0"/>
      <p:bldP spid="327686" grpId="0"/>
      <p:bldP spid="3276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0" name="Text Box 2"/>
          <p:cNvSpPr txBox="1"/>
          <p:nvPr/>
        </p:nvSpPr>
        <p:spPr>
          <a:xfrm>
            <a:off x="395288" y="765175"/>
            <a:ext cx="800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由此启发我们引进如下定义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28707" name="Text Box 3"/>
          <p:cNvSpPr txBox="1"/>
          <p:nvPr/>
        </p:nvSpPr>
        <p:spPr>
          <a:xfrm>
            <a:off x="420688" y="1368425"/>
            <a:ext cx="83820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是连续型随机变量，其密度函数为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),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如果积分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28708" name="Rectangle 4"/>
          <p:cNvSpPr/>
          <p:nvPr/>
        </p:nvSpPr>
        <p:spPr>
          <a:xfrm>
            <a:off x="519113" y="3300413"/>
            <a:ext cx="822960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绝对收敛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则称此积分值为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的数学期望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即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8709" name="Object 5"/>
          <p:cNvGraphicFramePr/>
          <p:nvPr/>
        </p:nvGraphicFramePr>
        <p:xfrm>
          <a:off x="1868488" y="4076700"/>
          <a:ext cx="36671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1332865" imgH="330200" progId="Equation.DSMT4">
                  <p:embed/>
                </p:oleObj>
              </mc:Choice>
              <mc:Fallback>
                <p:oleObj name="" r:id="rId1" imgW="1332865" imgH="3302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68488" y="4076700"/>
                        <a:ext cx="3667125" cy="906463"/>
                      </a:xfrm>
                      <a:prstGeom prst="rect">
                        <a:avLst/>
                      </a:prstGeom>
                      <a:solidFill>
                        <a:srgbClr val="D0F7DC"/>
                      </a:solidFill>
                      <a:ln w="9525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0" name="Text Box 6"/>
          <p:cNvSpPr txBox="1"/>
          <p:nvPr/>
        </p:nvSpPr>
        <p:spPr>
          <a:xfrm>
            <a:off x="344488" y="5133975"/>
            <a:ext cx="84582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请注意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连续型随机变量的数学期望是一个绝对收敛的积分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8711" name="Object 7"/>
          <p:cNvGraphicFramePr/>
          <p:nvPr/>
        </p:nvGraphicFramePr>
        <p:xfrm>
          <a:off x="2555875" y="2276475"/>
          <a:ext cx="23034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723900" imgH="330200" progId="Equation.DSMT4">
                  <p:embed/>
                </p:oleObj>
              </mc:Choice>
              <mc:Fallback>
                <p:oleObj name="" r:id="rId3" imgW="723900" imgH="330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2276475"/>
                        <a:ext cx="2303463" cy="105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/>
      <p:bldP spid="328708" grpId="0"/>
      <p:bldP spid="3287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9" name="Rectangle 2"/>
          <p:cNvSpPr>
            <a:spLocks noGrp="1"/>
          </p:cNvSpPr>
          <p:nvPr>
            <p:ph type="title"/>
          </p:nvPr>
        </p:nvSpPr>
        <p:spPr>
          <a:xfrm>
            <a:off x="533400" y="474663"/>
            <a:ext cx="838200" cy="609600"/>
          </a:xfrm>
          <a:ln/>
        </p:spPr>
        <p:txBody>
          <a:bodyPr vert="horz" wrap="square" lIns="78145" tIns="39072" rIns="78145" bIns="39072" anchor="ctr"/>
          <a:p>
            <a:pPr algn="l" eaLnBrk="1" hangingPunct="1"/>
            <a:r>
              <a:rPr lang="zh-CN" altLang="en-US" sz="28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en-US" altLang="zh-CN" dirty="0">
              <a:solidFill>
                <a:srgbClr val="3333FF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611188" y="547688"/>
            <a:ext cx="8208962" cy="1136650"/>
            <a:chOff x="385" y="345"/>
            <a:chExt cx="4899" cy="716"/>
          </a:xfrm>
        </p:grpSpPr>
        <p:sp>
          <p:nvSpPr>
            <p:cNvPr id="10255" name="Text Box 4"/>
            <p:cNvSpPr txBox="1"/>
            <p:nvPr/>
          </p:nvSpPr>
          <p:spPr>
            <a:xfrm>
              <a:off x="811" y="345"/>
              <a:ext cx="35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已知某电子元件的寿命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服从参数为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248" name="Object 5"/>
            <p:cNvGraphicFramePr/>
            <p:nvPr/>
          </p:nvGraphicFramePr>
          <p:xfrm>
            <a:off x="4324" y="395"/>
            <a:ext cx="960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" imgW="636905" imgH="178435" progId="Equation.3">
                    <p:embed/>
                  </p:oleObj>
                </mc:Choice>
                <mc:Fallback>
                  <p:oleObj name="" r:id="rId1" imgW="636905" imgH="178435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24" y="395"/>
                          <a:ext cx="960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6" name="Text Box 6"/>
            <p:cNvSpPr txBox="1"/>
            <p:nvPr/>
          </p:nvSpPr>
          <p:spPr>
            <a:xfrm>
              <a:off x="385" y="734"/>
              <a:ext cx="303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的指数分布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单位：小时）。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29735" name="Text Box 7"/>
          <p:cNvSpPr txBox="1"/>
          <p:nvPr/>
        </p:nvSpPr>
        <p:spPr>
          <a:xfrm>
            <a:off x="609600" y="1868488"/>
            <a:ext cx="61944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求这类电子元件的平均寿命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E(X)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9736" name="Text Box 8"/>
          <p:cNvSpPr txBox="1"/>
          <p:nvPr/>
        </p:nvSpPr>
        <p:spPr>
          <a:xfrm>
            <a:off x="603250" y="276066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29737" name="Object 9"/>
          <p:cNvGraphicFramePr/>
          <p:nvPr/>
        </p:nvGraphicFramePr>
        <p:xfrm>
          <a:off x="1538288" y="2532063"/>
          <a:ext cx="2957512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350010" imgH="483870" progId="Equation.3">
                  <p:embed/>
                </p:oleObj>
              </mc:Choice>
              <mc:Fallback>
                <p:oleObj name="" r:id="rId3" imgW="1350010" imgH="48387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38288" y="2532063"/>
                        <a:ext cx="2957512" cy="1062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8" name="Object 10"/>
          <p:cNvGraphicFramePr/>
          <p:nvPr/>
        </p:nvGraphicFramePr>
        <p:xfrm>
          <a:off x="685800" y="4513263"/>
          <a:ext cx="305117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1223010" imgH="331470" progId="Equation.3">
                  <p:embed/>
                </p:oleObj>
              </mc:Choice>
              <mc:Fallback>
                <p:oleObj name="" r:id="rId5" imgW="1223010" imgH="33147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4513263"/>
                        <a:ext cx="3051175" cy="827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9" name="Object 11"/>
          <p:cNvGraphicFramePr/>
          <p:nvPr/>
        </p:nvGraphicFramePr>
        <p:xfrm>
          <a:off x="3810000" y="4513263"/>
          <a:ext cx="24479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981075" imgH="331470" progId="Equation.3">
                  <p:embed/>
                </p:oleObj>
              </mc:Choice>
              <mc:Fallback>
                <p:oleObj name="" r:id="rId7" imgW="981075" imgH="33147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0" y="4513263"/>
                        <a:ext cx="2447925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40" name="Object 12"/>
          <p:cNvGraphicFramePr/>
          <p:nvPr/>
        </p:nvGraphicFramePr>
        <p:xfrm>
          <a:off x="6324600" y="4437063"/>
          <a:ext cx="6731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281305" imgH="396240" progId="Equation.3">
                  <p:embed/>
                </p:oleObj>
              </mc:Choice>
              <mc:Fallback>
                <p:oleObj name="" r:id="rId9" imgW="281305" imgH="39624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24600" y="4437063"/>
                        <a:ext cx="673100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41" name="Object 13"/>
          <p:cNvGraphicFramePr/>
          <p:nvPr/>
        </p:nvGraphicFramePr>
        <p:xfrm>
          <a:off x="639763" y="5626100"/>
          <a:ext cx="2073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1" imgW="866140" imgH="203835" progId="Equation.3">
                  <p:embed/>
                </p:oleObj>
              </mc:Choice>
              <mc:Fallback>
                <p:oleObj name="" r:id="rId11" imgW="866140" imgH="20383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9763" y="5626100"/>
                        <a:ext cx="207327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42" name="Object 14"/>
          <p:cNvGraphicFramePr/>
          <p:nvPr/>
        </p:nvGraphicFramePr>
        <p:xfrm>
          <a:off x="3200400" y="5576888"/>
          <a:ext cx="23780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3" imgW="992505" imgH="216535" progId="Equation.3">
                  <p:embed/>
                </p:oleObj>
              </mc:Choice>
              <mc:Fallback>
                <p:oleObj name="" r:id="rId13" imgW="992505" imgH="21653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5576888"/>
                        <a:ext cx="2378075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43" name="Text Box 15"/>
          <p:cNvSpPr txBox="1"/>
          <p:nvPr/>
        </p:nvSpPr>
        <p:spPr>
          <a:xfrm>
            <a:off x="5457825" y="5514975"/>
            <a:ext cx="17065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小时。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9744" name="Text Box 16"/>
          <p:cNvSpPr txBox="1"/>
          <p:nvPr/>
        </p:nvSpPr>
        <p:spPr>
          <a:xfrm>
            <a:off x="609600" y="3719513"/>
            <a:ext cx="19700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由定义可得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973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974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974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5" grpId="0"/>
      <p:bldP spid="329736" grpId="0" build="p"/>
      <p:bldP spid="329743" grpId="0" build="p"/>
      <p:bldP spid="32974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0674" name="Text Box 2"/>
          <p:cNvSpPr txBox="1"/>
          <p:nvPr/>
        </p:nvSpPr>
        <p:spPr>
          <a:xfrm>
            <a:off x="517525" y="641350"/>
            <a:ext cx="752951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不是所有的随机变量都有数学期望</a:t>
            </a:r>
            <a:endParaRPr lang="zh-CN" altLang="en-US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0675" name="Text Box 3"/>
          <p:cNvSpPr txBox="1"/>
          <p:nvPr/>
        </p:nvSpPr>
        <p:spPr>
          <a:xfrm>
            <a:off x="517525" y="1455738"/>
            <a:ext cx="7829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2" charset="-122"/>
              </a:rPr>
              <a:t>例如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：柯西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(Cauchy)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分布的密度函数为</a:t>
            </a:r>
            <a:endParaRPr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0676" name="Object 4"/>
          <p:cNvGraphicFramePr/>
          <p:nvPr/>
        </p:nvGraphicFramePr>
        <p:xfrm>
          <a:off x="1676400" y="2325688"/>
          <a:ext cx="5473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5473700" imgH="1028700" progId="Equation.3">
                  <p:embed/>
                </p:oleObj>
              </mc:Choice>
              <mc:Fallback>
                <p:oleObj name="" r:id="rId1" imgW="5473700" imgH="10287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2325688"/>
                        <a:ext cx="54737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517525" y="3544888"/>
            <a:ext cx="6750050" cy="1028700"/>
            <a:chOff x="326" y="2304"/>
            <a:chExt cx="4252" cy="648"/>
          </a:xfrm>
        </p:grpSpPr>
        <p:graphicFrame>
          <p:nvGraphicFramePr>
            <p:cNvPr id="11267" name="Object 6"/>
            <p:cNvGraphicFramePr/>
            <p:nvPr/>
          </p:nvGraphicFramePr>
          <p:xfrm>
            <a:off x="684" y="2304"/>
            <a:ext cx="3200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3" imgW="5080000" imgH="1028700" progId="Equation.3">
                    <p:embed/>
                  </p:oleObj>
                </mc:Choice>
                <mc:Fallback>
                  <p:oleObj name="" r:id="rId3" imgW="5080000" imgH="10287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84" y="2304"/>
                          <a:ext cx="3200" cy="6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3" name="Text Box 7"/>
            <p:cNvSpPr txBox="1"/>
            <p:nvPr/>
          </p:nvSpPr>
          <p:spPr>
            <a:xfrm>
              <a:off x="326" y="2362"/>
              <a:ext cx="40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但</a:t>
              </a:r>
              <a:endParaRPr lang="zh-CN" altLang="en-US" sz="36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74" name="Text Box 8"/>
            <p:cNvSpPr txBox="1"/>
            <p:nvPr/>
          </p:nvSpPr>
          <p:spPr>
            <a:xfrm>
              <a:off x="3886" y="2345"/>
              <a:ext cx="69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发散</a:t>
              </a:r>
              <a:endParaRPr lang="zh-CN" altLang="en-US" sz="36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40681" name="Text Box 9"/>
          <p:cNvSpPr txBox="1"/>
          <p:nvPr/>
        </p:nvSpPr>
        <p:spPr>
          <a:xfrm>
            <a:off x="517525" y="4732338"/>
            <a:ext cx="4451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它的数学期望不存在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!</a:t>
            </a:r>
            <a:endParaRPr lang="en-US" altLang="zh-CN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0682" name="AutoShape 10">
            <a:hlinkClick r:id="" action="ppaction://noaction"/>
          </p:cNvPr>
          <p:cNvSpPr/>
          <p:nvPr/>
        </p:nvSpPr>
        <p:spPr>
          <a:xfrm>
            <a:off x="7924800" y="2630488"/>
            <a:ext cx="381000" cy="381000"/>
          </a:xfrm>
          <a:prstGeom prst="actionButtonBlank">
            <a:avLst/>
          </a:prstGeom>
          <a:solidFill>
            <a:srgbClr val="4D4D4D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/>
      <p:bldP spid="540675" grpId="0"/>
      <p:bldP spid="540681" grpId="0"/>
      <p:bldP spid="5406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Text Box 2"/>
          <p:cNvSpPr txBox="1"/>
          <p:nvPr/>
        </p:nvSpPr>
        <p:spPr>
          <a:xfrm>
            <a:off x="323850" y="765175"/>
            <a:ext cx="8382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二、随机变量函数的数学期望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30755" name="Rectangle 3"/>
          <p:cNvSpPr/>
          <p:nvPr/>
        </p:nvSpPr>
        <p:spPr>
          <a:xfrm>
            <a:off x="695325" y="1633538"/>
            <a:ext cx="784860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1. 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问题的提出：</a:t>
            </a:r>
            <a:endParaRPr lang="zh-CN" altLang="en-US" sz="28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0756" name="Rectangle 4"/>
          <p:cNvSpPr/>
          <p:nvPr/>
        </p:nvSpPr>
        <p:spPr>
          <a:xfrm>
            <a:off x="323850" y="2205038"/>
            <a:ext cx="8640763" cy="156368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15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设已知随机变量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的分布，我们需要计算的不是</a:t>
            </a:r>
            <a:r>
              <a:rPr lang="en-US" altLang="zh-CN" sz="2800" b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的期望，而是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的某个函数的期望，比如说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的期望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</a:rPr>
              <a:t>那么应该如何计算呢？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30757" name="Rectangle 5"/>
          <p:cNvSpPr/>
          <p:nvPr/>
        </p:nvSpPr>
        <p:spPr>
          <a:xfrm>
            <a:off x="306388" y="3875088"/>
            <a:ext cx="8513762" cy="21431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一种方法是，因为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也是随机变量，故应有概率分布，它的分布可以由已知的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的分布求出来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一旦我们知道了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的分布，就可以按照期望的定义把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)]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计算出来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/>
      <p:bldP spid="330756" grpId="0"/>
      <p:bldP spid="3307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1778" name="Rectangle 2"/>
          <p:cNvSpPr/>
          <p:nvPr/>
        </p:nvSpPr>
        <p:spPr>
          <a:xfrm>
            <a:off x="395288" y="2520950"/>
            <a:ext cx="7993062" cy="12446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35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那么是否可以不先求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的分布而只根据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的分布求得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)]</a:t>
            </a:r>
            <a:r>
              <a:rPr lang="zh-CN" altLang="en-US" sz="2800" b="1" dirty="0">
                <a:latin typeface="Times New Roman" panose="02020603050405020304" pitchFamily="18" charset="0"/>
              </a:rPr>
              <a:t>呢？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31779" name="Rectangle 3"/>
          <p:cNvSpPr/>
          <p:nvPr/>
        </p:nvSpPr>
        <p:spPr>
          <a:xfrm>
            <a:off x="2960688" y="3933825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答案是肯定的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88" name="Rectangle 4"/>
          <p:cNvSpPr/>
          <p:nvPr/>
        </p:nvSpPr>
        <p:spPr>
          <a:xfrm>
            <a:off x="552450" y="1166813"/>
            <a:ext cx="7980363" cy="12446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35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使用这种方法必须先求出随机变量函数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的分布，一般是比较复杂的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/>
      <p:bldP spid="3317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9650" name="Text Box 2"/>
          <p:cNvSpPr txBox="1"/>
          <p:nvPr/>
        </p:nvSpPr>
        <p:spPr>
          <a:xfrm>
            <a:off x="763588" y="2287588"/>
            <a:ext cx="7162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9651" name="Text Box 3"/>
          <p:cNvSpPr txBox="1"/>
          <p:nvPr/>
        </p:nvSpPr>
        <p:spPr>
          <a:xfrm>
            <a:off x="611188" y="981075"/>
            <a:ext cx="8001000" cy="16303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在前面的课程中，我们讨论了随机变量及其分布，如果知道了随机变量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的概率分布，那么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的全部概率特征也就知道了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539652" name="Rectangle 4"/>
          <p:cNvSpPr/>
          <p:nvPr/>
        </p:nvSpPr>
        <p:spPr>
          <a:xfrm>
            <a:off x="687388" y="2917825"/>
            <a:ext cx="77724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然而，在实际问题中，概率分布一般是较难确定的</a:t>
            </a:r>
            <a:r>
              <a:rPr lang="en-US" altLang="zh-CN" sz="2800" b="1" dirty="0">
                <a:latin typeface="Times New Roman" panose="02020603050405020304" pitchFamily="18" charset="0"/>
              </a:rPr>
              <a:t>.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而在一些实际应用中，人们并不需要知道随机变量的一切概率性质，只要知道它的某些数字特征就够了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3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9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9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0" grpId="0"/>
      <p:bldP spid="539651" grpId="0"/>
      <p:bldP spid="5396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32802" name="Object 2"/>
          <p:cNvGraphicFramePr/>
          <p:nvPr/>
        </p:nvGraphicFramePr>
        <p:xfrm>
          <a:off x="1041400" y="4241800"/>
          <a:ext cx="1004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460375" imgH="230505" progId="Equation.3">
                  <p:embed/>
                </p:oleObj>
              </mc:Choice>
              <mc:Fallback>
                <p:oleObj name="" r:id="rId1" imgW="460375" imgH="23050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1400" y="4241800"/>
                        <a:ext cx="1004888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3" name="Object 3"/>
          <p:cNvGraphicFramePr/>
          <p:nvPr/>
        </p:nvGraphicFramePr>
        <p:xfrm>
          <a:off x="1041400" y="5265738"/>
          <a:ext cx="13970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635000" imgH="393700" progId="Equation.3">
                  <p:embed/>
                </p:oleObj>
              </mc:Choice>
              <mc:Fallback>
                <p:oleObj name="" r:id="rId3" imgW="635000" imgH="3937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1400" y="5265738"/>
                        <a:ext cx="1397000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04" name="Rectangle 4"/>
          <p:cNvSpPr/>
          <p:nvPr/>
        </p:nvSpPr>
        <p:spPr>
          <a:xfrm>
            <a:off x="508000" y="278765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32805" name="Object 5"/>
          <p:cNvGraphicFramePr/>
          <p:nvPr/>
        </p:nvGraphicFramePr>
        <p:xfrm>
          <a:off x="2032000" y="4089400"/>
          <a:ext cx="48609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2211070" imgH="393700" progId="Equation.3">
                  <p:embed/>
                </p:oleObj>
              </mc:Choice>
              <mc:Fallback>
                <p:oleObj name="" r:id="rId5" imgW="2211070" imgH="3937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32000" y="4089400"/>
                        <a:ext cx="4860925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6" name="Object 6"/>
          <p:cNvGraphicFramePr/>
          <p:nvPr/>
        </p:nvGraphicFramePr>
        <p:xfrm>
          <a:off x="2489200" y="5278438"/>
          <a:ext cx="63690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7" imgW="2894330" imgH="393700" progId="Equation.3">
                  <p:embed/>
                </p:oleObj>
              </mc:Choice>
              <mc:Fallback>
                <p:oleObj name="" r:id="rId7" imgW="2894330" imgH="3937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89200" y="5278438"/>
                        <a:ext cx="6369050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Rectangle 7"/>
          <p:cNvSpPr/>
          <p:nvPr/>
        </p:nvSpPr>
        <p:spPr>
          <a:xfrm>
            <a:off x="1270000" y="687388"/>
            <a:ext cx="3352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已知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的分布律为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2302" name="Group 8"/>
          <p:cNvGrpSpPr/>
          <p:nvPr/>
        </p:nvGrpSpPr>
        <p:grpSpPr>
          <a:xfrm>
            <a:off x="465138" y="1673225"/>
            <a:ext cx="5410200" cy="865188"/>
            <a:chOff x="528" y="816"/>
            <a:chExt cx="3408" cy="545"/>
          </a:xfrm>
        </p:grpSpPr>
        <p:sp>
          <p:nvSpPr>
            <p:cNvPr id="12315" name="Rectangle 9"/>
            <p:cNvSpPr/>
            <p:nvPr/>
          </p:nvSpPr>
          <p:spPr>
            <a:xfrm>
              <a:off x="528" y="960"/>
              <a:ext cx="34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求    及      的数学期望。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2298" name="Object 10"/>
            <p:cNvGraphicFramePr/>
            <p:nvPr/>
          </p:nvGraphicFramePr>
          <p:xfrm>
            <a:off x="864" y="984"/>
            <a:ext cx="33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9" imgW="243840" imgH="192405" progId="Equation.3">
                    <p:embed/>
                  </p:oleObj>
                </mc:Choice>
                <mc:Fallback>
                  <p:oleObj name="" r:id="rId9" imgW="243840" imgH="192405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64" y="984"/>
                          <a:ext cx="33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11"/>
            <p:cNvGraphicFramePr/>
            <p:nvPr/>
          </p:nvGraphicFramePr>
          <p:xfrm>
            <a:off x="1484" y="816"/>
            <a:ext cx="58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1" imgW="421640" imgH="396240" progId="Equation.3">
                    <p:embed/>
                  </p:oleObj>
                </mc:Choice>
                <mc:Fallback>
                  <p:oleObj name="" r:id="rId11" imgW="421640" imgH="39624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84" y="816"/>
                          <a:ext cx="580" cy="5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03" name="Group 12"/>
          <p:cNvGrpSpPr/>
          <p:nvPr/>
        </p:nvGrpSpPr>
        <p:grpSpPr>
          <a:xfrm>
            <a:off x="4394200" y="544513"/>
            <a:ext cx="4191000" cy="1209675"/>
            <a:chOff x="1488" y="822"/>
            <a:chExt cx="2640" cy="762"/>
          </a:xfrm>
        </p:grpSpPr>
        <p:graphicFrame>
          <p:nvGraphicFramePr>
            <p:cNvPr id="12296" name="Object 13"/>
            <p:cNvGraphicFramePr/>
            <p:nvPr/>
          </p:nvGraphicFramePr>
          <p:xfrm>
            <a:off x="1632" y="1219"/>
            <a:ext cx="28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3" imgW="205105" imgH="231140" progId="Equation.3">
                    <p:embed/>
                  </p:oleObj>
                </mc:Choice>
                <mc:Fallback>
                  <p:oleObj name="" r:id="rId13" imgW="205105" imgH="23114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2" y="1219"/>
                          <a:ext cx="281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14"/>
            <p:cNvGraphicFramePr/>
            <p:nvPr/>
          </p:nvGraphicFramePr>
          <p:xfrm>
            <a:off x="1632" y="912"/>
            <a:ext cx="229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5" imgW="179705" imgH="167005" progId="Equation.3">
                    <p:embed/>
                  </p:oleObj>
                </mc:Choice>
                <mc:Fallback>
                  <p:oleObj name="" r:id="rId15" imgW="179705" imgH="167005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2" y="912"/>
                          <a:ext cx="229" cy="2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1" name="Rectangle 15"/>
            <p:cNvSpPr/>
            <p:nvPr/>
          </p:nvSpPr>
          <p:spPr>
            <a:xfrm>
              <a:off x="1968" y="1206"/>
              <a:ext cx="2160" cy="37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800" b="1" dirty="0">
                  <a:latin typeface="Times New Roman" panose="02020603050405020304" pitchFamily="18" charset="0"/>
                </a:rPr>
                <a:t>  1/4  1/8  1/4  3/8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12" name="Rectangle 16"/>
            <p:cNvSpPr/>
            <p:nvPr/>
          </p:nvSpPr>
          <p:spPr>
            <a:xfrm>
              <a:off x="2023" y="822"/>
              <a:ext cx="2009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spcBef>
                  <a:spcPct val="2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-1    0     1     2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13" name="Line 17"/>
            <p:cNvSpPr/>
            <p:nvPr/>
          </p:nvSpPr>
          <p:spPr>
            <a:xfrm>
              <a:off x="1488" y="1190"/>
              <a:ext cx="24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4" name="Line 18"/>
            <p:cNvSpPr/>
            <p:nvPr/>
          </p:nvSpPr>
          <p:spPr>
            <a:xfrm>
              <a:off x="1968" y="822"/>
              <a:ext cx="0" cy="74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304" name="Rectangle 19"/>
          <p:cNvSpPr/>
          <p:nvPr/>
        </p:nvSpPr>
        <p:spPr>
          <a:xfrm>
            <a:off x="431800" y="687388"/>
            <a:ext cx="9906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endParaRPr lang="en-US" altLang="zh-CN" sz="4400" b="1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20"/>
          <p:cNvGrpSpPr/>
          <p:nvPr/>
        </p:nvGrpSpPr>
        <p:grpSpPr>
          <a:xfrm>
            <a:off x="1879600" y="2744788"/>
            <a:ext cx="4191000" cy="1209675"/>
            <a:chOff x="1152" y="1603"/>
            <a:chExt cx="2640" cy="762"/>
          </a:xfrm>
        </p:grpSpPr>
        <p:graphicFrame>
          <p:nvGraphicFramePr>
            <p:cNvPr id="12294" name="Object 21"/>
            <p:cNvGraphicFramePr/>
            <p:nvPr/>
          </p:nvGraphicFramePr>
          <p:xfrm>
            <a:off x="1212" y="1937"/>
            <a:ext cx="329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7" imgW="205105" imgH="231140" progId="Equation.DSMT4">
                    <p:embed/>
                  </p:oleObj>
                </mc:Choice>
                <mc:Fallback>
                  <p:oleObj name="" r:id="rId17" imgW="205105" imgH="231140" progId="Equation.DSMT4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12" y="1937"/>
                          <a:ext cx="329" cy="3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22"/>
            <p:cNvGraphicFramePr/>
            <p:nvPr/>
          </p:nvGraphicFramePr>
          <p:xfrm>
            <a:off x="1248" y="1706"/>
            <a:ext cx="299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8" imgW="460375" imgH="370840" progId="Equation.DSMT4">
                    <p:embed/>
                  </p:oleObj>
                </mc:Choice>
                <mc:Fallback>
                  <p:oleObj name="" r:id="rId18" imgW="460375" imgH="370840" progId="Equation.DSMT4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9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48" y="1706"/>
                          <a:ext cx="299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7" name="Rectangle 23"/>
            <p:cNvSpPr/>
            <p:nvPr/>
          </p:nvSpPr>
          <p:spPr>
            <a:xfrm>
              <a:off x="1632" y="1987"/>
              <a:ext cx="2160" cy="37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800" b="1" dirty="0">
                  <a:latin typeface="Times New Roman" panose="02020603050405020304" pitchFamily="18" charset="0"/>
                </a:rPr>
                <a:t>1/4  1/8  1/4  3/8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08" name="Rectangle 24"/>
            <p:cNvSpPr/>
            <p:nvPr/>
          </p:nvSpPr>
          <p:spPr>
            <a:xfrm>
              <a:off x="1687" y="1603"/>
              <a:ext cx="2009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spcBef>
                  <a:spcPct val="2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1    0     1     4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09" name="Line 25"/>
            <p:cNvSpPr/>
            <p:nvPr/>
          </p:nvSpPr>
          <p:spPr>
            <a:xfrm>
              <a:off x="1152" y="1971"/>
              <a:ext cx="24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0" name="Line 26"/>
            <p:cNvSpPr/>
            <p:nvPr/>
          </p:nvSpPr>
          <p:spPr>
            <a:xfrm>
              <a:off x="1632" y="1603"/>
              <a:ext cx="0" cy="74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32827" name="Text Box 27"/>
          <p:cNvSpPr txBox="1"/>
          <p:nvPr/>
        </p:nvSpPr>
        <p:spPr>
          <a:xfrm>
            <a:off x="203200" y="54117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同理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282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4" grpId="0" build="p"/>
      <p:bldP spid="33282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33" name="Text Box 9"/>
          <p:cNvSpPr txBox="1"/>
          <p:nvPr/>
        </p:nvSpPr>
        <p:spPr>
          <a:xfrm>
            <a:off x="368300" y="563563"/>
            <a:ext cx="16319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634" name="Object 10"/>
          <p:cNvGraphicFramePr/>
          <p:nvPr/>
        </p:nvGraphicFramePr>
        <p:xfrm>
          <a:off x="2012950" y="661988"/>
          <a:ext cx="15859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401445" imgH="394970" progId="Equation.DSMT4">
                  <p:embed/>
                </p:oleObj>
              </mc:Choice>
              <mc:Fallback>
                <p:oleObj name="" r:id="rId1" imgW="1401445" imgH="39497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12950" y="661988"/>
                        <a:ext cx="1585913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Text Box 11"/>
          <p:cNvSpPr txBox="1"/>
          <p:nvPr/>
        </p:nvSpPr>
        <p:spPr>
          <a:xfrm>
            <a:off x="3668713" y="576263"/>
            <a:ext cx="29781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为连续函数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36" name="Text Box 12"/>
          <p:cNvSpPr txBox="1"/>
          <p:nvPr/>
        </p:nvSpPr>
        <p:spPr>
          <a:xfrm>
            <a:off x="411163" y="1244600"/>
            <a:ext cx="62880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⑴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为离散型随机变量，其分布律为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2055813" y="1906588"/>
          <a:ext cx="49291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1894205" imgH="228600" progId="Equation.3">
                  <p:embed/>
                </p:oleObj>
              </mc:Choice>
              <mc:Fallback>
                <p:oleObj name="" r:id="rId3" imgW="1894205" imgH="228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5813" y="1906588"/>
                        <a:ext cx="4929187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/>
          <p:nvPr/>
        </p:nvGraphicFramePr>
        <p:xfrm>
          <a:off x="2046288" y="2517775"/>
          <a:ext cx="18351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1614170" imgH="915035" progId="Equation.DSMT4">
                  <p:embed/>
                </p:oleObj>
              </mc:Choice>
              <mc:Fallback>
                <p:oleObj name="" r:id="rId5" imgW="1614170" imgH="915035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46288" y="2517775"/>
                        <a:ext cx="1835150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Rectangle 15"/>
          <p:cNvSpPr/>
          <p:nvPr/>
        </p:nvSpPr>
        <p:spPr>
          <a:xfrm>
            <a:off x="820738" y="2693988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若级数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40" name="Rectangle 16"/>
          <p:cNvSpPr/>
          <p:nvPr/>
        </p:nvSpPr>
        <p:spPr>
          <a:xfrm>
            <a:off x="3814763" y="2736850"/>
            <a:ext cx="2662237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绝对收敛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41" name="Text Box 17"/>
          <p:cNvSpPr txBox="1"/>
          <p:nvPr/>
        </p:nvSpPr>
        <p:spPr>
          <a:xfrm>
            <a:off x="811213" y="3548063"/>
            <a:ext cx="5461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则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6642" name="Object 18"/>
          <p:cNvGraphicFramePr/>
          <p:nvPr/>
        </p:nvGraphicFramePr>
        <p:xfrm>
          <a:off x="1500188" y="3349625"/>
          <a:ext cx="49053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7" imgW="4318000" imgH="914400" progId="Equation.DSMT4">
                  <p:embed/>
                </p:oleObj>
              </mc:Choice>
              <mc:Fallback>
                <p:oleObj name="" r:id="rId7" imgW="4318000" imgH="9144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00188" y="3349625"/>
                        <a:ext cx="4905375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Text Box 19"/>
          <p:cNvSpPr txBox="1"/>
          <p:nvPr/>
        </p:nvSpPr>
        <p:spPr>
          <a:xfrm>
            <a:off x="409575" y="4321175"/>
            <a:ext cx="73564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⑵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为连续型随机变量，其概率密度为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),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790575" y="4962525"/>
            <a:ext cx="5334000" cy="681038"/>
            <a:chOff x="432" y="2978"/>
            <a:chExt cx="3360" cy="429"/>
          </a:xfrm>
        </p:grpSpPr>
        <p:sp>
          <p:nvSpPr>
            <p:cNvPr id="13329" name="Rectangle 21"/>
            <p:cNvSpPr/>
            <p:nvPr/>
          </p:nvSpPr>
          <p:spPr>
            <a:xfrm>
              <a:off x="432" y="3014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若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3330" name="Rectangle 22"/>
            <p:cNvSpPr/>
            <p:nvPr/>
          </p:nvSpPr>
          <p:spPr>
            <a:xfrm>
              <a:off x="2160" y="3014"/>
              <a:ext cx="16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r>
                <a:rPr lang="zh-CN" altLang="en-US" sz="28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绝对收敛</a:t>
              </a:r>
              <a:r>
                <a:rPr lang="en-US" altLang="zh-CN" sz="28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endPara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3319" name="Object 23"/>
            <p:cNvGraphicFramePr/>
            <p:nvPr/>
          </p:nvGraphicFramePr>
          <p:xfrm>
            <a:off x="774" y="2978"/>
            <a:ext cx="1396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9" imgW="2224405" imgH="686435" progId="Equation.DSMT4">
                    <p:embed/>
                  </p:oleObj>
                </mc:Choice>
                <mc:Fallback>
                  <p:oleObj name="" r:id="rId9" imgW="2224405" imgH="686435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74" y="2978"/>
                          <a:ext cx="1396" cy="4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48" name="Text Box 24"/>
          <p:cNvSpPr txBox="1"/>
          <p:nvPr/>
        </p:nvSpPr>
        <p:spPr>
          <a:xfrm>
            <a:off x="811213" y="5764213"/>
            <a:ext cx="5461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则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6649" name="Object 25"/>
          <p:cNvGraphicFramePr/>
          <p:nvPr/>
        </p:nvGraphicFramePr>
        <p:xfrm>
          <a:off x="1357313" y="5673725"/>
          <a:ext cx="54530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1" imgW="4927600" imgH="685800" progId="Equation.DSMT4">
                  <p:embed/>
                </p:oleObj>
              </mc:Choice>
              <mc:Fallback>
                <p:oleObj name="" r:id="rId11" imgW="4927600" imgH="6858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57313" y="5673725"/>
                        <a:ext cx="5453062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4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/>
      <p:bldP spid="26635" grpId="0"/>
      <p:bldP spid="26636" grpId="0"/>
      <p:bldP spid="26639" grpId="0"/>
      <p:bldP spid="26641" grpId="0"/>
      <p:bldP spid="26643" grpId="0"/>
      <p:bldP spid="266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8" name="Object 2"/>
          <p:cNvGraphicFramePr/>
          <p:nvPr/>
        </p:nvGraphicFramePr>
        <p:xfrm>
          <a:off x="569913" y="1290638"/>
          <a:ext cx="7931150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3594100" imgH="927100" progId="Equation.DSMT4">
                  <p:embed/>
                </p:oleObj>
              </mc:Choice>
              <mc:Fallback>
                <p:oleObj name="" r:id="rId1" imgW="3594100" imgH="9271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66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9913" y="1290638"/>
                        <a:ext cx="7931150" cy="203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51" name="Rectangle 3"/>
          <p:cNvSpPr/>
          <p:nvPr/>
        </p:nvSpPr>
        <p:spPr>
          <a:xfrm>
            <a:off x="466725" y="3644900"/>
            <a:ext cx="8208963" cy="18208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35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该公式的重要性在于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当我们求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)]</a:t>
            </a:r>
            <a:r>
              <a:rPr lang="zh-CN" altLang="zh-CN" sz="2800" b="1" dirty="0">
                <a:latin typeface="Times New Roman" panose="02020603050405020304" pitchFamily="18" charset="0"/>
              </a:rPr>
              <a:t>时,  不必知道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的分布，而只需知道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的分布就可以了</a:t>
            </a:r>
            <a:r>
              <a:rPr lang="en-US" altLang="zh-CN" sz="2800" b="1" dirty="0">
                <a:latin typeface="Times New Roman" panose="02020603050405020304" pitchFamily="18" charset="0"/>
              </a:rPr>
              <a:t>.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这给求随机变量函数的期望带来很大方便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35874" name="Rectangle 2"/>
          <p:cNvSpPr/>
          <p:nvPr/>
        </p:nvSpPr>
        <p:spPr>
          <a:xfrm>
            <a:off x="1219200" y="474663"/>
            <a:ext cx="7696200" cy="6254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>
              <a:lnSpc>
                <a:spcPct val="12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服从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(0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1)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分布，求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35875" name="Object 3"/>
          <p:cNvGraphicFramePr/>
          <p:nvPr/>
        </p:nvGraphicFramePr>
        <p:xfrm>
          <a:off x="2057400" y="1014413"/>
          <a:ext cx="26670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1070610" imgH="471805" progId="Equation.3">
                  <p:embed/>
                </p:oleObj>
              </mc:Choice>
              <mc:Fallback>
                <p:oleObj name="" r:id="rId1" imgW="1070610" imgH="47180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1014413"/>
                        <a:ext cx="2667000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6" name="Object 4"/>
          <p:cNvGraphicFramePr/>
          <p:nvPr/>
        </p:nvGraphicFramePr>
        <p:xfrm>
          <a:off x="609600" y="2157413"/>
          <a:ext cx="36576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1421765" imgH="482600" progId="Equation.3">
                  <p:embed/>
                </p:oleObj>
              </mc:Choice>
              <mc:Fallback>
                <p:oleObj name="" r:id="rId3" imgW="1421765" imgH="4826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2157413"/>
                        <a:ext cx="3657600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7" name="Object 5"/>
          <p:cNvGraphicFramePr/>
          <p:nvPr/>
        </p:nvGraphicFramePr>
        <p:xfrm>
          <a:off x="4267200" y="2157413"/>
          <a:ext cx="266700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989965" imgH="482600" progId="Equation.3">
                  <p:embed/>
                </p:oleObj>
              </mc:Choice>
              <mc:Fallback>
                <p:oleObj name="" r:id="rId5" imgW="989965" imgH="4826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67200" y="2157413"/>
                        <a:ext cx="2667000" cy="1173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8" name="Object 6"/>
          <p:cNvGraphicFramePr/>
          <p:nvPr/>
        </p:nvGraphicFramePr>
        <p:xfrm>
          <a:off x="1752600" y="3300413"/>
          <a:ext cx="2590800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977265" imgH="482600" progId="Equation.3">
                  <p:embed/>
                </p:oleObj>
              </mc:Choice>
              <mc:Fallback>
                <p:oleObj name="" r:id="rId7" imgW="977265" imgH="4826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3300413"/>
                        <a:ext cx="2590800" cy="1154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9" name="Object 7"/>
          <p:cNvGraphicFramePr/>
          <p:nvPr/>
        </p:nvGraphicFramePr>
        <p:xfrm>
          <a:off x="4410075" y="3633788"/>
          <a:ext cx="685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9" imgW="215900" imgH="165100" progId="Equation.3">
                  <p:embed/>
                </p:oleObj>
              </mc:Choice>
              <mc:Fallback>
                <p:oleObj name="" r:id="rId9" imgW="215900" imgH="1651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0075" y="3633788"/>
                        <a:ext cx="68580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Rectangle 8"/>
          <p:cNvSpPr/>
          <p:nvPr/>
        </p:nvSpPr>
        <p:spPr>
          <a:xfrm>
            <a:off x="457200" y="550863"/>
            <a:ext cx="838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endParaRPr lang="en-US" altLang="zh-CN" sz="4400" b="1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5881" name="Rectangle 9"/>
          <p:cNvSpPr/>
          <p:nvPr/>
        </p:nvSpPr>
        <p:spPr>
          <a:xfrm>
            <a:off x="533400" y="1319213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35882" name="Object 10"/>
          <p:cNvGraphicFramePr/>
          <p:nvPr/>
        </p:nvGraphicFramePr>
        <p:xfrm>
          <a:off x="627063" y="4291013"/>
          <a:ext cx="3733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1" imgW="1421765" imgH="482600" progId="Equation.3">
                  <p:embed/>
                </p:oleObj>
              </mc:Choice>
              <mc:Fallback>
                <p:oleObj name="" r:id="rId11" imgW="1421765" imgH="4826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7063" y="4291013"/>
                        <a:ext cx="37338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3" name="Object 11"/>
          <p:cNvGraphicFramePr/>
          <p:nvPr/>
        </p:nvGraphicFramePr>
        <p:xfrm>
          <a:off x="4437063" y="4672013"/>
          <a:ext cx="7302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3" imgW="240665" imgH="177800" progId="Equation.3">
                  <p:embed/>
                </p:oleObj>
              </mc:Choice>
              <mc:Fallback>
                <p:oleObj name="" r:id="rId13" imgW="240665" imgH="1778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37063" y="4672013"/>
                        <a:ext cx="730250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4" name="Object 12"/>
          <p:cNvGraphicFramePr/>
          <p:nvPr/>
        </p:nvGraphicFramePr>
        <p:xfrm>
          <a:off x="581025" y="5334000"/>
          <a:ext cx="38100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5" imgW="1421765" imgH="482600" progId="Equation.3">
                  <p:embed/>
                </p:oleObj>
              </mc:Choice>
              <mc:Fallback>
                <p:oleObj name="" r:id="rId15" imgW="1421765" imgH="4826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1025" y="5334000"/>
                        <a:ext cx="3810000" cy="1166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5" name="Object 13"/>
          <p:cNvGraphicFramePr/>
          <p:nvPr/>
        </p:nvGraphicFramePr>
        <p:xfrm>
          <a:off x="4432300" y="5851525"/>
          <a:ext cx="9207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7" imgW="609600" imgH="190500" progId="Equation.DSMT4">
                  <p:embed/>
                </p:oleObj>
              </mc:Choice>
              <mc:Fallback>
                <p:oleObj name="" r:id="rId17" imgW="609600" imgH="1905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32300" y="5851525"/>
                        <a:ext cx="920750" cy="28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6" name="Object 14"/>
          <p:cNvGraphicFramePr/>
          <p:nvPr/>
        </p:nvGraphicFramePr>
        <p:xfrm>
          <a:off x="5638800" y="1471613"/>
          <a:ext cx="2209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9" imgW="1068705" imgH="177800" progId="Equation.DSMT4">
                  <p:embed/>
                </p:oleObj>
              </mc:Choice>
              <mc:Fallback>
                <p:oleObj name="" r:id="rId19" imgW="1068705" imgH="1778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38800" y="1471613"/>
                        <a:ext cx="22098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7" name="Object 15"/>
          <p:cNvGraphicFramePr/>
          <p:nvPr/>
        </p:nvGraphicFramePr>
        <p:xfrm>
          <a:off x="5429250" y="5662613"/>
          <a:ext cx="685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21" imgW="227965" imgH="177800" progId="Equation.3">
                  <p:embed/>
                </p:oleObj>
              </mc:Choice>
              <mc:Fallback>
                <p:oleObj name="" r:id="rId21" imgW="227965" imgH="1778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29250" y="5662613"/>
                        <a:ext cx="6858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4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588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4" grpId="0" advAuto="1000" build="p"/>
      <p:bldP spid="33588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391" name="Group 2"/>
          <p:cNvGrpSpPr/>
          <p:nvPr/>
        </p:nvGrpSpPr>
        <p:grpSpPr>
          <a:xfrm>
            <a:off x="649288" y="590550"/>
            <a:ext cx="5422900" cy="2400300"/>
            <a:chOff x="144" y="192"/>
            <a:chExt cx="3360" cy="1504"/>
          </a:xfrm>
        </p:grpSpPr>
        <p:sp>
          <p:nvSpPr>
            <p:cNvPr id="16393" name="Rectangle 3"/>
            <p:cNvSpPr/>
            <p:nvPr/>
          </p:nvSpPr>
          <p:spPr>
            <a:xfrm>
              <a:off x="672" y="192"/>
              <a:ext cx="2832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>
                <a:lnSpc>
                  <a:spcPct val="125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设随机变量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的概率密度为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394" name="Rectangle 4"/>
            <p:cNvSpPr/>
            <p:nvPr/>
          </p:nvSpPr>
          <p:spPr>
            <a:xfrm>
              <a:off x="192" y="240"/>
              <a:ext cx="52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en-US" sz="2800" b="1" dirty="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800" b="1" dirty="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6</a:t>
              </a:r>
              <a:endParaRPr lang="en-US" altLang="zh-CN" sz="4400" b="1" dirty="0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5" name="Text Box 5"/>
            <p:cNvSpPr txBox="1"/>
            <p:nvPr/>
          </p:nvSpPr>
          <p:spPr>
            <a:xfrm>
              <a:off x="144" y="1304"/>
              <a:ext cx="1524" cy="3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5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求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E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( 1 /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。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6390" name="Object 6"/>
            <p:cNvGraphicFramePr/>
            <p:nvPr/>
          </p:nvGraphicFramePr>
          <p:xfrm>
            <a:off x="1230" y="608"/>
            <a:ext cx="2226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" imgW="3186430" imgH="1091565" progId="Equation.DSMT4">
                    <p:embed/>
                  </p:oleObj>
                </mc:Choice>
                <mc:Fallback>
                  <p:oleObj name="" r:id="rId1" imgW="3186430" imgH="1091565" progId="Equation.DSMT4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30" y="608"/>
                          <a:ext cx="2226" cy="6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6903" name="Rectangle 7"/>
          <p:cNvSpPr/>
          <p:nvPr/>
        </p:nvSpPr>
        <p:spPr>
          <a:xfrm>
            <a:off x="725488" y="3300413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36904" name="Object 8"/>
          <p:cNvGraphicFramePr/>
          <p:nvPr/>
        </p:nvGraphicFramePr>
        <p:xfrm>
          <a:off x="1868488" y="3181350"/>
          <a:ext cx="337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3048000" imgH="838200" progId="Equation.DSMT4">
                  <p:embed/>
                </p:oleObj>
              </mc:Choice>
              <mc:Fallback>
                <p:oleObj name="" r:id="rId3" imgW="3048000" imgH="8382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68488" y="3181350"/>
                        <a:ext cx="3378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5" name="Object 9"/>
          <p:cNvGraphicFramePr/>
          <p:nvPr/>
        </p:nvGraphicFramePr>
        <p:xfrm>
          <a:off x="2744788" y="4248150"/>
          <a:ext cx="25050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2260600" imgH="838200" progId="Equation.DSMT4">
                  <p:embed/>
                </p:oleObj>
              </mc:Choice>
              <mc:Fallback>
                <p:oleObj name="" r:id="rId5" imgW="2260600" imgH="8382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4788" y="4248150"/>
                        <a:ext cx="250507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6" name="Object 10"/>
          <p:cNvGraphicFramePr/>
          <p:nvPr/>
        </p:nvGraphicFramePr>
        <p:xfrm>
          <a:off x="4797425" y="5157788"/>
          <a:ext cx="9572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7" imgW="862965" imgH="913765" progId="Equation.DSMT4">
                  <p:embed/>
                </p:oleObj>
              </mc:Choice>
              <mc:Fallback>
                <p:oleObj name="" r:id="rId7" imgW="862965" imgH="913765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97425" y="5157788"/>
                        <a:ext cx="95726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7" name="Object 11"/>
          <p:cNvGraphicFramePr/>
          <p:nvPr/>
        </p:nvGraphicFramePr>
        <p:xfrm>
          <a:off x="2749550" y="5314950"/>
          <a:ext cx="18430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9" imgW="1663700" imgH="685800" progId="Equation.DSMT4">
                  <p:embed/>
                </p:oleObj>
              </mc:Choice>
              <mc:Fallback>
                <p:oleObj name="" r:id="rId9" imgW="1663700" imgH="6858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9550" y="5314950"/>
                        <a:ext cx="1843088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90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657225" y="530225"/>
            <a:ext cx="914400" cy="533400"/>
          </a:xfrm>
          <a:ln/>
        </p:spPr>
        <p:txBody>
          <a:bodyPr vert="horz" wrap="square" lIns="78145" tIns="39072" rIns="78145" bIns="39072" anchor="ctr"/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7.</a:t>
            </a:r>
            <a:endParaRPr lang="en-US" altLang="zh-CN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3" name="Text Box 3"/>
          <p:cNvSpPr txBox="1"/>
          <p:nvPr/>
        </p:nvSpPr>
        <p:spPr>
          <a:xfrm>
            <a:off x="1611313" y="565150"/>
            <a:ext cx="70326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设某公共汽车站于每小时的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分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50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分发车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24" name="Text Box 4"/>
          <p:cNvSpPr txBox="1"/>
          <p:nvPr/>
        </p:nvSpPr>
        <p:spPr>
          <a:xfrm>
            <a:off x="646113" y="1071563"/>
            <a:ext cx="77581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乘客在每小时内任一时刻到达车站是随机的。求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25" name="Text Box 5"/>
          <p:cNvSpPr txBox="1"/>
          <p:nvPr/>
        </p:nvSpPr>
        <p:spPr>
          <a:xfrm>
            <a:off x="620713" y="1571625"/>
            <a:ext cx="59547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乘客到达车站等车时间的数学期望。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26" name="Text Box 6"/>
          <p:cNvSpPr txBox="1"/>
          <p:nvPr/>
        </p:nvSpPr>
        <p:spPr>
          <a:xfrm>
            <a:off x="1268413" y="2174875"/>
            <a:ext cx="54229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为乘客到达车站的时刻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分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27" name="Text Box 7"/>
          <p:cNvSpPr txBox="1"/>
          <p:nvPr/>
        </p:nvSpPr>
        <p:spPr>
          <a:xfrm>
            <a:off x="1177925" y="4344988"/>
            <a:ext cx="41767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为乘客等车时间，则 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28" name="Object 8"/>
          <p:cNvGraphicFramePr/>
          <p:nvPr/>
        </p:nvGraphicFramePr>
        <p:xfrm>
          <a:off x="2000250" y="4816475"/>
          <a:ext cx="5646738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2286000" imgH="711200" progId="Equation.3">
                  <p:embed/>
                </p:oleObj>
              </mc:Choice>
              <mc:Fallback>
                <p:oleObj name="" r:id="rId1" imgW="2286000" imgH="7112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4001"/>
                      </a:blip>
                      <a:stretch>
                        <a:fillRect/>
                      </a:stretch>
                    </p:blipFill>
                    <p:spPr>
                      <a:xfrm>
                        <a:off x="2000250" y="4816475"/>
                        <a:ext cx="5646738" cy="175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/>
          <p:nvPr/>
        </p:nvGraphicFramePr>
        <p:xfrm>
          <a:off x="3494088" y="2714625"/>
          <a:ext cx="3698875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1497965" imgH="660400" progId="Equation.3">
                  <p:embed/>
                </p:oleObj>
              </mc:Choice>
              <mc:Fallback>
                <p:oleObj name="" r:id="rId3" imgW="1497965" imgH="6604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94088" y="2714625"/>
                        <a:ext cx="3698875" cy="163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10"/>
          <p:cNvSpPr txBox="1"/>
          <p:nvPr/>
        </p:nvSpPr>
        <p:spPr>
          <a:xfrm>
            <a:off x="611188" y="2168525"/>
            <a:ext cx="6651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31" name="Object 11"/>
          <p:cNvGraphicFramePr/>
          <p:nvPr/>
        </p:nvGraphicFramePr>
        <p:xfrm>
          <a:off x="6732588" y="2216150"/>
          <a:ext cx="19827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5" imgW="799465" imgH="203200" progId="Equation.DSMT4">
                  <p:embed/>
                </p:oleObj>
              </mc:Choice>
              <mc:Fallback>
                <p:oleObj name="" r:id="rId5" imgW="799465" imgH="2032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  <a:lum bright="-100000" contras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732588" y="2216150"/>
                        <a:ext cx="1982787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12"/>
          <p:cNvSpPr txBox="1"/>
          <p:nvPr/>
        </p:nvSpPr>
        <p:spPr>
          <a:xfrm>
            <a:off x="6240463" y="2190750"/>
            <a:ext cx="5461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33" name="Text Box 13"/>
          <p:cNvSpPr txBox="1"/>
          <p:nvPr/>
        </p:nvSpPr>
        <p:spPr>
          <a:xfrm>
            <a:off x="1204913" y="3192463"/>
            <a:ext cx="23479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其概率密度为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3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2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/>
      <p:bldP spid="30724" grpId="0" build="p"/>
      <p:bldP spid="30725" grpId="0" build="p"/>
      <p:bldP spid="30726" grpId="0" build="p"/>
      <p:bldP spid="30727" grpId="0" build="p"/>
      <p:bldP spid="30730" grpId="0" build="p"/>
      <p:bldP spid="30732" grpId="0" build="p"/>
      <p:bldP spid="3073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770" name="Object 2"/>
          <p:cNvGraphicFramePr/>
          <p:nvPr/>
        </p:nvGraphicFramePr>
        <p:xfrm>
          <a:off x="722313" y="2609850"/>
          <a:ext cx="24780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1002665" imgH="203200" progId="Equation.3">
                  <p:embed/>
                </p:oleObj>
              </mc:Choice>
              <mc:Fallback>
                <p:oleObj name="" r:id="rId1" imgW="1002665" imgH="2032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1999"/>
                      </a:blip>
                      <a:stretch>
                        <a:fillRect/>
                      </a:stretch>
                    </p:blipFill>
                    <p:spPr>
                      <a:xfrm>
                        <a:off x="722313" y="2609850"/>
                        <a:ext cx="2478087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/>
          <p:nvPr/>
        </p:nvGraphicFramePr>
        <p:xfrm>
          <a:off x="360363" y="4384675"/>
          <a:ext cx="326231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1320165" imgH="393700" progId="Equation.3">
                  <p:embed/>
                </p:oleObj>
              </mc:Choice>
              <mc:Fallback>
                <p:oleObj name="" r:id="rId3" imgW="1320165" imgH="3937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60363" y="4384675"/>
                        <a:ext cx="3262312" cy="973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/>
          <p:nvPr/>
        </p:nvGraphicFramePr>
        <p:xfrm>
          <a:off x="334963" y="3376613"/>
          <a:ext cx="297815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" imgW="1205865" imgH="393700" progId="Equation.3">
                  <p:embed/>
                </p:oleObj>
              </mc:Choice>
              <mc:Fallback>
                <p:oleObj name="" r:id="rId5" imgW="1205865" imgH="3937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34963" y="3376613"/>
                        <a:ext cx="2978150" cy="973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/>
          <p:nvPr/>
        </p:nvGraphicFramePr>
        <p:xfrm>
          <a:off x="3260725" y="3340100"/>
          <a:ext cx="57404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7" imgW="2322830" imgH="393700" progId="Equation.3">
                  <p:embed/>
                </p:oleObj>
              </mc:Choice>
              <mc:Fallback>
                <p:oleObj name="" r:id="rId7" imgW="2322830" imgH="3937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260725" y="3340100"/>
                        <a:ext cx="5740400" cy="973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/>
          <p:nvPr/>
        </p:nvGraphicFramePr>
        <p:xfrm>
          <a:off x="3363913" y="2368550"/>
          <a:ext cx="279082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9" imgW="1129665" imgH="381000" progId="Equation.3">
                  <p:embed/>
                </p:oleObj>
              </mc:Choice>
              <mc:Fallback>
                <p:oleObj name="" r:id="rId9" imgW="1129665" imgH="3810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363913" y="2368550"/>
                        <a:ext cx="2790825" cy="941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/>
          <p:nvPr/>
        </p:nvGraphicFramePr>
        <p:xfrm>
          <a:off x="1584325" y="568325"/>
          <a:ext cx="5646738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1" imgW="2286000" imgH="711200" progId="Equation.DSMT4">
                  <p:embed/>
                </p:oleObj>
              </mc:Choice>
              <mc:Fallback>
                <p:oleObj name="" r:id="rId11" imgW="2286000" imgH="7112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1"/>
                      </a:blip>
                      <a:stretch>
                        <a:fillRect/>
                      </a:stretch>
                    </p:blipFill>
                    <p:spPr>
                      <a:xfrm>
                        <a:off x="1584325" y="568325"/>
                        <a:ext cx="5646738" cy="175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8"/>
          <p:cNvSpPr txBox="1"/>
          <p:nvPr/>
        </p:nvSpPr>
        <p:spPr>
          <a:xfrm>
            <a:off x="646113" y="1130300"/>
            <a:ext cx="9064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已知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2777" name="Object 9"/>
          <p:cNvGraphicFramePr/>
          <p:nvPr/>
        </p:nvGraphicFramePr>
        <p:xfrm>
          <a:off x="3662363" y="4575175"/>
          <a:ext cx="18827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3" imgW="760730" imgH="215900" progId="Equation.3">
                  <p:embed/>
                </p:oleObj>
              </mc:Choice>
              <mc:Fallback>
                <p:oleObj name="" r:id="rId13" imgW="760730" imgH="2159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662363" y="4575175"/>
                        <a:ext cx="1882775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76" name="Text Box 2"/>
          <p:cNvSpPr txBox="1"/>
          <p:nvPr/>
        </p:nvSpPr>
        <p:spPr>
          <a:xfrm>
            <a:off x="373063" y="547688"/>
            <a:ext cx="8196262" cy="1095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上述定理还可以推广到两个或两个以上随机变量的函数的情况。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9971" name="Rectangle 3"/>
          <p:cNvSpPr/>
          <p:nvPr/>
        </p:nvSpPr>
        <p:spPr>
          <a:xfrm>
            <a:off x="360363" y="1790700"/>
            <a:ext cx="4648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en-US" altLang="zh-CN" sz="28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已知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的分布律为</a:t>
            </a:r>
            <a:r>
              <a:rPr lang="zh-CN" altLang="en-US" sz="28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4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824413" y="1708150"/>
            <a:ext cx="3429000" cy="2057400"/>
            <a:chOff x="1392" y="1248"/>
            <a:chExt cx="2160" cy="1296"/>
          </a:xfrm>
        </p:grpSpPr>
        <p:sp>
          <p:nvSpPr>
            <p:cNvPr id="19481" name="Line 5"/>
            <p:cNvSpPr/>
            <p:nvPr/>
          </p:nvSpPr>
          <p:spPr>
            <a:xfrm>
              <a:off x="1392" y="1680"/>
              <a:ext cx="2160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2" name="Line 6"/>
            <p:cNvSpPr/>
            <p:nvPr/>
          </p:nvSpPr>
          <p:spPr>
            <a:xfrm>
              <a:off x="1776" y="1248"/>
              <a:ext cx="0" cy="1296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3" name="Line 7"/>
            <p:cNvSpPr/>
            <p:nvPr/>
          </p:nvSpPr>
          <p:spPr>
            <a:xfrm flipH="1" flipV="1">
              <a:off x="1440" y="1344"/>
              <a:ext cx="336" cy="336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9463" name="Object 8"/>
            <p:cNvGraphicFramePr/>
            <p:nvPr/>
          </p:nvGraphicFramePr>
          <p:xfrm>
            <a:off x="1563" y="1298"/>
            <a:ext cx="168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1" imgW="345440" imgH="294005" progId="Equation.DSMT4">
                    <p:embed/>
                  </p:oleObj>
                </mc:Choice>
                <mc:Fallback>
                  <p:oleObj name="" r:id="rId1" imgW="345440" imgH="294005" progId="Equation.DSMT4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63" y="1298"/>
                          <a:ext cx="168" cy="1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4" name="Object 9"/>
            <p:cNvGraphicFramePr/>
            <p:nvPr/>
          </p:nvGraphicFramePr>
          <p:xfrm>
            <a:off x="1447" y="1496"/>
            <a:ext cx="124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3" imgW="255905" imgH="294005" progId="Equation.DSMT4">
                    <p:embed/>
                  </p:oleObj>
                </mc:Choice>
                <mc:Fallback>
                  <p:oleObj name="" r:id="rId3" imgW="255905" imgH="294005" progId="Equation.DSMT4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47" y="1496"/>
                          <a:ext cx="124" cy="1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10"/>
            <p:cNvGraphicFramePr/>
            <p:nvPr/>
          </p:nvGraphicFramePr>
          <p:xfrm>
            <a:off x="2012" y="1384"/>
            <a:ext cx="12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5" imgW="204470" imgH="319405" progId="Equation.DSMT4">
                    <p:embed/>
                  </p:oleObj>
                </mc:Choice>
                <mc:Fallback>
                  <p:oleObj name="" r:id="rId5" imgW="204470" imgH="319405" progId="Equation.DSMT4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12" y="1384"/>
                          <a:ext cx="129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11"/>
            <p:cNvGraphicFramePr/>
            <p:nvPr/>
          </p:nvGraphicFramePr>
          <p:xfrm>
            <a:off x="3151" y="1389"/>
            <a:ext cx="13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7" imgW="217170" imgH="306705" progId="Equation.DSMT4">
                    <p:embed/>
                  </p:oleObj>
                </mc:Choice>
                <mc:Fallback>
                  <p:oleObj name="" r:id="rId7" imgW="217170" imgH="306705" progId="Equation.DSMT4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51" y="1389"/>
                          <a:ext cx="138" cy="1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12"/>
            <p:cNvGraphicFramePr/>
            <p:nvPr/>
          </p:nvGraphicFramePr>
          <p:xfrm>
            <a:off x="2593" y="1389"/>
            <a:ext cx="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9" imgW="140970" imgH="306705" progId="Equation.DSMT4">
                    <p:embed/>
                  </p:oleObj>
                </mc:Choice>
                <mc:Fallback>
                  <p:oleObj name="" r:id="rId9" imgW="140970" imgH="306705" progId="Equation.DSMT4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93" y="1389"/>
                          <a:ext cx="88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13"/>
            <p:cNvGraphicFramePr/>
            <p:nvPr/>
          </p:nvGraphicFramePr>
          <p:xfrm>
            <a:off x="1537" y="2205"/>
            <a:ext cx="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11" imgW="140970" imgH="306705" progId="Equation.DSMT4">
                    <p:embed/>
                  </p:oleObj>
                </mc:Choice>
                <mc:Fallback>
                  <p:oleObj name="" r:id="rId11" imgW="140970" imgH="306705" progId="Equation.DSMT4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7" y="2205"/>
                          <a:ext cx="88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14"/>
            <p:cNvGraphicFramePr/>
            <p:nvPr/>
          </p:nvGraphicFramePr>
          <p:xfrm>
            <a:off x="1522" y="1868"/>
            <a:ext cx="129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12" imgW="204470" imgH="319405" progId="Equation.DSMT4">
                    <p:embed/>
                  </p:oleObj>
                </mc:Choice>
                <mc:Fallback>
                  <p:oleObj name="" r:id="rId12" imgW="204470" imgH="319405" progId="Equation.DSMT4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22" y="1868"/>
                          <a:ext cx="129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15"/>
            <p:cNvGraphicFramePr/>
            <p:nvPr/>
          </p:nvGraphicFramePr>
          <p:xfrm>
            <a:off x="3036" y="1863"/>
            <a:ext cx="411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13" imgW="650240" imgH="318770" progId="Equation.DSMT4">
                    <p:embed/>
                  </p:oleObj>
                </mc:Choice>
                <mc:Fallback>
                  <p:oleObj name="" r:id="rId13" imgW="650240" imgH="318770" progId="Equation.DSMT4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36" y="1863"/>
                          <a:ext cx="411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16"/>
            <p:cNvGraphicFramePr/>
            <p:nvPr/>
          </p:nvGraphicFramePr>
          <p:xfrm>
            <a:off x="2448" y="1863"/>
            <a:ext cx="411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15" imgW="650240" imgH="318770" progId="Equation.DSMT4">
                    <p:embed/>
                  </p:oleObj>
                </mc:Choice>
                <mc:Fallback>
                  <p:oleObj name="" r:id="rId15" imgW="650240" imgH="318770" progId="Equation.DSMT4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48" y="1863"/>
                          <a:ext cx="411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17"/>
            <p:cNvGraphicFramePr/>
            <p:nvPr/>
          </p:nvGraphicFramePr>
          <p:xfrm>
            <a:off x="1911" y="1863"/>
            <a:ext cx="28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17" imgW="447040" imgH="319405" progId="Equation.DSMT4">
                    <p:embed/>
                  </p:oleObj>
                </mc:Choice>
                <mc:Fallback>
                  <p:oleObj name="" r:id="rId17" imgW="447040" imgH="319405" progId="Equation.DSMT4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11" y="1863"/>
                          <a:ext cx="282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18"/>
            <p:cNvGraphicFramePr/>
            <p:nvPr/>
          </p:nvGraphicFramePr>
          <p:xfrm>
            <a:off x="1856" y="2208"/>
            <a:ext cx="411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19" imgW="650240" imgH="318770" progId="Equation.DSMT4">
                    <p:embed/>
                  </p:oleObj>
                </mc:Choice>
                <mc:Fallback>
                  <p:oleObj name="" r:id="rId19" imgW="650240" imgH="318770" progId="Equation.DSMT4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56" y="2208"/>
                          <a:ext cx="411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19"/>
            <p:cNvGraphicFramePr/>
            <p:nvPr/>
          </p:nvGraphicFramePr>
          <p:xfrm>
            <a:off x="2522" y="2208"/>
            <a:ext cx="29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20" imgW="473075" imgH="319405" progId="Equation.DSMT4">
                    <p:embed/>
                  </p:oleObj>
                </mc:Choice>
                <mc:Fallback>
                  <p:oleObj name="" r:id="rId20" imgW="473075" imgH="319405" progId="Equation.DSMT4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21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22" y="2208"/>
                          <a:ext cx="298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20"/>
            <p:cNvGraphicFramePr/>
            <p:nvPr/>
          </p:nvGraphicFramePr>
          <p:xfrm>
            <a:off x="3042" y="2208"/>
            <a:ext cx="411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22" imgW="650240" imgH="318770" progId="Equation.DSMT4">
                    <p:embed/>
                  </p:oleObj>
                </mc:Choice>
                <mc:Fallback>
                  <p:oleObj name="" r:id="rId22" imgW="650240" imgH="318770" progId="Equation.DSMT4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42" y="2208"/>
                          <a:ext cx="411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9989" name="Text Box 21"/>
          <p:cNvSpPr txBox="1"/>
          <p:nvPr/>
        </p:nvSpPr>
        <p:spPr>
          <a:xfrm>
            <a:off x="844550" y="3008313"/>
            <a:ext cx="541338" cy="625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2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39990" name="Object 22"/>
          <p:cNvGraphicFramePr/>
          <p:nvPr/>
        </p:nvGraphicFramePr>
        <p:xfrm>
          <a:off x="1368425" y="2973388"/>
          <a:ext cx="24447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23" imgW="2451100" imgH="825500" progId="Equation.DSMT4">
                  <p:embed/>
                </p:oleObj>
              </mc:Choice>
              <mc:Fallback>
                <p:oleObj name="" r:id="rId23" imgW="2451100" imgH="8255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68425" y="2973388"/>
                        <a:ext cx="2444750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91" name="Rectangle 23"/>
          <p:cNvSpPr/>
          <p:nvPr/>
        </p:nvSpPr>
        <p:spPr>
          <a:xfrm>
            <a:off x="458788" y="3786188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39992" name="Object 24"/>
          <p:cNvGraphicFramePr/>
          <p:nvPr/>
        </p:nvGraphicFramePr>
        <p:xfrm>
          <a:off x="576263" y="4197350"/>
          <a:ext cx="57642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25" imgW="5775960" imgH="989965" progId="Equation.DSMT4">
                  <p:embed/>
                </p:oleObj>
              </mc:Choice>
              <mc:Fallback>
                <p:oleObj name="" r:id="rId25" imgW="5775960" imgH="989965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6263" y="4197350"/>
                        <a:ext cx="5764212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93" name="Object 25"/>
          <p:cNvGraphicFramePr/>
          <p:nvPr/>
        </p:nvGraphicFramePr>
        <p:xfrm>
          <a:off x="293688" y="5205413"/>
          <a:ext cx="56991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27" imgW="5715000" imgH="825500" progId="Equation.DSMT4">
                  <p:embed/>
                </p:oleObj>
              </mc:Choice>
              <mc:Fallback>
                <p:oleObj name="" r:id="rId27" imgW="5715000" imgH="8255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3688" y="5205413"/>
                        <a:ext cx="5699125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94" name="Object 26"/>
          <p:cNvGraphicFramePr/>
          <p:nvPr/>
        </p:nvGraphicFramePr>
        <p:xfrm>
          <a:off x="5945188" y="5205413"/>
          <a:ext cx="31273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29" imgW="3136900" imgH="825500" progId="Equation.DSMT4">
                  <p:embed/>
                </p:oleObj>
              </mc:Choice>
              <mc:Fallback>
                <p:oleObj name="" r:id="rId29" imgW="3136900" imgH="8255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5188" y="5205413"/>
                        <a:ext cx="3127375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95" name="Object 27"/>
          <p:cNvGraphicFramePr/>
          <p:nvPr/>
        </p:nvGraphicFramePr>
        <p:xfrm>
          <a:off x="355600" y="6113463"/>
          <a:ext cx="37480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31" imgW="3756025" imgH="317500" progId="Equation.DSMT4">
                  <p:embed/>
                </p:oleObj>
              </mc:Choice>
              <mc:Fallback>
                <p:oleObj name="" r:id="rId31" imgW="3756025" imgH="3175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5600" y="6113463"/>
                        <a:ext cx="3748088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999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/>
      <p:bldP spid="339989" grpId="0"/>
      <p:bldP spid="33999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9"/>
          <p:cNvGrpSpPr/>
          <p:nvPr/>
        </p:nvGrpSpPr>
        <p:grpSpPr>
          <a:xfrm>
            <a:off x="406400" y="755650"/>
            <a:ext cx="8594725" cy="1223963"/>
            <a:chOff x="134" y="241"/>
            <a:chExt cx="5939" cy="767"/>
          </a:xfrm>
        </p:grpSpPr>
        <p:sp>
          <p:nvSpPr>
            <p:cNvPr id="20492" name="Text Box 10"/>
            <p:cNvSpPr txBox="1"/>
            <p:nvPr/>
          </p:nvSpPr>
          <p:spPr>
            <a:xfrm>
              <a:off x="198" y="241"/>
              <a:ext cx="5875" cy="3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定理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设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(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Y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是二维随机变量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g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(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Y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是二元连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493" name="Text Box 11"/>
            <p:cNvSpPr txBox="1"/>
            <p:nvPr/>
          </p:nvSpPr>
          <p:spPr>
            <a:xfrm>
              <a:off x="134" y="674"/>
              <a:ext cx="864" cy="3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续函数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0485" name="Object 12"/>
            <p:cNvGraphicFramePr/>
            <p:nvPr/>
          </p:nvGraphicFramePr>
          <p:xfrm>
            <a:off x="957" y="760"/>
            <a:ext cx="12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1" imgW="1753235" imgH="393700" progId="Equation.DSMT4">
                    <p:embed/>
                  </p:oleObj>
                </mc:Choice>
                <mc:Fallback>
                  <p:oleObj name="" r:id="rId1" imgW="1753235" imgH="393700" progId="Equation.DSMT4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57" y="760"/>
                          <a:ext cx="1224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5" name="Text Box 13"/>
          <p:cNvSpPr txBox="1"/>
          <p:nvPr/>
        </p:nvSpPr>
        <p:spPr>
          <a:xfrm>
            <a:off x="304800" y="2203450"/>
            <a:ext cx="78994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⑴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为离散型随机变量，其联合分布律为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1408113" y="2903538"/>
          <a:ext cx="57515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3" imgW="5448300" imgH="469900" progId="Equation.DSMT4">
                  <p:embed/>
                </p:oleObj>
              </mc:Choice>
              <mc:Fallback>
                <p:oleObj name="" r:id="rId3" imgW="5448300" imgH="4699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8113" y="2903538"/>
                        <a:ext cx="5751512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/>
          <p:cNvSpPr txBox="1"/>
          <p:nvPr/>
        </p:nvSpPr>
        <p:spPr>
          <a:xfrm>
            <a:off x="757238" y="3624263"/>
            <a:ext cx="29987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的数学期望为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89" name="Text Box 17"/>
          <p:cNvSpPr txBox="1"/>
          <p:nvPr/>
        </p:nvSpPr>
        <p:spPr>
          <a:xfrm>
            <a:off x="304800" y="4572000"/>
            <a:ext cx="76025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⑵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为连续型随机变量，其概率密度为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),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90" name="Text Box 18"/>
          <p:cNvSpPr txBox="1"/>
          <p:nvPr/>
        </p:nvSpPr>
        <p:spPr>
          <a:xfrm>
            <a:off x="642938" y="5292725"/>
            <a:ext cx="29987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的数学期望为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8691" name="Object 19"/>
          <p:cNvGraphicFramePr/>
          <p:nvPr/>
        </p:nvGraphicFramePr>
        <p:xfrm>
          <a:off x="3521075" y="5173663"/>
          <a:ext cx="53117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5" imgW="4800600" imgH="685800" progId="Equation.DSMT4">
                  <p:embed/>
                </p:oleObj>
              </mc:Choice>
              <mc:Fallback>
                <p:oleObj name="" r:id="rId5" imgW="4800600" imgH="6858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21075" y="5173663"/>
                        <a:ext cx="5311775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Text Box 20"/>
          <p:cNvSpPr txBox="1"/>
          <p:nvPr/>
        </p:nvSpPr>
        <p:spPr>
          <a:xfrm>
            <a:off x="7215188" y="328612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绝对收敛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8693" name="Object 21"/>
          <p:cNvGraphicFramePr/>
          <p:nvPr>
            <p:ph idx="1"/>
          </p:nvPr>
        </p:nvGraphicFramePr>
        <p:xfrm>
          <a:off x="3786188" y="3433763"/>
          <a:ext cx="37798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7" imgW="1574165" imgH="444500" progId="Equation.3">
                  <p:embed/>
                </p:oleObj>
              </mc:Choice>
              <mc:Fallback>
                <p:oleObj name="" r:id="rId7" imgW="1574165" imgH="4445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86188" y="3433763"/>
                        <a:ext cx="3779837" cy="1066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9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5" grpId="0"/>
      <p:bldP spid="28687" grpId="0"/>
      <p:bldP spid="28689" grpId="0"/>
      <p:bldP spid="28690" grpId="0" build="p"/>
      <p:bldP spid="286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7490" name="Freeform 2" descr="宽下对角线"/>
          <p:cNvSpPr/>
          <p:nvPr/>
        </p:nvSpPr>
        <p:spPr>
          <a:xfrm>
            <a:off x="6553200" y="4084638"/>
            <a:ext cx="1752600" cy="1981200"/>
          </a:xfrm>
          <a:custGeom>
            <a:avLst/>
            <a:gdLst>
              <a:gd name="txL" fmla="*/ 0 w 1104"/>
              <a:gd name="txT" fmla="*/ 0 h 1248"/>
              <a:gd name="txR" fmla="*/ 1104 w 1104"/>
              <a:gd name="txB" fmla="*/ 1248 h 1248"/>
            </a:gdLst>
            <a:ahLst/>
            <a:cxnLst>
              <a:cxn ang="0">
                <a:pos x="1752600" y="0"/>
              </a:cxn>
              <a:cxn ang="0">
                <a:pos x="0" y="1981200"/>
              </a:cxn>
              <a:cxn ang="0">
                <a:pos x="1752600" y="1981200"/>
              </a:cxn>
              <a:cxn ang="0">
                <a:pos x="1752600" y="0"/>
              </a:cxn>
            </a:cxnLst>
            <a:rect l="txL" t="txT" r="txR" b="txB"/>
            <a:pathLst>
              <a:path w="1104" h="1248">
                <a:moveTo>
                  <a:pt x="1104" y="0"/>
                </a:moveTo>
                <a:lnTo>
                  <a:pt x="0" y="1248"/>
                </a:lnTo>
                <a:lnTo>
                  <a:pt x="1104" y="1248"/>
                </a:lnTo>
                <a:lnTo>
                  <a:pt x="1104" y="0"/>
                </a:lnTo>
                <a:close/>
              </a:path>
            </a:pathLst>
          </a:custGeom>
          <a:pattFill prst="wdDnDiag">
            <a:fgClr>
              <a:srgbClr val="FF99FF">
                <a:alpha val="100000"/>
              </a:srgbClr>
            </a:fgClr>
            <a:bgClr>
              <a:schemeClr val="bg1">
                <a:alpha val="100000"/>
              </a:schemeClr>
            </a:bgClr>
          </a:patt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47491" name="Freeform 3" descr="宽下对角线"/>
          <p:cNvSpPr/>
          <p:nvPr/>
        </p:nvSpPr>
        <p:spPr>
          <a:xfrm>
            <a:off x="6464300" y="4102100"/>
            <a:ext cx="1752600" cy="1981200"/>
          </a:xfrm>
          <a:custGeom>
            <a:avLst/>
            <a:gdLst>
              <a:gd name="txL" fmla="*/ 0 w 1104"/>
              <a:gd name="txT" fmla="*/ 0 h 1248"/>
              <a:gd name="txR" fmla="*/ 1104 w 1104"/>
              <a:gd name="txB" fmla="*/ 1248 h 1248"/>
            </a:gdLst>
            <a:ahLst/>
            <a:cxnLst>
              <a:cxn ang="0">
                <a:pos x="0" y="0"/>
              </a:cxn>
              <a:cxn ang="0">
                <a:pos x="1752600" y="0"/>
              </a:cxn>
              <a:cxn ang="0">
                <a:pos x="76200" y="1981200"/>
              </a:cxn>
              <a:cxn ang="0">
                <a:pos x="0" y="0"/>
              </a:cxn>
            </a:cxnLst>
            <a:rect l="txL" t="txT" r="txR" b="txB"/>
            <a:pathLst>
              <a:path w="1104" h="1248">
                <a:moveTo>
                  <a:pt x="0" y="0"/>
                </a:moveTo>
                <a:lnTo>
                  <a:pt x="1104" y="0"/>
                </a:lnTo>
                <a:lnTo>
                  <a:pt x="48" y="1248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FFFF99">
                <a:alpha val="100000"/>
              </a:srgbClr>
            </a:fgClr>
            <a:bgClr>
              <a:schemeClr val="bg1">
                <a:alpha val="100000"/>
              </a:schemeClr>
            </a:bgClr>
          </a:patt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433388" y="576263"/>
            <a:ext cx="8353425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例</a:t>
            </a:r>
            <a:r>
              <a:rPr kumimoji="1" lang="en-US" altLang="zh-CN" sz="2800" b="1" kern="1200" cap="none" spc="0" normalizeH="0" baseline="0" noProof="0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9</a:t>
            </a:r>
            <a:r>
              <a:rPr kumimoji="1" lang="en-US" altLang="zh-CN" sz="2800" b="1" kern="1200" cap="none" spc="0" normalizeH="0" baseline="0" noProof="0" dirty="0" smtClean="0">
                <a:latin typeface="+mn-ea"/>
                <a:ea typeface="+mn-ea"/>
                <a:cs typeface="+mn-cs"/>
              </a:rPr>
              <a:t>  </a:t>
            </a:r>
            <a:r>
              <a:rPr kumimoji="1" lang="zh-CN" altLang="en-US" sz="3200" b="1" kern="1200" cap="none" spc="0" normalizeH="0" baseline="0" noProof="0" dirty="0" smtClean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3200" b="1" i="1" kern="1200" cap="none" spc="0" normalizeH="0" baseline="0" noProof="0" dirty="0" smtClean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 ~ N </a:t>
            </a:r>
            <a:r>
              <a:rPr kumimoji="1" lang="en-US" altLang="zh-CN" sz="3200" b="1" kern="1200" cap="none" spc="0" normalizeH="0" baseline="0" noProof="0" dirty="0" smtClean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(0,1), </a:t>
            </a:r>
            <a:r>
              <a:rPr kumimoji="1" lang="en-US" altLang="zh-CN" sz="3200" b="1" i="1" kern="1200" cap="none" spc="0" normalizeH="0" baseline="0" noProof="0" dirty="0" smtClean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Y ~ N </a:t>
            </a:r>
            <a:r>
              <a:rPr kumimoji="1" lang="en-US" altLang="zh-CN" sz="3200" b="1" kern="1200" cap="none" spc="0" normalizeH="0" baseline="0" noProof="0" dirty="0" smtClean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(0,1), </a:t>
            </a:r>
            <a:r>
              <a:rPr kumimoji="1" lang="en-US" altLang="zh-CN" sz="3200" b="1" i="1" kern="1200" cap="none" spc="0" normalizeH="0" baseline="0" noProof="0" dirty="0" smtClean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 ,Y</a:t>
            </a:r>
            <a:r>
              <a:rPr kumimoji="1" lang="en-US" altLang="zh-CN" sz="3200" b="1" kern="1200" cap="none" spc="0" normalizeH="0" baseline="0" noProof="0" dirty="0" smtClean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200" b="1" kern="1200" cap="none" spc="0" normalizeH="0" baseline="0" noProof="0" dirty="0" smtClean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相互独立，求</a:t>
            </a:r>
            <a:r>
              <a:rPr kumimoji="1" lang="en-US" altLang="zh-CN" sz="3200" b="1" i="1" kern="1200" cap="none" spc="0" normalizeH="0" baseline="0" noProof="0" dirty="0" smtClean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 </a:t>
            </a:r>
            <a:r>
              <a:rPr kumimoji="1" lang="en-US" altLang="zh-CN" sz="3200" b="1" kern="1200" cap="none" spc="0" normalizeH="0" baseline="0" noProof="0" dirty="0" smtClean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(max(</a:t>
            </a:r>
            <a:r>
              <a:rPr kumimoji="1" lang="en-US" altLang="zh-CN" sz="3200" b="1" i="1" kern="1200" cap="none" spc="0" normalizeH="0" baseline="0" noProof="0" dirty="0" smtClean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 ,Y </a:t>
            </a:r>
            <a:r>
              <a:rPr kumimoji="1" lang="en-US" altLang="zh-CN" sz="3200" b="1" kern="1200" cap="none" spc="0" normalizeH="0" baseline="0" noProof="0" dirty="0" smtClean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)) . </a:t>
            </a:r>
            <a:endParaRPr kumimoji="1" lang="en-US" altLang="zh-CN" sz="3200" b="1" kern="1200" cap="none" spc="0" normalizeH="0" baseline="0" noProof="0" dirty="0" smtClean="0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47493" name="Text Box 5"/>
          <p:cNvSpPr txBox="1"/>
          <p:nvPr/>
        </p:nvSpPr>
        <p:spPr>
          <a:xfrm>
            <a:off x="668338" y="2047875"/>
            <a:ext cx="5461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47494" name="Object 6"/>
          <p:cNvGraphicFramePr/>
          <p:nvPr/>
        </p:nvGraphicFramePr>
        <p:xfrm>
          <a:off x="1358900" y="1662113"/>
          <a:ext cx="5727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5394960" imgH="1040765" progId="Equation.3">
                  <p:embed/>
                </p:oleObj>
              </mc:Choice>
              <mc:Fallback>
                <p:oleObj name="" r:id="rId1" imgW="5394960" imgH="1040765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58900" y="1662113"/>
                        <a:ext cx="57277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495" name="Object 7"/>
          <p:cNvGraphicFramePr/>
          <p:nvPr/>
        </p:nvGraphicFramePr>
        <p:xfrm>
          <a:off x="606425" y="2913063"/>
          <a:ext cx="79263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3" imgW="7388225" imgH="774065" progId="Equation.3">
                  <p:embed/>
                </p:oleObj>
              </mc:Choice>
              <mc:Fallback>
                <p:oleObj name="" r:id="rId3" imgW="7388225" imgH="77406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6425" y="2913063"/>
                        <a:ext cx="7926388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6588125" y="3779838"/>
            <a:ext cx="2057400" cy="2057400"/>
            <a:chOff x="4080" y="2381"/>
            <a:chExt cx="1296" cy="1296"/>
          </a:xfrm>
        </p:grpSpPr>
        <p:sp>
          <p:nvSpPr>
            <p:cNvPr id="21517" name="Line 9"/>
            <p:cNvSpPr/>
            <p:nvPr/>
          </p:nvSpPr>
          <p:spPr>
            <a:xfrm>
              <a:off x="4080" y="3245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1518" name="Line 10"/>
            <p:cNvSpPr/>
            <p:nvPr/>
          </p:nvSpPr>
          <p:spPr>
            <a:xfrm rot="-5400000">
              <a:off x="3929" y="3029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lg" len="lg"/>
            </a:ln>
          </p:spPr>
        </p:sp>
      </p:grpSp>
      <p:sp>
        <p:nvSpPr>
          <p:cNvPr id="447499" name="Line 11"/>
          <p:cNvSpPr/>
          <p:nvPr/>
        </p:nvSpPr>
        <p:spPr>
          <a:xfrm flipH="1">
            <a:off x="6475413" y="4149725"/>
            <a:ext cx="175260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7500" name="Text Box 12"/>
          <p:cNvSpPr txBox="1"/>
          <p:nvPr/>
        </p:nvSpPr>
        <p:spPr>
          <a:xfrm>
            <a:off x="6765925" y="4281488"/>
            <a:ext cx="676275" cy="65087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 sz="3600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36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3600" i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7501" name="Text Box 13"/>
          <p:cNvSpPr txBox="1"/>
          <p:nvPr/>
        </p:nvSpPr>
        <p:spPr>
          <a:xfrm>
            <a:off x="7467600" y="5024438"/>
            <a:ext cx="666750" cy="6413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36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3600" i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47502" name="Object 14"/>
          <p:cNvGraphicFramePr/>
          <p:nvPr/>
        </p:nvGraphicFramePr>
        <p:xfrm>
          <a:off x="838200" y="4070350"/>
          <a:ext cx="4876800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5" imgW="4254500" imgH="1955800" progId="Equation.3">
                  <p:embed/>
                </p:oleObj>
              </mc:Choice>
              <mc:Fallback>
                <p:oleObj name="" r:id="rId5" imgW="4254500" imgH="19558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4070350"/>
                        <a:ext cx="4876800" cy="210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4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4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/>
      <p:bldP spid="447493" grpId="0"/>
      <p:bldP spid="447500" grpId="0" animBg="1"/>
      <p:bldP spid="44750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45" name="Text Box 5"/>
          <p:cNvSpPr txBox="1"/>
          <p:nvPr/>
        </p:nvSpPr>
        <p:spPr>
          <a:xfrm>
            <a:off x="468313" y="2274888"/>
            <a:ext cx="8280400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考察一台测量仪器的好坏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既看所测结果的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平均值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又要看每次测量的结果是否集中，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即每次测量值与平均值的偏离程度是否小。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9846" name="Text Box 6"/>
          <p:cNvSpPr txBox="1"/>
          <p:nvPr/>
        </p:nvSpPr>
        <p:spPr>
          <a:xfrm>
            <a:off x="403225" y="617538"/>
            <a:ext cx="18827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例如：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9847" name="Text Box 7"/>
          <p:cNvSpPr txBox="1"/>
          <p:nvPr/>
        </p:nvSpPr>
        <p:spPr>
          <a:xfrm>
            <a:off x="395288" y="1012825"/>
            <a:ext cx="8353425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考察一射手的水平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既要看他的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平均环数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是否高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还要看他弹着点的范围是否小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数据的波动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是否小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9848" name="Text Box 8"/>
          <p:cNvSpPr txBox="1"/>
          <p:nvPr/>
        </p:nvSpPr>
        <p:spPr>
          <a:xfrm>
            <a:off x="539750" y="3714750"/>
            <a:ext cx="8280400" cy="2143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由上面例子看到，与随机变量有关的某些数值，虽不能完整地描述 随机变量，但能清晰地描述其某些方面的重要特征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这些数字特征在理论和实践上都具有重要意义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5" grpId="0"/>
      <p:bldP spid="419846" grpId="0"/>
      <p:bldP spid="419847" grpId="0"/>
      <p:bldP spid="4198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48514" name="Object 2"/>
          <p:cNvGraphicFramePr/>
          <p:nvPr/>
        </p:nvGraphicFramePr>
        <p:xfrm>
          <a:off x="1025525" y="812800"/>
          <a:ext cx="61372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" imgW="6604000" imgH="1193800" progId="Equation.3">
                  <p:embed/>
                </p:oleObj>
              </mc:Choice>
              <mc:Fallback>
                <p:oleObj name="" r:id="rId1" imgW="6604000" imgH="11938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25525" y="812800"/>
                        <a:ext cx="613727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5" name="Object 3"/>
          <p:cNvGraphicFramePr/>
          <p:nvPr/>
        </p:nvGraphicFramePr>
        <p:xfrm>
          <a:off x="990600" y="3227388"/>
          <a:ext cx="4089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3" imgW="4087495" imgH="1040765" progId="Equation.3">
                  <p:embed/>
                </p:oleObj>
              </mc:Choice>
              <mc:Fallback>
                <p:oleObj name="" r:id="rId3" imgW="4087495" imgH="104076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3227388"/>
                        <a:ext cx="40894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6" name="Object 4"/>
          <p:cNvGraphicFramePr/>
          <p:nvPr/>
        </p:nvGraphicFramePr>
        <p:xfrm>
          <a:off x="7543800" y="3351213"/>
          <a:ext cx="914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5" imgW="913765" imgH="951865" progId="Equation.3">
                  <p:embed/>
                </p:oleObj>
              </mc:Choice>
              <mc:Fallback>
                <p:oleObj name="" r:id="rId5" imgW="913765" imgH="951865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43800" y="3351213"/>
                        <a:ext cx="9144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7" name="Object 5"/>
          <p:cNvGraphicFramePr/>
          <p:nvPr/>
        </p:nvGraphicFramePr>
        <p:xfrm>
          <a:off x="990600" y="1963738"/>
          <a:ext cx="37338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7" imgW="1726565" imgH="444500" progId="Equation.3">
                  <p:embed/>
                </p:oleObj>
              </mc:Choice>
              <mc:Fallback>
                <p:oleObj name="" r:id="rId7" imgW="1726565" imgH="4445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1963738"/>
                        <a:ext cx="3733800" cy="1036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8" name="Object 6"/>
          <p:cNvGraphicFramePr/>
          <p:nvPr/>
        </p:nvGraphicFramePr>
        <p:xfrm>
          <a:off x="4724400" y="1933575"/>
          <a:ext cx="3581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9" imgW="1713865" imgH="444500" progId="Equation.3">
                  <p:embed/>
                </p:oleObj>
              </mc:Choice>
              <mc:Fallback>
                <p:oleObj name="" r:id="rId9" imgW="1713865" imgH="4445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24400" y="1933575"/>
                        <a:ext cx="35814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9" name="Object 7"/>
          <p:cNvGraphicFramePr/>
          <p:nvPr/>
        </p:nvGraphicFramePr>
        <p:xfrm>
          <a:off x="5105400" y="3348038"/>
          <a:ext cx="23749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1" imgW="913765" imgH="393700" progId="Equation.3">
                  <p:embed/>
                </p:oleObj>
              </mc:Choice>
              <mc:Fallback>
                <p:oleObj name="" r:id="rId11" imgW="913765" imgH="3937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05400" y="3348038"/>
                        <a:ext cx="2374900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1258888" y="4649788"/>
            <a:ext cx="3673475" cy="922337"/>
            <a:chOff x="374" y="2155"/>
            <a:chExt cx="2314" cy="581"/>
          </a:xfrm>
        </p:grpSpPr>
        <p:sp>
          <p:nvSpPr>
            <p:cNvPr id="22539" name="Text Box 9"/>
            <p:cNvSpPr txBox="1"/>
            <p:nvPr/>
          </p:nvSpPr>
          <p:spPr>
            <a:xfrm>
              <a:off x="374" y="2196"/>
              <a:ext cx="69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其中</a:t>
              </a:r>
              <a:endPara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22536" name="Object 10"/>
            <p:cNvGraphicFramePr/>
            <p:nvPr/>
          </p:nvGraphicFramePr>
          <p:xfrm>
            <a:off x="960" y="2155"/>
            <a:ext cx="1081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13" imgW="659765" imgH="355600" progId="Equation.3">
                    <p:embed/>
                  </p:oleObj>
                </mc:Choice>
                <mc:Fallback>
                  <p:oleObj name="" r:id="rId13" imgW="659765" imgH="3556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60" y="2155"/>
                          <a:ext cx="1081" cy="5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7" name="Object 11"/>
            <p:cNvGraphicFramePr/>
            <p:nvPr/>
          </p:nvGraphicFramePr>
          <p:xfrm>
            <a:off x="2064" y="2208"/>
            <a:ext cx="624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15" imgW="381000" imgH="228600" progId="Equation.3">
                    <p:embed/>
                  </p:oleObj>
                </mc:Choice>
                <mc:Fallback>
                  <p:oleObj name="" r:id="rId15" imgW="381000" imgH="228600" progId="Equation.3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64" y="2208"/>
                          <a:ext cx="624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517525" y="981075"/>
            <a:ext cx="6956425" cy="644525"/>
            <a:chOff x="326" y="250"/>
            <a:chExt cx="4382" cy="406"/>
          </a:xfrm>
        </p:grpSpPr>
        <p:sp>
          <p:nvSpPr>
            <p:cNvPr id="23559" name="Text Box 3"/>
            <p:cNvSpPr txBox="1"/>
            <p:nvPr/>
          </p:nvSpPr>
          <p:spPr>
            <a:xfrm>
              <a:off x="326" y="250"/>
              <a:ext cx="155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一般地，若</a:t>
              </a:r>
              <a:endParaRPr lang="zh-CN" altLang="en-US" sz="36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3556" name="Object 4"/>
            <p:cNvGraphicFramePr/>
            <p:nvPr/>
          </p:nvGraphicFramePr>
          <p:xfrm>
            <a:off x="1764" y="336"/>
            <a:ext cx="294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1" imgW="4673600" imgH="508000" progId="Equation.3">
                    <p:embed/>
                  </p:oleObj>
                </mc:Choice>
                <mc:Fallback>
                  <p:oleObj name="" r:id="rId1" imgW="4673600" imgH="5080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64" y="336"/>
                          <a:ext cx="2944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9541" name="Text Box 5"/>
          <p:cNvSpPr txBox="1"/>
          <p:nvPr/>
        </p:nvSpPr>
        <p:spPr>
          <a:xfrm>
            <a:off x="517525" y="1698625"/>
            <a:ext cx="38036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相互独立，则</a:t>
            </a:r>
            <a:endParaRPr lang="zh-CN" altLang="en-US" sz="36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49542" name="Object 6"/>
          <p:cNvGraphicFramePr/>
          <p:nvPr/>
        </p:nvGraphicFramePr>
        <p:xfrm>
          <a:off x="2705100" y="2290763"/>
          <a:ext cx="4000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3" imgW="3998595" imgH="951865" progId="Equation.3">
                  <p:embed/>
                </p:oleObj>
              </mc:Choice>
              <mc:Fallback>
                <p:oleObj name="" r:id="rId3" imgW="3998595" imgH="951865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05100" y="2290763"/>
                        <a:ext cx="40005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3" name="Object 7"/>
          <p:cNvGraphicFramePr/>
          <p:nvPr/>
        </p:nvGraphicFramePr>
        <p:xfrm>
          <a:off x="2692400" y="3243263"/>
          <a:ext cx="3937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5" imgW="3935095" imgH="951865" progId="Equation.3">
                  <p:embed/>
                </p:oleObj>
              </mc:Choice>
              <mc:Fallback>
                <p:oleObj name="" r:id="rId5" imgW="3935095" imgH="951865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92400" y="3243263"/>
                        <a:ext cx="39370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590" name="Group 21"/>
          <p:cNvGrpSpPr/>
          <p:nvPr/>
        </p:nvGrpSpPr>
        <p:grpSpPr>
          <a:xfrm>
            <a:off x="468313" y="565150"/>
            <a:ext cx="6700837" cy="2300288"/>
            <a:chOff x="292" y="96"/>
            <a:chExt cx="4221" cy="1449"/>
          </a:xfrm>
        </p:grpSpPr>
        <p:grpSp>
          <p:nvGrpSpPr>
            <p:cNvPr id="24593" name="Group 3"/>
            <p:cNvGrpSpPr/>
            <p:nvPr/>
          </p:nvGrpSpPr>
          <p:grpSpPr>
            <a:xfrm>
              <a:off x="772" y="114"/>
              <a:ext cx="2592" cy="350"/>
              <a:chOff x="738" y="2137"/>
              <a:chExt cx="2592" cy="350"/>
            </a:xfrm>
          </p:grpSpPr>
          <p:sp>
            <p:nvSpPr>
              <p:cNvPr id="24596" name="Rectangle 4"/>
              <p:cNvSpPr/>
              <p:nvPr/>
            </p:nvSpPr>
            <p:spPr>
              <a:xfrm>
                <a:off x="738" y="2137"/>
                <a:ext cx="259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just" eaLnBrk="0" hangingPunct="0"/>
                <a:r>
                  <a:rPr lang="zh-CN" altLang="en-US" sz="2800" b="1" dirty="0">
                    <a:latin typeface="楷体_GB2312" pitchFamily="49" charset="-122"/>
                    <a:ea typeface="楷体_GB2312" pitchFamily="49" charset="-122"/>
                  </a:rPr>
                  <a:t>已知      的概率密度 </a:t>
                </a:r>
                <a:endParaRPr lang="zh-CN" altLang="en-US" sz="2800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24589" name="Object 5"/>
              <p:cNvGraphicFramePr/>
              <p:nvPr/>
            </p:nvGraphicFramePr>
            <p:xfrm>
              <a:off x="1248" y="2167"/>
              <a:ext cx="680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4" name="" r:id="rId1" imgW="434340" imgH="204470" progId="Equation.3">
                      <p:embed/>
                    </p:oleObj>
                  </mc:Choice>
                  <mc:Fallback>
                    <p:oleObj name="" r:id="rId1" imgW="434340" imgH="204470" progId="Equation.3">
                      <p:embed/>
                      <p:pic>
                        <p:nvPicPr>
                          <p:cNvPr id="0" name="图片 3163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248" y="2167"/>
                            <a:ext cx="680" cy="3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587" name="Object 6"/>
            <p:cNvGraphicFramePr/>
            <p:nvPr/>
          </p:nvGraphicFramePr>
          <p:xfrm>
            <a:off x="672" y="1226"/>
            <a:ext cx="234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3" imgW="1484630" imgH="203200" progId="Equation.DSMT4">
                    <p:embed/>
                  </p:oleObj>
                </mc:Choice>
                <mc:Fallback>
                  <p:oleObj name="" r:id="rId3" imgW="1484630" imgH="203200" progId="Equation.DSMT4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72" y="1226"/>
                          <a:ext cx="2340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7"/>
            <p:cNvGraphicFramePr/>
            <p:nvPr/>
          </p:nvGraphicFramePr>
          <p:xfrm>
            <a:off x="772" y="473"/>
            <a:ext cx="3741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5" imgW="2376805" imgH="457835" progId="Equation.3">
                    <p:embed/>
                  </p:oleObj>
                </mc:Choice>
                <mc:Fallback>
                  <p:oleObj name="" r:id="rId5" imgW="2376805" imgH="457835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72" y="473"/>
                          <a:ext cx="3741" cy="7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4" name="Rectangle 8"/>
            <p:cNvSpPr/>
            <p:nvPr/>
          </p:nvSpPr>
          <p:spPr>
            <a:xfrm>
              <a:off x="292" y="96"/>
              <a:ext cx="672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en-US" sz="2800" b="1" dirty="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800" b="1" dirty="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10</a:t>
              </a:r>
              <a:endPara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95" name="Text Box 9"/>
            <p:cNvSpPr txBox="1"/>
            <p:nvPr/>
          </p:nvSpPr>
          <p:spPr>
            <a:xfrm>
              <a:off x="292" y="1180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求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345098" name="Object 10"/>
          <p:cNvGraphicFramePr/>
          <p:nvPr/>
        </p:nvGraphicFramePr>
        <p:xfrm>
          <a:off x="838200" y="3070225"/>
          <a:ext cx="12747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7" imgW="507365" imgH="203200" progId="Equation.3">
                  <p:embed/>
                </p:oleObj>
              </mc:Choice>
              <mc:Fallback>
                <p:oleObj name="" r:id="rId7" imgW="507365" imgH="2032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3070225"/>
                        <a:ext cx="127476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9" name="Object 11"/>
          <p:cNvGraphicFramePr/>
          <p:nvPr/>
        </p:nvGraphicFramePr>
        <p:xfrm>
          <a:off x="1600200" y="3786188"/>
          <a:ext cx="152241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9" imgW="609600" imgH="393700" progId="Equation.3">
                  <p:embed/>
                </p:oleObj>
              </mc:Choice>
              <mc:Fallback>
                <p:oleObj name="" r:id="rId9" imgW="609600" imgH="3937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3786188"/>
                        <a:ext cx="1522413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00" name="Object 12"/>
          <p:cNvGraphicFramePr/>
          <p:nvPr/>
        </p:nvGraphicFramePr>
        <p:xfrm>
          <a:off x="838200" y="5000625"/>
          <a:ext cx="14605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1" imgW="583565" imgH="203200" progId="Equation.3">
                  <p:embed/>
                </p:oleObj>
              </mc:Choice>
              <mc:Fallback>
                <p:oleObj name="" r:id="rId11" imgW="583565" imgH="2032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5000625"/>
                        <a:ext cx="1460500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01" name="Object 13"/>
          <p:cNvGraphicFramePr/>
          <p:nvPr/>
        </p:nvGraphicFramePr>
        <p:xfrm>
          <a:off x="2090738" y="2855913"/>
          <a:ext cx="35591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3" imgW="1421765" imgH="330200" progId="Equation.3">
                  <p:embed/>
                </p:oleObj>
              </mc:Choice>
              <mc:Fallback>
                <p:oleObj name="" r:id="rId13" imgW="1421765" imgH="3302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90738" y="2855913"/>
                        <a:ext cx="3559175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02" name="Object 14"/>
          <p:cNvGraphicFramePr/>
          <p:nvPr/>
        </p:nvGraphicFramePr>
        <p:xfrm>
          <a:off x="5568950" y="2786063"/>
          <a:ext cx="330358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5" imgW="1320165" imgH="393700" progId="Equation.3">
                  <p:embed/>
                </p:oleObj>
              </mc:Choice>
              <mc:Fallback>
                <p:oleObj name="" r:id="rId15" imgW="1320165" imgH="3937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68950" y="2786063"/>
                        <a:ext cx="3303588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3" name="Rectangle 15"/>
          <p:cNvSpPr/>
          <p:nvPr/>
        </p:nvSpPr>
        <p:spPr>
          <a:xfrm>
            <a:off x="319088" y="300355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endParaRPr lang="zh-CN" altLang="en-US" sz="3200" b="1" dirty="0">
              <a:solidFill>
                <a:srgbClr val="3333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45104" name="Object 16"/>
          <p:cNvGraphicFramePr/>
          <p:nvPr/>
        </p:nvGraphicFramePr>
        <p:xfrm>
          <a:off x="5486400" y="4800600"/>
          <a:ext cx="31448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7" imgW="1256665" imgH="330200" progId="Equation.3">
                  <p:embed/>
                </p:oleObj>
              </mc:Choice>
              <mc:Fallback>
                <p:oleObj name="" r:id="rId17" imgW="1256665" imgH="3302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86400" y="4800600"/>
                        <a:ext cx="3144838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05" name="Object 17"/>
          <p:cNvGraphicFramePr/>
          <p:nvPr/>
        </p:nvGraphicFramePr>
        <p:xfrm>
          <a:off x="1957388" y="5667375"/>
          <a:ext cx="63341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9" imgW="254000" imgH="393065" progId="Equation.3">
                  <p:embed/>
                </p:oleObj>
              </mc:Choice>
              <mc:Fallback>
                <p:oleObj name="" r:id="rId19" imgW="254000" imgH="393065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57388" y="5667375"/>
                        <a:ext cx="633412" cy="979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06" name="Object 18"/>
          <p:cNvGraphicFramePr/>
          <p:nvPr/>
        </p:nvGraphicFramePr>
        <p:xfrm>
          <a:off x="2312988" y="4786313"/>
          <a:ext cx="31734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21" imgW="1269365" imgH="330200" progId="Equation.3">
                  <p:embed/>
                </p:oleObj>
              </mc:Choice>
              <mc:Fallback>
                <p:oleObj name="" r:id="rId21" imgW="1269365" imgH="3302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12988" y="4786313"/>
                        <a:ext cx="3173412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07" name="Object 19"/>
          <p:cNvGraphicFramePr/>
          <p:nvPr/>
        </p:nvGraphicFramePr>
        <p:xfrm>
          <a:off x="2695575" y="5929313"/>
          <a:ext cx="20653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23" imgW="824865" imgH="203200" progId="Equation.3">
                  <p:embed/>
                </p:oleObj>
              </mc:Choice>
              <mc:Fallback>
                <p:oleObj name="" r:id="rId23" imgW="824865" imgH="2032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95575" y="5929313"/>
                        <a:ext cx="2065338" cy="509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8" name="Text Box 20"/>
          <p:cNvSpPr txBox="1"/>
          <p:nvPr/>
        </p:nvSpPr>
        <p:spPr>
          <a:xfrm>
            <a:off x="685800" y="396557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同理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10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510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03" grpId="0" build="p"/>
      <p:bldP spid="34510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603" name="Group 2"/>
          <p:cNvGrpSpPr/>
          <p:nvPr/>
        </p:nvGrpSpPr>
        <p:grpSpPr>
          <a:xfrm>
            <a:off x="685800" y="2420938"/>
            <a:ext cx="7924800" cy="1160462"/>
            <a:chOff x="432" y="1525"/>
            <a:chExt cx="4992" cy="731"/>
          </a:xfrm>
        </p:grpSpPr>
        <p:sp>
          <p:nvSpPr>
            <p:cNvPr id="25604" name="Rectangle 3"/>
            <p:cNvSpPr/>
            <p:nvPr/>
          </p:nvSpPr>
          <p:spPr>
            <a:xfrm>
              <a:off x="432" y="1525"/>
              <a:ext cx="4992" cy="7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一般来说，                 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那么何时相等？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          看下面</a:t>
              </a:r>
              <a:r>
                <a:rPr lang="zh-CN" altLang="en-US" sz="28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数学期望性质</a:t>
              </a:r>
              <a:endPara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5602" name="Object 4"/>
            <p:cNvGraphicFramePr/>
            <p:nvPr/>
          </p:nvGraphicFramePr>
          <p:xfrm>
            <a:off x="1536" y="1555"/>
            <a:ext cx="2043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1" imgW="1295400" imgH="203200" progId="Equation.3">
                    <p:embed/>
                  </p:oleObj>
                </mc:Choice>
                <mc:Fallback>
                  <p:oleObj name="" r:id="rId1" imgW="1295400" imgH="2032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6" y="1555"/>
                          <a:ext cx="2043" cy="3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7138" name="Rectangle 2"/>
          <p:cNvSpPr/>
          <p:nvPr/>
        </p:nvSpPr>
        <p:spPr>
          <a:xfrm>
            <a:off x="654050" y="1033463"/>
            <a:ext cx="541020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是常数，则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7139" name="Rectangle 3"/>
          <p:cNvSpPr/>
          <p:nvPr/>
        </p:nvSpPr>
        <p:spPr>
          <a:xfrm>
            <a:off x="654050" y="1643063"/>
            <a:ext cx="647700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是常数，则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CX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7140" name="Rectangle 4"/>
          <p:cNvSpPr/>
          <p:nvPr/>
        </p:nvSpPr>
        <p:spPr>
          <a:xfrm>
            <a:off x="635000" y="2252663"/>
            <a:ext cx="504825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endParaRPr lang="en-US" altLang="zh-CN" sz="2800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36" name="Rectangle 5"/>
          <p:cNvSpPr/>
          <p:nvPr/>
        </p:nvSpPr>
        <p:spPr>
          <a:xfrm>
            <a:off x="425450" y="500063"/>
            <a:ext cx="40386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三、数学期望的性质</a:t>
            </a:r>
            <a:endParaRPr lang="zh-CN" altLang="en-US" sz="4400" b="1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7142" name="Text Box 6"/>
          <p:cNvSpPr txBox="1"/>
          <p:nvPr/>
        </p:nvSpPr>
        <p:spPr>
          <a:xfrm>
            <a:off x="625475" y="2938463"/>
            <a:ext cx="18573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47143" name="Object 7"/>
          <p:cNvGraphicFramePr/>
          <p:nvPr/>
        </p:nvGraphicFramePr>
        <p:xfrm>
          <a:off x="1006475" y="3340100"/>
          <a:ext cx="53594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2146300" imgH="469900" progId="Equation.3">
                  <p:embed/>
                </p:oleObj>
              </mc:Choice>
              <mc:Fallback>
                <p:oleObj name="" r:id="rId1" imgW="2146300" imgH="4699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06475" y="3340100"/>
                        <a:ext cx="5359400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4" name="Object 8"/>
          <p:cNvGraphicFramePr/>
          <p:nvPr/>
        </p:nvGraphicFramePr>
        <p:xfrm>
          <a:off x="711200" y="4276725"/>
          <a:ext cx="29146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1168400" imgH="469900" progId="Equation.3">
                  <p:embed/>
                </p:oleObj>
              </mc:Choice>
              <mc:Fallback>
                <p:oleObj name="" r:id="rId3" imgW="1168400" imgH="4699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1200" y="4276725"/>
                        <a:ext cx="2914650" cy="1173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5" name="Object 9"/>
          <p:cNvGraphicFramePr/>
          <p:nvPr/>
        </p:nvGraphicFramePr>
        <p:xfrm>
          <a:off x="3625850" y="4276725"/>
          <a:ext cx="29146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1168400" imgH="469900" progId="Equation.3">
                  <p:embed/>
                </p:oleObj>
              </mc:Choice>
              <mc:Fallback>
                <p:oleObj name="" r:id="rId5" imgW="1168400" imgH="4699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25850" y="4276725"/>
                        <a:ext cx="2914650" cy="1173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6" name="Object 10"/>
          <p:cNvGraphicFramePr/>
          <p:nvPr/>
        </p:nvGraphicFramePr>
        <p:xfrm>
          <a:off x="2392363" y="2952750"/>
          <a:ext cx="24034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7" imgW="963930" imgH="215900" progId="Equation.3">
                  <p:embed/>
                </p:oleObj>
              </mc:Choice>
              <mc:Fallback>
                <p:oleObj name="" r:id="rId7" imgW="963930" imgH="2159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92363" y="2952750"/>
                        <a:ext cx="2403475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7" name="Object 11"/>
          <p:cNvGraphicFramePr/>
          <p:nvPr/>
        </p:nvGraphicFramePr>
        <p:xfrm>
          <a:off x="1263650" y="2368550"/>
          <a:ext cx="35845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9" imgW="3592830" imgH="393700" progId="Equation.DSMT4">
                  <p:embed/>
                </p:oleObj>
              </mc:Choice>
              <mc:Fallback>
                <p:oleObj name="" r:id="rId9" imgW="3592830" imgH="3937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63650" y="2368550"/>
                        <a:ext cx="358457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8" name="Object 12"/>
          <p:cNvGraphicFramePr/>
          <p:nvPr/>
        </p:nvGraphicFramePr>
        <p:xfrm>
          <a:off x="6546850" y="4684713"/>
          <a:ext cx="23828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1" imgW="2171065" imgH="393700" progId="Equation.DSMT4">
                  <p:embed/>
                </p:oleObj>
              </mc:Choice>
              <mc:Fallback>
                <p:oleObj name="" r:id="rId11" imgW="2171065" imgH="3937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46850" y="4684713"/>
                        <a:ext cx="2382838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9" name="Object 13"/>
          <p:cNvGraphicFramePr/>
          <p:nvPr/>
        </p:nvGraphicFramePr>
        <p:xfrm>
          <a:off x="860425" y="5499100"/>
          <a:ext cx="435451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3" imgW="2069465" imgH="495300" progId="Equation.DSMT4">
                  <p:embed/>
                </p:oleObj>
              </mc:Choice>
              <mc:Fallback>
                <p:oleObj name="" r:id="rId13" imgW="2069465" imgH="4953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0425" y="5499100"/>
                        <a:ext cx="4354513" cy="1036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714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/>
      <p:bldP spid="347139" grpId="0"/>
      <p:bldP spid="347140" grpId="0"/>
      <p:bldP spid="34714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62" name="Rectangle 2"/>
          <p:cNvSpPr/>
          <p:nvPr/>
        </p:nvSpPr>
        <p:spPr>
          <a:xfrm>
            <a:off x="341313" y="587375"/>
            <a:ext cx="815340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独立，则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XY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163" name="Text Box 3"/>
          <p:cNvSpPr txBox="1"/>
          <p:nvPr/>
        </p:nvSpPr>
        <p:spPr>
          <a:xfrm>
            <a:off x="382588" y="1122363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28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设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48164" name="Object 4"/>
          <p:cNvGraphicFramePr/>
          <p:nvPr/>
        </p:nvGraphicFramePr>
        <p:xfrm>
          <a:off x="839788" y="1554163"/>
          <a:ext cx="48006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1701800" imgH="469900" progId="Equation.3">
                  <p:embed/>
                </p:oleObj>
              </mc:Choice>
              <mc:Fallback>
                <p:oleObj name="" r:id="rId1" imgW="1701800" imgH="4699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9788" y="1554163"/>
                        <a:ext cx="4800600" cy="1196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5" name="Object 5"/>
          <p:cNvGraphicFramePr/>
          <p:nvPr/>
        </p:nvGraphicFramePr>
        <p:xfrm>
          <a:off x="2128838" y="2603500"/>
          <a:ext cx="48006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3" imgW="1511300" imgH="469900" progId="Equation.3">
                  <p:embed/>
                </p:oleObj>
              </mc:Choice>
              <mc:Fallback>
                <p:oleObj name="" r:id="rId3" imgW="1511300" imgH="4699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8838" y="2603500"/>
                        <a:ext cx="4800600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6" name="Object 6"/>
          <p:cNvGraphicFramePr/>
          <p:nvPr/>
        </p:nvGraphicFramePr>
        <p:xfrm>
          <a:off x="2346325" y="1193800"/>
          <a:ext cx="25606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5" imgW="1028065" imgH="203200" progId="Equation.DSMT4">
                  <p:embed/>
                </p:oleObj>
              </mc:Choice>
              <mc:Fallback>
                <p:oleObj name="" r:id="rId5" imgW="1028065" imgH="2032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46325" y="1193800"/>
                        <a:ext cx="2560638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67" name="Text Box 7"/>
          <p:cNvSpPr txBox="1"/>
          <p:nvPr/>
        </p:nvSpPr>
        <p:spPr>
          <a:xfrm>
            <a:off x="401638" y="2970213"/>
            <a:ext cx="1616075" cy="528637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由独立性</a:t>
            </a:r>
            <a:endParaRPr lang="zh-CN" altLang="en-US" sz="2800" b="1" dirty="0">
              <a:solidFill>
                <a:srgbClr val="FF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48168" name="Object 8"/>
          <p:cNvGraphicFramePr/>
          <p:nvPr/>
        </p:nvGraphicFramePr>
        <p:xfrm>
          <a:off x="500063" y="5500688"/>
          <a:ext cx="447357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7" imgW="2120265" imgH="495300" progId="Equation.DSMT4">
                  <p:embed/>
                </p:oleObj>
              </mc:Choice>
              <mc:Fallback>
                <p:oleObj name="" r:id="rId7" imgW="2120265" imgH="4953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0063" y="5500688"/>
                        <a:ext cx="4473575" cy="1039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69" name="Rectangle 9"/>
          <p:cNvSpPr/>
          <p:nvPr/>
        </p:nvSpPr>
        <p:spPr>
          <a:xfrm>
            <a:off x="4618038" y="5800725"/>
            <a:ext cx="3375025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/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（当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i="1" baseline="-25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独立时）</a:t>
            </a:r>
            <a:endParaRPr lang="zh-CN" altLang="en-US" sz="2800" b="1" baseline="-250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8170" name="Text Box 10"/>
          <p:cNvSpPr txBox="1"/>
          <p:nvPr/>
        </p:nvSpPr>
        <p:spPr>
          <a:xfrm>
            <a:off x="341313" y="4989513"/>
            <a:ext cx="8305800" cy="582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zh-CN" altLang="en-US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XY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不一定能推出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独立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48171" name="Object 11"/>
          <p:cNvGraphicFramePr/>
          <p:nvPr/>
        </p:nvGraphicFramePr>
        <p:xfrm>
          <a:off x="2063750" y="3714750"/>
          <a:ext cx="47053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9" imgW="1765300" imgH="469900" progId="Equation.3">
                  <p:embed/>
                </p:oleObj>
              </mc:Choice>
              <mc:Fallback>
                <p:oleObj name="" r:id="rId9" imgW="1765300" imgH="4699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63750" y="3714750"/>
                        <a:ext cx="4705350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72" name="Object 12"/>
          <p:cNvGraphicFramePr/>
          <p:nvPr/>
        </p:nvGraphicFramePr>
        <p:xfrm>
          <a:off x="6867525" y="4105275"/>
          <a:ext cx="21336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1" imgW="824865" imgH="203200" progId="Equation.3">
                  <p:embed/>
                </p:oleObj>
              </mc:Choice>
              <mc:Fallback>
                <p:oleObj name="" r:id="rId11" imgW="824865" imgH="2032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67525" y="4105275"/>
                        <a:ext cx="213360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6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170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/>
      <p:bldP spid="348163" grpId="0" build="p"/>
      <p:bldP spid="348167" grpId="0" animBg="1"/>
      <p:bldP spid="348169" grpId="0"/>
      <p:bldP spid="34817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82" name="Line 2"/>
          <p:cNvSpPr/>
          <p:nvPr/>
        </p:nvSpPr>
        <p:spPr>
          <a:xfrm>
            <a:off x="2667000" y="1981200"/>
            <a:ext cx="0" cy="533400"/>
          </a:xfrm>
          <a:prstGeom prst="line">
            <a:avLst/>
          </a:prstGeom>
          <a:ln w="12700">
            <a:noFill/>
          </a:ln>
        </p:spPr>
      </p:sp>
      <p:sp>
        <p:nvSpPr>
          <p:cNvPr id="28683" name="Line 3"/>
          <p:cNvSpPr/>
          <p:nvPr/>
        </p:nvSpPr>
        <p:spPr>
          <a:xfrm>
            <a:off x="2667000" y="1981200"/>
            <a:ext cx="609600" cy="0"/>
          </a:xfrm>
          <a:prstGeom prst="line">
            <a:avLst/>
          </a:prstGeom>
          <a:ln w="12700">
            <a:noFill/>
          </a:ln>
        </p:spPr>
      </p:sp>
      <p:sp>
        <p:nvSpPr>
          <p:cNvPr id="28684" name="Line 4"/>
          <p:cNvSpPr/>
          <p:nvPr/>
        </p:nvSpPr>
        <p:spPr>
          <a:xfrm>
            <a:off x="3276600" y="1981200"/>
            <a:ext cx="2971800" cy="0"/>
          </a:xfrm>
          <a:prstGeom prst="line">
            <a:avLst/>
          </a:prstGeom>
          <a:ln w="12700">
            <a:noFill/>
          </a:ln>
        </p:spPr>
      </p:sp>
      <p:sp>
        <p:nvSpPr>
          <p:cNvPr id="28685" name="Line 5"/>
          <p:cNvSpPr/>
          <p:nvPr/>
        </p:nvSpPr>
        <p:spPr>
          <a:xfrm>
            <a:off x="2667000" y="2514600"/>
            <a:ext cx="0" cy="1574800"/>
          </a:xfrm>
          <a:prstGeom prst="line">
            <a:avLst/>
          </a:prstGeom>
          <a:ln w="12700">
            <a:noFill/>
          </a:ln>
        </p:spPr>
      </p:sp>
      <p:grpSp>
        <p:nvGrpSpPr>
          <p:cNvPr id="28686" name="Group 6"/>
          <p:cNvGrpSpPr/>
          <p:nvPr/>
        </p:nvGrpSpPr>
        <p:grpSpPr>
          <a:xfrm>
            <a:off x="395288" y="500063"/>
            <a:ext cx="6176962" cy="2286000"/>
            <a:chOff x="336" y="467"/>
            <a:chExt cx="3891" cy="1440"/>
          </a:xfrm>
        </p:grpSpPr>
        <p:sp>
          <p:nvSpPr>
            <p:cNvPr id="28694" name="Rectangle 7"/>
            <p:cNvSpPr/>
            <p:nvPr/>
          </p:nvSpPr>
          <p:spPr>
            <a:xfrm>
              <a:off x="336" y="494"/>
              <a:ext cx="57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endParaRPr lang="en-US" altLang="zh-CN" sz="4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5" name="Text Box 8"/>
            <p:cNvSpPr txBox="1"/>
            <p:nvPr/>
          </p:nvSpPr>
          <p:spPr>
            <a:xfrm>
              <a:off x="857" y="489"/>
              <a:ext cx="1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设随机变量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8680" name="Object 9"/>
            <p:cNvGraphicFramePr/>
            <p:nvPr/>
          </p:nvGraphicFramePr>
          <p:xfrm>
            <a:off x="2065" y="538"/>
            <a:ext cx="671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1" imgW="929640" imgH="394970" progId="Equation.DSMT4">
                    <p:embed/>
                  </p:oleObj>
                </mc:Choice>
                <mc:Fallback>
                  <p:oleObj name="" r:id="rId1" imgW="929640" imgH="394970" progId="Equation.DSMT4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65" y="538"/>
                          <a:ext cx="671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6" name="Text Box 10"/>
            <p:cNvSpPr txBox="1"/>
            <p:nvPr/>
          </p:nvSpPr>
          <p:spPr>
            <a:xfrm>
              <a:off x="2710" y="467"/>
              <a:ext cx="14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的概率密度为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8681" name="Object 11"/>
            <p:cNvGraphicFramePr/>
            <p:nvPr/>
          </p:nvGraphicFramePr>
          <p:xfrm>
            <a:off x="1299" y="849"/>
            <a:ext cx="2928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3" imgW="4087495" imgH="1040765" progId="Equation.DSMT4">
                    <p:embed/>
                  </p:oleObj>
                </mc:Choice>
                <mc:Fallback>
                  <p:oleObj name="" r:id="rId3" imgW="4087495" imgH="1040765" progId="Equation.DSMT4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9" y="849"/>
                          <a:ext cx="2928" cy="7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7" name="Text Box 12"/>
            <p:cNvSpPr txBox="1"/>
            <p:nvPr/>
          </p:nvSpPr>
          <p:spPr>
            <a:xfrm>
              <a:off x="384" y="1580"/>
              <a:ext cx="26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问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和</a:t>
              </a:r>
              <a:r>
                <a:rPr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Y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是否相互独立？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49197" name="Text Box 13"/>
          <p:cNvSpPr txBox="1"/>
          <p:nvPr/>
        </p:nvSpPr>
        <p:spPr>
          <a:xfrm>
            <a:off x="344488" y="2981325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49198" name="Object 14"/>
          <p:cNvGraphicFramePr/>
          <p:nvPr/>
        </p:nvGraphicFramePr>
        <p:xfrm>
          <a:off x="849313" y="2852738"/>
          <a:ext cx="36004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5" imgW="1612900" imgH="368300" progId="Equation.DSMT4">
                  <p:embed/>
                </p:oleObj>
              </mc:Choice>
              <mc:Fallback>
                <p:oleObj name="" r:id="rId5" imgW="1612900" imgH="3683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49313" y="2852738"/>
                        <a:ext cx="3600450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9" name="Object 15"/>
          <p:cNvGraphicFramePr/>
          <p:nvPr/>
        </p:nvGraphicFramePr>
        <p:xfrm>
          <a:off x="4449763" y="2827338"/>
          <a:ext cx="33115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7" imgW="1562100" imgH="457200" progId="Equation.DSMT4">
                  <p:embed/>
                </p:oleObj>
              </mc:Choice>
              <mc:Fallback>
                <p:oleObj name="" r:id="rId7" imgW="1562100" imgH="45720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49763" y="2827338"/>
                        <a:ext cx="3311525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Line 16"/>
          <p:cNvSpPr/>
          <p:nvPr/>
        </p:nvSpPr>
        <p:spPr>
          <a:xfrm>
            <a:off x="2298700" y="5484813"/>
            <a:ext cx="0" cy="533400"/>
          </a:xfrm>
          <a:prstGeom prst="line">
            <a:avLst/>
          </a:prstGeom>
          <a:ln w="12700">
            <a:noFill/>
          </a:ln>
        </p:spPr>
      </p:sp>
      <p:sp>
        <p:nvSpPr>
          <p:cNvPr id="28689" name="Line 17"/>
          <p:cNvSpPr/>
          <p:nvPr/>
        </p:nvSpPr>
        <p:spPr>
          <a:xfrm>
            <a:off x="2298700" y="5484813"/>
            <a:ext cx="609600" cy="0"/>
          </a:xfrm>
          <a:prstGeom prst="line">
            <a:avLst/>
          </a:prstGeom>
          <a:ln w="12700">
            <a:noFill/>
          </a:ln>
        </p:spPr>
      </p:sp>
      <p:sp>
        <p:nvSpPr>
          <p:cNvPr id="28690" name="Line 18"/>
          <p:cNvSpPr/>
          <p:nvPr/>
        </p:nvSpPr>
        <p:spPr>
          <a:xfrm>
            <a:off x="2908300" y="5484813"/>
            <a:ext cx="2971800" cy="0"/>
          </a:xfrm>
          <a:prstGeom prst="line">
            <a:avLst/>
          </a:prstGeom>
          <a:ln w="12700">
            <a:noFill/>
          </a:ln>
        </p:spPr>
      </p:sp>
      <p:graphicFrame>
        <p:nvGraphicFramePr>
          <p:cNvPr id="349203" name="Object 19"/>
          <p:cNvGraphicFramePr/>
          <p:nvPr/>
        </p:nvGraphicFramePr>
        <p:xfrm>
          <a:off x="747713" y="3789363"/>
          <a:ext cx="3630612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9" imgW="1574800" imgH="368300" progId="Equation.DSMT4">
                  <p:embed/>
                </p:oleObj>
              </mc:Choice>
              <mc:Fallback>
                <p:oleObj name="" r:id="rId9" imgW="1574800" imgH="3683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7713" y="3789363"/>
                        <a:ext cx="3630612" cy="842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04" name="Object 20"/>
          <p:cNvGraphicFramePr/>
          <p:nvPr/>
        </p:nvGraphicFramePr>
        <p:xfrm>
          <a:off x="4378325" y="3716338"/>
          <a:ext cx="34798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1" imgW="1587500" imgH="457200" progId="Equation.DSMT4">
                  <p:embed/>
                </p:oleObj>
              </mc:Choice>
              <mc:Fallback>
                <p:oleObj name="" r:id="rId11" imgW="1587500" imgH="4572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78325" y="3716338"/>
                        <a:ext cx="3479800" cy="995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05" name="Object 21"/>
          <p:cNvGraphicFramePr/>
          <p:nvPr/>
        </p:nvGraphicFramePr>
        <p:xfrm>
          <a:off x="468313" y="4724400"/>
          <a:ext cx="51752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3" imgW="2298700" imgH="368300" progId="Equation.DSMT4">
                  <p:embed/>
                </p:oleObj>
              </mc:Choice>
              <mc:Fallback>
                <p:oleObj name="" r:id="rId13" imgW="2298700" imgH="3683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8313" y="4724400"/>
                        <a:ext cx="5175250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206" name="Object 22"/>
          <p:cNvGraphicFramePr/>
          <p:nvPr/>
        </p:nvGraphicFramePr>
        <p:xfrm>
          <a:off x="1660525" y="5589588"/>
          <a:ext cx="44878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5" imgW="1942465" imgH="431800" progId="Equation.DSMT4">
                  <p:embed/>
                </p:oleObj>
              </mc:Choice>
              <mc:Fallback>
                <p:oleObj name="" r:id="rId15" imgW="1942465" imgH="431800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60525" y="5589588"/>
                        <a:ext cx="4487863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207" name="Rectangle 23"/>
          <p:cNvSpPr/>
          <p:nvPr/>
        </p:nvSpPr>
        <p:spPr>
          <a:xfrm>
            <a:off x="6372225" y="5514975"/>
            <a:ext cx="2233613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i="1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和</a:t>
            </a:r>
            <a:r>
              <a:rPr lang="zh-CN" altLang="en-US" sz="2400" b="1" i="1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i="1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3333FF"/>
                </a:solidFill>
                <a:latin typeface="Arial" panose="020B0604020202020204" pitchFamily="34" charset="0"/>
              </a:rPr>
              <a:t>是相互独立的吗</a:t>
            </a:r>
            <a:endParaRPr lang="zh-CN" altLang="en-US" sz="2400" b="1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49208" name="Rectangle 24"/>
          <p:cNvSpPr/>
          <p:nvPr/>
        </p:nvSpPr>
        <p:spPr>
          <a:xfrm>
            <a:off x="8148638" y="5113338"/>
            <a:ext cx="744537" cy="1555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9600" b="1" dirty="0">
                <a:solidFill>
                  <a:srgbClr val="FF3399"/>
                </a:solidFill>
                <a:latin typeface="Arial" panose="020B0604020202020204" pitchFamily="34" charset="0"/>
              </a:rPr>
              <a:t>？</a:t>
            </a:r>
            <a:endParaRPr lang="zh-CN" altLang="en-US" sz="9600" b="1" dirty="0">
              <a:solidFill>
                <a:srgbClr val="FF3399"/>
              </a:solidFill>
              <a:latin typeface="Arial" panose="020B0604020202020204" pitchFamily="34" charset="0"/>
            </a:endParaRPr>
          </a:p>
        </p:txBody>
      </p:sp>
      <p:sp>
        <p:nvSpPr>
          <p:cNvPr id="349209" name="Rectangle 25"/>
          <p:cNvSpPr/>
          <p:nvPr/>
        </p:nvSpPr>
        <p:spPr>
          <a:xfrm>
            <a:off x="5967413" y="4899025"/>
            <a:ext cx="29860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XY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19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7" grpId="0" build="p"/>
      <p:bldP spid="349207" grpId="0"/>
      <p:bldP spid="349208" grpId="0"/>
      <p:bldP spid="34920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1" name="Line 2"/>
          <p:cNvSpPr/>
          <p:nvPr/>
        </p:nvSpPr>
        <p:spPr>
          <a:xfrm>
            <a:off x="2990850" y="4541838"/>
            <a:ext cx="0" cy="533400"/>
          </a:xfrm>
          <a:prstGeom prst="line">
            <a:avLst/>
          </a:prstGeom>
          <a:ln w="12700">
            <a:noFill/>
          </a:ln>
        </p:spPr>
      </p:sp>
      <p:sp>
        <p:nvSpPr>
          <p:cNvPr id="29702" name="Line 3"/>
          <p:cNvSpPr/>
          <p:nvPr/>
        </p:nvSpPr>
        <p:spPr>
          <a:xfrm>
            <a:off x="2990850" y="4541838"/>
            <a:ext cx="609600" cy="0"/>
          </a:xfrm>
          <a:prstGeom prst="line">
            <a:avLst/>
          </a:prstGeom>
          <a:ln w="12700">
            <a:noFill/>
          </a:ln>
        </p:spPr>
      </p:sp>
      <p:sp>
        <p:nvSpPr>
          <p:cNvPr id="29703" name="Line 4"/>
          <p:cNvSpPr/>
          <p:nvPr/>
        </p:nvSpPr>
        <p:spPr>
          <a:xfrm>
            <a:off x="3600450" y="4541838"/>
            <a:ext cx="2971800" cy="0"/>
          </a:xfrm>
          <a:prstGeom prst="line">
            <a:avLst/>
          </a:prstGeom>
          <a:ln w="12700">
            <a:noFill/>
          </a:ln>
        </p:spPr>
      </p:sp>
      <p:sp>
        <p:nvSpPr>
          <p:cNvPr id="29704" name="Line 5"/>
          <p:cNvSpPr/>
          <p:nvPr/>
        </p:nvSpPr>
        <p:spPr>
          <a:xfrm>
            <a:off x="2990850" y="5211763"/>
            <a:ext cx="0" cy="1574800"/>
          </a:xfrm>
          <a:prstGeom prst="line">
            <a:avLst/>
          </a:prstGeom>
          <a:ln w="12700">
            <a:noFill/>
          </a:ln>
        </p:spPr>
      </p:sp>
      <p:graphicFrame>
        <p:nvGraphicFramePr>
          <p:cNvPr id="350214" name="Object 6"/>
          <p:cNvGraphicFramePr/>
          <p:nvPr/>
        </p:nvGraphicFramePr>
        <p:xfrm>
          <a:off x="1695450" y="3152775"/>
          <a:ext cx="4876800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" imgW="4559300" imgH="1574800" progId="Equation.DSMT4">
                  <p:embed/>
                </p:oleObj>
              </mc:Choice>
              <mc:Fallback>
                <p:oleObj name="" r:id="rId1" imgW="4559300" imgH="15748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5450" y="3152775"/>
                        <a:ext cx="4876800" cy="167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5" name="Text Box 7"/>
          <p:cNvSpPr txBox="1"/>
          <p:nvPr/>
        </p:nvSpPr>
        <p:spPr>
          <a:xfrm>
            <a:off x="757238" y="49672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因为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0216" name="Object 8"/>
          <p:cNvGraphicFramePr/>
          <p:nvPr/>
        </p:nvGraphicFramePr>
        <p:xfrm>
          <a:off x="1662113" y="5021263"/>
          <a:ext cx="36718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3" imgW="3211830" imgH="431800" progId="Equation.DSMT4">
                  <p:embed/>
                </p:oleObj>
              </mc:Choice>
              <mc:Fallback>
                <p:oleObj name="" r:id="rId3" imgW="3211830" imgH="4318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62113" y="5021263"/>
                        <a:ext cx="3671887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7" name="Text Box 9"/>
          <p:cNvSpPr txBox="1"/>
          <p:nvPr/>
        </p:nvSpPr>
        <p:spPr>
          <a:xfrm>
            <a:off x="700088" y="5751513"/>
            <a:ext cx="41195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所以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不相互独立。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0218" name="Text Box 10"/>
          <p:cNvSpPr txBox="1"/>
          <p:nvPr/>
        </p:nvSpPr>
        <p:spPr>
          <a:xfrm>
            <a:off x="574675" y="650875"/>
            <a:ext cx="48339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求关于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的边缘概率密度</a:t>
            </a:r>
            <a:r>
              <a:rPr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0219" name="Object 11"/>
          <p:cNvGraphicFramePr/>
          <p:nvPr/>
        </p:nvGraphicFramePr>
        <p:xfrm>
          <a:off x="1614488" y="1262063"/>
          <a:ext cx="502920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5" imgW="4546600" imgH="1549400" progId="Equation.DSMT4">
                  <p:embed/>
                </p:oleObj>
              </mc:Choice>
              <mc:Fallback>
                <p:oleObj name="" r:id="rId5" imgW="4546600" imgH="15494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4488" y="1262063"/>
                        <a:ext cx="5029200" cy="170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02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021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5" grpId="0" build="p"/>
      <p:bldP spid="350217" grpId="0" build="p"/>
      <p:bldP spid="35021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66946" name="Text Box 2"/>
          <p:cNvSpPr txBox="1"/>
          <p:nvPr/>
        </p:nvSpPr>
        <p:spPr>
          <a:xfrm>
            <a:off x="3016250" y="577850"/>
            <a:ext cx="5670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性质 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4 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的逆命题不成立，即</a:t>
            </a:r>
            <a:endParaRPr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66947" name="Rectangle 3"/>
          <p:cNvSpPr/>
          <p:nvPr/>
        </p:nvSpPr>
        <p:spPr>
          <a:xfrm>
            <a:off x="609600" y="1416050"/>
            <a:ext cx="83661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Y 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不一定独立</a:t>
            </a:r>
            <a:endParaRPr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66948" name="Text Box 4"/>
          <p:cNvSpPr txBox="1"/>
          <p:nvPr/>
        </p:nvSpPr>
        <p:spPr>
          <a:xfrm>
            <a:off x="517525" y="2073275"/>
            <a:ext cx="1555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反例 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lang="en-US" altLang="zh-CN" sz="36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609600" y="2546350"/>
            <a:ext cx="7391400" cy="4311650"/>
            <a:chOff x="384" y="1604"/>
            <a:chExt cx="4656" cy="2716"/>
          </a:xfrm>
        </p:grpSpPr>
        <p:sp>
          <p:nvSpPr>
            <p:cNvPr id="30745" name="Line 6"/>
            <p:cNvSpPr/>
            <p:nvPr/>
          </p:nvSpPr>
          <p:spPr>
            <a:xfrm>
              <a:off x="960" y="1728"/>
              <a:ext cx="576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46" name="Line 7"/>
            <p:cNvSpPr/>
            <p:nvPr/>
          </p:nvSpPr>
          <p:spPr>
            <a:xfrm>
              <a:off x="384" y="1920"/>
              <a:ext cx="115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30747" name="Group 8"/>
            <p:cNvGrpSpPr/>
            <p:nvPr/>
          </p:nvGrpSpPr>
          <p:grpSpPr>
            <a:xfrm>
              <a:off x="384" y="1604"/>
              <a:ext cx="4656" cy="2716"/>
              <a:chOff x="384" y="1604"/>
              <a:chExt cx="4656" cy="2716"/>
            </a:xfrm>
          </p:grpSpPr>
          <p:sp>
            <p:nvSpPr>
              <p:cNvPr id="30748" name="Line 9"/>
              <p:cNvSpPr/>
              <p:nvPr/>
            </p:nvSpPr>
            <p:spPr>
              <a:xfrm>
                <a:off x="384" y="2304"/>
                <a:ext cx="46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0749" name="Line 10"/>
              <p:cNvSpPr/>
              <p:nvPr/>
            </p:nvSpPr>
            <p:spPr>
              <a:xfrm>
                <a:off x="1536" y="1728"/>
                <a:ext cx="0" cy="25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0750" name="Line 11"/>
              <p:cNvSpPr/>
              <p:nvPr/>
            </p:nvSpPr>
            <p:spPr>
              <a:xfrm>
                <a:off x="4416" y="1728"/>
                <a:ext cx="0" cy="25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0751" name="Line 12"/>
              <p:cNvSpPr/>
              <p:nvPr/>
            </p:nvSpPr>
            <p:spPr>
              <a:xfrm>
                <a:off x="384" y="3648"/>
                <a:ext cx="46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0752" name="Text Box 13"/>
              <p:cNvSpPr txBox="1"/>
              <p:nvPr/>
            </p:nvSpPr>
            <p:spPr>
              <a:xfrm>
                <a:off x="1238" y="1708"/>
                <a:ext cx="364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3600" i="1" dirty="0">
                    <a:latin typeface="Times New Roman" panose="02020603050405020304" pitchFamily="18" charset="0"/>
                    <a:ea typeface="楷体_GB2312" pitchFamily="49" charset="-122"/>
                  </a:rPr>
                  <a:t>X </a:t>
                </a:r>
                <a:endParaRPr lang="en-US" altLang="zh-CN" sz="3600" i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753" name="Text Box 14"/>
              <p:cNvSpPr txBox="1"/>
              <p:nvPr/>
            </p:nvSpPr>
            <p:spPr>
              <a:xfrm>
                <a:off x="470" y="1948"/>
                <a:ext cx="348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3600" i="1" dirty="0">
                    <a:latin typeface="Times New Roman" panose="02020603050405020304" pitchFamily="18" charset="0"/>
                    <a:ea typeface="楷体_GB2312" pitchFamily="49" charset="-122"/>
                  </a:rPr>
                  <a:t>Y </a:t>
                </a:r>
                <a:endParaRPr lang="en-US" altLang="zh-CN" sz="3600" i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754" name="Text Box 15"/>
              <p:cNvSpPr txBox="1"/>
              <p:nvPr/>
            </p:nvSpPr>
            <p:spPr>
              <a:xfrm>
                <a:off x="714" y="1604"/>
                <a:ext cx="366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3600" i="1" dirty="0">
                    <a:latin typeface="Times New Roman" panose="02020603050405020304" pitchFamily="18" charset="0"/>
                    <a:ea typeface="楷体_GB2312" pitchFamily="49" charset="-122"/>
                  </a:rPr>
                  <a:t>p</a:t>
                </a:r>
                <a:r>
                  <a:rPr lang="en-US" altLang="zh-CN" sz="3600" i="1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ij</a:t>
                </a:r>
                <a:endParaRPr lang="en-US" altLang="zh-CN" sz="3600" i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755" name="Text Box 16"/>
              <p:cNvSpPr txBox="1"/>
              <p:nvPr/>
            </p:nvSpPr>
            <p:spPr>
              <a:xfrm>
                <a:off x="1792" y="1708"/>
                <a:ext cx="2588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3600" dirty="0">
                    <a:latin typeface="Times New Roman" panose="02020603050405020304" pitchFamily="18" charset="0"/>
                    <a:ea typeface="楷体_GB2312" pitchFamily="49" charset="-122"/>
                  </a:rPr>
                  <a:t>-1             0              1</a:t>
                </a:r>
                <a:endParaRPr lang="en-US" altLang="zh-CN" sz="36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756" name="Text Box 17"/>
              <p:cNvSpPr txBox="1"/>
              <p:nvPr/>
            </p:nvSpPr>
            <p:spPr>
              <a:xfrm>
                <a:off x="422" y="2288"/>
                <a:ext cx="356" cy="14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3600" dirty="0">
                    <a:latin typeface="Times New Roman" panose="02020603050405020304" pitchFamily="18" charset="0"/>
                    <a:ea typeface="楷体_GB2312" pitchFamily="49" charset="-122"/>
                  </a:rPr>
                  <a:t>-1</a:t>
                </a:r>
                <a:endParaRPr lang="en-US" altLang="zh-CN" sz="3600" dirty="0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3600" dirty="0">
                    <a:latin typeface="Times New Roman" panose="02020603050405020304" pitchFamily="18" charset="0"/>
                    <a:ea typeface="楷体_GB2312" pitchFamily="49" charset="-122"/>
                  </a:rPr>
                  <a:t> 0</a:t>
                </a:r>
                <a:endParaRPr lang="en-US" altLang="zh-CN" sz="3600" dirty="0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3600" dirty="0">
                    <a:latin typeface="Times New Roman" panose="02020603050405020304" pitchFamily="18" charset="0"/>
                    <a:ea typeface="楷体_GB2312" pitchFamily="49" charset="-122"/>
                  </a:rPr>
                  <a:t> 1</a:t>
                </a:r>
                <a:endParaRPr lang="en-US" altLang="zh-CN" sz="36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30728" name="Object 18"/>
              <p:cNvGraphicFramePr/>
              <p:nvPr/>
            </p:nvGraphicFramePr>
            <p:xfrm>
              <a:off x="1824" y="2352"/>
              <a:ext cx="30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9" name="" r:id="rId1" imgW="482600" imgH="469900" progId="Equation.3">
                      <p:embed/>
                    </p:oleObj>
                  </mc:Choice>
                  <mc:Fallback>
                    <p:oleObj name="" r:id="rId1" imgW="482600" imgH="469900" progId="Equation.3">
                      <p:embed/>
                      <p:pic>
                        <p:nvPicPr>
                          <p:cNvPr id="0" name="图片 3218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24" y="2352"/>
                            <a:ext cx="304" cy="2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29" name="Object 19"/>
              <p:cNvGraphicFramePr/>
              <p:nvPr/>
            </p:nvGraphicFramePr>
            <p:xfrm>
              <a:off x="2784" y="2352"/>
              <a:ext cx="30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0" name="" r:id="rId3" imgW="482600" imgH="469900" progId="Equation.3">
                      <p:embed/>
                    </p:oleObj>
                  </mc:Choice>
                  <mc:Fallback>
                    <p:oleObj name="" r:id="rId3" imgW="482600" imgH="469900" progId="Equation.3">
                      <p:embed/>
                      <p:pic>
                        <p:nvPicPr>
                          <p:cNvPr id="0" name="图片 3219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784" y="2352"/>
                            <a:ext cx="304" cy="2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0" name="Object 20"/>
              <p:cNvGraphicFramePr/>
              <p:nvPr/>
            </p:nvGraphicFramePr>
            <p:xfrm>
              <a:off x="3840" y="2352"/>
              <a:ext cx="30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1" name="" r:id="rId4" imgW="482600" imgH="469900" progId="Equation.3">
                      <p:embed/>
                    </p:oleObj>
                  </mc:Choice>
                  <mc:Fallback>
                    <p:oleObj name="" r:id="rId4" imgW="482600" imgH="469900" progId="Equation.3">
                      <p:embed/>
                      <p:pic>
                        <p:nvPicPr>
                          <p:cNvPr id="0" name="图片 3220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40" y="2352"/>
                            <a:ext cx="304" cy="2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1" name="Object 21"/>
              <p:cNvGraphicFramePr/>
              <p:nvPr/>
            </p:nvGraphicFramePr>
            <p:xfrm>
              <a:off x="1824" y="2784"/>
              <a:ext cx="30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2" name="" r:id="rId5" imgW="482600" imgH="469900" progId="Equation.3">
                      <p:embed/>
                    </p:oleObj>
                  </mc:Choice>
                  <mc:Fallback>
                    <p:oleObj name="" r:id="rId5" imgW="482600" imgH="469900" progId="Equation.3">
                      <p:embed/>
                      <p:pic>
                        <p:nvPicPr>
                          <p:cNvPr id="0" name="图片 3221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24" y="2784"/>
                            <a:ext cx="304" cy="2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2" name="Object 22"/>
              <p:cNvGraphicFramePr/>
              <p:nvPr/>
            </p:nvGraphicFramePr>
            <p:xfrm>
              <a:off x="1824" y="3264"/>
              <a:ext cx="30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3" name="" r:id="rId6" imgW="482600" imgH="469900" progId="Equation.3">
                      <p:embed/>
                    </p:oleObj>
                  </mc:Choice>
                  <mc:Fallback>
                    <p:oleObj name="" r:id="rId6" imgW="482600" imgH="469900" progId="Equation.3">
                      <p:embed/>
                      <p:pic>
                        <p:nvPicPr>
                          <p:cNvPr id="0" name="图片 3222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24" y="3264"/>
                            <a:ext cx="304" cy="2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3" name="Object 23"/>
              <p:cNvGraphicFramePr/>
              <p:nvPr/>
            </p:nvGraphicFramePr>
            <p:xfrm>
              <a:off x="2784" y="3268"/>
              <a:ext cx="30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4" name="" r:id="rId7" imgW="482600" imgH="469900" progId="Equation.3">
                      <p:embed/>
                    </p:oleObj>
                  </mc:Choice>
                  <mc:Fallback>
                    <p:oleObj name="" r:id="rId7" imgW="482600" imgH="469900" progId="Equation.3">
                      <p:embed/>
                      <p:pic>
                        <p:nvPicPr>
                          <p:cNvPr id="0" name="图片 3223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784" y="3268"/>
                            <a:ext cx="304" cy="2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4" name="Object 24"/>
              <p:cNvGraphicFramePr/>
              <p:nvPr/>
            </p:nvGraphicFramePr>
            <p:xfrm>
              <a:off x="3840" y="3264"/>
              <a:ext cx="30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5" name="" r:id="rId8" imgW="482600" imgH="469900" progId="Equation.3">
                      <p:embed/>
                    </p:oleObj>
                  </mc:Choice>
                  <mc:Fallback>
                    <p:oleObj name="" r:id="rId8" imgW="482600" imgH="469900" progId="Equation.3">
                      <p:embed/>
                      <p:pic>
                        <p:nvPicPr>
                          <p:cNvPr id="0" name="图片 3224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40" y="3264"/>
                            <a:ext cx="304" cy="2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5" name="Object 25"/>
              <p:cNvGraphicFramePr/>
              <p:nvPr/>
            </p:nvGraphicFramePr>
            <p:xfrm>
              <a:off x="3831" y="2784"/>
              <a:ext cx="30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6" name="" r:id="rId9" imgW="482600" imgH="469900" progId="Equation.3">
                      <p:embed/>
                    </p:oleObj>
                  </mc:Choice>
                  <mc:Fallback>
                    <p:oleObj name="" r:id="rId9" imgW="482600" imgH="469900" progId="Equation.3">
                      <p:embed/>
                      <p:pic>
                        <p:nvPicPr>
                          <p:cNvPr id="0" name="图片 3225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31" y="2784"/>
                            <a:ext cx="304" cy="2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57" name="Text Box 26"/>
              <p:cNvSpPr txBox="1"/>
              <p:nvPr/>
            </p:nvSpPr>
            <p:spPr>
              <a:xfrm>
                <a:off x="2800" y="2694"/>
                <a:ext cx="260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3600" dirty="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36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4" name="Group 27"/>
          <p:cNvGrpSpPr/>
          <p:nvPr/>
        </p:nvGrpSpPr>
        <p:grpSpPr>
          <a:xfrm>
            <a:off x="7289800" y="2743200"/>
            <a:ext cx="685800" cy="2908300"/>
            <a:chOff x="4592" y="1728"/>
            <a:chExt cx="432" cy="1832"/>
          </a:xfrm>
        </p:grpSpPr>
        <p:sp>
          <p:nvSpPr>
            <p:cNvPr id="30744" name="Text Box 28"/>
            <p:cNvSpPr txBox="1"/>
            <p:nvPr/>
          </p:nvSpPr>
          <p:spPr>
            <a:xfrm>
              <a:off x="4592" y="1728"/>
              <a:ext cx="43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200" i="1" dirty="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en-US" altLang="zh-CN" sz="3200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• j</a:t>
              </a:r>
              <a:endParaRPr lang="en-US" altLang="zh-CN" sz="32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0725" name="Object 29"/>
            <p:cNvGraphicFramePr/>
            <p:nvPr/>
          </p:nvGraphicFramePr>
          <p:xfrm>
            <a:off x="4592" y="2352"/>
            <a:ext cx="33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" r:id="rId10" imgW="533400" imgH="469900" progId="Equation.3">
                    <p:embed/>
                  </p:oleObj>
                </mc:Choice>
                <mc:Fallback>
                  <p:oleObj name="" r:id="rId10" imgW="533400" imgH="469900" progId="Equation.3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92" y="2352"/>
                          <a:ext cx="336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6" name="Object 30"/>
            <p:cNvGraphicFramePr/>
            <p:nvPr/>
          </p:nvGraphicFramePr>
          <p:xfrm>
            <a:off x="4592" y="3264"/>
            <a:ext cx="33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12" imgW="533400" imgH="469900" progId="Equation.3">
                    <p:embed/>
                  </p:oleObj>
                </mc:Choice>
                <mc:Fallback>
                  <p:oleObj name="" r:id="rId12" imgW="533400" imgH="469900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92" y="3264"/>
                          <a:ext cx="336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7" name="Object 31"/>
            <p:cNvGraphicFramePr/>
            <p:nvPr/>
          </p:nvGraphicFramePr>
          <p:xfrm>
            <a:off x="4592" y="2784"/>
            <a:ext cx="35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13" imgW="558800" imgH="469900" progId="Equation.3">
                    <p:embed/>
                  </p:oleObj>
                </mc:Choice>
                <mc:Fallback>
                  <p:oleObj name="" r:id="rId13" imgW="558800" imgH="469900" progId="Equation.3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92" y="2784"/>
                          <a:ext cx="352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2"/>
          <p:cNvGrpSpPr/>
          <p:nvPr/>
        </p:nvGrpSpPr>
        <p:grpSpPr>
          <a:xfrm>
            <a:off x="685800" y="5888038"/>
            <a:ext cx="5943600" cy="579437"/>
            <a:chOff x="432" y="3709"/>
            <a:chExt cx="3744" cy="365"/>
          </a:xfrm>
        </p:grpSpPr>
        <p:sp>
          <p:nvSpPr>
            <p:cNvPr id="30743" name="Text Box 33"/>
            <p:cNvSpPr txBox="1"/>
            <p:nvPr/>
          </p:nvSpPr>
          <p:spPr>
            <a:xfrm>
              <a:off x="432" y="3709"/>
              <a:ext cx="35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200" i="1" dirty="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en-US" altLang="zh-CN" sz="3200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i•</a:t>
              </a:r>
              <a:endParaRPr lang="en-US" altLang="zh-CN" sz="32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0722" name="Object 34"/>
            <p:cNvGraphicFramePr/>
            <p:nvPr/>
          </p:nvGraphicFramePr>
          <p:xfrm>
            <a:off x="1824" y="3744"/>
            <a:ext cx="33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15" imgW="533400" imgH="469900" progId="Equation.3">
                    <p:embed/>
                  </p:oleObj>
                </mc:Choice>
                <mc:Fallback>
                  <p:oleObj name="" r:id="rId15" imgW="533400" imgH="469900" progId="Equation.3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24" y="3744"/>
                          <a:ext cx="336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3" name="Object 35"/>
            <p:cNvGraphicFramePr/>
            <p:nvPr/>
          </p:nvGraphicFramePr>
          <p:xfrm>
            <a:off x="3840" y="3744"/>
            <a:ext cx="33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" r:id="rId16" imgW="533400" imgH="469900" progId="Equation.3">
                    <p:embed/>
                  </p:oleObj>
                </mc:Choice>
                <mc:Fallback>
                  <p:oleObj name="" r:id="rId16" imgW="533400" imgH="469900" progId="Equation.3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40" y="3744"/>
                          <a:ext cx="336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4" name="Object 36"/>
            <p:cNvGraphicFramePr/>
            <p:nvPr/>
          </p:nvGraphicFramePr>
          <p:xfrm>
            <a:off x="2784" y="3744"/>
            <a:ext cx="35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" name="" r:id="rId17" imgW="558800" imgH="469900" progId="Equation.3">
                    <p:embed/>
                  </p:oleObj>
                </mc:Choice>
                <mc:Fallback>
                  <p:oleObj name="" r:id="rId17" imgW="558800" imgH="469900" progId="Equation.3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84" y="3744"/>
                          <a:ext cx="352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42" name="Text Box 37"/>
          <p:cNvSpPr txBox="1"/>
          <p:nvPr/>
        </p:nvSpPr>
        <p:spPr>
          <a:xfrm>
            <a:off x="568325" y="639763"/>
            <a:ext cx="1646238" cy="646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dirty="0">
                <a:solidFill>
                  <a:srgbClr val="99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[</a:t>
            </a:r>
            <a:r>
              <a:rPr lang="zh-CN" altLang="en-US" sz="3600" dirty="0">
                <a:solidFill>
                  <a:srgbClr val="99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附录</a:t>
            </a:r>
            <a:r>
              <a:rPr lang="en-US" altLang="zh-CN" sz="3600" dirty="0">
                <a:solidFill>
                  <a:srgbClr val="99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1]</a:t>
            </a:r>
            <a:endParaRPr lang="en-US" altLang="zh-CN" sz="3600" dirty="0">
              <a:solidFill>
                <a:srgbClr val="99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6" grpId="0"/>
      <p:bldP spid="466947" grpId="0"/>
      <p:bldP spid="46694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914400" y="381000"/>
            <a:ext cx="6400800" cy="1676400"/>
            <a:chOff x="576" y="240"/>
            <a:chExt cx="4032" cy="1056"/>
          </a:xfrm>
        </p:grpSpPr>
        <p:sp>
          <p:nvSpPr>
            <p:cNvPr id="31756" name="Line 3"/>
            <p:cNvSpPr/>
            <p:nvPr/>
          </p:nvSpPr>
          <p:spPr>
            <a:xfrm>
              <a:off x="576" y="768"/>
              <a:ext cx="40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57" name="Line 4"/>
            <p:cNvSpPr/>
            <p:nvPr/>
          </p:nvSpPr>
          <p:spPr>
            <a:xfrm>
              <a:off x="1536" y="240"/>
              <a:ext cx="0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58" name="Text Box 5"/>
            <p:cNvSpPr txBox="1"/>
            <p:nvPr/>
          </p:nvSpPr>
          <p:spPr>
            <a:xfrm>
              <a:off x="854" y="300"/>
              <a:ext cx="54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200" i="1" dirty="0">
                  <a:latin typeface="Times New Roman" panose="02020603050405020304" pitchFamily="18" charset="0"/>
                  <a:ea typeface="楷体_GB2312" pitchFamily="49" charset="-122"/>
                </a:rPr>
                <a:t>X Y </a:t>
              </a:r>
              <a:endParaRPr lang="en-US" altLang="zh-CN" sz="32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759" name="Text Box 6"/>
            <p:cNvSpPr txBox="1"/>
            <p:nvPr/>
          </p:nvSpPr>
          <p:spPr>
            <a:xfrm>
              <a:off x="954" y="833"/>
              <a:ext cx="3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200" i="1" dirty="0">
                  <a:latin typeface="Times New Roman" panose="02020603050405020304" pitchFamily="18" charset="0"/>
                  <a:ea typeface="楷体_GB2312" pitchFamily="49" charset="-122"/>
                </a:rPr>
                <a:t>P </a:t>
              </a:r>
              <a:endParaRPr lang="en-US" altLang="zh-CN" sz="32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760" name="Text Box 7"/>
            <p:cNvSpPr txBox="1"/>
            <p:nvPr/>
          </p:nvSpPr>
          <p:spPr>
            <a:xfrm>
              <a:off x="1814" y="300"/>
              <a:ext cx="212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-1           0             1</a:t>
              </a:r>
              <a:endParaRPr lang="en-US" altLang="zh-CN" sz="32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467976" name="Object 8"/>
          <p:cNvGraphicFramePr/>
          <p:nvPr/>
        </p:nvGraphicFramePr>
        <p:xfrm>
          <a:off x="2882900" y="1333500"/>
          <a:ext cx="55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" imgW="558800" imgH="469900" progId="Equation.3">
                  <p:embed/>
                </p:oleObj>
              </mc:Choice>
              <mc:Fallback>
                <p:oleObj name="" r:id="rId1" imgW="558800" imgH="4699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82900" y="1333500"/>
                        <a:ext cx="558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7" name="Object 9"/>
          <p:cNvGraphicFramePr/>
          <p:nvPr/>
        </p:nvGraphicFramePr>
        <p:xfrm>
          <a:off x="5854700" y="1333500"/>
          <a:ext cx="55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3" imgW="558800" imgH="469900" progId="Equation.3">
                  <p:embed/>
                </p:oleObj>
              </mc:Choice>
              <mc:Fallback>
                <p:oleObj name="" r:id="rId3" imgW="558800" imgH="4699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54700" y="1333500"/>
                        <a:ext cx="558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8" name="Object 10"/>
          <p:cNvGraphicFramePr/>
          <p:nvPr/>
        </p:nvGraphicFramePr>
        <p:xfrm>
          <a:off x="4267200" y="1333500"/>
          <a:ext cx="55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4" imgW="558800" imgH="469900" progId="Equation.3">
                  <p:embed/>
                </p:oleObj>
              </mc:Choice>
              <mc:Fallback>
                <p:oleObj name="" r:id="rId4" imgW="558800" imgH="4699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67200" y="1333500"/>
                        <a:ext cx="558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9" name="Object 11"/>
          <p:cNvGraphicFramePr/>
          <p:nvPr/>
        </p:nvGraphicFramePr>
        <p:xfrm>
          <a:off x="946150" y="2362200"/>
          <a:ext cx="288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6" imgW="2881630" imgH="431800" progId="Equation.3">
                  <p:embed/>
                </p:oleObj>
              </mc:Choice>
              <mc:Fallback>
                <p:oleObj name="" r:id="rId6" imgW="2881630" imgH="4318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46150" y="2362200"/>
                        <a:ext cx="2882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0" name="Object 12"/>
          <p:cNvGraphicFramePr/>
          <p:nvPr/>
        </p:nvGraphicFramePr>
        <p:xfrm>
          <a:off x="4775200" y="2355850"/>
          <a:ext cx="186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8" imgW="1866265" imgH="431800" progId="Equation.3">
                  <p:embed/>
                </p:oleObj>
              </mc:Choice>
              <mc:Fallback>
                <p:oleObj name="" r:id="rId8" imgW="1866265" imgH="4318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75200" y="2355850"/>
                        <a:ext cx="1866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1" name="Object 13"/>
          <p:cNvGraphicFramePr/>
          <p:nvPr/>
        </p:nvGraphicFramePr>
        <p:xfrm>
          <a:off x="990600" y="3048000"/>
          <a:ext cx="332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10" imgW="3326130" imgH="431800" progId="Equation.3">
                  <p:embed/>
                </p:oleObj>
              </mc:Choice>
              <mc:Fallback>
                <p:oleObj name="" r:id="rId10" imgW="3326130" imgH="4318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3048000"/>
                        <a:ext cx="3327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82" name="Text Box 14"/>
          <p:cNvSpPr txBox="1"/>
          <p:nvPr/>
        </p:nvSpPr>
        <p:spPr>
          <a:xfrm>
            <a:off x="822325" y="3673475"/>
            <a:ext cx="641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但</a:t>
            </a:r>
            <a:endParaRPr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67983" name="Object 15"/>
          <p:cNvGraphicFramePr/>
          <p:nvPr/>
        </p:nvGraphicFramePr>
        <p:xfrm>
          <a:off x="1828800" y="3657600"/>
          <a:ext cx="3543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12" imgW="3543300" imgH="939800" progId="Equation.3">
                  <p:embed/>
                </p:oleObj>
              </mc:Choice>
              <mc:Fallback>
                <p:oleObj name="" r:id="rId12" imgW="3543300" imgH="9398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3657600"/>
                        <a:ext cx="35433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4" name="Object 16"/>
          <p:cNvGraphicFramePr/>
          <p:nvPr/>
        </p:nvGraphicFramePr>
        <p:xfrm>
          <a:off x="1495425" y="4800600"/>
          <a:ext cx="48133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14" imgW="4811395" imgH="1091565" progId="Equation.3">
                  <p:embed/>
                </p:oleObj>
              </mc:Choice>
              <mc:Fallback>
                <p:oleObj name="" r:id="rId14" imgW="4811395" imgH="1091565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95425" y="4800600"/>
                        <a:ext cx="48133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6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6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280988" y="2717800"/>
            <a:ext cx="8394700" cy="3016250"/>
            <a:chOff x="573" y="2160"/>
            <a:chExt cx="5288" cy="1900"/>
          </a:xfrm>
        </p:grpSpPr>
        <p:sp>
          <p:nvSpPr>
            <p:cNvPr id="114692" name="Text Box 3"/>
            <p:cNvSpPr txBox="1"/>
            <p:nvPr/>
          </p:nvSpPr>
          <p:spPr>
            <a:xfrm>
              <a:off x="1344" y="2160"/>
              <a:ext cx="4517" cy="19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Font typeface="Wingdings" panose="05000000000000000000" pitchFamily="2" charset="2"/>
                <a:buChar char="q"/>
              </a:pPr>
              <a:r>
                <a:rPr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随机变量的平均取值 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—— </a:t>
              </a:r>
              <a:r>
                <a:rPr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数学期望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buFont typeface="Wingdings" panose="05000000000000000000" pitchFamily="2" charset="2"/>
              </a:pPr>
              <a:r>
                <a:rPr lang="zh-CN" altLang="en-US" sz="3200" b="1" dirty="0">
                  <a:solidFill>
                    <a:srgbClr val="FFFF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</a:t>
              </a:r>
              <a:endParaRPr lang="zh-CN" altLang="en-US" sz="3200" b="1" dirty="0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buFont typeface="Wingdings" panose="05000000000000000000" pitchFamily="2" charset="2"/>
                <a:buChar char="q"/>
              </a:pPr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   随机变量取值平均偏离均值的情况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buFont typeface="Wingdings" panose="05000000000000000000" pitchFamily="2" charset="2"/>
              </a:pPr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       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—— </a:t>
              </a:r>
              <a:r>
                <a:rPr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方差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buFont typeface="Wingdings" panose="05000000000000000000" pitchFamily="2" charset="2"/>
                <a:buChar char="q"/>
              </a:pPr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   描述两 随机变量间的某种关系的数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>
                <a:buFont typeface="Wingdings" panose="05000000000000000000" pitchFamily="2" charset="2"/>
              </a:pPr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       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—— </a:t>
              </a:r>
              <a:r>
                <a:rPr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协方差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与</a:t>
              </a:r>
              <a:r>
                <a:rPr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相关系数</a:t>
              </a:r>
              <a:endPara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4693" name="AutoShape 4"/>
            <p:cNvSpPr/>
            <p:nvPr/>
          </p:nvSpPr>
          <p:spPr>
            <a:xfrm>
              <a:off x="1056" y="2256"/>
              <a:ext cx="192" cy="1680"/>
            </a:xfrm>
            <a:prstGeom prst="leftBrace">
              <a:avLst>
                <a:gd name="adj1" fmla="val 7291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958" name="Text Box 5"/>
            <p:cNvSpPr txBox="1">
              <a:spLocks noChangeArrowheads="1"/>
            </p:cNvSpPr>
            <p:nvPr/>
          </p:nvSpPr>
          <p:spPr bwMode="auto">
            <a:xfrm>
              <a:off x="573" y="2369"/>
              <a:ext cx="408" cy="14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defRPr/>
              </a:pPr>
              <a:r>
                <a:rPr kumimoji="1" lang="zh-CN" altLang="en-US" sz="3600" b="1" kern="1200" cap="none" spc="0" normalizeH="0" baseline="0" noProof="0" dirty="0" smtClean="0">
                  <a:solidFill>
                    <a:srgbClr val="FF33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本</a:t>
              </a:r>
              <a:endParaRPr kumimoji="1" lang="zh-CN" altLang="en-US" sz="3600" b="1" kern="1200" cap="none" spc="0" normalizeH="0" baseline="0" noProof="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defRPr/>
              </a:pPr>
              <a:r>
                <a:rPr kumimoji="1" lang="zh-CN" altLang="en-US" sz="3600" b="1" kern="1200" cap="none" spc="0" normalizeH="0" baseline="0" noProof="0" dirty="0" smtClean="0">
                  <a:solidFill>
                    <a:srgbClr val="FF33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章</a:t>
              </a:r>
              <a:endParaRPr kumimoji="1" lang="zh-CN" altLang="en-US" sz="3600" b="1" kern="1200" cap="none" spc="0" normalizeH="0" baseline="0" noProof="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defRPr/>
              </a:pPr>
              <a:r>
                <a:rPr kumimoji="1" lang="zh-CN" altLang="en-US" sz="3600" b="1" kern="1200" cap="none" spc="0" normalizeH="0" baseline="0" noProof="0" dirty="0" smtClean="0">
                  <a:solidFill>
                    <a:srgbClr val="FF33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内</a:t>
              </a:r>
              <a:endParaRPr kumimoji="1" lang="zh-CN" altLang="en-US" sz="3600" b="1" kern="1200" cap="none" spc="0" normalizeH="0" baseline="0" noProof="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defRPr/>
              </a:pPr>
              <a:r>
                <a:rPr kumimoji="1" lang="zh-CN" altLang="en-US" sz="3600" b="1" kern="1200" cap="none" spc="0" normalizeH="0" baseline="0" noProof="0" dirty="0" smtClean="0">
                  <a:solidFill>
                    <a:srgbClr val="FF33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容</a:t>
              </a:r>
              <a:endParaRPr kumimoji="1" lang="zh-CN" altLang="en-US" sz="3600" b="1" kern="1200" cap="none" spc="0" normalizeH="0" baseline="0" noProof="0" dirty="0" smtClean="0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421894" name="Text Box 6"/>
          <p:cNvSpPr txBox="1"/>
          <p:nvPr/>
        </p:nvSpPr>
        <p:spPr>
          <a:xfrm>
            <a:off x="788988" y="790575"/>
            <a:ext cx="7854950" cy="1311275"/>
          </a:xfrm>
          <a:prstGeom prst="rect">
            <a:avLst/>
          </a:prstGeom>
          <a:solidFill>
            <a:srgbClr val="B1B1FF"/>
          </a:solidFill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4000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随机变量某一方面的概率特性都可用</a:t>
            </a:r>
            <a:r>
              <a:rPr lang="zh-CN" altLang="en-US" sz="40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数字</a:t>
            </a:r>
            <a:r>
              <a:rPr lang="zh-CN" altLang="en-US" sz="4000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来描述</a:t>
            </a:r>
            <a:endParaRPr lang="zh-CN" altLang="en-US" sz="4000" dirty="0">
              <a:solidFill>
                <a:srgbClr val="A5002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Text Box 2"/>
          <p:cNvSpPr txBox="1"/>
          <p:nvPr/>
        </p:nvSpPr>
        <p:spPr>
          <a:xfrm>
            <a:off x="720725" y="1598613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证明：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7763" name="Object 3"/>
          <p:cNvGraphicFramePr/>
          <p:nvPr/>
        </p:nvGraphicFramePr>
        <p:xfrm>
          <a:off x="1795463" y="1633538"/>
          <a:ext cx="27495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" imgW="1524000" imgH="241300" progId="Equation.DSMT4">
                  <p:embed/>
                </p:oleObj>
              </mc:Choice>
              <mc:Fallback>
                <p:oleObj name="" r:id="rId1" imgW="1524000" imgH="241300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5463" y="1633538"/>
                        <a:ext cx="274955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4" name="Object 4"/>
          <p:cNvGraphicFramePr/>
          <p:nvPr/>
        </p:nvGraphicFramePr>
        <p:xfrm>
          <a:off x="1747838" y="2178050"/>
          <a:ext cx="26812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3" imgW="1219200" imgH="228600" progId="Equation.3">
                  <p:embed/>
                </p:oleObj>
              </mc:Choice>
              <mc:Fallback>
                <p:oleObj name="" r:id="rId3" imgW="1219200" imgH="2286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7838" y="2178050"/>
                        <a:ext cx="2681287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/>
          <p:cNvGraphicFramePr/>
          <p:nvPr/>
        </p:nvGraphicFramePr>
        <p:xfrm>
          <a:off x="2395538" y="2711450"/>
          <a:ext cx="31003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5" imgW="1409700" imgH="228600" progId="Equation.3">
                  <p:embed/>
                </p:oleObj>
              </mc:Choice>
              <mc:Fallback>
                <p:oleObj name="" r:id="rId5" imgW="1409700" imgH="2286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5538" y="2711450"/>
                        <a:ext cx="3100387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6"/>
          <p:cNvGraphicFramePr/>
          <p:nvPr/>
        </p:nvGraphicFramePr>
        <p:xfrm>
          <a:off x="2433638" y="3275013"/>
          <a:ext cx="41052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7" imgW="1866900" imgH="228600" progId="Equation.3">
                  <p:embed/>
                </p:oleObj>
              </mc:Choice>
              <mc:Fallback>
                <p:oleObj name="" r:id="rId7" imgW="1866900" imgH="2286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3638" y="3275013"/>
                        <a:ext cx="410527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4491038" y="1873250"/>
            <a:ext cx="911225" cy="773113"/>
            <a:chOff x="2544" y="336"/>
            <a:chExt cx="574" cy="487"/>
          </a:xfrm>
        </p:grpSpPr>
        <p:graphicFrame>
          <p:nvGraphicFramePr>
            <p:cNvPr id="32783" name="Object 8"/>
            <p:cNvGraphicFramePr/>
            <p:nvPr/>
          </p:nvGraphicFramePr>
          <p:xfrm>
            <a:off x="2784" y="576"/>
            <a:ext cx="33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9" imgW="240665" imgH="177800" progId="Equation.3">
                    <p:embed/>
                  </p:oleObj>
                </mc:Choice>
                <mc:Fallback>
                  <p:oleObj name="" r:id="rId9" imgW="240665" imgH="177800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84" y="576"/>
                          <a:ext cx="334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2789" name="Picture 9" descr="4B54DDEAD4833B183E2CB29C98D48A8B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44" y="33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117770" name="Object 10"/>
          <p:cNvGraphicFramePr/>
          <p:nvPr/>
        </p:nvGraphicFramePr>
        <p:xfrm>
          <a:off x="1739900" y="3808413"/>
          <a:ext cx="45799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12" imgW="2082800" imgH="228600" progId="Equation.3">
                  <p:embed/>
                </p:oleObj>
              </mc:Choice>
              <mc:Fallback>
                <p:oleObj name="" r:id="rId12" imgW="2082800" imgH="22860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39900" y="3808413"/>
                        <a:ext cx="457993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1" name="Object 11"/>
          <p:cNvGraphicFramePr/>
          <p:nvPr/>
        </p:nvGraphicFramePr>
        <p:xfrm>
          <a:off x="6319838" y="3873500"/>
          <a:ext cx="5302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14" imgW="240665" imgH="177800" progId="Equation.3">
                  <p:embed/>
                </p:oleObj>
              </mc:Choice>
              <mc:Fallback>
                <p:oleObj name="" r:id="rId14" imgW="240665" imgH="1778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19838" y="3873500"/>
                        <a:ext cx="530225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2" name="Object 12"/>
          <p:cNvGraphicFramePr/>
          <p:nvPr/>
        </p:nvGraphicFramePr>
        <p:xfrm>
          <a:off x="1747838" y="4371975"/>
          <a:ext cx="37179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16" imgW="1689100" imgH="228600" progId="Equation.3">
                  <p:embed/>
                </p:oleObj>
              </mc:Choice>
              <mc:Fallback>
                <p:oleObj name="" r:id="rId16" imgW="1689100" imgH="2286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  <a:lum bright="6000"/>
                      </a:blip>
                      <a:stretch>
                        <a:fillRect/>
                      </a:stretch>
                    </p:blipFill>
                    <p:spPr>
                      <a:xfrm>
                        <a:off x="1747838" y="4371975"/>
                        <a:ext cx="37179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3" name="Object 13"/>
          <p:cNvGraphicFramePr/>
          <p:nvPr/>
        </p:nvGraphicFramePr>
        <p:xfrm>
          <a:off x="1643063" y="4937125"/>
          <a:ext cx="17827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18" imgW="990600" imgH="228600" progId="Equation.DSMT4">
                  <p:embed/>
                </p:oleObj>
              </mc:Choice>
              <mc:Fallback>
                <p:oleObj name="" r:id="rId18" imgW="990600" imgH="228600" progId="Equation.DSMT4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19">
                        <a:lum bright="6000"/>
                      </a:blip>
                      <a:stretch>
                        <a:fillRect/>
                      </a:stretch>
                    </p:blipFill>
                    <p:spPr>
                      <a:xfrm>
                        <a:off x="1643063" y="4937125"/>
                        <a:ext cx="1782762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4" name="Object 14"/>
          <p:cNvGraphicFramePr/>
          <p:nvPr/>
        </p:nvGraphicFramePr>
        <p:xfrm>
          <a:off x="3457575" y="4937125"/>
          <a:ext cx="23304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20" imgW="1295400" imgH="228600" progId="Equation.DSMT4">
                  <p:embed/>
                </p:oleObj>
              </mc:Choice>
              <mc:Fallback>
                <p:oleObj name="" r:id="rId20" imgW="1295400" imgH="228600" progId="Equation.DSMT4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21">
                        <a:lum bright="6000"/>
                      </a:blip>
                      <a:stretch>
                        <a:fillRect/>
                      </a:stretch>
                    </p:blipFill>
                    <p:spPr>
                      <a:xfrm>
                        <a:off x="3457575" y="4937125"/>
                        <a:ext cx="2330450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5" name="Object 15"/>
          <p:cNvGraphicFramePr/>
          <p:nvPr/>
        </p:nvGraphicFramePr>
        <p:xfrm>
          <a:off x="2836863" y="5456238"/>
          <a:ext cx="45926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22" imgW="2552700" imgH="266700" progId="Equation.DSMT4">
                  <p:embed/>
                </p:oleObj>
              </mc:Choice>
              <mc:Fallback>
                <p:oleObj name="" r:id="rId22" imgW="2552700" imgH="266700" progId="Equation.DSMT4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23">
                        <a:lum bright="6000"/>
                      </a:blip>
                      <a:stretch>
                        <a:fillRect/>
                      </a:stretch>
                    </p:blipFill>
                    <p:spPr>
                      <a:xfrm>
                        <a:off x="2836863" y="5456238"/>
                        <a:ext cx="4592637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8" name="Rectangle 16"/>
          <p:cNvSpPr/>
          <p:nvPr/>
        </p:nvSpPr>
        <p:spPr>
          <a:xfrm>
            <a:off x="420688" y="528638"/>
            <a:ext cx="513080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（柯西</a:t>
            </a:r>
            <a:r>
              <a:rPr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施瓦尔兹不等式）</a:t>
            </a:r>
            <a:endParaRPr lang="zh-CN" altLang="en-US" sz="2800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1249" name="Object 17"/>
          <p:cNvGraphicFramePr/>
          <p:nvPr/>
        </p:nvGraphicFramePr>
        <p:xfrm>
          <a:off x="1995488" y="1077913"/>
          <a:ext cx="39116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24" imgW="3556000" imgH="457200" progId="Equation.DSMT4">
                  <p:embed/>
                </p:oleObj>
              </mc:Choice>
              <mc:Fallback>
                <p:oleObj name="" r:id="rId24" imgW="3556000" imgH="457200" progId="Equation.DSMT4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2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95488" y="1077913"/>
                        <a:ext cx="39116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8"/>
          <p:cNvGrpSpPr/>
          <p:nvPr/>
        </p:nvGrpSpPr>
        <p:grpSpPr>
          <a:xfrm>
            <a:off x="704850" y="5929313"/>
            <a:ext cx="2520950" cy="622300"/>
            <a:chOff x="371" y="3657"/>
            <a:chExt cx="1588" cy="392"/>
          </a:xfrm>
        </p:grpSpPr>
        <p:sp>
          <p:nvSpPr>
            <p:cNvPr id="32788" name="Text Box 17"/>
            <p:cNvSpPr txBox="1"/>
            <p:nvPr/>
          </p:nvSpPr>
          <p:spPr>
            <a:xfrm>
              <a:off x="371" y="3667"/>
              <a:ext cx="29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  <a:r>
                <a:rPr lang="en-US" altLang="zh-CN" sz="2800" dirty="0">
                  <a:solidFill>
                    <a:srgbClr val="3333FF"/>
                  </a:solidFill>
                  <a:latin typeface="Arial" panose="020B0604020202020204" pitchFamily="34" charset="0"/>
                  <a:ea typeface="楷体_GB2312" pitchFamily="49" charset="-122"/>
                </a:rPr>
                <a:t>.</a:t>
              </a:r>
              <a:endParaRPr lang="en-US" altLang="zh-CN" sz="2800" dirty="0">
                <a:solidFill>
                  <a:srgbClr val="3333FF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32782" name="Object 18"/>
            <p:cNvGraphicFramePr/>
            <p:nvPr/>
          </p:nvGraphicFramePr>
          <p:xfrm>
            <a:off x="703" y="3657"/>
            <a:ext cx="125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" name="" r:id="rId26" imgW="879475" imgH="229235" progId="Equation.DSMT4">
                    <p:embed/>
                  </p:oleObj>
                </mc:Choice>
                <mc:Fallback>
                  <p:oleObj name="" r:id="rId26" imgW="879475" imgH="229235" progId="Equation.DSMT4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27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03" y="3657"/>
                          <a:ext cx="1256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1253" name="Object 21"/>
          <p:cNvGraphicFramePr/>
          <p:nvPr/>
        </p:nvGraphicFramePr>
        <p:xfrm>
          <a:off x="3248025" y="5976938"/>
          <a:ext cx="24479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28" imgW="837565" imgH="203200" progId="Equation.DSMT4">
                  <p:embed/>
                </p:oleObj>
              </mc:Choice>
              <mc:Fallback>
                <p:oleObj name="" r:id="rId28" imgW="837565" imgH="2032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248025" y="5976938"/>
                        <a:ext cx="2447925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/>
      <p:bldP spid="35124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7" name="Text Box 2"/>
          <p:cNvSpPr txBox="1"/>
          <p:nvPr/>
        </p:nvSpPr>
        <p:spPr>
          <a:xfrm>
            <a:off x="469900" y="652463"/>
            <a:ext cx="5589588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四、几种重要分布的数学期望 </a:t>
            </a:r>
            <a:endParaRPr lang="zh-CN" altLang="en-US" sz="3200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2259" name="Text Box 3"/>
          <p:cNvSpPr txBox="1"/>
          <p:nvPr/>
        </p:nvSpPr>
        <p:spPr>
          <a:xfrm>
            <a:off x="546100" y="1352550"/>
            <a:ext cx="39020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Ⅰ.  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为离散型随机变量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2260" name="Text Box 4"/>
          <p:cNvSpPr txBox="1"/>
          <p:nvPr/>
        </p:nvSpPr>
        <p:spPr>
          <a:xfrm>
            <a:off x="690563" y="2060575"/>
            <a:ext cx="26812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⑴</a:t>
            </a:r>
            <a:r>
              <a:rPr lang="zh-CN" altLang="en-US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0—1</a:t>
            </a:r>
            <a:r>
              <a:rPr lang="zh-CN" altLang="en-US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）分布</a:t>
            </a:r>
            <a:endParaRPr lang="zh-CN" altLang="en-US" sz="2800" b="1" dirty="0">
              <a:solidFill>
                <a:srgbClr val="FF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2261" name="Object 5"/>
          <p:cNvGraphicFramePr/>
          <p:nvPr/>
        </p:nvGraphicFramePr>
        <p:xfrm>
          <a:off x="1452563" y="2809875"/>
          <a:ext cx="46672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1" imgW="3884295" imgH="393700" progId="Equation.DSMT4">
                  <p:embed/>
                </p:oleObj>
              </mc:Choice>
              <mc:Fallback>
                <p:oleObj name="" r:id="rId1" imgW="3884295" imgH="393700" progId="Equation.DSMT4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52563" y="2809875"/>
                        <a:ext cx="466725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2" name="Text Box 6"/>
          <p:cNvSpPr txBox="1"/>
          <p:nvPr/>
        </p:nvSpPr>
        <p:spPr>
          <a:xfrm>
            <a:off x="698500" y="3409950"/>
            <a:ext cx="21478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⑵  </a:t>
            </a:r>
            <a:r>
              <a:rPr lang="zh-CN" altLang="en-US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泊松分布</a:t>
            </a:r>
            <a:endParaRPr lang="zh-CN" altLang="en-US" sz="2800" b="1" dirty="0">
              <a:solidFill>
                <a:srgbClr val="FF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2263" name="Object 7"/>
          <p:cNvGraphicFramePr/>
          <p:nvPr/>
        </p:nvGraphicFramePr>
        <p:xfrm>
          <a:off x="1079500" y="4017963"/>
          <a:ext cx="38147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3" imgW="3467100" imgH="889000" progId="Equation.DSMT4">
                  <p:embed/>
                </p:oleObj>
              </mc:Choice>
              <mc:Fallback>
                <p:oleObj name="" r:id="rId3" imgW="3467100" imgH="889000" progId="Equation.DSMT4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79500" y="4017963"/>
                        <a:ext cx="3814763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4" name="Object 8"/>
          <p:cNvGraphicFramePr/>
          <p:nvPr/>
        </p:nvGraphicFramePr>
        <p:xfrm>
          <a:off x="1041400" y="5070475"/>
          <a:ext cx="703103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5" imgW="5852160" imgH="951865" progId="Equation.DSMT4">
                  <p:embed/>
                </p:oleObj>
              </mc:Choice>
              <mc:Fallback>
                <p:oleObj name="" r:id="rId5" imgW="5852160" imgH="951865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1400" y="5070475"/>
                        <a:ext cx="7031038" cy="1144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25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226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226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/>
      <p:bldP spid="352260" grpId="0" build="p"/>
      <p:bldP spid="35226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27" name="Text Box 2"/>
          <p:cNvSpPr txBox="1"/>
          <p:nvPr/>
        </p:nvSpPr>
        <p:spPr>
          <a:xfrm>
            <a:off x="684213" y="547688"/>
            <a:ext cx="21478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⑶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二项分布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4818" name="Object 3"/>
          <p:cNvGraphicFramePr/>
          <p:nvPr/>
        </p:nvGraphicFramePr>
        <p:xfrm>
          <a:off x="2776538" y="536575"/>
          <a:ext cx="19034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1" imgW="760730" imgH="215900" progId="Equation.DSMT4">
                  <p:embed/>
                </p:oleObj>
              </mc:Choice>
              <mc:Fallback>
                <p:oleObj name="" r:id="rId1" imgW="760730" imgH="2159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6538" y="536575"/>
                        <a:ext cx="1903412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4" name="Rectangle 4"/>
          <p:cNvSpPr/>
          <p:nvPr/>
        </p:nvSpPr>
        <p:spPr>
          <a:xfrm>
            <a:off x="625475" y="1157288"/>
            <a:ext cx="67722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重伯努利试验中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发生的次数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3285" name="Rectangle 5"/>
          <p:cNvSpPr/>
          <p:nvPr/>
        </p:nvSpPr>
        <p:spPr>
          <a:xfrm>
            <a:off x="609600" y="1690688"/>
            <a:ext cx="50657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现在我们来求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的数学期望 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3286" name="Rectangle 6"/>
          <p:cNvSpPr/>
          <p:nvPr/>
        </p:nvSpPr>
        <p:spPr>
          <a:xfrm>
            <a:off x="601663" y="24669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若设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3287" name="Rectangle 7"/>
          <p:cNvSpPr/>
          <p:nvPr/>
        </p:nvSpPr>
        <p:spPr>
          <a:xfrm>
            <a:off x="661988" y="3305175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则</a:t>
            </a:r>
            <a:endParaRPr lang="zh-CN" altLang="en-US" sz="2800" b="1" baseline="-250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3288" name="Object 8"/>
          <p:cNvGraphicFramePr/>
          <p:nvPr/>
        </p:nvGraphicFramePr>
        <p:xfrm>
          <a:off x="1804988" y="2224088"/>
          <a:ext cx="43561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3" imgW="1815465" imgH="482600" progId="Equation.DSMT4">
                  <p:embed/>
                </p:oleObj>
              </mc:Choice>
              <mc:Fallback>
                <p:oleObj name="" r:id="rId3" imgW="1815465" imgH="482600" progId="Equation.DSMT4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04988" y="2224088"/>
                        <a:ext cx="43561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9" name="Rectangle 9"/>
          <p:cNvSpPr/>
          <p:nvPr/>
        </p:nvSpPr>
        <p:spPr>
          <a:xfrm>
            <a:off x="585788" y="400526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其中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3290" name="Object 10"/>
          <p:cNvGraphicFramePr/>
          <p:nvPr/>
        </p:nvGraphicFramePr>
        <p:xfrm>
          <a:off x="1579563" y="4057650"/>
          <a:ext cx="2336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5" imgW="1016000" imgH="228600" progId="Equation.3">
                  <p:embed/>
                </p:oleObj>
              </mc:Choice>
              <mc:Fallback>
                <p:oleObj name="" r:id="rId5" imgW="1016000" imgH="2286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79563" y="4057650"/>
                        <a:ext cx="233680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1" name="Object 11"/>
          <p:cNvGraphicFramePr/>
          <p:nvPr/>
        </p:nvGraphicFramePr>
        <p:xfrm>
          <a:off x="4170363" y="4086225"/>
          <a:ext cx="28194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7" imgW="1219200" imgH="228600" progId="Equation.3">
                  <p:embed/>
                </p:oleObj>
              </mc:Choice>
              <mc:Fallback>
                <p:oleObj name="" r:id="rId7" imgW="1219200" imgH="2286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70363" y="4086225"/>
                        <a:ext cx="2819400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2" name="Object 12"/>
          <p:cNvGraphicFramePr/>
          <p:nvPr/>
        </p:nvGraphicFramePr>
        <p:xfrm>
          <a:off x="6224588" y="2487613"/>
          <a:ext cx="2133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9" imgW="761365" imgH="203200" progId="Equation.3">
                  <p:embed/>
                </p:oleObj>
              </mc:Choice>
              <mc:Fallback>
                <p:oleObj name="" r:id="rId9" imgW="761365" imgH="2032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24588" y="2487613"/>
                        <a:ext cx="213360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3" name="Object 13"/>
          <p:cNvGraphicFramePr/>
          <p:nvPr/>
        </p:nvGraphicFramePr>
        <p:xfrm>
          <a:off x="1214438" y="3390900"/>
          <a:ext cx="34623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1" imgW="2881630" imgH="431800" progId="Equation.DSMT4">
                  <p:embed/>
                </p:oleObj>
              </mc:Choice>
              <mc:Fallback>
                <p:oleObj name="" r:id="rId11" imgW="2881630" imgH="4318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4438" y="3390900"/>
                        <a:ext cx="3462337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94" name="Text Box 14"/>
          <p:cNvSpPr txBox="1"/>
          <p:nvPr/>
        </p:nvSpPr>
        <p:spPr>
          <a:xfrm>
            <a:off x="636588" y="46736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3295" name="Object 15"/>
          <p:cNvGraphicFramePr/>
          <p:nvPr/>
        </p:nvGraphicFramePr>
        <p:xfrm>
          <a:off x="1322388" y="4738688"/>
          <a:ext cx="25622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3" imgW="2322830" imgH="444500" progId="Equation.DSMT4">
                  <p:embed/>
                </p:oleObj>
              </mc:Choice>
              <mc:Fallback>
                <p:oleObj name="" r:id="rId13" imgW="2322830" imgH="4445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22388" y="4738688"/>
                        <a:ext cx="2562225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96" name="Text Box 16"/>
          <p:cNvSpPr txBox="1"/>
          <p:nvPr/>
        </p:nvSpPr>
        <p:spPr>
          <a:xfrm>
            <a:off x="3836988" y="46624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，则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3297" name="Object 17"/>
          <p:cNvGraphicFramePr/>
          <p:nvPr/>
        </p:nvGraphicFramePr>
        <p:xfrm>
          <a:off x="4903788" y="4738688"/>
          <a:ext cx="16525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15" imgW="1497965" imgH="431800" progId="Equation.DSMT4">
                  <p:embed/>
                </p:oleObj>
              </mc:Choice>
              <mc:Fallback>
                <p:oleObj name="" r:id="rId15" imgW="1497965" imgH="4318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03788" y="4738688"/>
                        <a:ext cx="1652587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98" name="Rectangle 18"/>
          <p:cNvSpPr/>
          <p:nvPr/>
        </p:nvSpPr>
        <p:spPr>
          <a:xfrm>
            <a:off x="636588" y="538956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所以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3299" name="Object 19"/>
          <p:cNvGraphicFramePr/>
          <p:nvPr/>
        </p:nvGraphicFramePr>
        <p:xfrm>
          <a:off x="1733550" y="5210175"/>
          <a:ext cx="365601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17" imgW="3327400" imgH="914400" progId="Equation.DSMT4">
                  <p:embed/>
                </p:oleObj>
              </mc:Choice>
              <mc:Fallback>
                <p:oleObj name="" r:id="rId17" imgW="3327400" imgH="9144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33550" y="5210175"/>
                        <a:ext cx="3656013" cy="1004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328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328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328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329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329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32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4" grpId="0"/>
      <p:bldP spid="353285" grpId="0" build="p"/>
      <p:bldP spid="353286" grpId="0" build="p"/>
      <p:bldP spid="353287" grpId="0" build="p"/>
      <p:bldP spid="353289" grpId="0"/>
      <p:bldP spid="353294" grpId="0" build="p"/>
      <p:bldP spid="353296" grpId="0" build="p"/>
      <p:bldP spid="35329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7" name="Text Box 2"/>
          <p:cNvSpPr txBox="1"/>
          <p:nvPr/>
        </p:nvSpPr>
        <p:spPr>
          <a:xfrm>
            <a:off x="642938" y="547688"/>
            <a:ext cx="78168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结论：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任何一个服从二项分布的随机变量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都可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4307" name="Text Box 3"/>
          <p:cNvSpPr txBox="1"/>
          <p:nvPr/>
        </p:nvSpPr>
        <p:spPr>
          <a:xfrm>
            <a:off x="571500" y="1071563"/>
            <a:ext cx="87868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表示为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个服从（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0—1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）分布的独立的随机变量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4308" name="Object 4"/>
          <p:cNvGraphicFramePr/>
          <p:nvPr/>
        </p:nvGraphicFramePr>
        <p:xfrm>
          <a:off x="2786063" y="1643063"/>
          <a:ext cx="33845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1" imgW="2881630" imgH="431800" progId="Equation.DSMT4">
                  <p:embed/>
                </p:oleObj>
              </mc:Choice>
              <mc:Fallback>
                <p:oleObj name="" r:id="rId1" imgW="2881630" imgH="431800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86063" y="1643063"/>
                        <a:ext cx="33845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5"/>
          <p:cNvGraphicFramePr/>
          <p:nvPr/>
        </p:nvGraphicFramePr>
        <p:xfrm>
          <a:off x="8072438" y="1123950"/>
          <a:ext cx="457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3" imgW="383540" imgH="434340" progId="Equation.DSMT4">
                  <p:embed/>
                </p:oleObj>
              </mc:Choice>
              <mc:Fallback>
                <p:oleObj name="" r:id="rId3" imgW="383540" imgH="434340" progId="Equation.DSMT4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72438" y="1123950"/>
                        <a:ext cx="457200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0" name="Text Box 6"/>
          <p:cNvSpPr txBox="1"/>
          <p:nvPr/>
        </p:nvSpPr>
        <p:spPr>
          <a:xfrm>
            <a:off x="606425" y="1624013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相加的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4311" name="Text Box 7"/>
          <p:cNvSpPr txBox="1"/>
          <p:nvPr/>
        </p:nvSpPr>
        <p:spPr>
          <a:xfrm>
            <a:off x="514350" y="2349500"/>
            <a:ext cx="38877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Ⅱ.  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为连续型随机变量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4312" name="Text Box 8"/>
          <p:cNvSpPr txBox="1"/>
          <p:nvPr/>
        </p:nvSpPr>
        <p:spPr>
          <a:xfrm>
            <a:off x="658813" y="3043238"/>
            <a:ext cx="2228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⑴   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均匀分布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4313" name="Object 9"/>
          <p:cNvGraphicFramePr/>
          <p:nvPr/>
        </p:nvGraphicFramePr>
        <p:xfrm>
          <a:off x="2908300" y="3067050"/>
          <a:ext cx="19446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5" imgW="913130" imgH="266065" progId="Equation.DSMT4">
                  <p:embed/>
                </p:oleObj>
              </mc:Choice>
              <mc:Fallback>
                <p:oleObj name="" r:id="rId5" imgW="913130" imgH="266065" progId="Equation.DSMT4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08300" y="3067050"/>
                        <a:ext cx="1944688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4" name="Object 10"/>
          <p:cNvGraphicFramePr/>
          <p:nvPr/>
        </p:nvGraphicFramePr>
        <p:xfrm>
          <a:off x="2286000" y="3725863"/>
          <a:ext cx="4214813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7" imgW="1917700" imgH="749300" progId="Equation.DSMT4">
                  <p:embed/>
                </p:oleObj>
              </mc:Choice>
              <mc:Fallback>
                <p:oleObj name="" r:id="rId7" imgW="1917700" imgH="749300" progId="Equation.DSMT4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0" y="3725863"/>
                        <a:ext cx="4214813" cy="164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5" name="Text Box 11"/>
          <p:cNvSpPr txBox="1"/>
          <p:nvPr/>
        </p:nvSpPr>
        <p:spPr>
          <a:xfrm>
            <a:off x="1685925" y="1628775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形式：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4316" name="Text Box 12"/>
          <p:cNvSpPr txBox="1"/>
          <p:nvPr/>
        </p:nvSpPr>
        <p:spPr>
          <a:xfrm>
            <a:off x="882650" y="5757863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4317" name="Object 13"/>
          <p:cNvGraphicFramePr/>
          <p:nvPr/>
        </p:nvGraphicFramePr>
        <p:xfrm>
          <a:off x="1709738" y="5487988"/>
          <a:ext cx="46418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9" imgW="2095500" imgH="457200" progId="Equation.DSMT4">
                  <p:embed/>
                </p:oleObj>
              </mc:Choice>
              <mc:Fallback>
                <p:oleObj name="" r:id="rId9" imgW="2095500" imgH="457200" progId="Equation.DSMT4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09738" y="5487988"/>
                        <a:ext cx="4641850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0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431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431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431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431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  <p:bldP spid="354310" grpId="0" build="p"/>
      <p:bldP spid="354311" grpId="0" build="p"/>
      <p:bldP spid="354312" grpId="0" build="p"/>
      <p:bldP spid="354315" grpId="0" build="p"/>
      <p:bldP spid="3543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5332" name="Text Box 4"/>
          <p:cNvSpPr txBox="1"/>
          <p:nvPr/>
        </p:nvSpPr>
        <p:spPr>
          <a:xfrm>
            <a:off x="460375" y="836613"/>
            <a:ext cx="2228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⑵   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指数分布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5333" name="Object 5"/>
          <p:cNvGraphicFramePr/>
          <p:nvPr/>
        </p:nvGraphicFramePr>
        <p:xfrm>
          <a:off x="2701925" y="895350"/>
          <a:ext cx="16319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1" imgW="736600" imgH="228600" progId="Equation.DSMT4">
                  <p:embed/>
                </p:oleObj>
              </mc:Choice>
              <mc:Fallback>
                <p:oleObj name="" r:id="rId1" imgW="736600" imgH="228600" progId="Equation.DSMT4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01925" y="895350"/>
                        <a:ext cx="1631950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4" name="Object 6"/>
          <p:cNvGraphicFramePr/>
          <p:nvPr/>
        </p:nvGraphicFramePr>
        <p:xfrm>
          <a:off x="2228850" y="1579563"/>
          <a:ext cx="3630613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3" imgW="1650365" imgH="546100" progId="Equation.DSMT4">
                  <p:embed/>
                </p:oleObj>
              </mc:Choice>
              <mc:Fallback>
                <p:oleObj name="" r:id="rId3" imgW="1650365" imgH="546100" progId="Equation.DSMT4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28850" y="1579563"/>
                        <a:ext cx="3630613" cy="1201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5" name="Text Box 7"/>
          <p:cNvSpPr txBox="1"/>
          <p:nvPr/>
        </p:nvSpPr>
        <p:spPr>
          <a:xfrm>
            <a:off x="458788" y="33274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5336" name="Object 8"/>
          <p:cNvGraphicFramePr/>
          <p:nvPr/>
        </p:nvGraphicFramePr>
        <p:xfrm>
          <a:off x="1174750" y="3203575"/>
          <a:ext cx="357346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5" imgW="1612900" imgH="368300" progId="Equation.DSMT4">
                  <p:embed/>
                </p:oleObj>
              </mc:Choice>
              <mc:Fallback>
                <p:oleObj name="" r:id="rId5" imgW="1612900" imgH="368300" progId="Equation.DSMT4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74750" y="3203575"/>
                        <a:ext cx="3573463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7" name="Object 9"/>
          <p:cNvGraphicFramePr/>
          <p:nvPr/>
        </p:nvGraphicFramePr>
        <p:xfrm>
          <a:off x="4751388" y="3181350"/>
          <a:ext cx="2784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7" imgW="1257300" imgH="368300" progId="Equation.DSMT4">
                  <p:embed/>
                </p:oleObj>
              </mc:Choice>
              <mc:Fallback>
                <p:oleObj name="" r:id="rId7" imgW="1257300" imgH="3683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51388" y="3181350"/>
                        <a:ext cx="2784475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8" name="AutoShape 10"/>
          <p:cNvSpPr/>
          <p:nvPr/>
        </p:nvSpPr>
        <p:spPr>
          <a:xfrm>
            <a:off x="6640513" y="1962150"/>
            <a:ext cx="2003425" cy="1066800"/>
          </a:xfrm>
          <a:prstGeom prst="cloudCallout">
            <a:avLst>
              <a:gd name="adj1" fmla="val -67046"/>
              <a:gd name="adj2" fmla="val 71727"/>
            </a:avLst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分部积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分法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5339" name="Object 11"/>
          <p:cNvGraphicFramePr/>
          <p:nvPr/>
        </p:nvGraphicFramePr>
        <p:xfrm>
          <a:off x="2136775" y="4384675"/>
          <a:ext cx="37988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9" imgW="1714500" imgH="368300" progId="Equation.DSMT4">
                  <p:embed/>
                </p:oleObj>
              </mc:Choice>
              <mc:Fallback>
                <p:oleObj name="" r:id="rId9" imgW="1714500" imgH="368300" progId="Equation.DSMT4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6775" y="4384675"/>
                        <a:ext cx="3798888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40" name="Object 12"/>
          <p:cNvGraphicFramePr/>
          <p:nvPr/>
        </p:nvGraphicFramePr>
        <p:xfrm>
          <a:off x="2124075" y="5445125"/>
          <a:ext cx="18002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11" imgW="812165" imgH="444500" progId="Equation.DSMT4">
                  <p:embed/>
                </p:oleObj>
              </mc:Choice>
              <mc:Fallback>
                <p:oleObj name="" r:id="rId11" imgW="812165" imgH="444500" progId="Equation.DSMT4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4075" y="5445125"/>
                        <a:ext cx="1800225" cy="985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3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33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2" grpId="0" build="p"/>
      <p:bldP spid="355335" grpId="0" build="p"/>
      <p:bldP spid="3553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8" name="Text Box 2"/>
          <p:cNvSpPr txBox="1"/>
          <p:nvPr/>
        </p:nvSpPr>
        <p:spPr>
          <a:xfrm>
            <a:off x="422275" y="1062038"/>
            <a:ext cx="2139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⑶  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正态分布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7890" name="Object 3"/>
          <p:cNvGraphicFramePr/>
          <p:nvPr/>
        </p:nvGraphicFramePr>
        <p:xfrm>
          <a:off x="2576513" y="1025525"/>
          <a:ext cx="247173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1" imgW="1027430" imgH="266065" progId="Equation.DSMT4">
                  <p:embed/>
                </p:oleObj>
              </mc:Choice>
              <mc:Fallback>
                <p:oleObj name="" r:id="rId1" imgW="1027430" imgH="266065" progId="Equation.DSMT4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76513" y="1025525"/>
                        <a:ext cx="247173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6" name="Object 4"/>
          <p:cNvGraphicFramePr/>
          <p:nvPr/>
        </p:nvGraphicFramePr>
        <p:xfrm>
          <a:off x="5268913" y="644525"/>
          <a:ext cx="3722687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3" imgW="1548765" imgH="546100" progId="Equation.DSMT4">
                  <p:embed/>
                </p:oleObj>
              </mc:Choice>
              <mc:Fallback>
                <p:oleObj name="" r:id="rId3" imgW="1548765" imgH="546100" progId="Equation.DSMT4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68913" y="644525"/>
                        <a:ext cx="3722687" cy="1312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7" name="Object 5"/>
          <p:cNvGraphicFramePr/>
          <p:nvPr/>
        </p:nvGraphicFramePr>
        <p:xfrm>
          <a:off x="458788" y="1817688"/>
          <a:ext cx="4500562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5" imgW="2044065" imgH="546100" progId="Equation.DSMT4">
                  <p:embed/>
                </p:oleObj>
              </mc:Choice>
              <mc:Fallback>
                <p:oleObj name="" r:id="rId5" imgW="2044065" imgH="546100" progId="Equation.DSMT4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8788" y="1817688"/>
                        <a:ext cx="4500562" cy="1203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8" name="Object 6"/>
          <p:cNvGraphicFramePr/>
          <p:nvPr/>
        </p:nvGraphicFramePr>
        <p:xfrm>
          <a:off x="1285875" y="3070225"/>
          <a:ext cx="446405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7" imgW="2044065" imgH="546100" progId="Equation.DSMT4">
                  <p:embed/>
                </p:oleObj>
              </mc:Choice>
              <mc:Fallback>
                <p:oleObj name="" r:id="rId7" imgW="2044065" imgH="546100" progId="Equation.DSMT4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85875" y="3070225"/>
                        <a:ext cx="4464050" cy="1192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9" name="Object 7"/>
          <p:cNvGraphicFramePr/>
          <p:nvPr/>
        </p:nvGraphicFramePr>
        <p:xfrm>
          <a:off x="5643563" y="3111500"/>
          <a:ext cx="33210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9" imgW="1561465" imgH="546100" progId="Equation.DSMT4">
                  <p:embed/>
                </p:oleObj>
              </mc:Choice>
              <mc:Fallback>
                <p:oleObj name="" r:id="rId9" imgW="1561465" imgH="546100" progId="Equation.DSMT4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43563" y="3111500"/>
                        <a:ext cx="3321050" cy="116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0" name="Object 8"/>
          <p:cNvGraphicFramePr/>
          <p:nvPr/>
        </p:nvGraphicFramePr>
        <p:xfrm>
          <a:off x="1285875" y="4460875"/>
          <a:ext cx="29591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" r:id="rId11" imgW="1459865" imgH="546100" progId="Equation.DSMT4">
                  <p:embed/>
                </p:oleObj>
              </mc:Choice>
              <mc:Fallback>
                <p:oleObj name="" r:id="rId11" imgW="1459865" imgH="546100" progId="Equation.DSMT4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85875" y="4460875"/>
                        <a:ext cx="2959100" cy="1106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1" name="Object 9"/>
          <p:cNvGraphicFramePr/>
          <p:nvPr/>
        </p:nvGraphicFramePr>
        <p:xfrm>
          <a:off x="4286250" y="4448175"/>
          <a:ext cx="35560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13" imgW="1688465" imgH="546100" progId="Equation.DSMT4">
                  <p:embed/>
                </p:oleObj>
              </mc:Choice>
              <mc:Fallback>
                <p:oleObj name="" r:id="rId13" imgW="1688465" imgH="546100" progId="Equation.DSMT4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86250" y="4448175"/>
                        <a:ext cx="3556000" cy="114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2" name="Object 10"/>
          <p:cNvGraphicFramePr/>
          <p:nvPr/>
        </p:nvGraphicFramePr>
        <p:xfrm>
          <a:off x="1357313" y="5900738"/>
          <a:ext cx="7318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15" imgW="304800" imgH="190500" progId="Equation.DSMT4">
                  <p:embed/>
                </p:oleObj>
              </mc:Choice>
              <mc:Fallback>
                <p:oleObj name="" r:id="rId15" imgW="304800" imgH="190500" progId="Equation.DSMT4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57313" y="5900738"/>
                        <a:ext cx="731837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921" name="Group 2"/>
          <p:cNvGrpSpPr/>
          <p:nvPr/>
        </p:nvGrpSpPr>
        <p:grpSpPr>
          <a:xfrm>
            <a:off x="428625" y="704850"/>
            <a:ext cx="8429625" cy="1847850"/>
            <a:chOff x="192" y="192"/>
            <a:chExt cx="5310" cy="1164"/>
          </a:xfrm>
        </p:grpSpPr>
        <p:sp>
          <p:nvSpPr>
            <p:cNvPr id="38923" name="Rectangle 3"/>
            <p:cNvSpPr/>
            <p:nvPr/>
          </p:nvSpPr>
          <p:spPr>
            <a:xfrm>
              <a:off x="672" y="210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已知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8918" name="Object 4"/>
            <p:cNvGraphicFramePr/>
            <p:nvPr/>
          </p:nvGraphicFramePr>
          <p:xfrm>
            <a:off x="1194" y="285"/>
            <a:ext cx="150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" r:id="rId1" imgW="2172335" imgH="393700" progId="Equation.DSMT4">
                    <p:embed/>
                  </p:oleObj>
                </mc:Choice>
                <mc:Fallback>
                  <p:oleObj name="" r:id="rId1" imgW="2172335" imgH="393700" progId="Equation.DSMT4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94" y="285"/>
                          <a:ext cx="1503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9" name="Object 5"/>
            <p:cNvGraphicFramePr/>
            <p:nvPr/>
          </p:nvGraphicFramePr>
          <p:xfrm>
            <a:off x="1734" y="680"/>
            <a:ext cx="358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9" name="" r:id="rId3" imgW="5179060" imgH="393700" progId="Equation.DSMT4">
                    <p:embed/>
                  </p:oleObj>
                </mc:Choice>
                <mc:Fallback>
                  <p:oleObj name="" r:id="rId3" imgW="5179060" imgH="393700" progId="Equation.DSMT4">
                    <p:embed/>
                    <p:pic>
                      <p:nvPicPr>
                        <p:cNvPr id="0" name="图片 326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34" y="680"/>
                          <a:ext cx="3586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4" name="Rectangle 6"/>
            <p:cNvSpPr/>
            <p:nvPr/>
          </p:nvSpPr>
          <p:spPr>
            <a:xfrm>
              <a:off x="192" y="192"/>
              <a:ext cx="672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en-US" sz="2800" b="1" dirty="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800" b="1" dirty="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endPara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25" name="Text Box 7"/>
            <p:cNvSpPr txBox="1"/>
            <p:nvPr/>
          </p:nvSpPr>
          <p:spPr>
            <a:xfrm>
              <a:off x="192" y="1008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求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926" name="Text Box 8"/>
            <p:cNvSpPr txBox="1"/>
            <p:nvPr/>
          </p:nvSpPr>
          <p:spPr>
            <a:xfrm>
              <a:off x="2687" y="231"/>
              <a:ext cx="28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服从参数为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3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的指数分布，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8927" name="Text Box 9"/>
            <p:cNvSpPr txBox="1"/>
            <p:nvPr/>
          </p:nvSpPr>
          <p:spPr>
            <a:xfrm>
              <a:off x="197" y="624"/>
              <a:ext cx="169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 ,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相互独立，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8920" name="Object 10"/>
            <p:cNvGraphicFramePr/>
            <p:nvPr/>
          </p:nvGraphicFramePr>
          <p:xfrm>
            <a:off x="540" y="1084"/>
            <a:ext cx="12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5" imgW="1854835" imgH="393700" progId="Equation.DSMT4">
                    <p:embed/>
                  </p:oleObj>
                </mc:Choice>
                <mc:Fallback>
                  <p:oleObj name="" r:id="rId5" imgW="1854835" imgH="393700" progId="Equation.DSMT4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0" y="1084"/>
                          <a:ext cx="128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7851" name="Text Box 11"/>
          <p:cNvSpPr txBox="1"/>
          <p:nvPr/>
        </p:nvSpPr>
        <p:spPr>
          <a:xfrm>
            <a:off x="428625" y="2752725"/>
            <a:ext cx="43799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由随机变量的性质可知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7852" name="Object 12"/>
          <p:cNvGraphicFramePr/>
          <p:nvPr/>
        </p:nvGraphicFramePr>
        <p:xfrm>
          <a:off x="1574800" y="3524250"/>
          <a:ext cx="33496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7" imgW="3045460" imgH="317500" progId="Equation.DSMT4">
                  <p:embed/>
                </p:oleObj>
              </mc:Choice>
              <mc:Fallback>
                <p:oleObj name="" r:id="rId7" imgW="3045460" imgH="317500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74800" y="3524250"/>
                        <a:ext cx="3349625" cy="34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53" name="Object 13"/>
          <p:cNvGraphicFramePr/>
          <p:nvPr/>
        </p:nvGraphicFramePr>
        <p:xfrm>
          <a:off x="2228850" y="4054475"/>
          <a:ext cx="33623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9" imgW="3060700" imgH="838200" progId="Equation.DSMT4">
                  <p:embed/>
                </p:oleObj>
              </mc:Choice>
              <mc:Fallback>
                <p:oleObj name="" r:id="rId9" imgW="3060700" imgH="838200" progId="Equation.DSMT4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28850" y="4054475"/>
                        <a:ext cx="3362325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54" name="Object 14"/>
          <p:cNvGraphicFramePr/>
          <p:nvPr/>
        </p:nvGraphicFramePr>
        <p:xfrm>
          <a:off x="1330325" y="5140325"/>
          <a:ext cx="5692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1" imgW="5179060" imgH="393700" progId="Equation.DSMT4">
                  <p:embed/>
                </p:oleObj>
              </mc:Choice>
              <mc:Fallback>
                <p:oleObj name="" r:id="rId11" imgW="5179060" imgH="393700" progId="Equation.DSMT4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0325" y="5140325"/>
                        <a:ext cx="56927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55" name="Object 15"/>
          <p:cNvGraphicFramePr/>
          <p:nvPr/>
        </p:nvGraphicFramePr>
        <p:xfrm>
          <a:off x="2295525" y="5938838"/>
          <a:ext cx="3027363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3" imgW="2753360" imgH="317500" progId="Equation.DSMT4">
                  <p:embed/>
                </p:oleObj>
              </mc:Choice>
              <mc:Fallback>
                <p:oleObj name="" r:id="rId13" imgW="2753360" imgH="317500" progId="Equation.DSMT4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95525" y="5938838"/>
                        <a:ext cx="3027363" cy="347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785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5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45442" name="Text Box 2"/>
          <p:cNvSpPr txBox="1"/>
          <p:nvPr/>
        </p:nvSpPr>
        <p:spPr>
          <a:xfrm>
            <a:off x="452438" y="630238"/>
            <a:ext cx="8151812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将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4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个不同色的球随机放入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4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个盒子中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每盒容纳球数无限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求空盒子数的数学期望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.  </a:t>
            </a:r>
            <a:endParaRPr lang="en-US" altLang="zh-CN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5443" name="Text Box 3"/>
          <p:cNvSpPr txBox="1"/>
          <p:nvPr/>
        </p:nvSpPr>
        <p:spPr>
          <a:xfrm>
            <a:off x="517525" y="2139950"/>
            <a:ext cx="76596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解一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  设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为空盒子数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的概率分布为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609600" y="3151188"/>
            <a:ext cx="7848600" cy="1905000"/>
            <a:chOff x="384" y="1440"/>
            <a:chExt cx="4944" cy="1200"/>
          </a:xfrm>
        </p:grpSpPr>
        <p:sp>
          <p:nvSpPr>
            <p:cNvPr id="39946" name="Line 5"/>
            <p:cNvSpPr/>
            <p:nvPr/>
          </p:nvSpPr>
          <p:spPr>
            <a:xfrm>
              <a:off x="384" y="1920"/>
              <a:ext cx="49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947" name="Line 6"/>
            <p:cNvSpPr/>
            <p:nvPr/>
          </p:nvSpPr>
          <p:spPr>
            <a:xfrm>
              <a:off x="1152" y="1440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948" name="Text Box 7"/>
            <p:cNvSpPr txBox="1"/>
            <p:nvPr/>
          </p:nvSpPr>
          <p:spPr>
            <a:xfrm>
              <a:off x="614" y="1468"/>
              <a:ext cx="36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600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endParaRPr lang="en-US" altLang="zh-CN" sz="36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949" name="Text Box 8"/>
            <p:cNvSpPr txBox="1"/>
            <p:nvPr/>
          </p:nvSpPr>
          <p:spPr>
            <a:xfrm>
              <a:off x="624" y="2080"/>
              <a:ext cx="29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600" i="1" dirty="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lang="en-US" altLang="zh-CN" sz="36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950" name="Text Box 9"/>
            <p:cNvSpPr txBox="1"/>
            <p:nvPr/>
          </p:nvSpPr>
          <p:spPr>
            <a:xfrm>
              <a:off x="1286" y="1468"/>
              <a:ext cx="371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0         1                 2                3</a:t>
              </a:r>
              <a:endParaRPr lang="en-US" altLang="zh-CN" sz="36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445450" name="Object 10"/>
          <p:cNvGraphicFramePr/>
          <p:nvPr/>
        </p:nvGraphicFramePr>
        <p:xfrm>
          <a:off x="1981200" y="3989388"/>
          <a:ext cx="431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1" imgW="431800" imgH="939165" progId="Equation.3">
                  <p:embed/>
                </p:oleObj>
              </mc:Choice>
              <mc:Fallback>
                <p:oleObj name="" r:id="rId1" imgW="431800" imgH="939165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3989388"/>
                        <a:ext cx="4318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1" name="Object 11"/>
          <p:cNvGraphicFramePr/>
          <p:nvPr/>
        </p:nvGraphicFramePr>
        <p:xfrm>
          <a:off x="2819400" y="4027488"/>
          <a:ext cx="129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3" imgW="1295400" imgH="977900" progId="Equation.3">
                  <p:embed/>
                </p:oleObj>
              </mc:Choice>
              <mc:Fallback>
                <p:oleObj name="" r:id="rId3" imgW="1295400" imgH="977900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4027488"/>
                        <a:ext cx="129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2" name="Object 12"/>
          <p:cNvGraphicFramePr/>
          <p:nvPr/>
        </p:nvGraphicFramePr>
        <p:xfrm>
          <a:off x="4570413" y="4027488"/>
          <a:ext cx="2489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5" imgW="2489200" imgH="977900" progId="Equation.3">
                  <p:embed/>
                </p:oleObj>
              </mc:Choice>
              <mc:Fallback>
                <p:oleObj name="" r:id="rId5" imgW="2489200" imgH="97790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0413" y="4027488"/>
                        <a:ext cx="2489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3" name="Object 13"/>
          <p:cNvGraphicFramePr/>
          <p:nvPr/>
        </p:nvGraphicFramePr>
        <p:xfrm>
          <a:off x="7518400" y="3951288"/>
          <a:ext cx="482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7" imgW="482600" imgH="977265" progId="Equation.3">
                  <p:embed/>
                </p:oleObj>
              </mc:Choice>
              <mc:Fallback>
                <p:oleObj name="" r:id="rId7" imgW="482600" imgH="977265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18400" y="3951288"/>
                        <a:ext cx="4826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4" name="Object 14"/>
          <p:cNvGraphicFramePr/>
          <p:nvPr/>
        </p:nvGraphicFramePr>
        <p:xfrm>
          <a:off x="838200" y="5132388"/>
          <a:ext cx="1790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9" imgW="1790700" imgH="939800" progId="Equation.3">
                  <p:embed/>
                </p:oleObj>
              </mc:Choice>
              <mc:Fallback>
                <p:oleObj name="" r:id="rId9" imgW="1790700" imgH="9398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5132388"/>
                        <a:ext cx="17907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2" grpId="0"/>
      <p:bldP spid="44544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46466" name="Text Box 2"/>
          <p:cNvSpPr txBox="1"/>
          <p:nvPr/>
        </p:nvSpPr>
        <p:spPr>
          <a:xfrm>
            <a:off x="539750" y="558800"/>
            <a:ext cx="5592763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解二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  再引入 </a:t>
            </a:r>
            <a:r>
              <a:rPr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3600" i="1" baseline="-25000" dirty="0">
                <a:latin typeface="Times New Roman" panose="02020603050405020304" pitchFamily="18" charset="0"/>
                <a:ea typeface="楷体_GB2312" pitchFamily="49" charset="-122"/>
              </a:rPr>
              <a:t>i  </a:t>
            </a:r>
            <a:r>
              <a:rPr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,i = 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1,2,3,4</a:t>
            </a:r>
            <a:endParaRPr lang="en-US" altLang="zh-CN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46467" name="Object 3"/>
          <p:cNvGraphicFramePr/>
          <p:nvPr/>
        </p:nvGraphicFramePr>
        <p:xfrm>
          <a:off x="1981200" y="1447800"/>
          <a:ext cx="3200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1" imgW="3200400" imgH="1143000" progId="Equation.3">
                  <p:embed/>
                </p:oleObj>
              </mc:Choice>
              <mc:Fallback>
                <p:oleObj name="" r:id="rId1" imgW="3200400" imgH="114300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1447800"/>
                        <a:ext cx="32004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68" name="Object 4"/>
          <p:cNvGraphicFramePr/>
          <p:nvPr/>
        </p:nvGraphicFramePr>
        <p:xfrm>
          <a:off x="1600200" y="2743200"/>
          <a:ext cx="3771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3" imgW="3769995" imgH="482600" progId="Equation.3">
                  <p:embed/>
                </p:oleObj>
              </mc:Choice>
              <mc:Fallback>
                <p:oleObj name="" r:id="rId3" imgW="3769995" imgH="4826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2743200"/>
                        <a:ext cx="37719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1295400" y="3409950"/>
            <a:ext cx="3886200" cy="1905000"/>
            <a:chOff x="816" y="2148"/>
            <a:chExt cx="2448" cy="1200"/>
          </a:xfrm>
        </p:grpSpPr>
        <p:sp>
          <p:nvSpPr>
            <p:cNvPr id="40970" name="Line 6"/>
            <p:cNvSpPr/>
            <p:nvPr/>
          </p:nvSpPr>
          <p:spPr>
            <a:xfrm>
              <a:off x="816" y="2640"/>
              <a:ext cx="24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971" name="Line 7"/>
            <p:cNvSpPr/>
            <p:nvPr/>
          </p:nvSpPr>
          <p:spPr>
            <a:xfrm>
              <a:off x="1450" y="2148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972" name="Text Box 8"/>
            <p:cNvSpPr txBox="1"/>
            <p:nvPr/>
          </p:nvSpPr>
          <p:spPr>
            <a:xfrm>
              <a:off x="912" y="2176"/>
              <a:ext cx="417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600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3600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36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36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973" name="Text Box 9"/>
            <p:cNvSpPr txBox="1"/>
            <p:nvPr/>
          </p:nvSpPr>
          <p:spPr>
            <a:xfrm>
              <a:off x="922" y="2788"/>
              <a:ext cx="29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600" i="1" dirty="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lang="en-US" altLang="zh-CN" sz="36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974" name="Text Box 10"/>
            <p:cNvSpPr txBox="1"/>
            <p:nvPr/>
          </p:nvSpPr>
          <p:spPr>
            <a:xfrm>
              <a:off x="1584" y="2176"/>
              <a:ext cx="126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 1           0</a:t>
              </a:r>
              <a:endParaRPr lang="en-US" altLang="zh-CN" sz="36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446475" name="Object 11"/>
          <p:cNvGraphicFramePr/>
          <p:nvPr/>
        </p:nvGraphicFramePr>
        <p:xfrm>
          <a:off x="2489200" y="4171950"/>
          <a:ext cx="7747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5" imgW="774065" imgH="1091565" progId="Equation.3">
                  <p:embed/>
                </p:oleObj>
              </mc:Choice>
              <mc:Fallback>
                <p:oleObj name="" r:id="rId5" imgW="774065" imgH="1091565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89200" y="4171950"/>
                        <a:ext cx="7747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6" name="Object 12"/>
          <p:cNvGraphicFramePr/>
          <p:nvPr/>
        </p:nvGraphicFramePr>
        <p:xfrm>
          <a:off x="3749675" y="4191000"/>
          <a:ext cx="1270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7" imgW="1269365" imgH="1091565" progId="Equation.3">
                  <p:embed/>
                </p:oleObj>
              </mc:Choice>
              <mc:Fallback>
                <p:oleObj name="" r:id="rId7" imgW="1269365" imgH="1091565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49675" y="4191000"/>
                        <a:ext cx="12700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7" name="Object 13"/>
          <p:cNvGraphicFramePr/>
          <p:nvPr/>
        </p:nvGraphicFramePr>
        <p:xfrm>
          <a:off x="5867400" y="3581400"/>
          <a:ext cx="2197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9" imgW="2195830" imgH="1091565" progId="Equation.3">
                  <p:embed/>
                </p:oleObj>
              </mc:Choice>
              <mc:Fallback>
                <p:oleObj name="" r:id="rId9" imgW="2195830" imgH="1091565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67400" y="3581400"/>
                        <a:ext cx="21971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8" name="Object 14"/>
          <p:cNvGraphicFramePr/>
          <p:nvPr/>
        </p:nvGraphicFramePr>
        <p:xfrm>
          <a:off x="1600200" y="5410200"/>
          <a:ext cx="3390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11" imgW="3389630" imgH="1091565" progId="Equation.3">
                  <p:embed/>
                </p:oleObj>
              </mc:Choice>
              <mc:Fallback>
                <p:oleObj name="" r:id="rId11" imgW="3389630" imgH="1091565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5410200"/>
                        <a:ext cx="33909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250825" y="450850"/>
            <a:ext cx="1476375" cy="803275"/>
          </a:xfrm>
          <a:ln/>
        </p:spPr>
        <p:txBody>
          <a:bodyPr vert="horz" wrap="square" lIns="78145" tIns="39072" rIns="78145" bIns="39072" anchor="ctr"/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、</a:t>
            </a:r>
            <a:endParaRPr lang="zh-CN" altLang="en-US" sz="28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41987" name="Text Box 3"/>
          <p:cNvSpPr txBox="1"/>
          <p:nvPr/>
        </p:nvSpPr>
        <p:spPr>
          <a:xfrm>
            <a:off x="1419225" y="593725"/>
            <a:ext cx="7724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将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封不同的信，随机放入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个写好地址的信封，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988" name="Text Box 4"/>
          <p:cNvSpPr txBox="1"/>
          <p:nvPr/>
        </p:nvSpPr>
        <p:spPr>
          <a:xfrm>
            <a:off x="1379538" y="1227138"/>
            <a:ext cx="55372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用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表示装对信件的个数，求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EX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989" name="Text Box 5"/>
          <p:cNvSpPr txBox="1"/>
          <p:nvPr/>
        </p:nvSpPr>
        <p:spPr>
          <a:xfrm>
            <a:off x="611188" y="189071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1990" name="Object 6"/>
          <p:cNvGraphicFramePr/>
          <p:nvPr/>
        </p:nvGraphicFramePr>
        <p:xfrm>
          <a:off x="1347788" y="1817688"/>
          <a:ext cx="5995987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1" imgW="2400300" imgH="482600" progId="Equation.3">
                  <p:embed/>
                </p:oleObj>
              </mc:Choice>
              <mc:Fallback>
                <p:oleObj name="" r:id="rId1" imgW="2400300" imgH="48260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347788" y="1817688"/>
                        <a:ext cx="5995987" cy="1204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/>
          <p:nvPr/>
        </p:nvGraphicFramePr>
        <p:xfrm>
          <a:off x="6572250" y="2359025"/>
          <a:ext cx="2133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3" imgW="761365" imgH="203200" progId="Equation.3">
                  <p:embed/>
                </p:oleObj>
              </mc:Choice>
              <mc:Fallback>
                <p:oleObj name="" r:id="rId3" imgW="761365" imgH="20320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72250" y="2359025"/>
                        <a:ext cx="213360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8"/>
          <p:cNvSpPr/>
          <p:nvPr/>
        </p:nvSpPr>
        <p:spPr>
          <a:xfrm>
            <a:off x="1295400" y="3057525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则</a:t>
            </a:r>
            <a:endParaRPr lang="zh-CN" altLang="en-US" sz="2800" baseline="-250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1993" name="Object 9"/>
          <p:cNvGraphicFramePr/>
          <p:nvPr/>
        </p:nvGraphicFramePr>
        <p:xfrm>
          <a:off x="1871663" y="3143250"/>
          <a:ext cx="31670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5" imgW="2881630" imgH="431800" progId="Equation.DSMT4">
                  <p:embed/>
                </p:oleObj>
              </mc:Choice>
              <mc:Fallback>
                <p:oleObj name="" r:id="rId5" imgW="2881630" imgH="431800" progId="Equation.DSMT4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71663" y="3143250"/>
                        <a:ext cx="3167062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Text Box 10"/>
          <p:cNvSpPr txBox="1"/>
          <p:nvPr/>
        </p:nvSpPr>
        <p:spPr>
          <a:xfrm>
            <a:off x="2519363" y="376237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1222375" y="3690938"/>
            <a:ext cx="4537075" cy="1296987"/>
            <a:chOff x="1701" y="2931"/>
            <a:chExt cx="3243" cy="817"/>
          </a:xfrm>
        </p:grpSpPr>
        <p:sp>
          <p:nvSpPr>
            <p:cNvPr id="42005" name="Line 12"/>
            <p:cNvSpPr/>
            <p:nvPr/>
          </p:nvSpPr>
          <p:spPr>
            <a:xfrm>
              <a:off x="1701" y="3294"/>
              <a:ext cx="3243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6" name="Line 13"/>
            <p:cNvSpPr/>
            <p:nvPr/>
          </p:nvSpPr>
          <p:spPr>
            <a:xfrm>
              <a:off x="2200" y="2931"/>
              <a:ext cx="0" cy="817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41995" name="Object 14"/>
            <p:cNvGraphicFramePr/>
            <p:nvPr/>
          </p:nvGraphicFramePr>
          <p:xfrm>
            <a:off x="1834" y="2979"/>
            <a:ext cx="321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2" name="" r:id="rId7" imgW="203200" imgH="228600" progId="Equation.3">
                    <p:embed/>
                  </p:oleObj>
                </mc:Choice>
                <mc:Fallback>
                  <p:oleObj name="" r:id="rId7" imgW="203200" imgH="228600" progId="Equation.3">
                    <p:embed/>
                    <p:pic>
                      <p:nvPicPr>
                        <p:cNvPr id="0" name="图片 3311"/>
                        <p:cNvPicPr/>
                        <p:nvPr/>
                      </p:nvPicPr>
                      <p:blipFill>
                        <a:blip r:embed="rId8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34" y="2979"/>
                          <a:ext cx="321" cy="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6" name="Object 15"/>
            <p:cNvGraphicFramePr/>
            <p:nvPr/>
          </p:nvGraphicFramePr>
          <p:xfrm>
            <a:off x="1837" y="3297"/>
            <a:ext cx="2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" name="" r:id="rId9" imgW="152400" imgH="228600" progId="Equation.3">
                    <p:embed/>
                  </p:oleObj>
                </mc:Choice>
                <mc:Fallback>
                  <p:oleObj name="" r:id="rId9" imgW="152400" imgH="228600" progId="Equation.3">
                    <p:embed/>
                    <p:pic>
                      <p:nvPicPr>
                        <p:cNvPr id="0" name="图片 3302"/>
                        <p:cNvPicPr/>
                        <p:nvPr/>
                      </p:nvPicPr>
                      <p:blipFill>
                        <a:blip r:embed="rId10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37" y="3297"/>
                          <a:ext cx="24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00" name="Object 16"/>
          <p:cNvGraphicFramePr/>
          <p:nvPr/>
        </p:nvGraphicFramePr>
        <p:xfrm>
          <a:off x="2230438" y="4291013"/>
          <a:ext cx="8572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11" imgW="342900" imgH="393700" progId="Equation.3">
                  <p:embed/>
                </p:oleObj>
              </mc:Choice>
              <mc:Fallback>
                <p:oleObj name="" r:id="rId11" imgW="342900" imgH="3937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30438" y="4291013"/>
                        <a:ext cx="85725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17"/>
          <p:cNvGraphicFramePr/>
          <p:nvPr/>
        </p:nvGraphicFramePr>
        <p:xfrm>
          <a:off x="4225925" y="4267200"/>
          <a:ext cx="3810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13" imgW="152400" imgH="393700" progId="Equation.3">
                  <p:embed/>
                </p:oleObj>
              </mc:Choice>
              <mc:Fallback>
                <p:oleObj name="" r:id="rId13" imgW="152400" imgH="393700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25925" y="4267200"/>
                        <a:ext cx="38100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2" name="Text Box 18"/>
          <p:cNvSpPr txBox="1"/>
          <p:nvPr/>
        </p:nvSpPr>
        <p:spPr>
          <a:xfrm>
            <a:off x="4175125" y="376237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2003" name="Object 19"/>
          <p:cNvGraphicFramePr/>
          <p:nvPr/>
        </p:nvGraphicFramePr>
        <p:xfrm>
          <a:off x="6607175" y="3833813"/>
          <a:ext cx="20320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15" imgW="812165" imgH="393700" progId="Equation.3">
                  <p:embed/>
                </p:oleObj>
              </mc:Choice>
              <mc:Fallback>
                <p:oleObj name="" r:id="rId15" imgW="812165" imgH="393700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1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607175" y="3833813"/>
                        <a:ext cx="2032000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20"/>
          <p:cNvGraphicFramePr/>
          <p:nvPr/>
        </p:nvGraphicFramePr>
        <p:xfrm>
          <a:off x="1222375" y="5272088"/>
          <a:ext cx="30797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17" imgW="1231265" imgH="431800" progId="Equation.3">
                  <p:embed/>
                </p:oleObj>
              </mc:Choice>
              <mc:Fallback>
                <p:oleObj name="" r:id="rId17" imgW="1231265" imgH="4318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18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222375" y="5272088"/>
                        <a:ext cx="3079750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1"/>
          <p:cNvGraphicFramePr/>
          <p:nvPr/>
        </p:nvGraphicFramePr>
        <p:xfrm>
          <a:off x="4246563" y="5275263"/>
          <a:ext cx="18097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" r:id="rId19" imgW="723900" imgH="431800" progId="Equation.3">
                  <p:embed/>
                </p:oleObj>
              </mc:Choice>
              <mc:Fallback>
                <p:oleObj name="" r:id="rId19" imgW="723900" imgH="431800" progId="Equation.3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20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246563" y="5275263"/>
                        <a:ext cx="1809750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2"/>
          <p:cNvGraphicFramePr/>
          <p:nvPr/>
        </p:nvGraphicFramePr>
        <p:xfrm>
          <a:off x="6046788" y="5295900"/>
          <a:ext cx="18097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" r:id="rId21" imgW="723900" imgH="393700" progId="Equation.3">
                  <p:embed/>
                </p:oleObj>
              </mc:Choice>
              <mc:Fallback>
                <p:oleObj name="" r:id="rId21" imgW="723900" imgH="393700" progId="Equation.3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2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046788" y="5295900"/>
                        <a:ext cx="1809750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/>
      <p:bldP spid="41988" grpId="0"/>
      <p:bldP spid="41989" grpId="0"/>
      <p:bldP spid="41992" grpId="0" build="p"/>
      <p:bldP spid="41994" grpId="0"/>
      <p:bldP spid="420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3689350" y="1295400"/>
            <a:ext cx="2954338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1" lang="zh-CN" altLang="en-US" sz="4800" b="1" kern="1200" cap="none" spc="0" normalizeH="0" baseline="0" noProof="0" dirty="0" smtClean="0">
                <a:latin typeface="+mn-ea"/>
                <a:ea typeface="+mn-ea"/>
                <a:cs typeface="+mn-cs"/>
              </a:rPr>
              <a:t>数学期望 </a:t>
            </a:r>
            <a:endParaRPr kumimoji="1" lang="zh-CN" altLang="en-US" sz="4800" b="1" kern="1200" cap="none" spc="0" normalizeH="0" baseline="0" noProof="0" dirty="0" smtClean="0">
              <a:latin typeface="+mn-ea"/>
              <a:ea typeface="+mn-ea"/>
              <a:cs typeface="+mn-cs"/>
            </a:endParaRP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title"/>
          </p:nvPr>
        </p:nvSpPr>
        <p:spPr>
          <a:xfrm>
            <a:off x="1576388" y="733425"/>
            <a:ext cx="2209800" cy="8382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第一节</a:t>
            </a:r>
            <a:endParaRPr kumimoji="0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15716" name="Text Box 5"/>
          <p:cNvSpPr txBox="1"/>
          <p:nvPr/>
        </p:nvSpPr>
        <p:spPr>
          <a:xfrm>
            <a:off x="1806575" y="3505200"/>
            <a:ext cx="55895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二、随机变量函数的数学期望 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5717" name="Text Box 6"/>
          <p:cNvSpPr txBox="1"/>
          <p:nvPr/>
        </p:nvSpPr>
        <p:spPr>
          <a:xfrm>
            <a:off x="1785938" y="2667000"/>
            <a:ext cx="4059237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一 、数学期望的概念 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5718" name="Text Box 7"/>
          <p:cNvSpPr txBox="1"/>
          <p:nvPr/>
        </p:nvSpPr>
        <p:spPr>
          <a:xfrm>
            <a:off x="1785938" y="4419600"/>
            <a:ext cx="3957637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三、数学期望的性质 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5719" name="Text Box 8"/>
          <p:cNvSpPr txBox="1"/>
          <p:nvPr/>
        </p:nvSpPr>
        <p:spPr>
          <a:xfrm>
            <a:off x="1785938" y="5287963"/>
            <a:ext cx="5589587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四、几种重要分布的数学期望 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5" name="Text Box 2"/>
          <p:cNvSpPr txBox="1"/>
          <p:nvPr/>
        </p:nvSpPr>
        <p:spPr>
          <a:xfrm>
            <a:off x="560388" y="1366838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zh-CN" sz="2800" b="1" dirty="0">
              <a:solidFill>
                <a:srgbClr val="FFFF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50838" y="531813"/>
            <a:ext cx="8435975" cy="2736850"/>
            <a:chOff x="240" y="1056"/>
            <a:chExt cx="5285" cy="1729"/>
          </a:xfrm>
        </p:grpSpPr>
        <p:sp>
          <p:nvSpPr>
            <p:cNvPr id="43022" name="Rectangle 4"/>
            <p:cNvSpPr/>
            <p:nvPr/>
          </p:nvSpPr>
          <p:spPr>
            <a:xfrm>
              <a:off x="240" y="1068"/>
              <a:ext cx="57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en-US" sz="2800" b="1" dirty="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800" b="1" dirty="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4</a:t>
              </a:r>
              <a:endParaRPr lang="en-US" altLang="zh-CN" sz="4400" b="1" dirty="0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3" name="Text Box 5"/>
            <p:cNvSpPr txBox="1"/>
            <p:nvPr/>
          </p:nvSpPr>
          <p:spPr>
            <a:xfrm>
              <a:off x="768" y="1056"/>
              <a:ext cx="4646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一民航送客载有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20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位旅客自机场开出，旅客有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024" name="Text Box 6"/>
            <p:cNvSpPr txBox="1"/>
            <p:nvPr/>
          </p:nvSpPr>
          <p:spPr>
            <a:xfrm>
              <a:off x="288" y="1440"/>
              <a:ext cx="21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个车站可以下车，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025" name="Text Box 7"/>
            <p:cNvSpPr txBox="1"/>
            <p:nvPr/>
          </p:nvSpPr>
          <p:spPr>
            <a:xfrm>
              <a:off x="288" y="1776"/>
              <a:ext cx="1234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就不停车。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026" name="Text Box 8"/>
            <p:cNvSpPr txBox="1"/>
            <p:nvPr/>
          </p:nvSpPr>
          <p:spPr>
            <a:xfrm>
              <a:off x="1392" y="1776"/>
              <a:ext cx="2444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以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表示停车的次数。 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027" name="Text Box 9"/>
            <p:cNvSpPr txBox="1"/>
            <p:nvPr/>
          </p:nvSpPr>
          <p:spPr>
            <a:xfrm>
              <a:off x="3614" y="1770"/>
              <a:ext cx="1847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求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(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).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（设每个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028" name="Text Box 10"/>
            <p:cNvSpPr txBox="1"/>
            <p:nvPr/>
          </p:nvSpPr>
          <p:spPr>
            <a:xfrm>
              <a:off x="288" y="2112"/>
              <a:ext cx="3527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旅客在各个车站下车是等可能的， 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029" name="Text Box 11"/>
            <p:cNvSpPr txBox="1"/>
            <p:nvPr/>
          </p:nvSpPr>
          <p:spPr>
            <a:xfrm>
              <a:off x="3619" y="2100"/>
              <a:ext cx="1906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并设各旅客是否下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030" name="Text Box 12"/>
            <p:cNvSpPr txBox="1"/>
            <p:nvPr/>
          </p:nvSpPr>
          <p:spPr>
            <a:xfrm>
              <a:off x="288" y="2457"/>
              <a:ext cx="1681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车相互独立）。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031" name="Text Box 13"/>
            <p:cNvSpPr txBox="1"/>
            <p:nvPr/>
          </p:nvSpPr>
          <p:spPr>
            <a:xfrm>
              <a:off x="2335" y="1416"/>
              <a:ext cx="3025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如到达一个车站没有旅客下车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1776413" y="3268663"/>
            <a:ext cx="4041775" cy="1119187"/>
            <a:chOff x="2064" y="2637"/>
            <a:chExt cx="2546" cy="705"/>
          </a:xfrm>
        </p:grpSpPr>
        <p:graphicFrame>
          <p:nvGraphicFramePr>
            <p:cNvPr id="43014" name="Object 15"/>
            <p:cNvGraphicFramePr/>
            <p:nvPr/>
          </p:nvGraphicFramePr>
          <p:xfrm>
            <a:off x="2064" y="2640"/>
            <a:ext cx="1178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9" name="" r:id="rId1" imgW="1703070" imgH="1016635" progId="Equation.DSMT4">
                    <p:embed/>
                  </p:oleObj>
                </mc:Choice>
                <mc:Fallback>
                  <p:oleObj name="" r:id="rId1" imgW="1703070" imgH="1016635" progId="Equation.DSMT4">
                    <p:embed/>
                    <p:pic>
                      <p:nvPicPr>
                        <p:cNvPr id="0" name="图片 3348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64" y="2640"/>
                          <a:ext cx="1178" cy="7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0" name="Text Box 16"/>
            <p:cNvSpPr txBox="1"/>
            <p:nvPr/>
          </p:nvSpPr>
          <p:spPr>
            <a:xfrm>
              <a:off x="2952" y="2637"/>
              <a:ext cx="16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第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i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站无人下车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021" name="Text Box 17"/>
            <p:cNvSpPr txBox="1"/>
            <p:nvPr/>
          </p:nvSpPr>
          <p:spPr>
            <a:xfrm>
              <a:off x="2976" y="3009"/>
              <a:ext cx="16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第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i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站有人下车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59442" name="Text Box 18"/>
          <p:cNvSpPr txBox="1"/>
          <p:nvPr/>
        </p:nvSpPr>
        <p:spPr>
          <a:xfrm>
            <a:off x="522288" y="3540125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设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9443" name="Object 19"/>
          <p:cNvGraphicFramePr/>
          <p:nvPr/>
        </p:nvGraphicFramePr>
        <p:xfrm>
          <a:off x="6348413" y="3578225"/>
          <a:ext cx="1828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3" imgW="1663700" imgH="368300" progId="Equation.DSMT4">
                  <p:embed/>
                </p:oleObj>
              </mc:Choice>
              <mc:Fallback>
                <p:oleObj name="" r:id="rId3" imgW="1663700" imgH="368300" progId="Equation.DSMT4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48413" y="3578225"/>
                        <a:ext cx="18288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44" name="Text Box 20"/>
          <p:cNvSpPr txBox="1"/>
          <p:nvPr/>
        </p:nvSpPr>
        <p:spPr>
          <a:xfrm>
            <a:off x="1382713" y="4551363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9445" name="Object 21"/>
          <p:cNvGraphicFramePr/>
          <p:nvPr/>
        </p:nvGraphicFramePr>
        <p:xfrm>
          <a:off x="1909763" y="4621213"/>
          <a:ext cx="35544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5" imgW="2957830" imgH="431800" progId="Equation.DSMT4">
                  <p:embed/>
                </p:oleObj>
              </mc:Choice>
              <mc:Fallback>
                <p:oleObj name="" r:id="rId5" imgW="2957830" imgH="431800" progId="Equation.DSMT4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9763" y="4621213"/>
                        <a:ext cx="3554412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46" name="Object 22"/>
          <p:cNvGraphicFramePr/>
          <p:nvPr/>
        </p:nvGraphicFramePr>
        <p:xfrm>
          <a:off x="1433513" y="5318125"/>
          <a:ext cx="33829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7" imgW="2933700" imgH="469900" progId="Equation.DSMT4">
                  <p:embed/>
                </p:oleObj>
              </mc:Choice>
              <mc:Fallback>
                <p:oleObj name="" r:id="rId7" imgW="2933700" imgH="469900" progId="Equation.DSMT4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33513" y="5318125"/>
                        <a:ext cx="3382962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47" name="Object 23"/>
          <p:cNvGraphicFramePr/>
          <p:nvPr/>
        </p:nvGraphicFramePr>
        <p:xfrm>
          <a:off x="1395413" y="6032500"/>
          <a:ext cx="37814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" r:id="rId9" imgW="3302000" imgH="469900" progId="Equation.DSMT4">
                  <p:embed/>
                </p:oleObj>
              </mc:Choice>
              <mc:Fallback>
                <p:oleObj name="" r:id="rId9" imgW="3302000" imgH="469900" progId="Equation.DSMT4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95413" y="6032500"/>
                        <a:ext cx="378142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4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42" grpId="0" build="p"/>
      <p:bldP spid="35944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0450" name="Object 2"/>
          <p:cNvGraphicFramePr/>
          <p:nvPr/>
        </p:nvGraphicFramePr>
        <p:xfrm>
          <a:off x="827088" y="1916113"/>
          <a:ext cx="47529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1" imgW="3985895" imgH="431800" progId="Equation.DSMT4">
                  <p:embed/>
                </p:oleObj>
              </mc:Choice>
              <mc:Fallback>
                <p:oleObj name="" r:id="rId1" imgW="3985895" imgH="431800" progId="Equation.DSMT4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1916113"/>
                        <a:ext cx="4752975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1" name="Object 3"/>
          <p:cNvGraphicFramePr/>
          <p:nvPr/>
        </p:nvGraphicFramePr>
        <p:xfrm>
          <a:off x="827088" y="1176338"/>
          <a:ext cx="51450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" r:id="rId3" imgW="4686300" imgH="469900" progId="Equation.DSMT4">
                  <p:embed/>
                </p:oleObj>
              </mc:Choice>
              <mc:Fallback>
                <p:oleObj name="" r:id="rId3" imgW="4686300" imgH="469900" progId="Equation.DSMT4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1176338"/>
                        <a:ext cx="5145087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2" name="Object 4"/>
          <p:cNvGraphicFramePr/>
          <p:nvPr/>
        </p:nvGraphicFramePr>
        <p:xfrm>
          <a:off x="1884363" y="2636838"/>
          <a:ext cx="42799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5" imgW="3632200" imgH="457200" progId="Equation.DSMT4">
                  <p:embed/>
                </p:oleObj>
              </mc:Choice>
              <mc:Fallback>
                <p:oleObj name="" r:id="rId5" imgW="3632200" imgH="457200" progId="Equation.DSMT4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84363" y="2636838"/>
                        <a:ext cx="4279900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3" name="Text Box 5"/>
          <p:cNvSpPr txBox="1"/>
          <p:nvPr/>
        </p:nvSpPr>
        <p:spPr>
          <a:xfrm>
            <a:off x="339725" y="3441700"/>
            <a:ext cx="6604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注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0454" name="Object 6"/>
          <p:cNvGraphicFramePr/>
          <p:nvPr/>
        </p:nvGraphicFramePr>
        <p:xfrm>
          <a:off x="1143000" y="3498850"/>
          <a:ext cx="4191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" r:id="rId7" imgW="383540" imgH="434340" progId="Equation.DSMT4">
                  <p:embed/>
                </p:oleObj>
              </mc:Choice>
              <mc:Fallback>
                <p:oleObj name="" r:id="rId7" imgW="383540" imgH="434340" progId="Equation.DSMT4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3498850"/>
                        <a:ext cx="419100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5" name="Text Box 7"/>
          <p:cNvSpPr txBox="1"/>
          <p:nvPr/>
        </p:nvSpPr>
        <p:spPr>
          <a:xfrm>
            <a:off x="1546225" y="3481388"/>
            <a:ext cx="3028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不是相互独立的。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0456" name="Text Box 8"/>
          <p:cNvSpPr txBox="1"/>
          <p:nvPr/>
        </p:nvSpPr>
        <p:spPr>
          <a:xfrm>
            <a:off x="215900" y="4292600"/>
            <a:ext cx="8820150" cy="1860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en-US" altLang="zh-CN" sz="32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本题是将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分解成数个随机变量之和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然后利用随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机变量和的数学期望等于随机变量数学期望的和来求数学期望的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此方法具有一定的意义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.</a:t>
            </a:r>
            <a:endParaRPr lang="en-US" altLang="zh-CN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0" hangingPunct="0"/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045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045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3" grpId="0" build="p"/>
      <p:bldP spid="360455" grpId="0" build="p"/>
      <p:bldP spid="36045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Text Box 2"/>
          <p:cNvSpPr txBox="1"/>
          <p:nvPr/>
        </p:nvSpPr>
        <p:spPr>
          <a:xfrm>
            <a:off x="611188" y="692150"/>
            <a:ext cx="18732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小结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61475" name="Text Box 3"/>
          <p:cNvSpPr txBox="1"/>
          <p:nvPr/>
        </p:nvSpPr>
        <p:spPr>
          <a:xfrm>
            <a:off x="611188" y="1584325"/>
            <a:ext cx="7772400" cy="1630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spcAft>
                <a:spcPct val="25000"/>
              </a:spcAft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这一讲，我们介绍了随机变量的数学期望，它反映了随机变量取值的平均水平，是随机变量的一个重要的数字特征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61476" name="Rectangle 4"/>
          <p:cNvSpPr/>
          <p:nvPr/>
        </p:nvSpPr>
        <p:spPr>
          <a:xfrm>
            <a:off x="706438" y="3532188"/>
            <a:ext cx="7766050" cy="11176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接下来的一讲中，我们将向大家介绍随机变量另一个重要的数字特征：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3624263" y="4860925"/>
            <a:ext cx="1263650" cy="5222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    差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/>
      <p:bldP spid="361476" grpId="0"/>
      <p:bldP spid="36147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4090988" y="1812925"/>
            <a:ext cx="2338388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1" lang="zh-CN" altLang="en-US" sz="4800" b="1" kern="1200" cap="none" spc="0" normalizeH="0" baseline="0" noProof="0" dirty="0" smtClean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方  差 </a:t>
            </a:r>
            <a:endParaRPr kumimoji="1" lang="zh-CN" altLang="en-US" sz="4800" b="1" kern="1200" cap="none" spc="0" normalizeH="0" baseline="0" noProof="0" dirty="0" smtClean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title"/>
          </p:nvPr>
        </p:nvSpPr>
        <p:spPr>
          <a:xfrm>
            <a:off x="1790700" y="974725"/>
            <a:ext cx="2209800" cy="838200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3C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第二节</a:t>
            </a:r>
            <a:endParaRPr kumimoji="0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00003C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20836" name="Text Box 5"/>
          <p:cNvSpPr txBox="1"/>
          <p:nvPr/>
        </p:nvSpPr>
        <p:spPr>
          <a:xfrm>
            <a:off x="1949450" y="3992563"/>
            <a:ext cx="3141663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二、方差的性质 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0837" name="Text Box 6"/>
          <p:cNvSpPr txBox="1"/>
          <p:nvPr/>
        </p:nvSpPr>
        <p:spPr>
          <a:xfrm>
            <a:off x="1928813" y="3154363"/>
            <a:ext cx="324326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一 、方差的定义 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0838" name="Text Box 7"/>
          <p:cNvSpPr txBox="1"/>
          <p:nvPr/>
        </p:nvSpPr>
        <p:spPr>
          <a:xfrm>
            <a:off x="1928813" y="4892675"/>
            <a:ext cx="4773612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三、几种重要分布的方差 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Text Box 2"/>
          <p:cNvSpPr txBox="1"/>
          <p:nvPr/>
        </p:nvSpPr>
        <p:spPr>
          <a:xfrm>
            <a:off x="687388" y="2790825"/>
            <a:ext cx="7162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59" name="Text Box 3"/>
          <p:cNvSpPr txBox="1"/>
          <p:nvPr/>
        </p:nvSpPr>
        <p:spPr>
          <a:xfrm>
            <a:off x="323850" y="1196975"/>
            <a:ext cx="8532813" cy="16303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上一节我们介绍了随机变量的数学期望，它体现了随机变量取值的平均水平，是随机变量的一个重要的数字特征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72068" name="Rectangle 4"/>
          <p:cNvSpPr/>
          <p:nvPr/>
        </p:nvSpPr>
        <p:spPr>
          <a:xfrm>
            <a:off x="476250" y="3213100"/>
            <a:ext cx="7696200" cy="6048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但是在一些场合，仅仅知道平均值是不够的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3090" name="Text Box 2"/>
          <p:cNvSpPr txBox="1"/>
          <p:nvPr/>
        </p:nvSpPr>
        <p:spPr>
          <a:xfrm>
            <a:off x="438150" y="690563"/>
            <a:ext cx="8077200" cy="138588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例如，某零件的真实长度为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，现用甲、乙两台仪器各测量</a:t>
            </a:r>
            <a:r>
              <a:rPr lang="en-US" altLang="zh-CN" sz="2800" b="1" dirty="0">
                <a:latin typeface="Times New Roman" panose="02020603050405020304" pitchFamily="18" charset="0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</a:rPr>
              <a:t>次，将测量结果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用坐标上的点表示如图：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73091" name="Rectangle 3"/>
          <p:cNvSpPr/>
          <p:nvPr/>
        </p:nvSpPr>
        <p:spPr>
          <a:xfrm>
            <a:off x="285750" y="4854575"/>
            <a:ext cx="8501063" cy="95408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若让你就上述结果评价一下两台仪器的优劣，你认为哪台仪器好一些呢？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352550" y="3502025"/>
            <a:ext cx="6172200" cy="1219200"/>
            <a:chOff x="960" y="1968"/>
            <a:chExt cx="3888" cy="768"/>
          </a:xfrm>
        </p:grpSpPr>
        <p:graphicFrame>
          <p:nvGraphicFramePr>
            <p:cNvPr id="45069" name="Object 5"/>
            <p:cNvGraphicFramePr/>
            <p:nvPr/>
          </p:nvGraphicFramePr>
          <p:xfrm>
            <a:off x="2638" y="2068"/>
            <a:ext cx="25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0" name="" r:id="rId1" imgW="127000" imgH="139700" progId="Equation.3">
                    <p:embed/>
                  </p:oleObj>
                </mc:Choice>
                <mc:Fallback>
                  <p:oleObj name="" r:id="rId1" imgW="127000" imgH="139700" progId="Equation.3">
                    <p:embed/>
                    <p:pic>
                      <p:nvPicPr>
                        <p:cNvPr id="0" name="图片 331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38" y="2068"/>
                          <a:ext cx="255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0" name="Object 6"/>
            <p:cNvGraphicFramePr/>
            <p:nvPr/>
          </p:nvGraphicFramePr>
          <p:xfrm>
            <a:off x="2425" y="196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1" name="" r:id="rId3" imgW="114300" imgH="114300" progId="Equation.3">
                    <p:embed/>
                  </p:oleObj>
                </mc:Choice>
                <mc:Fallback>
                  <p:oleObj name="" r:id="rId3" imgW="114300" imgH="114300" progId="Equation.3">
                    <p:embed/>
                    <p:pic>
                      <p:nvPicPr>
                        <p:cNvPr id="0" name="图片 332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25" y="196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1" name="Object 7"/>
            <p:cNvGraphicFramePr/>
            <p:nvPr/>
          </p:nvGraphicFramePr>
          <p:xfrm>
            <a:off x="2233" y="196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2" name="" r:id="rId5" imgW="114300" imgH="114300" progId="Equation.3">
                    <p:embed/>
                  </p:oleObj>
                </mc:Choice>
                <mc:Fallback>
                  <p:oleObj name="" r:id="rId5" imgW="114300" imgH="114300" progId="Equation.3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CC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33" y="196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2" name="Object 8"/>
            <p:cNvGraphicFramePr/>
            <p:nvPr/>
          </p:nvGraphicFramePr>
          <p:xfrm>
            <a:off x="2832" y="196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" name="" r:id="rId6" imgW="114300" imgH="114300" progId="Equation.3">
                    <p:embed/>
                  </p:oleObj>
                </mc:Choice>
                <mc:Fallback>
                  <p:oleObj name="" r:id="rId6" imgW="114300" imgH="114300" progId="Equation.3">
                    <p:embed/>
                    <p:pic>
                      <p:nvPicPr>
                        <p:cNvPr id="0" name="图片 331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32" y="196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3" name="Object 9"/>
            <p:cNvGraphicFramePr/>
            <p:nvPr/>
          </p:nvGraphicFramePr>
          <p:xfrm>
            <a:off x="2928" y="196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9" name="" r:id="rId7" imgW="114300" imgH="114300" progId="Equation.3">
                    <p:embed/>
                  </p:oleObj>
                </mc:Choice>
                <mc:Fallback>
                  <p:oleObj name="" r:id="rId7" imgW="114300" imgH="114300" progId="Equation.3">
                    <p:embed/>
                    <p:pic>
                      <p:nvPicPr>
                        <p:cNvPr id="0" name="图片 331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28" y="196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4" name="Object 10"/>
            <p:cNvGraphicFramePr/>
            <p:nvPr/>
          </p:nvGraphicFramePr>
          <p:xfrm>
            <a:off x="3337" y="196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5" name="" r:id="rId8" imgW="114300" imgH="114300" progId="Equation.3">
                    <p:embed/>
                  </p:oleObj>
                </mc:Choice>
                <mc:Fallback>
                  <p:oleObj name="" r:id="rId8" imgW="114300" imgH="114300" progId="Equation.3">
                    <p:embed/>
                    <p:pic>
                      <p:nvPicPr>
                        <p:cNvPr id="0" name="图片 331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37" y="196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5" name="Object 11"/>
            <p:cNvGraphicFramePr/>
            <p:nvPr/>
          </p:nvGraphicFramePr>
          <p:xfrm>
            <a:off x="2617" y="196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" name="" r:id="rId9" imgW="114300" imgH="114300" progId="Equation.3">
                    <p:embed/>
                  </p:oleObj>
                </mc:Choice>
                <mc:Fallback>
                  <p:oleObj name="" r:id="rId9" imgW="114300" imgH="114300" progId="Equation.3">
                    <p:embed/>
                    <p:pic>
                      <p:nvPicPr>
                        <p:cNvPr id="0" name="图片 331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17" y="196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6" name="Object 12"/>
            <p:cNvGraphicFramePr/>
            <p:nvPr/>
          </p:nvGraphicFramePr>
          <p:xfrm>
            <a:off x="3264" y="196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" name="" r:id="rId10" imgW="114300" imgH="114300" progId="Equation.3">
                    <p:embed/>
                  </p:oleObj>
                </mc:Choice>
                <mc:Fallback>
                  <p:oleObj name="" r:id="rId10" imgW="114300" imgH="114300" progId="Equation.3">
                    <p:embed/>
                    <p:pic>
                      <p:nvPicPr>
                        <p:cNvPr id="0" name="图片 331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64" y="196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7" name="Object 13"/>
            <p:cNvGraphicFramePr/>
            <p:nvPr/>
          </p:nvGraphicFramePr>
          <p:xfrm>
            <a:off x="3145" y="196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" r:id="rId11" imgW="114300" imgH="114300" progId="Equation.3">
                    <p:embed/>
                  </p:oleObj>
                </mc:Choice>
                <mc:Fallback>
                  <p:oleObj name="" r:id="rId11" imgW="114300" imgH="114300" progId="Equation.3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45" y="196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8" name="Object 14"/>
            <p:cNvGraphicFramePr/>
            <p:nvPr/>
          </p:nvGraphicFramePr>
          <p:xfrm>
            <a:off x="2112" y="196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" r:id="rId12" imgW="114300" imgH="114300" progId="Equation.DSMT4">
                    <p:embed/>
                  </p:oleObj>
                </mc:Choice>
                <mc:Fallback>
                  <p:oleObj name="" r:id="rId12" imgW="114300" imgH="114300" progId="Equation.DSMT4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12" y="196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9" name="Object 15"/>
            <p:cNvGraphicFramePr/>
            <p:nvPr/>
          </p:nvGraphicFramePr>
          <p:xfrm>
            <a:off x="2304" y="196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" name="" r:id="rId13" imgW="114300" imgH="114300" progId="Equation.3">
                    <p:embed/>
                  </p:oleObj>
                </mc:Choice>
                <mc:Fallback>
                  <p:oleObj name="" r:id="rId13" imgW="114300" imgH="114300" progId="Equation.3">
                    <p:embed/>
                    <p:pic>
                      <p:nvPicPr>
                        <p:cNvPr id="0" name="图片 332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04" y="196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93" name="Rectangle 16"/>
            <p:cNvSpPr/>
            <p:nvPr/>
          </p:nvSpPr>
          <p:spPr>
            <a:xfrm>
              <a:off x="1913" y="2409"/>
              <a:ext cx="1691" cy="327"/>
            </a:xfrm>
            <a:prstGeom prst="rect">
              <a:avLst/>
            </a:prstGeom>
            <a:solidFill>
              <a:srgbClr val="660033"/>
            </a:solidFill>
            <a:ln w="9525">
              <a:noFill/>
            </a:ln>
          </p:spPr>
          <p:txBody>
            <a:bodyPr wrap="none" anchor="ctr">
              <a:spAutoFit/>
            </a:bodyPr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乙仪器测量结果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94" name="Line 17"/>
            <p:cNvSpPr/>
            <p:nvPr/>
          </p:nvSpPr>
          <p:spPr>
            <a:xfrm>
              <a:off x="960" y="2064"/>
              <a:ext cx="38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5095" name="Line 18"/>
            <p:cNvSpPr/>
            <p:nvPr/>
          </p:nvSpPr>
          <p:spPr>
            <a:xfrm>
              <a:off x="2736" y="2016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19"/>
          <p:cNvGrpSpPr/>
          <p:nvPr/>
        </p:nvGrpSpPr>
        <p:grpSpPr>
          <a:xfrm>
            <a:off x="742950" y="1901825"/>
            <a:ext cx="7162800" cy="1295400"/>
            <a:chOff x="528" y="960"/>
            <a:chExt cx="4512" cy="816"/>
          </a:xfrm>
        </p:grpSpPr>
        <p:sp>
          <p:nvSpPr>
            <p:cNvPr id="45089" name="Text Box 20"/>
            <p:cNvSpPr txBox="1"/>
            <p:nvPr/>
          </p:nvSpPr>
          <p:spPr>
            <a:xfrm>
              <a:off x="528" y="960"/>
              <a:ext cx="4512" cy="2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 </a:t>
              </a:r>
              <a:endParaRPr lang="en-US" altLang="zh-CN" sz="2800" b="1" baseline="300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90" name="Line 21"/>
            <p:cNvSpPr/>
            <p:nvPr/>
          </p:nvSpPr>
          <p:spPr>
            <a:xfrm>
              <a:off x="960" y="1200"/>
              <a:ext cx="38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5091" name="Line 22"/>
            <p:cNvSpPr/>
            <p:nvPr/>
          </p:nvSpPr>
          <p:spPr>
            <a:xfrm>
              <a:off x="2736" y="1152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45058" name="Object 23"/>
            <p:cNvGraphicFramePr/>
            <p:nvPr/>
          </p:nvGraphicFramePr>
          <p:xfrm>
            <a:off x="2638" y="1204"/>
            <a:ext cx="25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0" name="" r:id="rId14" imgW="127000" imgH="139700" progId="Equation.3">
                    <p:embed/>
                  </p:oleObj>
                </mc:Choice>
                <mc:Fallback>
                  <p:oleObj name="" r:id="rId14" imgW="127000" imgH="139700" progId="Equation.3">
                    <p:embed/>
                    <p:pic>
                      <p:nvPicPr>
                        <p:cNvPr id="0" name="图片 332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38" y="1204"/>
                          <a:ext cx="255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59" name="Object 24"/>
            <p:cNvGraphicFramePr/>
            <p:nvPr/>
          </p:nvGraphicFramePr>
          <p:xfrm>
            <a:off x="2425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" name="" r:id="rId15" imgW="114300" imgH="114300" progId="Equation.3">
                    <p:embed/>
                  </p:oleObj>
                </mc:Choice>
                <mc:Fallback>
                  <p:oleObj name="" r:id="rId15" imgW="114300" imgH="114300" progId="Equation.3">
                    <p:embed/>
                    <p:pic>
                      <p:nvPicPr>
                        <p:cNvPr id="0" name="图片 332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3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25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0" name="Object 25"/>
            <p:cNvGraphicFramePr/>
            <p:nvPr/>
          </p:nvGraphicFramePr>
          <p:xfrm>
            <a:off x="2832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7" name="" r:id="rId16" imgW="114300" imgH="114300" progId="Equation.3">
                    <p:embed/>
                  </p:oleObj>
                </mc:Choice>
                <mc:Fallback>
                  <p:oleObj name="" r:id="rId16" imgW="114300" imgH="114300" progId="Equation.3">
                    <p:embed/>
                    <p:pic>
                      <p:nvPicPr>
                        <p:cNvPr id="0" name="图片 332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3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32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1" name="Object 26"/>
            <p:cNvGraphicFramePr/>
            <p:nvPr/>
          </p:nvGraphicFramePr>
          <p:xfrm>
            <a:off x="2928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" name="" r:id="rId17" imgW="114300" imgH="114300" progId="Equation.3">
                    <p:embed/>
                  </p:oleObj>
                </mc:Choice>
                <mc:Fallback>
                  <p:oleObj name="" r:id="rId17" imgW="114300" imgH="114300" progId="Equation.3">
                    <p:embed/>
                    <p:pic>
                      <p:nvPicPr>
                        <p:cNvPr id="0" name="图片 332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3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28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2" name="Object 27"/>
            <p:cNvGraphicFramePr/>
            <p:nvPr/>
          </p:nvGraphicFramePr>
          <p:xfrm>
            <a:off x="3337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" name="" r:id="rId18" imgW="114300" imgH="114300" progId="Equation.3">
                    <p:embed/>
                  </p:oleObj>
                </mc:Choice>
                <mc:Fallback>
                  <p:oleObj name="" r:id="rId18" imgW="114300" imgH="114300" progId="Equation.3">
                    <p:embed/>
                    <p:pic>
                      <p:nvPicPr>
                        <p:cNvPr id="0" name="图片 332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3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37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3" name="Object 28"/>
            <p:cNvGraphicFramePr/>
            <p:nvPr/>
          </p:nvGraphicFramePr>
          <p:xfrm>
            <a:off x="1632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1" name="" r:id="rId19" imgW="114300" imgH="114300" progId="Equation.3">
                    <p:embed/>
                  </p:oleObj>
                </mc:Choice>
                <mc:Fallback>
                  <p:oleObj name="" r:id="rId19" imgW="114300" imgH="114300" progId="Equation.3">
                    <p:embed/>
                    <p:pic>
                      <p:nvPicPr>
                        <p:cNvPr id="0" name="图片 333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3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2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4" name="Object 29"/>
            <p:cNvGraphicFramePr/>
            <p:nvPr/>
          </p:nvGraphicFramePr>
          <p:xfrm>
            <a:off x="1968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" name="" r:id="rId20" imgW="114300" imgH="114300" progId="Equation.3">
                    <p:embed/>
                  </p:oleObj>
                </mc:Choice>
                <mc:Fallback>
                  <p:oleObj name="" r:id="rId20" imgW="114300" imgH="114300" progId="Equation.3">
                    <p:embed/>
                    <p:pic>
                      <p:nvPicPr>
                        <p:cNvPr id="0" name="图片 333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3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68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" name="Object 30"/>
            <p:cNvGraphicFramePr/>
            <p:nvPr/>
          </p:nvGraphicFramePr>
          <p:xfrm>
            <a:off x="3769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" name="" r:id="rId21" imgW="114300" imgH="114300" progId="Equation.3">
                    <p:embed/>
                  </p:oleObj>
                </mc:Choice>
                <mc:Fallback>
                  <p:oleObj name="" r:id="rId21" imgW="114300" imgH="114300" progId="Equation.3">
                    <p:embed/>
                    <p:pic>
                      <p:nvPicPr>
                        <p:cNvPr id="0" name="图片 333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3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69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6" name="Object 31"/>
            <p:cNvGraphicFramePr/>
            <p:nvPr/>
          </p:nvGraphicFramePr>
          <p:xfrm>
            <a:off x="1296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4" name="" r:id="rId22" imgW="114300" imgH="114300" progId="Equation.3">
                    <p:embed/>
                  </p:oleObj>
                </mc:Choice>
                <mc:Fallback>
                  <p:oleObj name="" r:id="rId22" imgW="114300" imgH="114300" progId="Equation.3">
                    <p:embed/>
                    <p:pic>
                      <p:nvPicPr>
                        <p:cNvPr id="0" name="图片 333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3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6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7" name="Object 32"/>
            <p:cNvGraphicFramePr/>
            <p:nvPr/>
          </p:nvGraphicFramePr>
          <p:xfrm>
            <a:off x="4080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5" name="" r:id="rId23" imgW="114300" imgH="114300" progId="Equation.3">
                    <p:embed/>
                  </p:oleObj>
                </mc:Choice>
                <mc:Fallback>
                  <p:oleObj name="" r:id="rId23" imgW="114300" imgH="114300" progId="Equation.3">
                    <p:embed/>
                    <p:pic>
                      <p:nvPicPr>
                        <p:cNvPr id="0" name="图片 333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3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80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8" name="Object 33"/>
            <p:cNvGraphicFramePr/>
            <p:nvPr/>
          </p:nvGraphicFramePr>
          <p:xfrm>
            <a:off x="2617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6" name="" r:id="rId24" imgW="114300" imgH="114300" progId="Equation.3">
                    <p:embed/>
                  </p:oleObj>
                </mc:Choice>
                <mc:Fallback>
                  <p:oleObj name="" r:id="rId24" imgW="114300" imgH="114300" progId="Equation.3">
                    <p:embed/>
                    <p:pic>
                      <p:nvPicPr>
                        <p:cNvPr id="0" name="图片 333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3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17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92" name="Rectangle 34"/>
            <p:cNvSpPr/>
            <p:nvPr/>
          </p:nvSpPr>
          <p:spPr>
            <a:xfrm>
              <a:off x="1819" y="1449"/>
              <a:ext cx="1691" cy="327"/>
            </a:xfrm>
            <a:prstGeom prst="rect">
              <a:avLst/>
            </a:prstGeom>
            <a:solidFill>
              <a:srgbClr val="006600"/>
            </a:solidFill>
            <a:ln w="9525">
              <a:noFill/>
            </a:ln>
          </p:spPr>
          <p:txBody>
            <a:bodyPr wrap="none" anchor="ctr">
              <a:spAutoFit/>
            </a:bodyPr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甲仪器测量结果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35"/>
          <p:cNvGrpSpPr/>
          <p:nvPr/>
        </p:nvGrpSpPr>
        <p:grpSpPr>
          <a:xfrm>
            <a:off x="5772150" y="3911600"/>
            <a:ext cx="2420938" cy="733425"/>
            <a:chOff x="3744" y="2226"/>
            <a:chExt cx="1390" cy="462"/>
          </a:xfrm>
        </p:grpSpPr>
        <p:sp>
          <p:nvSpPr>
            <p:cNvPr id="45087" name="AutoShape 36"/>
            <p:cNvSpPr/>
            <p:nvPr/>
          </p:nvSpPr>
          <p:spPr>
            <a:xfrm>
              <a:off x="3744" y="2544"/>
              <a:ext cx="1008" cy="144"/>
            </a:xfrm>
            <a:prstGeom prst="leftArrow">
              <a:avLst>
                <a:gd name="adj1" fmla="val 50000"/>
                <a:gd name="adj2" fmla="val 175000"/>
              </a:avLst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45088" name="Rectangle 37"/>
            <p:cNvSpPr/>
            <p:nvPr/>
          </p:nvSpPr>
          <p:spPr>
            <a:xfrm>
              <a:off x="4614" y="2226"/>
              <a:ext cx="52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较好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73126" name="Rectangle 38"/>
          <p:cNvSpPr/>
          <p:nvPr/>
        </p:nvSpPr>
        <p:spPr>
          <a:xfrm>
            <a:off x="314325" y="2490788"/>
            <a:ext cx="2290763" cy="95408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/>
            <a:r>
              <a:rPr lang="zh-CN" altLang="en-US" sz="2800" b="1" dirty="0">
                <a:latin typeface="Times New Roman" panose="02020603050405020304" pitchFamily="18" charset="0"/>
              </a:rPr>
              <a:t>测量结果的均值都是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73127" name="Rectangle 39"/>
          <p:cNvSpPr/>
          <p:nvPr/>
        </p:nvSpPr>
        <p:spPr>
          <a:xfrm>
            <a:off x="1123950" y="5910263"/>
            <a:ext cx="6629400" cy="519112"/>
          </a:xfrm>
          <a:prstGeom prst="rect">
            <a:avLst/>
          </a:prstGeom>
          <a:solidFill>
            <a:srgbClr val="660033"/>
          </a:solidFill>
          <a:ln w="9525">
            <a:noFill/>
          </a:ln>
        </p:spPr>
        <p:txBody>
          <a:bodyPr anchor="ctr">
            <a:spAutoFit/>
          </a:bodyPr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因为乙仪器的测量结果集中在均值附近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0" grpId="0"/>
      <p:bldP spid="473091" grpId="0"/>
      <p:bldP spid="473126" grpId="0"/>
      <p:bldP spid="47312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4114" name="Text Box 2"/>
          <p:cNvSpPr txBox="1"/>
          <p:nvPr/>
        </p:nvSpPr>
        <p:spPr>
          <a:xfrm>
            <a:off x="566738" y="785813"/>
            <a:ext cx="8077200" cy="95408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又如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甲、乙两门炮同时向一目标射击</a:t>
            </a:r>
            <a:r>
              <a:rPr lang="en-US" altLang="zh-CN" sz="2800" b="1" dirty="0">
                <a:latin typeface="Times New Roman" panose="02020603050405020304" pitchFamily="18" charset="0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</a:rPr>
              <a:t>发炮弹，其落点距目标的位置如图：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74115" name="Rectangle 3"/>
          <p:cNvSpPr/>
          <p:nvPr/>
        </p:nvSpPr>
        <p:spPr>
          <a:xfrm>
            <a:off x="949325" y="5334000"/>
            <a:ext cx="5414963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sz="2800" b="1" dirty="0">
                <a:latin typeface="Times New Roman" panose="02020603050405020304" pitchFamily="18" charset="0"/>
              </a:rPr>
              <a:t>你认为哪门炮射击效果好一些呢</a:t>
            </a:r>
            <a:r>
              <a:rPr lang="en-US" altLang="zh-CN" sz="2800" b="1" dirty="0">
                <a:latin typeface="Times New Roman" panose="02020603050405020304" pitchFamily="18" charset="0"/>
              </a:rPr>
              <a:t>?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74116" name="Rectangle 4"/>
          <p:cNvSpPr/>
          <p:nvPr/>
        </p:nvSpPr>
        <p:spPr>
          <a:xfrm>
            <a:off x="825500" y="4633913"/>
            <a:ext cx="2473325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/>
            <a:r>
              <a:rPr lang="zh-CN" altLang="en-US" sz="2800" b="1" dirty="0">
                <a:latin typeface="Times New Roman" panose="02020603050405020304" pitchFamily="18" charset="0"/>
              </a:rPr>
              <a:t>甲炮射击结果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474117" name="Rectangle 5"/>
          <p:cNvSpPr/>
          <p:nvPr/>
        </p:nvSpPr>
        <p:spPr>
          <a:xfrm>
            <a:off x="4178300" y="4643438"/>
            <a:ext cx="2625725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/>
            <a:r>
              <a:rPr lang="zh-CN" altLang="en-US" sz="2800" b="1" dirty="0">
                <a:latin typeface="Times New Roman" panose="02020603050405020304" pitchFamily="18" charset="0"/>
              </a:rPr>
              <a:t>乙炮射击结果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6575425" y="4344988"/>
            <a:ext cx="1862138" cy="731837"/>
            <a:chOff x="4368" y="2419"/>
            <a:chExt cx="1173" cy="461"/>
          </a:xfrm>
        </p:grpSpPr>
        <p:sp>
          <p:nvSpPr>
            <p:cNvPr id="46117" name="AutoShape 7"/>
            <p:cNvSpPr/>
            <p:nvPr/>
          </p:nvSpPr>
          <p:spPr>
            <a:xfrm>
              <a:off x="4368" y="2736"/>
              <a:ext cx="1008" cy="144"/>
            </a:xfrm>
            <a:prstGeom prst="leftArrow">
              <a:avLst>
                <a:gd name="adj1" fmla="val 50000"/>
                <a:gd name="adj2" fmla="val 175000"/>
              </a:avLst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18" name="Rectangle 8"/>
            <p:cNvSpPr/>
            <p:nvPr/>
          </p:nvSpPr>
          <p:spPr>
            <a:xfrm>
              <a:off x="4973" y="2419"/>
              <a:ext cx="5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乙炮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74121" name="Rectangle 9"/>
          <p:cNvSpPr>
            <a:spLocks noChangeArrowheads="1"/>
          </p:cNvSpPr>
          <p:nvPr/>
        </p:nvSpPr>
        <p:spPr bwMode="auto">
          <a:xfrm>
            <a:off x="923925" y="6005513"/>
            <a:ext cx="6076950" cy="519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因为乙炮的弹着点较集中在中心附近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555625" y="2105025"/>
            <a:ext cx="7315200" cy="2438400"/>
            <a:chOff x="528" y="960"/>
            <a:chExt cx="4512" cy="1536"/>
          </a:xfrm>
        </p:grpSpPr>
        <p:sp>
          <p:nvSpPr>
            <p:cNvPr id="46109" name="Text Box 11"/>
            <p:cNvSpPr txBox="1"/>
            <p:nvPr/>
          </p:nvSpPr>
          <p:spPr>
            <a:xfrm>
              <a:off x="528" y="1008"/>
              <a:ext cx="451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 </a:t>
              </a:r>
              <a:endPara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6110" name="Group 12"/>
            <p:cNvGrpSpPr/>
            <p:nvPr/>
          </p:nvGrpSpPr>
          <p:grpSpPr>
            <a:xfrm>
              <a:off x="672" y="960"/>
              <a:ext cx="3936" cy="1536"/>
              <a:chOff x="624" y="1056"/>
              <a:chExt cx="3984" cy="1536"/>
            </a:xfrm>
          </p:grpSpPr>
          <p:sp>
            <p:nvSpPr>
              <p:cNvPr id="46115" name="Rectangle 13"/>
              <p:cNvSpPr/>
              <p:nvPr/>
            </p:nvSpPr>
            <p:spPr>
              <a:xfrm>
                <a:off x="2784" y="1056"/>
                <a:ext cx="1824" cy="1536"/>
              </a:xfrm>
              <a:prstGeom prst="rect">
                <a:avLst/>
              </a:prstGeom>
              <a:solidFill>
                <a:srgbClr val="660033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116" name="Rectangle 14"/>
              <p:cNvSpPr/>
              <p:nvPr/>
            </p:nvSpPr>
            <p:spPr>
              <a:xfrm>
                <a:off x="624" y="1056"/>
                <a:ext cx="1824" cy="1536"/>
              </a:xfrm>
              <a:prstGeom prst="rect">
                <a:avLst/>
              </a:prstGeom>
              <a:solidFill>
                <a:srgbClr val="660033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46082" name="Object 15"/>
              <p:cNvGraphicFramePr/>
              <p:nvPr/>
            </p:nvGraphicFramePr>
            <p:xfrm>
              <a:off x="2160" y="177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1" name="" r:id="rId1" imgW="114300" imgH="114300" progId="Equation.3">
                      <p:embed/>
                    </p:oleObj>
                  </mc:Choice>
                  <mc:Fallback>
                    <p:oleObj name="" r:id="rId1" imgW="114300" imgH="114300" progId="Equation.3">
                      <p:embed/>
                      <p:pic>
                        <p:nvPicPr>
                          <p:cNvPr id="0" name="图片 3340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160" y="177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83" name="Object 16"/>
              <p:cNvGraphicFramePr/>
              <p:nvPr/>
            </p:nvGraphicFramePr>
            <p:xfrm>
              <a:off x="1872" y="1584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8" name="" r:id="rId3" imgW="114300" imgH="114300" progId="Equation.3">
                      <p:embed/>
                    </p:oleObj>
                  </mc:Choice>
                  <mc:Fallback>
                    <p:oleObj name="" r:id="rId3" imgW="114300" imgH="114300" progId="Equation.3">
                      <p:embed/>
                      <p:pic>
                        <p:nvPicPr>
                          <p:cNvPr id="0" name="图片 3337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72" y="1584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84" name="Object 17"/>
              <p:cNvGraphicFramePr/>
              <p:nvPr/>
            </p:nvGraphicFramePr>
            <p:xfrm>
              <a:off x="3360" y="177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7" name="" r:id="rId4" imgW="114300" imgH="114300" progId="Equation.3">
                      <p:embed/>
                    </p:oleObj>
                  </mc:Choice>
                  <mc:Fallback>
                    <p:oleObj name="" r:id="rId4" imgW="114300" imgH="114300" progId="Equation.3">
                      <p:embed/>
                      <p:pic>
                        <p:nvPicPr>
                          <p:cNvPr id="0" name="图片 3336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360" y="177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85" name="Object 18"/>
              <p:cNvGraphicFramePr/>
              <p:nvPr/>
            </p:nvGraphicFramePr>
            <p:xfrm>
              <a:off x="1536" y="1392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9" name="" r:id="rId5" imgW="114300" imgH="114300" progId="Equation.3">
                      <p:embed/>
                    </p:oleObj>
                  </mc:Choice>
                  <mc:Fallback>
                    <p:oleObj name="" r:id="rId5" imgW="114300" imgH="114300" progId="Equation.3">
                      <p:embed/>
                      <p:pic>
                        <p:nvPicPr>
                          <p:cNvPr id="0" name="图片 3338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536" y="1392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86" name="Object 19"/>
              <p:cNvGraphicFramePr/>
              <p:nvPr/>
            </p:nvGraphicFramePr>
            <p:xfrm>
              <a:off x="3600" y="153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0" name="" r:id="rId6" imgW="114300" imgH="114300" progId="Equation.3">
                      <p:embed/>
                    </p:oleObj>
                  </mc:Choice>
                  <mc:Fallback>
                    <p:oleObj name="" r:id="rId6" imgW="114300" imgH="114300" progId="Equation.3">
                      <p:embed/>
                      <p:pic>
                        <p:nvPicPr>
                          <p:cNvPr id="0" name="图片 3339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00" y="153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87" name="Object 20"/>
              <p:cNvGraphicFramePr/>
              <p:nvPr/>
            </p:nvGraphicFramePr>
            <p:xfrm>
              <a:off x="3504" y="1728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2" name="" r:id="rId7" imgW="114300" imgH="114300" progId="Equation.3">
                      <p:embed/>
                    </p:oleObj>
                  </mc:Choice>
                  <mc:Fallback>
                    <p:oleObj name="" r:id="rId7" imgW="114300" imgH="114300" progId="Equation.3">
                      <p:embed/>
                      <p:pic>
                        <p:nvPicPr>
                          <p:cNvPr id="0" name="图片 3341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504" y="1728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88" name="Object 21"/>
              <p:cNvGraphicFramePr/>
              <p:nvPr/>
            </p:nvGraphicFramePr>
            <p:xfrm>
              <a:off x="960" y="1392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3" name="" r:id="rId8" imgW="114300" imgH="114300" progId="Equation.3">
                      <p:embed/>
                    </p:oleObj>
                  </mc:Choice>
                  <mc:Fallback>
                    <p:oleObj name="" r:id="rId8" imgW="114300" imgH="114300" progId="Equation.3">
                      <p:embed/>
                      <p:pic>
                        <p:nvPicPr>
                          <p:cNvPr id="0" name="图片 3342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960" y="1392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89" name="Object 22"/>
              <p:cNvGraphicFramePr/>
              <p:nvPr/>
            </p:nvGraphicFramePr>
            <p:xfrm>
              <a:off x="1680" y="1824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4" name="" r:id="rId9" imgW="114300" imgH="114300" progId="Equation.3">
                      <p:embed/>
                    </p:oleObj>
                  </mc:Choice>
                  <mc:Fallback>
                    <p:oleObj name="" r:id="rId9" imgW="114300" imgH="114300" progId="Equation.3">
                      <p:embed/>
                      <p:pic>
                        <p:nvPicPr>
                          <p:cNvPr id="0" name="图片 3343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80" y="1824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90" name="Object 23"/>
              <p:cNvGraphicFramePr/>
              <p:nvPr/>
            </p:nvGraphicFramePr>
            <p:xfrm>
              <a:off x="3648" y="177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5" name="" r:id="rId10" imgW="114300" imgH="114300" progId="Equation.3">
                      <p:embed/>
                    </p:oleObj>
                  </mc:Choice>
                  <mc:Fallback>
                    <p:oleObj name="" r:id="rId10" imgW="114300" imgH="114300" progId="Equation.3">
                      <p:embed/>
                      <p:pic>
                        <p:nvPicPr>
                          <p:cNvPr id="0" name="图片 3344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48" y="177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91" name="Object 24"/>
              <p:cNvGraphicFramePr/>
              <p:nvPr/>
            </p:nvGraphicFramePr>
            <p:xfrm>
              <a:off x="3936" y="1728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6" name="" r:id="rId11" imgW="114300" imgH="114300" progId="Equation.3">
                      <p:embed/>
                    </p:oleObj>
                  </mc:Choice>
                  <mc:Fallback>
                    <p:oleObj name="" r:id="rId11" imgW="114300" imgH="114300" progId="Equation.3">
                      <p:embed/>
                      <p:pic>
                        <p:nvPicPr>
                          <p:cNvPr id="0" name="图片 3345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36" y="1728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92" name="Object 25"/>
              <p:cNvGraphicFramePr/>
              <p:nvPr/>
            </p:nvGraphicFramePr>
            <p:xfrm>
              <a:off x="1296" y="1728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7" name="" r:id="rId12" imgW="114300" imgH="114300" progId="Equation.3">
                      <p:embed/>
                    </p:oleObj>
                  </mc:Choice>
                  <mc:Fallback>
                    <p:oleObj name="" r:id="rId12" imgW="114300" imgH="114300" progId="Equation.3">
                      <p:embed/>
                      <p:pic>
                        <p:nvPicPr>
                          <p:cNvPr id="0" name="图片 3346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296" y="1728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93" name="Object 26"/>
              <p:cNvGraphicFramePr/>
              <p:nvPr/>
            </p:nvGraphicFramePr>
            <p:xfrm>
              <a:off x="3840" y="1872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8" name="" r:id="rId13" imgW="114300" imgH="114300" progId="Equation.3">
                      <p:embed/>
                    </p:oleObj>
                  </mc:Choice>
                  <mc:Fallback>
                    <p:oleObj name="" r:id="rId13" imgW="114300" imgH="114300" progId="Equation.3">
                      <p:embed/>
                      <p:pic>
                        <p:nvPicPr>
                          <p:cNvPr id="0" name="图片 3347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40" y="1872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94" name="Object 27"/>
              <p:cNvGraphicFramePr/>
              <p:nvPr/>
            </p:nvGraphicFramePr>
            <p:xfrm>
              <a:off x="1536" y="2304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8" name="" r:id="rId14" imgW="114300" imgH="114300" progId="Equation.3">
                      <p:embed/>
                    </p:oleObj>
                  </mc:Choice>
                  <mc:Fallback>
                    <p:oleObj name="" r:id="rId14" imgW="114300" imgH="114300" progId="Equation.3">
                      <p:embed/>
                      <p:pic>
                        <p:nvPicPr>
                          <p:cNvPr id="0" name="图片 3357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536" y="2304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95" name="Object 28"/>
              <p:cNvGraphicFramePr/>
              <p:nvPr/>
            </p:nvGraphicFramePr>
            <p:xfrm>
              <a:off x="1152" y="225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9" name="" r:id="rId15" imgW="114300" imgH="114300" progId="Equation.3">
                      <p:embed/>
                    </p:oleObj>
                  </mc:Choice>
                  <mc:Fallback>
                    <p:oleObj name="" r:id="rId15" imgW="114300" imgH="114300" progId="Equation.3">
                      <p:embed/>
                      <p:pic>
                        <p:nvPicPr>
                          <p:cNvPr id="0" name="图片 3358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152" y="225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96" name="Object 29"/>
              <p:cNvGraphicFramePr/>
              <p:nvPr/>
            </p:nvGraphicFramePr>
            <p:xfrm>
              <a:off x="3504" y="201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0" name="" r:id="rId16" imgW="114300" imgH="114300" progId="Equation.3">
                      <p:embed/>
                    </p:oleObj>
                  </mc:Choice>
                  <mc:Fallback>
                    <p:oleObj name="" r:id="rId16" imgW="114300" imgH="114300" progId="Equation.3">
                      <p:embed/>
                      <p:pic>
                        <p:nvPicPr>
                          <p:cNvPr id="0" name="图片 3359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504" y="201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97" name="Object 30"/>
              <p:cNvGraphicFramePr/>
              <p:nvPr/>
            </p:nvGraphicFramePr>
            <p:xfrm>
              <a:off x="1872" y="201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1" name="" r:id="rId17" imgW="114300" imgH="114300" progId="Equation.3">
                      <p:embed/>
                    </p:oleObj>
                  </mc:Choice>
                  <mc:Fallback>
                    <p:oleObj name="" r:id="rId17" imgW="114300" imgH="114300" progId="Equation.3">
                      <p:embed/>
                      <p:pic>
                        <p:nvPicPr>
                          <p:cNvPr id="0" name="图片 3360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72" y="201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98" name="Object 31"/>
              <p:cNvGraphicFramePr/>
              <p:nvPr/>
            </p:nvGraphicFramePr>
            <p:xfrm>
              <a:off x="3696" y="201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2" name="" r:id="rId18" imgW="114300" imgH="114300" progId="Equation.3">
                      <p:embed/>
                    </p:oleObj>
                  </mc:Choice>
                  <mc:Fallback>
                    <p:oleObj name="" r:id="rId18" imgW="114300" imgH="114300" progId="Equation.3">
                      <p:embed/>
                      <p:pic>
                        <p:nvPicPr>
                          <p:cNvPr id="0" name="图片 3361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96" y="201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99" name="Object 32"/>
              <p:cNvGraphicFramePr/>
              <p:nvPr/>
            </p:nvGraphicFramePr>
            <p:xfrm>
              <a:off x="3312" y="2064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3" name="" r:id="rId19" imgW="114300" imgH="114300" progId="Equation.3">
                      <p:embed/>
                    </p:oleObj>
                  </mc:Choice>
                  <mc:Fallback>
                    <p:oleObj name="" r:id="rId19" imgW="114300" imgH="114300" progId="Equation.3">
                      <p:embed/>
                      <p:pic>
                        <p:nvPicPr>
                          <p:cNvPr id="0" name="图片 3362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312" y="2064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100" name="Object 33"/>
              <p:cNvGraphicFramePr/>
              <p:nvPr/>
            </p:nvGraphicFramePr>
            <p:xfrm>
              <a:off x="1008" y="1968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4" name="" r:id="rId20" imgW="114300" imgH="114300" progId="Equation.3">
                      <p:embed/>
                    </p:oleObj>
                  </mc:Choice>
                  <mc:Fallback>
                    <p:oleObj name="" r:id="rId20" imgW="114300" imgH="114300" progId="Equation.3">
                      <p:embed/>
                      <p:pic>
                        <p:nvPicPr>
                          <p:cNvPr id="0" name="图片 3363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008" y="1968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101" name="Object 34"/>
              <p:cNvGraphicFramePr/>
              <p:nvPr/>
            </p:nvGraphicFramePr>
            <p:xfrm>
              <a:off x="3888" y="201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5" name="" r:id="rId21" imgW="114300" imgH="114300" progId="Equation.3">
                      <p:embed/>
                    </p:oleObj>
                  </mc:Choice>
                  <mc:Fallback>
                    <p:oleObj name="" r:id="rId21" imgW="114300" imgH="114300" progId="Equation.3">
                      <p:embed/>
                      <p:pic>
                        <p:nvPicPr>
                          <p:cNvPr id="0" name="图片 3364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88" y="201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6111" name="Oval 35"/>
            <p:cNvSpPr/>
            <p:nvPr/>
          </p:nvSpPr>
          <p:spPr>
            <a:xfrm>
              <a:off x="1536" y="1728"/>
              <a:ext cx="48" cy="48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12" name="Rectangle 36"/>
            <p:cNvSpPr/>
            <p:nvPr/>
          </p:nvSpPr>
          <p:spPr>
            <a:xfrm>
              <a:off x="1304" y="1497"/>
              <a:ext cx="5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中心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3" name="Rectangle 37"/>
            <p:cNvSpPr/>
            <p:nvPr/>
          </p:nvSpPr>
          <p:spPr>
            <a:xfrm>
              <a:off x="3374" y="1440"/>
              <a:ext cx="55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中心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4" name="Oval 38"/>
            <p:cNvSpPr/>
            <p:nvPr/>
          </p:nvSpPr>
          <p:spPr>
            <a:xfrm>
              <a:off x="3600" y="1728"/>
              <a:ext cx="48" cy="48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2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4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4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4" grpId="0"/>
      <p:bldP spid="474115" grpId="0"/>
      <p:bldP spid="474116" grpId="0"/>
      <p:bldP spid="474117" grpId="0"/>
      <p:bldP spid="47412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5138" name="Rectangle 2"/>
          <p:cNvSpPr/>
          <p:nvPr/>
        </p:nvSpPr>
        <p:spPr>
          <a:xfrm>
            <a:off x="309563" y="584200"/>
            <a:ext cx="8763000" cy="16303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由此可见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研究随机变量与其均值的偏离程度是十分必要的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</a:rPr>
              <a:t>那么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用怎样的量去度量这个偏离程度呢</a:t>
            </a:r>
            <a:r>
              <a:rPr lang="en-US" altLang="zh-CN" sz="2800" b="1" dirty="0">
                <a:latin typeface="Times New Roman" panose="02020603050405020304" pitchFamily="18" charset="0"/>
              </a:rPr>
              <a:t>?</a:t>
            </a:r>
            <a:r>
              <a:rPr lang="zh-CN" altLang="en-US" sz="2800" b="1" dirty="0">
                <a:latin typeface="Times New Roman" panose="02020603050405020304" pitchFamily="18" charset="0"/>
              </a:rPr>
              <a:t>容易看到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75139" name="Text Box 3"/>
          <p:cNvSpPr txBox="1"/>
          <p:nvPr/>
        </p:nvSpPr>
        <p:spPr>
          <a:xfrm>
            <a:off x="471488" y="5478463"/>
            <a:ext cx="731520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这个数字特征就是我们这一讲要介绍的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6715125" y="5500688"/>
            <a:ext cx="1003300" cy="523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方差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5141" name="Text Box 5"/>
          <p:cNvSpPr txBox="1"/>
          <p:nvPr/>
        </p:nvSpPr>
        <p:spPr>
          <a:xfrm>
            <a:off x="542925" y="3644900"/>
            <a:ext cx="19383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</a:rPr>
              <a:t>通常用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75142" name="Object 6"/>
          <p:cNvGraphicFramePr/>
          <p:nvPr/>
        </p:nvGraphicFramePr>
        <p:xfrm>
          <a:off x="3208338" y="4076700"/>
          <a:ext cx="24511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" r:id="rId1" imgW="2451100" imgH="469900" progId="Equation.3">
                  <p:embed/>
                </p:oleObj>
              </mc:Choice>
              <mc:Fallback>
                <p:oleObj name="" r:id="rId1" imgW="2451100" imgH="469900" progId="Equation.3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66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8338" y="4076700"/>
                        <a:ext cx="24511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3" name="Text Box 7"/>
          <p:cNvSpPr txBox="1"/>
          <p:nvPr/>
        </p:nvSpPr>
        <p:spPr>
          <a:xfrm>
            <a:off x="292100" y="4797425"/>
            <a:ext cx="74041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/>
            <a:r>
              <a:rPr lang="zh-CN" altLang="en-US" sz="2800" b="1" dirty="0">
                <a:latin typeface="Times New Roman" panose="02020603050405020304" pitchFamily="18" charset="0"/>
              </a:rPr>
              <a:t>来度量随机变量</a:t>
            </a:r>
            <a:r>
              <a:rPr lang="en-US" altLang="zh-CN" sz="2800" b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与其均值</a:t>
            </a:r>
            <a:r>
              <a:rPr lang="en-US" altLang="zh-CN" sz="2800" b="1" dirty="0">
                <a:latin typeface="Times New Roman" panose="02020603050405020304" pitchFamily="18" charset="0"/>
              </a:rPr>
              <a:t>E(X)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的偏离程度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75144" name="Object 8"/>
          <p:cNvGraphicFramePr/>
          <p:nvPr/>
        </p:nvGraphicFramePr>
        <p:xfrm>
          <a:off x="781050" y="2216150"/>
          <a:ext cx="23177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" r:id="rId3" imgW="1044575" imgH="229235" progId="Equation.DSMT4">
                  <p:embed/>
                </p:oleObj>
              </mc:Choice>
              <mc:Fallback>
                <p:oleObj name="" r:id="rId3" imgW="1044575" imgH="229235" progId="Equation.DSMT4">
                  <p:embed/>
                  <p:pic>
                    <p:nvPicPr>
                      <p:cNvPr id="0" name="图片 336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1050" y="2216150"/>
                        <a:ext cx="231775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5" name="Rectangle 9"/>
          <p:cNvSpPr/>
          <p:nvPr/>
        </p:nvSpPr>
        <p:spPr>
          <a:xfrm>
            <a:off x="3028950" y="2159000"/>
            <a:ext cx="579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b="1" dirty="0">
                <a:latin typeface="宋体" panose="02010600030101010101" pitchFamily="2" charset="-122"/>
              </a:rPr>
              <a:t>合理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但是存在正负相消，不可行</a:t>
            </a:r>
            <a:r>
              <a:rPr lang="en-US" altLang="zh-CN" sz="2800" b="1" dirty="0">
                <a:latin typeface="宋体" panose="02010600030101010101" pitchFamily="2" charset="-122"/>
              </a:rPr>
              <a:t>. 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475146" name="Rectangle 10"/>
          <p:cNvSpPr/>
          <p:nvPr/>
        </p:nvSpPr>
        <p:spPr>
          <a:xfrm>
            <a:off x="3373438" y="2836863"/>
            <a:ext cx="51657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b="1" dirty="0">
                <a:latin typeface="宋体" panose="02010600030101010101" pitchFamily="2" charset="-122"/>
              </a:rPr>
              <a:t>带绝对值的运算，不利于分析</a:t>
            </a:r>
            <a:r>
              <a:rPr lang="en-US" altLang="zh-CN" sz="2800" b="1" dirty="0">
                <a:latin typeface="宋体" panose="02010600030101010101" pitchFamily="2" charset="-122"/>
              </a:rPr>
              <a:t>. 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75147" name="Object 11"/>
          <p:cNvGraphicFramePr/>
          <p:nvPr/>
        </p:nvGraphicFramePr>
        <p:xfrm>
          <a:off x="709613" y="2913063"/>
          <a:ext cx="26003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" r:id="rId5" imgW="1172210" imgH="229235" progId="Equation.DSMT4">
                  <p:embed/>
                </p:oleObj>
              </mc:Choice>
              <mc:Fallback>
                <p:oleObj name="" r:id="rId5" imgW="1172210" imgH="229235" progId="Equation.DSMT4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9613" y="2913063"/>
                        <a:ext cx="26003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514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514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4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8" grpId="0"/>
      <p:bldP spid="475139" grpId="0"/>
      <p:bldP spid="475140" grpId="0" animBg="1"/>
      <p:bldP spid="475141" grpId="0"/>
      <p:bldP spid="475143" grpId="0"/>
      <p:bldP spid="475145" grpId="0" build="p"/>
      <p:bldP spid="475146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8866" name="Text Box 2"/>
          <p:cNvSpPr txBox="1"/>
          <p:nvPr/>
        </p:nvSpPr>
        <p:spPr>
          <a:xfrm>
            <a:off x="1571625" y="1174750"/>
            <a:ext cx="6367463" cy="6524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- 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)]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存在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则称其为随机变量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811213" y="3736975"/>
            <a:ext cx="5924550" cy="579438"/>
            <a:chOff x="995" y="2251"/>
            <a:chExt cx="3732" cy="365"/>
          </a:xfrm>
        </p:grpSpPr>
        <p:sp>
          <p:nvSpPr>
            <p:cNvPr id="48139" name="Text Box 4"/>
            <p:cNvSpPr txBox="1"/>
            <p:nvPr/>
          </p:nvSpPr>
          <p:spPr>
            <a:xfrm>
              <a:off x="995" y="2251"/>
              <a:ext cx="344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称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8130" name="Object 5"/>
            <p:cNvGraphicFramePr/>
            <p:nvPr/>
          </p:nvGraphicFramePr>
          <p:xfrm>
            <a:off x="1344" y="2304"/>
            <a:ext cx="80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1" name="" r:id="rId1" imgW="1269365" imgH="495300" progId="Equation.3">
                    <p:embed/>
                  </p:oleObj>
                </mc:Choice>
                <mc:Fallback>
                  <p:oleObj name="" r:id="rId1" imgW="1269365" imgH="495300" progId="Equation.3">
                    <p:embed/>
                    <p:pic>
                      <p:nvPicPr>
                        <p:cNvPr id="0" name="图片 337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44" y="2304"/>
                          <a:ext cx="80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0" name="Text Box 6"/>
            <p:cNvSpPr txBox="1"/>
            <p:nvPr/>
          </p:nvSpPr>
          <p:spPr>
            <a:xfrm>
              <a:off x="2246" y="2268"/>
              <a:ext cx="248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为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均方差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或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标准差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9403" name="Text Box 8"/>
          <p:cNvSpPr txBox="1">
            <a:spLocks noChangeArrowheads="1"/>
          </p:cNvSpPr>
          <p:nvPr/>
        </p:nvSpPr>
        <p:spPr bwMode="auto">
          <a:xfrm>
            <a:off x="481013" y="522288"/>
            <a:ext cx="327501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3200" b="1" kern="1200" cap="none" spc="0" normalizeH="0" baseline="0" noProof="0" dirty="0" smtClean="0">
                <a:latin typeface="+mn-ea"/>
                <a:ea typeface="+mn-ea"/>
                <a:cs typeface="+mn-cs"/>
              </a:rPr>
              <a:t> </a:t>
            </a:r>
            <a:r>
              <a:rPr kumimoji="1" lang="zh-CN" altLang="en-US" sz="3200" b="1" kern="1200" cap="none" spc="0" normalizeH="0" baseline="0" noProof="0" dirty="0" smtClean="0">
                <a:latin typeface="+mn-ea"/>
                <a:ea typeface="+mn-ea"/>
                <a:cs typeface="+mn-cs"/>
              </a:rPr>
              <a:t>一、方差的概念</a:t>
            </a:r>
            <a:endParaRPr kumimoji="1" lang="zh-CN" altLang="en-US" sz="3200" b="1" kern="1200" cap="none" spc="0" normalizeH="0" baseline="0" noProof="0" dirty="0" smtClean="0">
              <a:latin typeface="+mn-ea"/>
              <a:ea typeface="+mn-ea"/>
              <a:cs typeface="+mn-cs"/>
            </a:endParaRPr>
          </a:p>
        </p:txBody>
      </p:sp>
      <p:sp>
        <p:nvSpPr>
          <p:cNvPr id="548874" name="Text Box 10"/>
          <p:cNvSpPr txBox="1">
            <a:spLocks noChangeArrowheads="1"/>
          </p:cNvSpPr>
          <p:nvPr/>
        </p:nvSpPr>
        <p:spPr bwMode="auto">
          <a:xfrm>
            <a:off x="473075" y="1228725"/>
            <a:ext cx="1008063" cy="584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sz="3200" b="1" kern="1200" cap="none" spc="0" normalizeH="0" baseline="0" noProof="0" smtClean="0">
                <a:solidFill>
                  <a:srgbClr val="A50021"/>
                </a:solidFill>
                <a:latin typeface="+mn-ea"/>
                <a:ea typeface="+mn-ea"/>
                <a:cs typeface="+mn-cs"/>
              </a:rPr>
              <a:t>定义</a:t>
            </a:r>
            <a:endParaRPr kumimoji="1" lang="zh-CN" altLang="en-US" sz="3200" b="1" kern="1200" cap="none" spc="0" normalizeH="0" baseline="0" noProof="0" smtClean="0">
              <a:solidFill>
                <a:srgbClr val="A5002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548875" name="Text Box 11"/>
          <p:cNvSpPr txBox="1"/>
          <p:nvPr/>
        </p:nvSpPr>
        <p:spPr>
          <a:xfrm>
            <a:off x="698500" y="2714625"/>
            <a:ext cx="4873625" cy="7254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30000"/>
              </a:lnSpc>
            </a:pP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X - E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)]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8876" name="Text Box 12"/>
          <p:cNvSpPr txBox="1"/>
          <p:nvPr/>
        </p:nvSpPr>
        <p:spPr>
          <a:xfrm>
            <a:off x="1584325" y="1982788"/>
            <a:ext cx="7559675" cy="652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方差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记为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或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Var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8882" name="Rectangle 18"/>
          <p:cNvSpPr/>
          <p:nvPr/>
        </p:nvSpPr>
        <p:spPr>
          <a:xfrm>
            <a:off x="619125" y="4500563"/>
            <a:ext cx="8382000" cy="1212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——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描述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r.v.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的取值偏离平均值的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              平均偏离程度。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8883" name="Text Box 19"/>
          <p:cNvSpPr txBox="1"/>
          <p:nvPr/>
        </p:nvSpPr>
        <p:spPr>
          <a:xfrm>
            <a:off x="1377950" y="5500688"/>
            <a:ext cx="1519238" cy="812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3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3200" b="1" dirty="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数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4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5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/>
      <p:bldP spid="548874" grpId="0" animBg="1"/>
      <p:bldP spid="548875" grpId="0"/>
      <p:bldP spid="548876" grpId="0"/>
      <p:bldP spid="548882" grpId="0"/>
      <p:bldP spid="54888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77186" name="Object 2"/>
          <p:cNvGraphicFramePr/>
          <p:nvPr/>
        </p:nvGraphicFramePr>
        <p:xfrm>
          <a:off x="1227138" y="3305175"/>
          <a:ext cx="743267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" r:id="rId1" imgW="6774180" imgH="1240790" progId="Word.Document.8">
                  <p:embed/>
                </p:oleObj>
              </mc:Choice>
              <mc:Fallback>
                <p:oleObj name="" r:id="rId1" imgW="6774180" imgH="1240790" progId="Word.Document.8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27138" y="3305175"/>
                        <a:ext cx="7432675" cy="1355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87" name="Text Box 3"/>
          <p:cNvSpPr txBox="1"/>
          <p:nvPr/>
        </p:nvSpPr>
        <p:spPr>
          <a:xfrm>
            <a:off x="660400" y="2725738"/>
            <a:ext cx="38877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/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离散型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已知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分布律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7188" name="Text Box 4"/>
          <p:cNvSpPr txBox="1"/>
          <p:nvPr/>
        </p:nvSpPr>
        <p:spPr>
          <a:xfrm>
            <a:off x="723900" y="4438650"/>
            <a:ext cx="4510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连续型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已知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的概率密度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77189" name="Object 5"/>
          <p:cNvGraphicFramePr/>
          <p:nvPr/>
        </p:nvGraphicFramePr>
        <p:xfrm>
          <a:off x="1327150" y="5105400"/>
          <a:ext cx="52578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" r:id="rId3" imgW="2224405" imgH="368935" progId="Equation.DSMT4">
                  <p:embed/>
                </p:oleObj>
              </mc:Choice>
              <mc:Fallback>
                <p:oleObj name="" r:id="rId3" imgW="2224405" imgH="368935" progId="Equation.DSMT4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7150" y="5105400"/>
                        <a:ext cx="5257800" cy="833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6"/>
          <p:cNvGraphicFramePr/>
          <p:nvPr/>
        </p:nvGraphicFramePr>
        <p:xfrm>
          <a:off x="4699000" y="67865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" r:id="rId5" imgW="114300" imgH="215900" progId="Equation.3">
                  <p:embed/>
                </p:oleObj>
              </mc:Choice>
              <mc:Fallback>
                <p:oleObj name="" r:id="rId5" imgW="114300" imgH="215900" progId="Equation.3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9000" y="6786563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7"/>
          <p:cNvGraphicFramePr/>
          <p:nvPr/>
        </p:nvGraphicFramePr>
        <p:xfrm>
          <a:off x="4699000" y="678656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7" imgW="114300" imgH="215900" progId="Equation.3">
                  <p:embed/>
                </p:oleObj>
              </mc:Choice>
              <mc:Fallback>
                <p:oleObj name="" r:id="rId7" imgW="114300" imgH="215900" progId="Equation.3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9000" y="6786563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2" name="Object 8"/>
          <p:cNvGraphicFramePr/>
          <p:nvPr/>
        </p:nvGraphicFramePr>
        <p:xfrm>
          <a:off x="4506913" y="2744788"/>
          <a:ext cx="33623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" r:id="rId8" imgW="1120775" imgH="241935" progId="Equation.DSMT4">
                  <p:embed/>
                </p:oleObj>
              </mc:Choice>
              <mc:Fallback>
                <p:oleObj name="" r:id="rId8" imgW="1120775" imgH="241935" progId="Equation.DSMT4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06913" y="2744788"/>
                        <a:ext cx="3362325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3" name="Object 9"/>
          <p:cNvGraphicFramePr/>
          <p:nvPr/>
        </p:nvGraphicFramePr>
        <p:xfrm>
          <a:off x="5260975" y="4505325"/>
          <a:ext cx="9112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" r:id="rId10" imgW="396240" imgH="229870" progId="Equation.DSMT4">
                  <p:embed/>
                </p:oleObj>
              </mc:Choice>
              <mc:Fallback>
                <p:oleObj name="" r:id="rId10" imgW="396240" imgH="229870" progId="Equation.DSMT4">
                  <p:embed/>
                  <p:pic>
                    <p:nvPicPr>
                      <p:cNvPr id="0" name="图片 3371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60975" y="4505325"/>
                        <a:ext cx="911225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Rectangle 10"/>
          <p:cNvSpPr/>
          <p:nvPr/>
        </p:nvSpPr>
        <p:spPr>
          <a:xfrm>
            <a:off x="565150" y="523875"/>
            <a:ext cx="14478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注：</a:t>
            </a:r>
            <a:endParaRPr lang="zh-CN" altLang="en-US" sz="4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9160" name="Object 11"/>
          <p:cNvGraphicFramePr/>
          <p:nvPr/>
        </p:nvGraphicFramePr>
        <p:xfrm>
          <a:off x="1403350" y="1304925"/>
          <a:ext cx="4013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12" imgW="1800860" imgH="266065" progId="Equation.DSMT4">
                  <p:embed/>
                </p:oleObj>
              </mc:Choice>
              <mc:Fallback>
                <p:oleObj name="" r:id="rId12" imgW="1800860" imgH="266065" progId="Equation.DSMT4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1304925"/>
                        <a:ext cx="4013200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Text Box 12"/>
          <p:cNvSpPr txBox="1"/>
          <p:nvPr/>
        </p:nvSpPr>
        <p:spPr>
          <a:xfrm>
            <a:off x="777875" y="1300163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⒈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66" name="Text Box 13"/>
          <p:cNvSpPr txBox="1"/>
          <p:nvPr/>
        </p:nvSpPr>
        <p:spPr>
          <a:xfrm>
            <a:off x="5348288" y="1338263"/>
            <a:ext cx="33988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是关于随机变量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67" name="Text Box 14"/>
          <p:cNvSpPr txBox="1"/>
          <p:nvPr/>
        </p:nvSpPr>
        <p:spPr>
          <a:xfrm>
            <a:off x="682625" y="2016125"/>
            <a:ext cx="9064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函数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68" name="Text Box 15"/>
          <p:cNvSpPr txBox="1"/>
          <p:nvPr/>
        </p:nvSpPr>
        <p:spPr>
          <a:xfrm>
            <a:off x="4745038" y="2052638"/>
            <a:ext cx="23272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的数学期望。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9161" name="Object 16"/>
          <p:cNvGraphicFramePr/>
          <p:nvPr/>
        </p:nvGraphicFramePr>
        <p:xfrm>
          <a:off x="1516063" y="1993900"/>
          <a:ext cx="33051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" r:id="rId14" imgW="1485265" imgH="266700" progId="Equation.DSMT4">
                  <p:embed/>
                </p:oleObj>
              </mc:Choice>
              <mc:Fallback>
                <p:oleObj name="" r:id="rId14" imgW="1485265" imgH="266700" progId="Equation.DSMT4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16063" y="1993900"/>
                        <a:ext cx="3305175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718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718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 build="p"/>
      <p:bldP spid="47718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6418" name="Rectangle 2"/>
          <p:cNvSpPr/>
          <p:nvPr/>
        </p:nvSpPr>
        <p:spPr>
          <a:xfrm>
            <a:off x="684213" y="2984500"/>
            <a:ext cx="3117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我们来看一个引例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6419" name="Text Box 3"/>
          <p:cNvSpPr txBox="1"/>
          <p:nvPr/>
        </p:nvSpPr>
        <p:spPr>
          <a:xfrm>
            <a:off x="620713" y="3586163"/>
            <a:ext cx="8128000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引例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某车间对工人的生产情况进行考察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车工小张每天生产的废品数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是一个随机变量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如何定义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的平均值呢？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16420" name="Text Box 4"/>
          <p:cNvSpPr txBox="1"/>
          <p:nvPr/>
        </p:nvSpPr>
        <p:spPr>
          <a:xfrm>
            <a:off x="755650" y="5057775"/>
            <a:ext cx="6172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我们先观察小张</a:t>
            </a:r>
            <a:r>
              <a:rPr lang="en-US" altLang="zh-CN" sz="2800" b="1" dirty="0">
                <a:latin typeface="Times New Roman" panose="02020603050405020304" pitchFamily="18" charset="0"/>
              </a:rPr>
              <a:t>100</a:t>
            </a:r>
            <a:r>
              <a:rPr lang="zh-CN" altLang="en-US" sz="2800" b="1" dirty="0">
                <a:latin typeface="Times New Roman" panose="02020603050405020304" pitchFamily="18" charset="0"/>
              </a:rPr>
              <a:t>天的生产情况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16421" name="Text Box 5"/>
          <p:cNvSpPr txBox="1"/>
          <p:nvPr/>
        </p:nvSpPr>
        <p:spPr>
          <a:xfrm>
            <a:off x="38100" y="5721350"/>
            <a:ext cx="75612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（假定小张每天至多出现三件废品 ）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42" name="Text Box 6"/>
          <p:cNvSpPr txBox="1"/>
          <p:nvPr/>
        </p:nvSpPr>
        <p:spPr>
          <a:xfrm>
            <a:off x="439738" y="2349500"/>
            <a:ext cx="77755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、离散型随机变量的数学期望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6743" name="Text Box 7"/>
          <p:cNvSpPr txBox="1"/>
          <p:nvPr/>
        </p:nvSpPr>
        <p:spPr>
          <a:xfrm>
            <a:off x="466725" y="623888"/>
            <a:ext cx="42481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一、数学期望的概念</a:t>
            </a:r>
            <a:endParaRPr lang="zh-CN" altLang="en-US" sz="2800" b="1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6744" name="Text Box 8"/>
          <p:cNvSpPr txBox="1"/>
          <p:nvPr/>
        </p:nvSpPr>
        <p:spPr>
          <a:xfrm>
            <a:off x="741363" y="1196975"/>
            <a:ext cx="33988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对于随机变量来说，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6745" name="Text Box 9"/>
          <p:cNvSpPr txBox="1"/>
          <p:nvPr/>
        </p:nvSpPr>
        <p:spPr>
          <a:xfrm>
            <a:off x="3873500" y="1190625"/>
            <a:ext cx="5184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有时不仅要知道它的概率分布，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6746" name="Text Box 10"/>
          <p:cNvSpPr txBox="1"/>
          <p:nvPr/>
        </p:nvSpPr>
        <p:spPr>
          <a:xfrm>
            <a:off x="369888" y="1782763"/>
            <a:ext cx="66119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还希望知道随机变量取值的“平均”大小。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8" grpId="0"/>
      <p:bldP spid="316419" grpId="0"/>
      <p:bldP spid="316420" grpId="0"/>
      <p:bldP spid="3164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0178" name="Object 2"/>
          <p:cNvGraphicFramePr/>
          <p:nvPr/>
        </p:nvGraphicFramePr>
        <p:xfrm>
          <a:off x="1524000" y="617538"/>
          <a:ext cx="5149850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8" name="" r:id="rId1" imgW="4673600" imgH="1778000" progId="Equation.DSMT4">
                  <p:embed/>
                </p:oleObj>
              </mc:Choice>
              <mc:Fallback>
                <p:oleObj name="" r:id="rId1" imgW="4673600" imgH="1778000" progId="Equation.DSMT4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617538"/>
                        <a:ext cx="5149850" cy="19542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1" name="Text Box 3"/>
          <p:cNvSpPr txBox="1"/>
          <p:nvPr/>
        </p:nvSpPr>
        <p:spPr>
          <a:xfrm>
            <a:off x="684213" y="3267075"/>
            <a:ext cx="495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计算方差的简便公式：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8212" name="Text Box 4"/>
          <p:cNvSpPr txBox="1"/>
          <p:nvPr/>
        </p:nvSpPr>
        <p:spPr>
          <a:xfrm>
            <a:off x="357188" y="2657475"/>
            <a:ext cx="876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⒉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方差描述了随机变量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的取值与其均值的偏离程度。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8213" name="Text Box 5"/>
          <p:cNvSpPr txBox="1"/>
          <p:nvPr/>
        </p:nvSpPr>
        <p:spPr>
          <a:xfrm>
            <a:off x="869950" y="3910013"/>
            <a:ext cx="9874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证明 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78214" name="Object 6"/>
          <p:cNvGraphicFramePr/>
          <p:nvPr/>
        </p:nvGraphicFramePr>
        <p:xfrm>
          <a:off x="4316413" y="3317875"/>
          <a:ext cx="3778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" name="" r:id="rId3" imgW="3619500" imgH="457200" progId="Equation.DSMT4">
                  <p:embed/>
                </p:oleObj>
              </mc:Choice>
              <mc:Fallback>
                <p:oleObj name="" r:id="rId3" imgW="3619500" imgH="457200" progId="Equation.DSMT4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16413" y="3317875"/>
                        <a:ext cx="37782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5" name="Object 7"/>
          <p:cNvGraphicFramePr/>
          <p:nvPr>
            <p:ph sz="half" idx="1"/>
          </p:nvPr>
        </p:nvGraphicFramePr>
        <p:xfrm>
          <a:off x="2071688" y="3971925"/>
          <a:ext cx="297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" r:id="rId5" imgW="2971800" imgH="457200" progId="Equation.DSMT4">
                  <p:embed/>
                </p:oleObj>
              </mc:Choice>
              <mc:Fallback>
                <p:oleObj name="" r:id="rId5" imgW="2971800" imgH="457200" progId="Equation.DSMT4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71688" y="3971925"/>
                        <a:ext cx="2971800" cy="457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6" name="Object 8"/>
          <p:cNvGraphicFramePr/>
          <p:nvPr>
            <p:ph sz="half" idx="2"/>
          </p:nvPr>
        </p:nvGraphicFramePr>
        <p:xfrm>
          <a:off x="2938463" y="4487863"/>
          <a:ext cx="3984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" r:id="rId7" imgW="4013200" imgH="457200" progId="Equation.DSMT4">
                  <p:embed/>
                </p:oleObj>
              </mc:Choice>
              <mc:Fallback>
                <p:oleObj name="" r:id="rId7" imgW="4013200" imgH="457200" progId="Equation.DSMT4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38463" y="4487863"/>
                        <a:ext cx="3984625" cy="4540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7" name="Object 9"/>
          <p:cNvGraphicFramePr/>
          <p:nvPr/>
        </p:nvGraphicFramePr>
        <p:xfrm>
          <a:off x="2903538" y="5013325"/>
          <a:ext cx="48291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" r:id="rId9" imgW="1930400" imgH="279400" progId="Equation.DSMT4">
                  <p:embed/>
                </p:oleObj>
              </mc:Choice>
              <mc:Fallback>
                <p:oleObj name="" r:id="rId9" imgW="1930400" imgH="279400" progId="Equation.DSMT4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03538" y="5013325"/>
                        <a:ext cx="4829175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8" name="Object 10"/>
          <p:cNvGraphicFramePr/>
          <p:nvPr/>
        </p:nvGraphicFramePr>
        <p:xfrm>
          <a:off x="2916238" y="5734050"/>
          <a:ext cx="239236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11" imgW="1091565" imgH="279400" progId="Equation.DSMT4">
                  <p:embed/>
                </p:oleObj>
              </mc:Choice>
              <mc:Fallback>
                <p:oleObj name="" r:id="rId11" imgW="1091565" imgH="279400" progId="Equation.DSMT4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16238" y="5734050"/>
                        <a:ext cx="2392362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821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821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821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/>
      <p:bldP spid="478212" grpId="0" build="p"/>
      <p:bldP spid="47821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9234" name="Text Box 2"/>
          <p:cNvSpPr txBox="1"/>
          <p:nvPr/>
        </p:nvSpPr>
        <p:spPr>
          <a:xfrm>
            <a:off x="404813" y="3482975"/>
            <a:ext cx="7918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比较量个人射击的平均环数，甲的平均环数为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05" name="Rectangle 3"/>
          <p:cNvSpPr/>
          <p:nvPr/>
        </p:nvSpPr>
        <p:spPr>
          <a:xfrm>
            <a:off x="1879600" y="2268538"/>
            <a:ext cx="4763" cy="6350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06" name="Rectangle 4"/>
          <p:cNvSpPr/>
          <p:nvPr/>
        </p:nvSpPr>
        <p:spPr>
          <a:xfrm>
            <a:off x="2819400" y="2268538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07" name="Rectangle 5"/>
          <p:cNvSpPr/>
          <p:nvPr/>
        </p:nvSpPr>
        <p:spPr>
          <a:xfrm>
            <a:off x="3760788" y="2268538"/>
            <a:ext cx="4762" cy="6350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08" name="Rectangle 6"/>
          <p:cNvSpPr/>
          <p:nvPr/>
        </p:nvSpPr>
        <p:spPr>
          <a:xfrm>
            <a:off x="944563" y="2747963"/>
            <a:ext cx="4762" cy="158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0" hangingPunct="0"/>
            <a:r>
              <a:rPr lang="en-US" altLang="zh-CN" sz="100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09" name="Rectangle 7"/>
          <p:cNvSpPr/>
          <p:nvPr/>
        </p:nvSpPr>
        <p:spPr>
          <a:xfrm>
            <a:off x="515938" y="646113"/>
            <a:ext cx="838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4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210" name="Group 8"/>
          <p:cNvGrpSpPr/>
          <p:nvPr/>
        </p:nvGrpSpPr>
        <p:grpSpPr>
          <a:xfrm>
            <a:off x="944563" y="1841500"/>
            <a:ext cx="3624262" cy="1101725"/>
            <a:chOff x="462" y="1947"/>
            <a:chExt cx="2283" cy="694"/>
          </a:xfrm>
        </p:grpSpPr>
        <p:sp>
          <p:nvSpPr>
            <p:cNvPr id="51243" name="Rectangle 9"/>
            <p:cNvSpPr/>
            <p:nvPr/>
          </p:nvSpPr>
          <p:spPr>
            <a:xfrm>
              <a:off x="706" y="2006"/>
              <a:ext cx="20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0" hangingPunct="0"/>
              <a:r>
                <a:rPr lang="en-US" altLang="zh-CN" sz="2000" b="1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lang="en-US" altLang="zh-CN" sz="28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44" name="Rectangle 10"/>
            <p:cNvSpPr/>
            <p:nvPr/>
          </p:nvSpPr>
          <p:spPr>
            <a:xfrm>
              <a:off x="821" y="2006"/>
              <a:ext cx="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45" name="Rectangle 11"/>
            <p:cNvSpPr/>
            <p:nvPr/>
          </p:nvSpPr>
          <p:spPr>
            <a:xfrm>
              <a:off x="1310" y="2006"/>
              <a:ext cx="8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8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46" name="Rectangle 12"/>
            <p:cNvSpPr/>
            <p:nvPr/>
          </p:nvSpPr>
          <p:spPr>
            <a:xfrm>
              <a:off x="1391" y="2006"/>
              <a:ext cx="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47" name="Rectangle 13"/>
            <p:cNvSpPr/>
            <p:nvPr/>
          </p:nvSpPr>
          <p:spPr>
            <a:xfrm>
              <a:off x="1902" y="2006"/>
              <a:ext cx="8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9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48" name="Rectangle 14"/>
            <p:cNvSpPr/>
            <p:nvPr/>
          </p:nvSpPr>
          <p:spPr>
            <a:xfrm>
              <a:off x="1984" y="2006"/>
              <a:ext cx="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49" name="Rectangle 15"/>
            <p:cNvSpPr/>
            <p:nvPr/>
          </p:nvSpPr>
          <p:spPr>
            <a:xfrm>
              <a:off x="2454" y="2006"/>
              <a:ext cx="16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50" name="Rectangle 16"/>
            <p:cNvSpPr/>
            <p:nvPr/>
          </p:nvSpPr>
          <p:spPr>
            <a:xfrm>
              <a:off x="2617" y="2006"/>
              <a:ext cx="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51" name="Rectangle 17"/>
            <p:cNvSpPr/>
            <p:nvPr/>
          </p:nvSpPr>
          <p:spPr>
            <a:xfrm>
              <a:off x="717" y="2279"/>
              <a:ext cx="147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0" hangingPunct="0"/>
              <a:r>
                <a:rPr lang="en-US" altLang="zh-CN" sz="2000" b="1" i="1" dirty="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lang="en-US" altLang="zh-CN" sz="28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52" name="Rectangle 18"/>
            <p:cNvSpPr/>
            <p:nvPr/>
          </p:nvSpPr>
          <p:spPr>
            <a:xfrm>
              <a:off x="806" y="2279"/>
              <a:ext cx="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53" name="Rectangle 19"/>
            <p:cNvSpPr/>
            <p:nvPr/>
          </p:nvSpPr>
          <p:spPr>
            <a:xfrm>
              <a:off x="1247" y="2279"/>
              <a:ext cx="20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0.3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54" name="Rectangle 20"/>
            <p:cNvSpPr/>
            <p:nvPr/>
          </p:nvSpPr>
          <p:spPr>
            <a:xfrm>
              <a:off x="1451" y="2279"/>
              <a:ext cx="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55" name="Rectangle 21"/>
            <p:cNvSpPr/>
            <p:nvPr/>
          </p:nvSpPr>
          <p:spPr>
            <a:xfrm>
              <a:off x="1839" y="2279"/>
              <a:ext cx="20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0.2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56" name="Rectangle 22"/>
            <p:cNvSpPr/>
            <p:nvPr/>
          </p:nvSpPr>
          <p:spPr>
            <a:xfrm>
              <a:off x="2043" y="2279"/>
              <a:ext cx="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57" name="Rectangle 23"/>
            <p:cNvSpPr/>
            <p:nvPr/>
          </p:nvSpPr>
          <p:spPr>
            <a:xfrm>
              <a:off x="2432" y="2279"/>
              <a:ext cx="20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0.5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58" name="Rectangle 24"/>
            <p:cNvSpPr/>
            <p:nvPr/>
          </p:nvSpPr>
          <p:spPr>
            <a:xfrm>
              <a:off x="2636" y="2279"/>
              <a:ext cx="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59" name="Line 25"/>
            <p:cNvSpPr/>
            <p:nvPr/>
          </p:nvSpPr>
          <p:spPr>
            <a:xfrm>
              <a:off x="1051" y="2216"/>
              <a:ext cx="3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0" name="Line 26"/>
            <p:cNvSpPr/>
            <p:nvPr/>
          </p:nvSpPr>
          <p:spPr>
            <a:xfrm>
              <a:off x="1051" y="2216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1" name="Line 27"/>
            <p:cNvSpPr/>
            <p:nvPr/>
          </p:nvSpPr>
          <p:spPr>
            <a:xfrm>
              <a:off x="1643" y="2216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2" name="Line 28"/>
            <p:cNvSpPr/>
            <p:nvPr/>
          </p:nvSpPr>
          <p:spPr>
            <a:xfrm>
              <a:off x="1643" y="2216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3" name="Line 29"/>
            <p:cNvSpPr/>
            <p:nvPr/>
          </p:nvSpPr>
          <p:spPr>
            <a:xfrm>
              <a:off x="2236" y="2216"/>
              <a:ext cx="3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4" name="Line 30"/>
            <p:cNvSpPr/>
            <p:nvPr/>
          </p:nvSpPr>
          <p:spPr>
            <a:xfrm>
              <a:off x="2236" y="2216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5" name="Rectangle 31"/>
            <p:cNvSpPr/>
            <p:nvPr/>
          </p:nvSpPr>
          <p:spPr>
            <a:xfrm>
              <a:off x="462" y="2574"/>
              <a:ext cx="14" cy="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7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66" name="Line 32"/>
            <p:cNvSpPr/>
            <p:nvPr/>
          </p:nvSpPr>
          <p:spPr>
            <a:xfrm>
              <a:off x="571" y="2247"/>
              <a:ext cx="217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7" name="Line 33"/>
            <p:cNvSpPr/>
            <p:nvPr/>
          </p:nvSpPr>
          <p:spPr>
            <a:xfrm>
              <a:off x="960" y="1947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1211" name="Text Box 34"/>
          <p:cNvSpPr txBox="1"/>
          <p:nvPr/>
        </p:nvSpPr>
        <p:spPr>
          <a:xfrm>
            <a:off x="1277938" y="674688"/>
            <a:ext cx="7651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甲、乙两人射击，他们的射击水平由下表给出：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12" name="Text Box 35"/>
          <p:cNvSpPr txBox="1"/>
          <p:nvPr/>
        </p:nvSpPr>
        <p:spPr>
          <a:xfrm>
            <a:off x="1065213" y="2832100"/>
            <a:ext cx="4806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试问那个人的射击水平较高？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13" name="Text Box 36"/>
          <p:cNvSpPr txBox="1"/>
          <p:nvPr/>
        </p:nvSpPr>
        <p:spPr>
          <a:xfrm>
            <a:off x="1328738" y="1282700"/>
            <a:ext cx="66008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Arial" panose="020B0604020202020204" pitchFamily="34" charset="0"/>
              </a:rPr>
              <a:t>：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甲击中的环数        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2800" b="1" dirty="0">
                <a:latin typeface="Arial" panose="020B0604020202020204" pitchFamily="34" charset="0"/>
              </a:rPr>
              <a:t>：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乙击中的环数 </a:t>
            </a:r>
            <a:endParaRPr lang="zh-CN" altLang="en-US" sz="28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51214" name="Group 37"/>
          <p:cNvGrpSpPr/>
          <p:nvPr/>
        </p:nvGrpSpPr>
        <p:grpSpPr>
          <a:xfrm>
            <a:off x="4759325" y="1844675"/>
            <a:ext cx="3624263" cy="1101725"/>
            <a:chOff x="462" y="1947"/>
            <a:chExt cx="2283" cy="694"/>
          </a:xfrm>
        </p:grpSpPr>
        <p:sp>
          <p:nvSpPr>
            <p:cNvPr id="51218" name="Rectangle 38"/>
            <p:cNvSpPr/>
            <p:nvPr/>
          </p:nvSpPr>
          <p:spPr>
            <a:xfrm>
              <a:off x="706" y="2006"/>
              <a:ext cx="20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0" hangingPunct="0"/>
              <a:r>
                <a:rPr lang="en-US" altLang="zh-CN" sz="2000" b="1" i="1" dirty="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lang="en-US" altLang="zh-CN" sz="28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19" name="Rectangle 39"/>
            <p:cNvSpPr/>
            <p:nvPr/>
          </p:nvSpPr>
          <p:spPr>
            <a:xfrm>
              <a:off x="821" y="2006"/>
              <a:ext cx="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20" name="Rectangle 40"/>
            <p:cNvSpPr/>
            <p:nvPr/>
          </p:nvSpPr>
          <p:spPr>
            <a:xfrm>
              <a:off x="1310" y="2006"/>
              <a:ext cx="8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8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21" name="Rectangle 41"/>
            <p:cNvSpPr/>
            <p:nvPr/>
          </p:nvSpPr>
          <p:spPr>
            <a:xfrm>
              <a:off x="1391" y="2006"/>
              <a:ext cx="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22" name="Rectangle 42"/>
            <p:cNvSpPr/>
            <p:nvPr/>
          </p:nvSpPr>
          <p:spPr>
            <a:xfrm>
              <a:off x="1902" y="2006"/>
              <a:ext cx="8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9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23" name="Rectangle 43"/>
            <p:cNvSpPr/>
            <p:nvPr/>
          </p:nvSpPr>
          <p:spPr>
            <a:xfrm>
              <a:off x="1984" y="2006"/>
              <a:ext cx="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24" name="Rectangle 44"/>
            <p:cNvSpPr/>
            <p:nvPr/>
          </p:nvSpPr>
          <p:spPr>
            <a:xfrm>
              <a:off x="2454" y="2006"/>
              <a:ext cx="16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25" name="Rectangle 45"/>
            <p:cNvSpPr/>
            <p:nvPr/>
          </p:nvSpPr>
          <p:spPr>
            <a:xfrm>
              <a:off x="2617" y="2006"/>
              <a:ext cx="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26" name="Rectangle 46"/>
            <p:cNvSpPr/>
            <p:nvPr/>
          </p:nvSpPr>
          <p:spPr>
            <a:xfrm>
              <a:off x="717" y="2279"/>
              <a:ext cx="147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0" hangingPunct="0"/>
              <a:r>
                <a:rPr lang="en-US" altLang="zh-CN" sz="2000" b="1" i="1" dirty="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lang="en-US" altLang="zh-CN" sz="28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27" name="Rectangle 47"/>
            <p:cNvSpPr/>
            <p:nvPr/>
          </p:nvSpPr>
          <p:spPr>
            <a:xfrm>
              <a:off x="806" y="2279"/>
              <a:ext cx="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28" name="Rectangle 48"/>
            <p:cNvSpPr/>
            <p:nvPr/>
          </p:nvSpPr>
          <p:spPr>
            <a:xfrm>
              <a:off x="1247" y="2279"/>
              <a:ext cx="20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0.2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29" name="Rectangle 49"/>
            <p:cNvSpPr/>
            <p:nvPr/>
          </p:nvSpPr>
          <p:spPr>
            <a:xfrm>
              <a:off x="1451" y="2279"/>
              <a:ext cx="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30" name="Rectangle 50"/>
            <p:cNvSpPr/>
            <p:nvPr/>
          </p:nvSpPr>
          <p:spPr>
            <a:xfrm>
              <a:off x="1839" y="2279"/>
              <a:ext cx="20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0.4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31" name="Rectangle 51"/>
            <p:cNvSpPr/>
            <p:nvPr/>
          </p:nvSpPr>
          <p:spPr>
            <a:xfrm>
              <a:off x="2043" y="2279"/>
              <a:ext cx="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32" name="Rectangle 52"/>
            <p:cNvSpPr/>
            <p:nvPr/>
          </p:nvSpPr>
          <p:spPr>
            <a:xfrm>
              <a:off x="2432" y="2279"/>
              <a:ext cx="20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0.4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33" name="Rectangle 53"/>
            <p:cNvSpPr/>
            <p:nvPr/>
          </p:nvSpPr>
          <p:spPr>
            <a:xfrm>
              <a:off x="2636" y="2279"/>
              <a:ext cx="4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34" name="Line 54"/>
            <p:cNvSpPr/>
            <p:nvPr/>
          </p:nvSpPr>
          <p:spPr>
            <a:xfrm>
              <a:off x="1051" y="2216"/>
              <a:ext cx="3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35" name="Line 55"/>
            <p:cNvSpPr/>
            <p:nvPr/>
          </p:nvSpPr>
          <p:spPr>
            <a:xfrm>
              <a:off x="1051" y="2216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36" name="Line 56"/>
            <p:cNvSpPr/>
            <p:nvPr/>
          </p:nvSpPr>
          <p:spPr>
            <a:xfrm>
              <a:off x="1643" y="2216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37" name="Line 57"/>
            <p:cNvSpPr/>
            <p:nvPr/>
          </p:nvSpPr>
          <p:spPr>
            <a:xfrm>
              <a:off x="1643" y="2216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38" name="Line 58"/>
            <p:cNvSpPr/>
            <p:nvPr/>
          </p:nvSpPr>
          <p:spPr>
            <a:xfrm>
              <a:off x="2236" y="2216"/>
              <a:ext cx="3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39" name="Line 59"/>
            <p:cNvSpPr/>
            <p:nvPr/>
          </p:nvSpPr>
          <p:spPr>
            <a:xfrm>
              <a:off x="2236" y="2216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0" name="Rectangle 60"/>
            <p:cNvSpPr/>
            <p:nvPr/>
          </p:nvSpPr>
          <p:spPr>
            <a:xfrm>
              <a:off x="462" y="2574"/>
              <a:ext cx="14" cy="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0" hangingPunct="0"/>
              <a:r>
                <a:rPr lang="en-US" altLang="zh-CN" sz="7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41" name="Line 61"/>
            <p:cNvSpPr/>
            <p:nvPr/>
          </p:nvSpPr>
          <p:spPr>
            <a:xfrm>
              <a:off x="571" y="2247"/>
              <a:ext cx="217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2" name="Line 62"/>
            <p:cNvSpPr/>
            <p:nvPr/>
          </p:nvSpPr>
          <p:spPr>
            <a:xfrm>
              <a:off x="960" y="1947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479295" name="Object 63"/>
          <p:cNvGraphicFramePr/>
          <p:nvPr/>
        </p:nvGraphicFramePr>
        <p:xfrm>
          <a:off x="1163638" y="4319588"/>
          <a:ext cx="44767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" r:id="rId1" imgW="1901825" imgH="177800" progId="Equation.DSMT4">
                  <p:embed/>
                </p:oleObj>
              </mc:Choice>
              <mc:Fallback>
                <p:oleObj name="" r:id="rId1" imgW="1901825" imgH="177800" progId="Equation.DSMT4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63638" y="4319588"/>
                        <a:ext cx="4476750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96" name="Text Box 64"/>
          <p:cNvSpPr txBox="1"/>
          <p:nvPr/>
        </p:nvSpPr>
        <p:spPr>
          <a:xfrm>
            <a:off x="5559425" y="4284663"/>
            <a:ext cx="15779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9.2(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环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9297" name="Text Box 65"/>
          <p:cNvSpPr txBox="1"/>
          <p:nvPr/>
        </p:nvSpPr>
        <p:spPr>
          <a:xfrm>
            <a:off x="1011238" y="5021263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乙的平均环数为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79298" name="Object 66"/>
          <p:cNvGraphicFramePr/>
          <p:nvPr/>
        </p:nvGraphicFramePr>
        <p:xfrm>
          <a:off x="1193800" y="5730875"/>
          <a:ext cx="44164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" r:id="rId3" imgW="1876425" imgH="177800" progId="Equation.DSMT4">
                  <p:embed/>
                </p:oleObj>
              </mc:Choice>
              <mc:Fallback>
                <p:oleObj name="" r:id="rId3" imgW="1876425" imgH="177800" progId="Equation.DSMT4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93800" y="5730875"/>
                        <a:ext cx="4416425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99" name="Text Box 67"/>
          <p:cNvSpPr txBox="1"/>
          <p:nvPr/>
        </p:nvSpPr>
        <p:spPr>
          <a:xfrm>
            <a:off x="5559425" y="5695950"/>
            <a:ext cx="15779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9.2(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环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923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4" grpId="0" build="p"/>
      <p:bldP spid="479296" grpId="0"/>
      <p:bldP spid="479297" grpId="0"/>
      <p:bldP spid="47929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31" name="Text Box 2"/>
          <p:cNvSpPr txBox="1"/>
          <p:nvPr/>
        </p:nvSpPr>
        <p:spPr>
          <a:xfrm>
            <a:off x="501650" y="723900"/>
            <a:ext cx="3028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从平均环数上看，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2232" name="Text Box 3"/>
          <p:cNvSpPr txBox="1"/>
          <p:nvPr/>
        </p:nvSpPr>
        <p:spPr>
          <a:xfrm>
            <a:off x="3076575" y="733425"/>
            <a:ext cx="44704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甲、乙射击水平是一样的。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0260" name="Text Box 4"/>
          <p:cNvSpPr txBox="1"/>
          <p:nvPr/>
        </p:nvSpPr>
        <p:spPr>
          <a:xfrm>
            <a:off x="487363" y="1362075"/>
            <a:ext cx="5162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但两人射击环数的方差分别为：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0261" name="Text Box 5"/>
          <p:cNvSpPr txBox="1"/>
          <p:nvPr/>
        </p:nvSpPr>
        <p:spPr>
          <a:xfrm>
            <a:off x="3124200" y="4833938"/>
            <a:ext cx="52339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这表明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乙的射击水平比甲稳定。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80262" name="Object 6"/>
          <p:cNvGraphicFramePr/>
          <p:nvPr/>
        </p:nvGraphicFramePr>
        <p:xfrm>
          <a:off x="650875" y="1957388"/>
          <a:ext cx="805656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" name="" r:id="rId1" imgW="3429000" imgH="279400" progId="Equation.DSMT4">
                  <p:embed/>
                </p:oleObj>
              </mc:Choice>
              <mc:Fallback>
                <p:oleObj name="" r:id="rId1" imgW="3429000" imgH="279400" progId="Equation.DSMT4">
                  <p:embed/>
                  <p:pic>
                    <p:nvPicPr>
                      <p:cNvPr id="0" name="图片 338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0875" y="1957388"/>
                        <a:ext cx="8056563" cy="655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3" name="Object 7"/>
          <p:cNvGraphicFramePr/>
          <p:nvPr/>
        </p:nvGraphicFramePr>
        <p:xfrm>
          <a:off x="1298575" y="2716213"/>
          <a:ext cx="10160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" name="" r:id="rId3" imgW="434340" imgH="178435" progId="Equation.DSMT4">
                  <p:embed/>
                </p:oleObj>
              </mc:Choice>
              <mc:Fallback>
                <p:oleObj name="" r:id="rId3" imgW="434340" imgH="178435" progId="Equation.DSMT4">
                  <p:embed/>
                  <p:pic>
                    <p:nvPicPr>
                      <p:cNvPr id="0" name="图片 338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8575" y="2716213"/>
                        <a:ext cx="1016000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4" name="Object 8"/>
          <p:cNvGraphicFramePr/>
          <p:nvPr/>
        </p:nvGraphicFramePr>
        <p:xfrm>
          <a:off x="688975" y="3246438"/>
          <a:ext cx="80264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" r:id="rId5" imgW="3416300" imgH="279400" progId="Equation.DSMT4">
                  <p:embed/>
                </p:oleObj>
              </mc:Choice>
              <mc:Fallback>
                <p:oleObj name="" r:id="rId5" imgW="3416300" imgH="279400" progId="Equation.DSMT4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8975" y="3246438"/>
                        <a:ext cx="8026400" cy="655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5" name="Object 9"/>
          <p:cNvGraphicFramePr/>
          <p:nvPr/>
        </p:nvGraphicFramePr>
        <p:xfrm>
          <a:off x="1298575" y="4060825"/>
          <a:ext cx="11922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" name="" r:id="rId7" imgW="509270" imgH="178435" progId="Equation.DSMT4">
                  <p:embed/>
                </p:oleObj>
              </mc:Choice>
              <mc:Fallback>
                <p:oleObj name="" r:id="rId7" imgW="509270" imgH="178435" progId="Equation.DSMT4">
                  <p:embed/>
                  <p:pic>
                    <p:nvPicPr>
                      <p:cNvPr id="0" name="图片 339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8575" y="4060825"/>
                        <a:ext cx="1192213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6" name="Object 10"/>
          <p:cNvGraphicFramePr/>
          <p:nvPr/>
        </p:nvGraphicFramePr>
        <p:xfrm>
          <a:off x="666750" y="4851400"/>
          <a:ext cx="24447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" r:id="rId9" imgW="1040130" imgH="215900" progId="Equation.DSMT4">
                  <p:embed/>
                </p:oleObj>
              </mc:Choice>
              <mc:Fallback>
                <p:oleObj name="" r:id="rId9" imgW="1040130" imgH="215900" progId="Equation.DSMT4">
                  <p:embed/>
                  <p:pic>
                    <p:nvPicPr>
                      <p:cNvPr id="0" name="图片 339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6750" y="4851400"/>
                        <a:ext cx="2444750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026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026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 build="p"/>
      <p:bldP spid="48026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1282" name="Object 2"/>
          <p:cNvGraphicFramePr/>
          <p:nvPr/>
        </p:nvGraphicFramePr>
        <p:xfrm>
          <a:off x="954088" y="3484563"/>
          <a:ext cx="576897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" name="" r:id="rId1" imgW="2437130" imgH="482600" progId="Equation.3">
                  <p:embed/>
                </p:oleObj>
              </mc:Choice>
              <mc:Fallback>
                <p:oleObj name="" r:id="rId1" imgW="2437130" imgH="482600" progId="Equation.3">
                  <p:embed/>
                  <p:pic>
                    <p:nvPicPr>
                      <p:cNvPr id="0" name="图片 338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54088" y="3484563"/>
                        <a:ext cx="5768975" cy="1141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3" name="Object 3"/>
          <p:cNvGraphicFramePr/>
          <p:nvPr/>
        </p:nvGraphicFramePr>
        <p:xfrm>
          <a:off x="1258888" y="4565650"/>
          <a:ext cx="58674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" name="" r:id="rId3" imgW="2513330" imgH="482600" progId="Equation.3">
                  <p:embed/>
                </p:oleObj>
              </mc:Choice>
              <mc:Fallback>
                <p:oleObj name="" r:id="rId3" imgW="2513330" imgH="482600" progId="Equation.3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4565650"/>
                        <a:ext cx="5867400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4" name="Object 4"/>
          <p:cNvGraphicFramePr/>
          <p:nvPr/>
        </p:nvGraphicFramePr>
        <p:xfrm>
          <a:off x="760413" y="5572125"/>
          <a:ext cx="19542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" r:id="rId5" imgW="888365" imgH="393700" progId="Equation.3">
                  <p:embed/>
                </p:oleObj>
              </mc:Choice>
              <mc:Fallback>
                <p:oleObj name="" r:id="rId5" imgW="888365" imgH="393700" progId="Equation.3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0413" y="5572125"/>
                        <a:ext cx="1954212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5" name="Group 5"/>
          <p:cNvGrpSpPr/>
          <p:nvPr/>
        </p:nvGrpSpPr>
        <p:grpSpPr>
          <a:xfrm>
            <a:off x="573088" y="560388"/>
            <a:ext cx="7285037" cy="2236787"/>
            <a:chOff x="288" y="223"/>
            <a:chExt cx="4589" cy="1409"/>
          </a:xfrm>
        </p:grpSpPr>
        <p:sp>
          <p:nvSpPr>
            <p:cNvPr id="53257" name="Text Box 6"/>
            <p:cNvSpPr txBox="1"/>
            <p:nvPr/>
          </p:nvSpPr>
          <p:spPr>
            <a:xfrm>
              <a:off x="720" y="237"/>
              <a:ext cx="29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设随机变量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的概率密度为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53254" name="Object 7"/>
            <p:cNvGraphicFramePr/>
            <p:nvPr/>
          </p:nvGraphicFramePr>
          <p:xfrm>
            <a:off x="728" y="654"/>
            <a:ext cx="2383" cy="9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5" name="" r:id="rId7" imgW="3784600" imgH="1549400" progId="Equation.DSMT4">
                    <p:embed/>
                  </p:oleObj>
                </mc:Choice>
                <mc:Fallback>
                  <p:oleObj name="" r:id="rId7" imgW="3784600" imgH="1549400" progId="Equation.DSMT4">
                    <p:embed/>
                    <p:pic>
                      <p:nvPicPr>
                        <p:cNvPr id="0" name="图片 339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28" y="654"/>
                          <a:ext cx="2383" cy="9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8" name="Text Box 8"/>
            <p:cNvSpPr txBox="1"/>
            <p:nvPr/>
          </p:nvSpPr>
          <p:spPr>
            <a:xfrm>
              <a:off x="3437" y="969"/>
              <a:ext cx="14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求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）。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sz="2800" b="1" baseline="300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3259" name="Rectangle 9"/>
            <p:cNvSpPr/>
            <p:nvPr/>
          </p:nvSpPr>
          <p:spPr>
            <a:xfrm>
              <a:off x="288" y="223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endParaRPr lang="en-US" altLang="zh-CN" sz="4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81290" name="Text Box 10"/>
          <p:cNvSpPr txBox="1"/>
          <p:nvPr/>
        </p:nvSpPr>
        <p:spPr>
          <a:xfrm>
            <a:off x="642938" y="29114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81291" name="Object 11"/>
          <p:cNvGraphicFramePr/>
          <p:nvPr/>
        </p:nvGraphicFramePr>
        <p:xfrm>
          <a:off x="1374775" y="2868613"/>
          <a:ext cx="3189288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9" imgW="1358900" imgH="279400" progId="Equation.DSMT4">
                  <p:embed/>
                </p:oleObj>
              </mc:Choice>
              <mc:Fallback>
                <p:oleObj name="" r:id="rId9" imgW="1358900" imgH="279400" progId="Equation.DSMT4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FF00FF"/>
                          </a:clrFrom>
                          <a:clrTo>
                            <a:srgbClr val="0066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4775" y="2868613"/>
                        <a:ext cx="3189288" cy="655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9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90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2306" name="Rectangle 2"/>
          <p:cNvSpPr/>
          <p:nvPr/>
        </p:nvSpPr>
        <p:spPr>
          <a:xfrm>
            <a:off x="601663" y="1182688"/>
            <a:ext cx="518160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是常数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800" b="1" i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800" b="1" i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2307" name="Rectangle 3"/>
          <p:cNvSpPr/>
          <p:nvPr/>
        </p:nvSpPr>
        <p:spPr>
          <a:xfrm>
            <a:off x="401638" y="1785938"/>
            <a:ext cx="708660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2.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是常数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则 </a:t>
            </a:r>
            <a:r>
              <a:rPr lang="en-US" altLang="zh-CN" sz="2800" b="1" i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CX 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)=</a:t>
            </a:r>
            <a:r>
              <a:rPr lang="en-US" altLang="zh-CN" sz="2800" b="1" i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lang="en-US" altLang="zh-CN" sz="2800" b="1" baseline="30000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i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2308" name="Rectangle 4"/>
          <p:cNvSpPr/>
          <p:nvPr/>
        </p:nvSpPr>
        <p:spPr>
          <a:xfrm>
            <a:off x="285750" y="3643313"/>
            <a:ext cx="4014788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3.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i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 i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独立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，则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284" name="Rectangle 5"/>
          <p:cNvSpPr/>
          <p:nvPr/>
        </p:nvSpPr>
        <p:spPr>
          <a:xfrm>
            <a:off x="511175" y="573088"/>
            <a:ext cx="29718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二、方差的性质</a:t>
            </a:r>
            <a:endParaRPr lang="zh-CN" altLang="en-US" sz="4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4274" name="Object 6"/>
          <p:cNvGraphicFramePr/>
          <p:nvPr/>
        </p:nvGraphicFramePr>
        <p:xfrm>
          <a:off x="4714875" y="49482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14875" y="4948238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1" name="Object 7"/>
          <p:cNvGraphicFramePr/>
          <p:nvPr/>
        </p:nvGraphicFramePr>
        <p:xfrm>
          <a:off x="3995738" y="3695700"/>
          <a:ext cx="37512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" r:id="rId3" imgW="3731895" imgH="482600" progId="Equation.DSMT4">
                  <p:embed/>
                </p:oleObj>
              </mc:Choice>
              <mc:Fallback>
                <p:oleObj name="" r:id="rId3" imgW="3731895" imgH="482600" progId="Equation.DSMT4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95738" y="3695700"/>
                        <a:ext cx="3751262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12" name="Text Box 8"/>
          <p:cNvSpPr txBox="1"/>
          <p:nvPr/>
        </p:nvSpPr>
        <p:spPr>
          <a:xfrm>
            <a:off x="793750" y="2357438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82313" name="Object 9"/>
          <p:cNvGraphicFramePr/>
          <p:nvPr/>
        </p:nvGraphicFramePr>
        <p:xfrm>
          <a:off x="1504950" y="2413000"/>
          <a:ext cx="41513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" r:id="rId5" imgW="4152900" imgH="457200" progId="Equation.DSMT4">
                  <p:embed/>
                </p:oleObj>
              </mc:Choice>
              <mc:Fallback>
                <p:oleObj name="" r:id="rId5" imgW="4152900" imgH="457200" progId="Equation.DSMT4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04950" y="2413000"/>
                        <a:ext cx="4151313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4" name="Object 10"/>
          <p:cNvGraphicFramePr/>
          <p:nvPr/>
        </p:nvGraphicFramePr>
        <p:xfrm>
          <a:off x="2632075" y="3100388"/>
          <a:ext cx="458311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" r:id="rId7" imgW="4584700" imgH="457200" progId="Equation.DSMT4">
                  <p:embed/>
                </p:oleObj>
              </mc:Choice>
              <mc:Fallback>
                <p:oleObj name="" r:id="rId7" imgW="4584700" imgH="457200" progId="Equation.DSMT4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32075" y="3100388"/>
                        <a:ext cx="4583113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15" name="Text Box 11"/>
          <p:cNvSpPr txBox="1"/>
          <p:nvPr/>
        </p:nvSpPr>
        <p:spPr>
          <a:xfrm>
            <a:off x="785813" y="4214813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82316" name="Object 12"/>
          <p:cNvGraphicFramePr/>
          <p:nvPr/>
        </p:nvGraphicFramePr>
        <p:xfrm>
          <a:off x="1416050" y="4306888"/>
          <a:ext cx="49371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" r:id="rId9" imgW="4912995" imgH="495300" progId="Equation.DSMT4">
                  <p:embed/>
                </p:oleObj>
              </mc:Choice>
              <mc:Fallback>
                <p:oleObj name="" r:id="rId9" imgW="4912995" imgH="495300" progId="Equation.DSMT4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16050" y="4306888"/>
                        <a:ext cx="493712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7" name="Object 13"/>
          <p:cNvGraphicFramePr/>
          <p:nvPr/>
        </p:nvGraphicFramePr>
        <p:xfrm>
          <a:off x="2922588" y="4887913"/>
          <a:ext cx="46323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" r:id="rId11" imgW="4381500" imgH="457200" progId="Equation.DSMT4">
                  <p:embed/>
                </p:oleObj>
              </mc:Choice>
              <mc:Fallback>
                <p:oleObj name="" r:id="rId11" imgW="4381500" imgH="457200" progId="Equation.DSMT4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22588" y="4887913"/>
                        <a:ext cx="4632325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8" name="Object 14"/>
          <p:cNvGraphicFramePr/>
          <p:nvPr/>
        </p:nvGraphicFramePr>
        <p:xfrm>
          <a:off x="2928938" y="5453063"/>
          <a:ext cx="45783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13" imgW="4557395" imgH="989965" progId="Equation.DSMT4">
                  <p:embed/>
                </p:oleObj>
              </mc:Choice>
              <mc:Fallback>
                <p:oleObj name="" r:id="rId13" imgW="4557395" imgH="989965" progId="Equation.DSMT4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28938" y="5453063"/>
                        <a:ext cx="4578350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231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231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6" grpId="0"/>
      <p:bldP spid="482307" grpId="0"/>
      <p:bldP spid="482308" grpId="0"/>
      <p:bldP spid="482312" grpId="0" build="p"/>
      <p:bldP spid="48231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5298" name="Object 2"/>
          <p:cNvGraphicFramePr/>
          <p:nvPr/>
        </p:nvGraphicFramePr>
        <p:xfrm>
          <a:off x="1096963" y="754063"/>
          <a:ext cx="63642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" r:id="rId1" imgW="6334760" imgH="393700" progId="Equation.DSMT4">
                  <p:embed/>
                </p:oleObj>
              </mc:Choice>
              <mc:Fallback>
                <p:oleObj name="" r:id="rId1" imgW="6334760" imgH="393700" progId="Equation.DSMT4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96963" y="754063"/>
                        <a:ext cx="6364287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1" name="Object 3"/>
          <p:cNvGraphicFramePr/>
          <p:nvPr/>
        </p:nvGraphicFramePr>
        <p:xfrm>
          <a:off x="1082675" y="1368425"/>
          <a:ext cx="22320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" r:id="rId3" imgW="2221230" imgH="393700" progId="Equation.DSMT4">
                  <p:embed/>
                </p:oleObj>
              </mc:Choice>
              <mc:Fallback>
                <p:oleObj name="" r:id="rId3" imgW="2221230" imgH="393700" progId="Equation.DSMT4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82675" y="1368425"/>
                        <a:ext cx="2232025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2" name="Object 4"/>
          <p:cNvGraphicFramePr/>
          <p:nvPr/>
        </p:nvGraphicFramePr>
        <p:xfrm>
          <a:off x="1042988" y="3470275"/>
          <a:ext cx="34988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" r:id="rId5" imgW="1753235" imgH="292100" progId="Equation.DSMT4">
                  <p:embed/>
                </p:oleObj>
              </mc:Choice>
              <mc:Fallback>
                <p:oleObj name="" r:id="rId5" imgW="1753235" imgH="292100" progId="Equation.DSMT4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3470275"/>
                        <a:ext cx="349885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/>
          <p:nvPr/>
        </p:nvGraphicFramePr>
        <p:xfrm>
          <a:off x="4697413" y="232251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" r:id="rId7" imgW="114300" imgH="215900" progId="Equation.3">
                  <p:embed/>
                </p:oleObj>
              </mc:Choice>
              <mc:Fallback>
                <p:oleObj name="" r:id="rId7" imgW="114300" imgH="215900" progId="Equation.3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97413" y="2322513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4" name="Object 6"/>
          <p:cNvGraphicFramePr/>
          <p:nvPr/>
        </p:nvGraphicFramePr>
        <p:xfrm>
          <a:off x="1022350" y="2706688"/>
          <a:ext cx="536098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" r:id="rId9" imgW="2678430" imgH="292100" progId="Equation.DSMT4">
                  <p:embed/>
                </p:oleObj>
              </mc:Choice>
              <mc:Fallback>
                <p:oleObj name="" r:id="rId9" imgW="2678430" imgH="292100" progId="Equation.DSMT4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22350" y="2706688"/>
                        <a:ext cx="5360988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5" name="Rectangle 7"/>
          <p:cNvSpPr/>
          <p:nvPr/>
        </p:nvSpPr>
        <p:spPr>
          <a:xfrm>
            <a:off x="358775" y="1973263"/>
            <a:ext cx="6376988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⒋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i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 i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独立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，且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是常数，则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83336" name="Object 8"/>
          <p:cNvGraphicFramePr/>
          <p:nvPr/>
        </p:nvGraphicFramePr>
        <p:xfrm>
          <a:off x="925513" y="5083175"/>
          <a:ext cx="34480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11" imgW="3441700" imgH="914400" progId="Equation.DSMT4">
                  <p:embed/>
                </p:oleObj>
              </mc:Choice>
              <mc:Fallback>
                <p:oleObj name="" r:id="rId11" imgW="3441700" imgH="914400" progId="Equation.DSMT4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25513" y="5083175"/>
                        <a:ext cx="3448050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7" name="Rectangle 9"/>
          <p:cNvSpPr/>
          <p:nvPr/>
        </p:nvSpPr>
        <p:spPr>
          <a:xfrm>
            <a:off x="487363" y="4244975"/>
            <a:ext cx="56848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推广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若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i="1" baseline="-25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相互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独立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则</a:t>
            </a:r>
            <a:endParaRPr lang="zh-CN" altLang="en-US" sz="2800" b="1" baseline="-250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83338" name="Object 10"/>
          <p:cNvGraphicFramePr/>
          <p:nvPr/>
        </p:nvGraphicFramePr>
        <p:xfrm>
          <a:off x="4540250" y="5064125"/>
          <a:ext cx="38179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13" imgW="1624965" imgH="431800" progId="Equation.3">
                  <p:embed/>
                </p:oleObj>
              </mc:Choice>
              <mc:Fallback>
                <p:oleObj name="" r:id="rId13" imgW="1624965" imgH="431800" progId="Equation.3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40250" y="5064125"/>
                        <a:ext cx="3817938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5" grpId="0"/>
      <p:bldP spid="48333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35" name="Rectangle 2"/>
          <p:cNvSpPr/>
          <p:nvPr/>
        </p:nvSpPr>
        <p:spPr>
          <a:xfrm>
            <a:off x="357188" y="752475"/>
            <a:ext cx="890587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⒌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6322" name="Object 3"/>
          <p:cNvGraphicFramePr/>
          <p:nvPr/>
        </p:nvGraphicFramePr>
        <p:xfrm>
          <a:off x="1081088" y="760413"/>
          <a:ext cx="45481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" r:id="rId1" imgW="2526030" imgH="292100" progId="Equation.DSMT4">
                  <p:embed/>
                </p:oleObj>
              </mc:Choice>
              <mc:Fallback>
                <p:oleObj name="" r:id="rId1" imgW="2526030" imgH="292100" progId="Equation.DSMT4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81088" y="760413"/>
                        <a:ext cx="4548187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6" name="Rectangle 4"/>
          <p:cNvSpPr/>
          <p:nvPr/>
        </p:nvSpPr>
        <p:spPr>
          <a:xfrm>
            <a:off x="347663" y="1347788"/>
            <a:ext cx="890587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⒍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84357" name="Object 5"/>
          <p:cNvGraphicFramePr/>
          <p:nvPr/>
        </p:nvGraphicFramePr>
        <p:xfrm>
          <a:off x="1131888" y="1431925"/>
          <a:ext cx="45021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3" imgW="2501900" imgH="254000" progId="Equation.DSMT4">
                  <p:embed/>
                </p:oleObj>
              </mc:Choice>
              <mc:Fallback>
                <p:oleObj name="" r:id="rId3" imgW="2501900" imgH="254000" progId="Equation.DSMT4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31888" y="1431925"/>
                        <a:ext cx="4502150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8" name="Text Box 6"/>
          <p:cNvSpPr txBox="1"/>
          <p:nvPr/>
        </p:nvSpPr>
        <p:spPr>
          <a:xfrm>
            <a:off x="5689600" y="134461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84359" name="Object 7"/>
          <p:cNvGraphicFramePr/>
          <p:nvPr/>
        </p:nvGraphicFramePr>
        <p:xfrm>
          <a:off x="6619875" y="1423988"/>
          <a:ext cx="16668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" r:id="rId5" imgW="929640" imgH="254635" progId="Equation.DSMT4">
                  <p:embed/>
                </p:oleObj>
              </mc:Choice>
              <mc:Fallback>
                <p:oleObj name="" r:id="rId5" imgW="929640" imgH="254635" progId="Equation.DSMT4">
                  <p:embed/>
                  <p:pic>
                    <p:nvPicPr>
                      <p:cNvPr id="0" name="图片 341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19875" y="1423988"/>
                        <a:ext cx="1666875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60" name="Rectangle 8"/>
          <p:cNvSpPr/>
          <p:nvPr/>
        </p:nvSpPr>
        <p:spPr>
          <a:xfrm>
            <a:off x="650875" y="2765425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just" eaLnBrk="0" hangingPunct="0"/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．（</a:t>
            </a:r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0-1</a:t>
            </a:r>
            <a:r>
              <a:rPr lang="zh-CN" altLang="en-US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）分布    参数为</a:t>
            </a:r>
            <a:r>
              <a:rPr lang="en-US" altLang="zh-CN" sz="2800" b="1" i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endParaRPr lang="en-US" altLang="zh-CN" sz="2800" b="1" i="1" dirty="0">
              <a:solidFill>
                <a:srgbClr val="FF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866775" y="3451225"/>
            <a:ext cx="2743200" cy="1184275"/>
            <a:chOff x="1056" y="1558"/>
            <a:chExt cx="1728" cy="746"/>
          </a:xfrm>
        </p:grpSpPr>
        <p:graphicFrame>
          <p:nvGraphicFramePr>
            <p:cNvPr id="56331" name="Object 10"/>
            <p:cNvGraphicFramePr/>
            <p:nvPr/>
          </p:nvGraphicFramePr>
          <p:xfrm>
            <a:off x="1152" y="1632"/>
            <a:ext cx="229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" name="" r:id="rId7" imgW="179705" imgH="167005" progId="Equation.3">
                    <p:embed/>
                  </p:oleObj>
                </mc:Choice>
                <mc:Fallback>
                  <p:oleObj name="" r:id="rId7" imgW="179705" imgH="167005" progId="Equation.3">
                    <p:embed/>
                    <p:pic>
                      <p:nvPicPr>
                        <p:cNvPr id="0" name="图片 341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52" y="1632"/>
                          <a:ext cx="229" cy="2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2" name="Object 11"/>
            <p:cNvGraphicFramePr/>
            <p:nvPr/>
          </p:nvGraphicFramePr>
          <p:xfrm>
            <a:off x="1152" y="1968"/>
            <a:ext cx="193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5" name="" r:id="rId9" imgW="152400" imgH="165100" progId="Equation.3">
                    <p:embed/>
                  </p:oleObj>
                </mc:Choice>
                <mc:Fallback>
                  <p:oleObj name="" r:id="rId9" imgW="152400" imgH="165100" progId="Equation.3">
                    <p:embed/>
                    <p:pic>
                      <p:nvPicPr>
                        <p:cNvPr id="0" name="图片 341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52" y="1968"/>
                          <a:ext cx="193" cy="2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3" name="Object 12"/>
            <p:cNvGraphicFramePr/>
            <p:nvPr/>
          </p:nvGraphicFramePr>
          <p:xfrm>
            <a:off x="1648" y="1968"/>
            <a:ext cx="4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6" name="" r:id="rId11" imgW="330200" imgH="203200" progId="Equation.3">
                    <p:embed/>
                  </p:oleObj>
                </mc:Choice>
                <mc:Fallback>
                  <p:oleObj name="" r:id="rId11" imgW="330200" imgH="203200" progId="Equation.3">
                    <p:embed/>
                    <p:pic>
                      <p:nvPicPr>
                        <p:cNvPr id="0" name="图片 341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48" y="1968"/>
                          <a:ext cx="416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4" name="Object 13"/>
            <p:cNvGraphicFramePr/>
            <p:nvPr/>
          </p:nvGraphicFramePr>
          <p:xfrm>
            <a:off x="2304" y="2016"/>
            <a:ext cx="1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2" name="" r:id="rId13" imgW="152400" imgH="165100" progId="Equation.3">
                    <p:embed/>
                  </p:oleObj>
                </mc:Choice>
                <mc:Fallback>
                  <p:oleObj name="" r:id="rId13" imgW="152400" imgH="165100" progId="Equation.3">
                    <p:embed/>
                    <p:pic>
                      <p:nvPicPr>
                        <p:cNvPr id="0" name="图片 341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04" y="2016"/>
                          <a:ext cx="192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2" name="Rectangle 14"/>
            <p:cNvSpPr/>
            <p:nvPr/>
          </p:nvSpPr>
          <p:spPr>
            <a:xfrm>
              <a:off x="1543" y="1926"/>
              <a:ext cx="1241" cy="37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spcBef>
                  <a:spcPct val="20000"/>
                </a:spcBef>
              </a:pPr>
              <a:endParaRPr lang="zh-CN" altLang="zh-CN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56343" name="Rectangle 15"/>
            <p:cNvSpPr/>
            <p:nvPr/>
          </p:nvSpPr>
          <p:spPr>
            <a:xfrm>
              <a:off x="1056" y="1926"/>
              <a:ext cx="487" cy="37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spcBef>
                  <a:spcPct val="20000"/>
                </a:spcBef>
              </a:pPr>
              <a:endParaRPr lang="zh-CN" altLang="zh-CN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56344" name="Rectangle 16"/>
            <p:cNvSpPr/>
            <p:nvPr/>
          </p:nvSpPr>
          <p:spPr>
            <a:xfrm>
              <a:off x="1543" y="1558"/>
              <a:ext cx="1241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spcBef>
                  <a:spcPct val="20000"/>
                </a:spcBef>
              </a:pPr>
              <a:r>
                <a:rPr lang="en-US" altLang="zh-CN" sz="2800" b="1" dirty="0">
                  <a:latin typeface="Arial" panose="020B0604020202020204" pitchFamily="34" charset="0"/>
                </a:rPr>
                <a:t>  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0        1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345" name="Rectangle 17"/>
            <p:cNvSpPr/>
            <p:nvPr/>
          </p:nvSpPr>
          <p:spPr>
            <a:xfrm>
              <a:off x="1056" y="1558"/>
              <a:ext cx="487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>
                <a:spcBef>
                  <a:spcPct val="20000"/>
                </a:spcBef>
              </a:pPr>
              <a:endParaRPr lang="zh-CN" altLang="zh-CN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56346" name="Line 18"/>
            <p:cNvSpPr/>
            <p:nvPr/>
          </p:nvSpPr>
          <p:spPr>
            <a:xfrm>
              <a:off x="1056" y="1558"/>
              <a:ext cx="487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6347" name="Line 19"/>
            <p:cNvSpPr/>
            <p:nvPr/>
          </p:nvSpPr>
          <p:spPr>
            <a:xfrm>
              <a:off x="1056" y="1926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8" name="Line 20"/>
            <p:cNvSpPr/>
            <p:nvPr/>
          </p:nvSpPr>
          <p:spPr>
            <a:xfrm>
              <a:off x="1056" y="2304"/>
              <a:ext cx="487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6349" name="Line 21"/>
            <p:cNvSpPr/>
            <p:nvPr/>
          </p:nvSpPr>
          <p:spPr>
            <a:xfrm>
              <a:off x="1056" y="1558"/>
              <a:ext cx="0" cy="368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6350" name="Line 22"/>
            <p:cNvSpPr/>
            <p:nvPr/>
          </p:nvSpPr>
          <p:spPr>
            <a:xfrm>
              <a:off x="1543" y="1558"/>
              <a:ext cx="0" cy="74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51" name="Line 23"/>
            <p:cNvSpPr/>
            <p:nvPr/>
          </p:nvSpPr>
          <p:spPr>
            <a:xfrm>
              <a:off x="2784" y="1558"/>
              <a:ext cx="0" cy="368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6352" name="Line 24"/>
            <p:cNvSpPr/>
            <p:nvPr/>
          </p:nvSpPr>
          <p:spPr>
            <a:xfrm>
              <a:off x="1543" y="1558"/>
              <a:ext cx="1241" cy="0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6353" name="Line 25"/>
            <p:cNvSpPr/>
            <p:nvPr/>
          </p:nvSpPr>
          <p:spPr>
            <a:xfrm>
              <a:off x="1056" y="1926"/>
              <a:ext cx="0" cy="378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6354" name="Line 26"/>
            <p:cNvSpPr/>
            <p:nvPr/>
          </p:nvSpPr>
          <p:spPr>
            <a:xfrm>
              <a:off x="2784" y="1926"/>
              <a:ext cx="0" cy="378"/>
            </a:xfrm>
            <a:prstGeom prst="line">
              <a:avLst/>
            </a:prstGeom>
            <a:ln w="28575">
              <a:noFill/>
            </a:ln>
          </p:spPr>
        </p:sp>
        <p:sp>
          <p:nvSpPr>
            <p:cNvPr id="56355" name="Line 27"/>
            <p:cNvSpPr/>
            <p:nvPr/>
          </p:nvSpPr>
          <p:spPr>
            <a:xfrm>
              <a:off x="1543" y="2304"/>
              <a:ext cx="1241" cy="0"/>
            </a:xfrm>
            <a:prstGeom prst="line">
              <a:avLst/>
            </a:prstGeom>
            <a:ln w="28575">
              <a:noFill/>
            </a:ln>
          </p:spPr>
        </p:sp>
      </p:grpSp>
      <p:sp>
        <p:nvSpPr>
          <p:cNvPr id="484380" name="Rectangle 28"/>
          <p:cNvSpPr/>
          <p:nvPr/>
        </p:nvSpPr>
        <p:spPr>
          <a:xfrm>
            <a:off x="409575" y="2109788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三．常见分布的方差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84381" name="Object 29"/>
          <p:cNvGraphicFramePr/>
          <p:nvPr/>
        </p:nvGraphicFramePr>
        <p:xfrm>
          <a:off x="928688" y="4975225"/>
          <a:ext cx="30670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" name="" r:id="rId15" imgW="1333500" imgH="228600" progId="Equation.3">
                  <p:embed/>
                </p:oleObj>
              </mc:Choice>
              <mc:Fallback>
                <p:oleObj name="" r:id="rId15" imgW="1333500" imgH="228600" progId="Equation.3">
                  <p:embed/>
                  <p:pic>
                    <p:nvPicPr>
                      <p:cNvPr id="0" name="图片 341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28688" y="4975225"/>
                        <a:ext cx="306705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82" name="Object 30"/>
          <p:cNvGraphicFramePr/>
          <p:nvPr/>
        </p:nvGraphicFramePr>
        <p:xfrm>
          <a:off x="4052888" y="4975225"/>
          <a:ext cx="12858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" name="" r:id="rId17" imgW="558800" imgH="228600" progId="Equation.3">
                  <p:embed/>
                </p:oleObj>
              </mc:Choice>
              <mc:Fallback>
                <p:oleObj name="" r:id="rId17" imgW="558800" imgH="228600" progId="Equation.3">
                  <p:embed/>
                  <p:pic>
                    <p:nvPicPr>
                      <p:cNvPr id="0" name="图片 341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52888" y="4975225"/>
                        <a:ext cx="1285875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83" name="Object 31"/>
          <p:cNvGraphicFramePr/>
          <p:nvPr/>
        </p:nvGraphicFramePr>
        <p:xfrm>
          <a:off x="5367338" y="5022850"/>
          <a:ext cx="15176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" r:id="rId19" imgW="659765" imgH="203200" progId="Equation.3">
                  <p:embed/>
                </p:oleObj>
              </mc:Choice>
              <mc:Fallback>
                <p:oleObj name="" r:id="rId19" imgW="659765" imgH="203200" progId="Equation.3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67338" y="5022850"/>
                        <a:ext cx="151765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84" name="Object 32"/>
          <p:cNvGraphicFramePr/>
          <p:nvPr/>
        </p:nvGraphicFramePr>
        <p:xfrm>
          <a:off x="4298950" y="3786188"/>
          <a:ext cx="15065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" r:id="rId21" imgW="837565" imgH="254000" progId="Equation.DSMT4">
                  <p:embed/>
                </p:oleObj>
              </mc:Choice>
              <mc:Fallback>
                <p:oleObj name="" r:id="rId21" imgW="837565" imgH="254000" progId="Equation.DSMT4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98950" y="3786188"/>
                        <a:ext cx="1506538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3"/>
          <p:cNvGrpSpPr/>
          <p:nvPr/>
        </p:nvGrpSpPr>
        <p:grpSpPr>
          <a:xfrm>
            <a:off x="5786438" y="2593975"/>
            <a:ext cx="2195512" cy="944563"/>
            <a:chOff x="768" y="3312"/>
            <a:chExt cx="1383" cy="595"/>
          </a:xfrm>
        </p:grpSpPr>
        <p:graphicFrame>
          <p:nvGraphicFramePr>
            <p:cNvPr id="56329" name="Object 34"/>
            <p:cNvGraphicFramePr/>
            <p:nvPr/>
          </p:nvGraphicFramePr>
          <p:xfrm>
            <a:off x="768" y="3312"/>
            <a:ext cx="787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3" name="" r:id="rId23" imgW="520065" imgH="203200" progId="Equation.DSMT4">
                    <p:embed/>
                  </p:oleObj>
                </mc:Choice>
                <mc:Fallback>
                  <p:oleObj name="" r:id="rId23" imgW="520065" imgH="203200" progId="Equation.DSMT4">
                    <p:embed/>
                    <p:pic>
                      <p:nvPicPr>
                        <p:cNvPr id="0" name="图片 3422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68" y="3312"/>
                          <a:ext cx="787" cy="307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0" name="Object 35"/>
            <p:cNvGraphicFramePr/>
            <p:nvPr/>
          </p:nvGraphicFramePr>
          <p:xfrm>
            <a:off x="770" y="3618"/>
            <a:ext cx="138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4" name="" r:id="rId25" imgW="1217930" imgH="254000" progId="Equation.DSMT4">
                    <p:embed/>
                  </p:oleObj>
                </mc:Choice>
                <mc:Fallback>
                  <p:oleObj name="" r:id="rId25" imgW="1217930" imgH="254000" progId="Equation.DSMT4">
                    <p:embed/>
                    <p:pic>
                      <p:nvPicPr>
                        <p:cNvPr id="0" name="图片 3423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70" y="3618"/>
                          <a:ext cx="1381" cy="289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435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438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436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/>
      <p:bldP spid="484358" grpId="0" build="p"/>
      <p:bldP spid="484360" grpId="0" build="p"/>
      <p:bldP spid="484380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57" name="Rectangle 2"/>
          <p:cNvSpPr/>
          <p:nvPr/>
        </p:nvSpPr>
        <p:spPr>
          <a:xfrm>
            <a:off x="533400" y="811213"/>
            <a:ext cx="24384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．二项分布</a:t>
            </a:r>
            <a:endParaRPr lang="zh-CN" altLang="en-US" sz="4400" b="1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5214938" y="869950"/>
            <a:ext cx="2624137" cy="915988"/>
            <a:chOff x="624" y="3360"/>
            <a:chExt cx="1653" cy="577"/>
          </a:xfrm>
        </p:grpSpPr>
        <p:graphicFrame>
          <p:nvGraphicFramePr>
            <p:cNvPr id="57355" name="Object 4"/>
            <p:cNvGraphicFramePr/>
            <p:nvPr/>
          </p:nvGraphicFramePr>
          <p:xfrm>
            <a:off x="624" y="3360"/>
            <a:ext cx="103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8" name="" r:id="rId1" imgW="913765" imgH="254000" progId="Equation.DSMT4">
                    <p:embed/>
                  </p:oleObj>
                </mc:Choice>
                <mc:Fallback>
                  <p:oleObj name="" r:id="rId1" imgW="913765" imgH="254000" progId="Equation.DSMT4">
                    <p:embed/>
                    <p:pic>
                      <p:nvPicPr>
                        <p:cNvPr id="0" name="图片 341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24" y="3360"/>
                          <a:ext cx="1035" cy="289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6" name="Object 5"/>
            <p:cNvGraphicFramePr/>
            <p:nvPr/>
          </p:nvGraphicFramePr>
          <p:xfrm>
            <a:off x="624" y="3648"/>
            <a:ext cx="1653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9" name="" r:id="rId3" imgW="1459230" imgH="254000" progId="Equation.DSMT4">
                    <p:embed/>
                  </p:oleObj>
                </mc:Choice>
                <mc:Fallback>
                  <p:oleObj name="" r:id="rId3" imgW="1459230" imgH="254000" progId="Equation.DSMT4">
                    <p:embed/>
                    <p:pic>
                      <p:nvPicPr>
                        <p:cNvPr id="0" name="图片 341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24" y="3648"/>
                          <a:ext cx="1653" cy="289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46" name="Object 6"/>
          <p:cNvGraphicFramePr/>
          <p:nvPr/>
        </p:nvGraphicFramePr>
        <p:xfrm>
          <a:off x="2662238" y="904875"/>
          <a:ext cx="17573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" name="" r:id="rId5" imgW="977265" imgH="254000" progId="Equation.DSMT4">
                  <p:embed/>
                </p:oleObj>
              </mc:Choice>
              <mc:Fallback>
                <p:oleObj name="" r:id="rId5" imgW="977265" imgH="254000" progId="Equation.DSMT4">
                  <p:embed/>
                  <p:pic>
                    <p:nvPicPr>
                      <p:cNvPr id="0" name="图片 342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2238" y="904875"/>
                        <a:ext cx="1757362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3" name="Object 7"/>
          <p:cNvGraphicFramePr/>
          <p:nvPr/>
        </p:nvGraphicFramePr>
        <p:xfrm>
          <a:off x="776288" y="2978150"/>
          <a:ext cx="2336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" r:id="rId7" imgW="1016000" imgH="228600" progId="Equation.3">
                  <p:embed/>
                </p:oleObj>
              </mc:Choice>
              <mc:Fallback>
                <p:oleObj name="" r:id="rId7" imgW="1016000" imgH="228600" progId="Equation.3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6288" y="2978150"/>
                        <a:ext cx="233680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4" name="Object 8"/>
          <p:cNvGraphicFramePr/>
          <p:nvPr/>
        </p:nvGraphicFramePr>
        <p:xfrm>
          <a:off x="3200400" y="3025775"/>
          <a:ext cx="28194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" r:id="rId9" imgW="1219200" imgH="228600" progId="Equation.3">
                  <p:embed/>
                </p:oleObj>
              </mc:Choice>
              <mc:Fallback>
                <p:oleObj name="" r:id="rId9" imgW="1219200" imgH="228600" progId="Equation.3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3025775"/>
                        <a:ext cx="2819400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5" name="Object 9"/>
          <p:cNvGraphicFramePr/>
          <p:nvPr/>
        </p:nvGraphicFramePr>
        <p:xfrm>
          <a:off x="814388" y="1573213"/>
          <a:ext cx="34813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" r:id="rId11" imgW="3161030" imgH="431800" progId="Equation.DSMT4">
                  <p:embed/>
                </p:oleObj>
              </mc:Choice>
              <mc:Fallback>
                <p:oleObj name="" r:id="rId11" imgW="3161030" imgH="431800" progId="Equation.DSMT4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14388" y="1573213"/>
                        <a:ext cx="3481387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6" name="Object 10"/>
          <p:cNvGraphicFramePr/>
          <p:nvPr/>
        </p:nvGraphicFramePr>
        <p:xfrm>
          <a:off x="1524000" y="2230438"/>
          <a:ext cx="25622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" name="" r:id="rId13" imgW="2322830" imgH="444500" progId="Equation.DSMT4">
                  <p:embed/>
                </p:oleObj>
              </mc:Choice>
              <mc:Fallback>
                <p:oleObj name="" r:id="rId13" imgW="2322830" imgH="444500" progId="Equation.DSMT4">
                  <p:embed/>
                  <p:pic>
                    <p:nvPicPr>
                      <p:cNvPr id="0" name="图片 343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2230438"/>
                        <a:ext cx="2562225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87" name="Text Box 11"/>
          <p:cNvSpPr txBox="1"/>
          <p:nvPr/>
        </p:nvSpPr>
        <p:spPr>
          <a:xfrm>
            <a:off x="684213" y="21685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5388" name="Text Box 12"/>
          <p:cNvSpPr txBox="1"/>
          <p:nvPr/>
        </p:nvSpPr>
        <p:spPr>
          <a:xfrm>
            <a:off x="4021138" y="21828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，且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85389" name="Object 13"/>
          <p:cNvGraphicFramePr/>
          <p:nvPr/>
        </p:nvGraphicFramePr>
        <p:xfrm>
          <a:off x="4891088" y="2259013"/>
          <a:ext cx="21113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" r:id="rId15" imgW="1917065" imgH="431800" progId="Equation.DSMT4">
                  <p:embed/>
                </p:oleObj>
              </mc:Choice>
              <mc:Fallback>
                <p:oleObj name="" r:id="rId15" imgW="1917065" imgH="431800" progId="Equation.DSMT4">
                  <p:embed/>
                  <p:pic>
                    <p:nvPicPr>
                      <p:cNvPr id="0" name="图片 343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91088" y="2259013"/>
                        <a:ext cx="2111375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90" name="Text Box 14"/>
          <p:cNvSpPr txBox="1"/>
          <p:nvPr/>
        </p:nvSpPr>
        <p:spPr>
          <a:xfrm>
            <a:off x="6951663" y="218440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相互独立。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5391" name="Text Box 15"/>
          <p:cNvSpPr txBox="1"/>
          <p:nvPr/>
        </p:nvSpPr>
        <p:spPr>
          <a:xfrm>
            <a:off x="685800" y="3646488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则由方差的性质可得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85392" name="Object 16"/>
          <p:cNvGraphicFramePr/>
          <p:nvPr/>
        </p:nvGraphicFramePr>
        <p:xfrm>
          <a:off x="785813" y="4487863"/>
          <a:ext cx="58435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" r:id="rId17" imgW="5306060" imgH="431800" progId="Equation.DSMT4">
                  <p:embed/>
                </p:oleObj>
              </mc:Choice>
              <mc:Fallback>
                <p:oleObj name="" r:id="rId17" imgW="5306060" imgH="431800" progId="Equation.DSMT4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5813" y="4487863"/>
                        <a:ext cx="5843587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93" name="Object 17"/>
          <p:cNvGraphicFramePr/>
          <p:nvPr/>
        </p:nvGraphicFramePr>
        <p:xfrm>
          <a:off x="1795463" y="5202238"/>
          <a:ext cx="1524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" name="" r:id="rId19" imgW="1383665" imgH="431800" progId="Equation.DSMT4">
                  <p:embed/>
                </p:oleObj>
              </mc:Choice>
              <mc:Fallback>
                <p:oleObj name="" r:id="rId19" imgW="1383665" imgH="431800" progId="Equation.DSMT4">
                  <p:embed/>
                  <p:pic>
                    <p:nvPicPr>
                      <p:cNvPr id="0" name="图片 342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95463" y="5202238"/>
                        <a:ext cx="152400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94" name="Object 18"/>
          <p:cNvGraphicFramePr/>
          <p:nvPr/>
        </p:nvGraphicFramePr>
        <p:xfrm>
          <a:off x="1752600" y="5908675"/>
          <a:ext cx="17478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" r:id="rId21" imgW="1586865" imgH="393700" progId="Equation.DSMT4">
                  <p:embed/>
                </p:oleObj>
              </mc:Choice>
              <mc:Fallback>
                <p:oleObj name="" r:id="rId21" imgW="1586865" imgH="393700" progId="Equation.DSMT4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5908675"/>
                        <a:ext cx="1747838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538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538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539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539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7" grpId="0" build="p"/>
      <p:bldP spid="485388" grpId="0" build="p"/>
      <p:bldP spid="485390" grpId="0" build="p"/>
      <p:bldP spid="485391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8370" name="Object 2"/>
          <p:cNvGraphicFramePr/>
          <p:nvPr/>
        </p:nvGraphicFramePr>
        <p:xfrm>
          <a:off x="2613025" y="681038"/>
          <a:ext cx="17716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" r:id="rId1" imgW="635000" imgH="203200" progId="Equation.3">
                  <p:embed/>
                </p:oleObj>
              </mc:Choice>
              <mc:Fallback>
                <p:oleObj name="" r:id="rId1" imgW="635000" imgH="203200" progId="Equation.3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13025" y="681038"/>
                        <a:ext cx="1771650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3" name="Object 3"/>
          <p:cNvGraphicFramePr/>
          <p:nvPr/>
        </p:nvGraphicFramePr>
        <p:xfrm>
          <a:off x="2327275" y="1357313"/>
          <a:ext cx="288607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" name="" r:id="rId3" imgW="2616200" imgH="889000" progId="Equation.DSMT4">
                  <p:embed/>
                </p:oleObj>
              </mc:Choice>
              <mc:Fallback>
                <p:oleObj name="" r:id="rId3" imgW="2616200" imgH="889000" progId="Equation.DSMT4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27275" y="1357313"/>
                        <a:ext cx="2886075" cy="979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4" name="Object 4"/>
          <p:cNvGraphicFramePr/>
          <p:nvPr/>
        </p:nvGraphicFramePr>
        <p:xfrm>
          <a:off x="5441950" y="1627188"/>
          <a:ext cx="21304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" r:id="rId5" imgW="850265" imgH="203200" progId="Equation.3">
                  <p:embed/>
                </p:oleObj>
              </mc:Choice>
              <mc:Fallback>
                <p:oleObj name="" r:id="rId5" imgW="850265" imgH="203200" progId="Equation.3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41950" y="1627188"/>
                        <a:ext cx="2130425" cy="509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Rectangle 5"/>
          <p:cNvSpPr/>
          <p:nvPr/>
        </p:nvSpPr>
        <p:spPr>
          <a:xfrm>
            <a:off x="465138" y="663575"/>
            <a:ext cx="25146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．泊松分布</a:t>
            </a:r>
            <a:endParaRPr lang="zh-CN" altLang="en-US" sz="4400" b="1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6406" name="Text Box 6"/>
          <p:cNvSpPr txBox="1"/>
          <p:nvPr/>
        </p:nvSpPr>
        <p:spPr>
          <a:xfrm>
            <a:off x="608013" y="1557338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分布律为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8382" name="Group 7"/>
          <p:cNvGrpSpPr/>
          <p:nvPr/>
        </p:nvGrpSpPr>
        <p:grpSpPr>
          <a:xfrm>
            <a:off x="4384675" y="676275"/>
            <a:ext cx="1555750" cy="546100"/>
            <a:chOff x="2640" y="183"/>
            <a:chExt cx="980" cy="344"/>
          </a:xfrm>
        </p:grpSpPr>
        <p:sp>
          <p:nvSpPr>
            <p:cNvPr id="58383" name="Text Box 8"/>
            <p:cNvSpPr txBox="1"/>
            <p:nvPr/>
          </p:nvSpPr>
          <p:spPr>
            <a:xfrm>
              <a:off x="2640" y="183"/>
              <a:ext cx="8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参数为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8379" name="Object 9"/>
            <p:cNvGraphicFramePr/>
            <p:nvPr/>
          </p:nvGraphicFramePr>
          <p:xfrm>
            <a:off x="3394" y="239"/>
            <a:ext cx="22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2" name="" r:id="rId7" imgW="139700" imgH="177800" progId="Equation.3">
                    <p:embed/>
                  </p:oleObj>
                </mc:Choice>
                <mc:Fallback>
                  <p:oleObj name="" r:id="rId7" imgW="139700" imgH="177800" progId="Equation.3">
                    <p:embed/>
                    <p:pic>
                      <p:nvPicPr>
                        <p:cNvPr id="0" name="图片 344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94" y="239"/>
                          <a:ext cx="22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6410" name="Object 10"/>
          <p:cNvGraphicFramePr/>
          <p:nvPr/>
        </p:nvGraphicFramePr>
        <p:xfrm>
          <a:off x="788988" y="3176588"/>
          <a:ext cx="31527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" r:id="rId9" imgW="1383665" imgH="444500" progId="Equation.DSMT4">
                  <p:embed/>
                </p:oleObj>
              </mc:Choice>
              <mc:Fallback>
                <p:oleObj name="" r:id="rId9" imgW="1383665" imgH="444500" progId="Equation.DSMT4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788988" y="3176588"/>
                        <a:ext cx="3152775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1" name="Object 11"/>
          <p:cNvGraphicFramePr/>
          <p:nvPr/>
        </p:nvGraphicFramePr>
        <p:xfrm>
          <a:off x="1781175" y="4319588"/>
          <a:ext cx="391318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" name="" r:id="rId11" imgW="1840865" imgH="444500" progId="Equation.DSMT4">
                  <p:embed/>
                </p:oleObj>
              </mc:Choice>
              <mc:Fallback>
                <p:oleObj name="" r:id="rId11" imgW="1840865" imgH="444500" progId="Equation.DSMT4">
                  <p:embed/>
                  <p:pic>
                    <p:nvPicPr>
                      <p:cNvPr id="0" name="图片 343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781175" y="4319588"/>
                        <a:ext cx="3913188" cy="944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2" name="Object 12"/>
          <p:cNvGraphicFramePr/>
          <p:nvPr/>
        </p:nvGraphicFramePr>
        <p:xfrm>
          <a:off x="3927475" y="3176588"/>
          <a:ext cx="30480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" name="" r:id="rId13" imgW="1396365" imgH="444500" progId="Equation.3">
                  <p:embed/>
                </p:oleObj>
              </mc:Choice>
              <mc:Fallback>
                <p:oleObj name="" r:id="rId13" imgW="1396365" imgH="444500" progId="Equation.3">
                  <p:embed/>
                  <p:pic>
                    <p:nvPicPr>
                      <p:cNvPr id="0" name="图片 344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927475" y="3176588"/>
                        <a:ext cx="3048000" cy="969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3" name="Object 13"/>
          <p:cNvGraphicFramePr/>
          <p:nvPr/>
        </p:nvGraphicFramePr>
        <p:xfrm>
          <a:off x="5756275" y="5591175"/>
          <a:ext cx="1447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" name="" r:id="rId15" imgW="532765" imgH="203200" progId="Equation.3">
                  <p:embed/>
                </p:oleObj>
              </mc:Choice>
              <mc:Fallback>
                <p:oleObj name="" r:id="rId15" imgW="532765" imgH="203200" progId="Equation.3">
                  <p:embed/>
                  <p:pic>
                    <p:nvPicPr>
                      <p:cNvPr id="0" name="图片 344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756275" y="5591175"/>
                        <a:ext cx="144780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4" name="Object 14"/>
          <p:cNvGraphicFramePr/>
          <p:nvPr/>
        </p:nvGraphicFramePr>
        <p:xfrm>
          <a:off x="814388" y="2519363"/>
          <a:ext cx="148431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" name="" r:id="rId17" imgW="824865" imgH="254000" progId="Equation.DSMT4">
                  <p:embed/>
                </p:oleObj>
              </mc:Choice>
              <mc:Fallback>
                <p:oleObj name="" r:id="rId17" imgW="824865" imgH="254000" progId="Equation.DSMT4">
                  <p:embed/>
                  <p:pic>
                    <p:nvPicPr>
                      <p:cNvPr id="0" name="图片 344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14388" y="2519363"/>
                        <a:ext cx="1484312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5" name="Object 15"/>
          <p:cNvGraphicFramePr/>
          <p:nvPr/>
        </p:nvGraphicFramePr>
        <p:xfrm>
          <a:off x="1793875" y="5562600"/>
          <a:ext cx="39338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" name="" r:id="rId19" imgW="1802130" imgH="254000" progId="Equation.DSMT4">
                  <p:embed/>
                </p:oleObj>
              </mc:Choice>
              <mc:Fallback>
                <p:oleObj name="" r:id="rId19" imgW="1802130" imgH="254000" progId="Equation.DSMT4">
                  <p:embed/>
                  <p:pic>
                    <p:nvPicPr>
                      <p:cNvPr id="0" name="图片 344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793875" y="5562600"/>
                        <a:ext cx="3933825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640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6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9394" name="Object 2"/>
          <p:cNvGraphicFramePr/>
          <p:nvPr/>
        </p:nvGraphicFramePr>
        <p:xfrm>
          <a:off x="962025" y="968375"/>
          <a:ext cx="37861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" name="" r:id="rId1" imgW="2005965" imgH="292100" progId="Equation.DSMT4">
                  <p:embed/>
                </p:oleObj>
              </mc:Choice>
              <mc:Fallback>
                <p:oleObj name="" r:id="rId1" imgW="2005965" imgH="292100" progId="Equation.DSMT4">
                  <p:embed/>
                  <p:pic>
                    <p:nvPicPr>
                      <p:cNvPr id="0" name="图片 344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62025" y="968375"/>
                        <a:ext cx="3786188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27" name="Object 3"/>
          <p:cNvGraphicFramePr/>
          <p:nvPr/>
        </p:nvGraphicFramePr>
        <p:xfrm>
          <a:off x="1925638" y="1731963"/>
          <a:ext cx="27320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" r:id="rId3" imgW="1446530" imgH="254000" progId="Equation.DSMT4">
                  <p:embed/>
                </p:oleObj>
              </mc:Choice>
              <mc:Fallback>
                <p:oleObj name="" r:id="rId3" imgW="1446530" imgH="254000" progId="Equation.DSMT4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25638" y="1731963"/>
                        <a:ext cx="273208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6042025" y="1571625"/>
            <a:ext cx="1530350" cy="915988"/>
            <a:chOff x="476" y="1200"/>
            <a:chExt cx="964" cy="577"/>
          </a:xfrm>
        </p:grpSpPr>
        <p:graphicFrame>
          <p:nvGraphicFramePr>
            <p:cNvPr id="59400" name="Object 5"/>
            <p:cNvGraphicFramePr/>
            <p:nvPr/>
          </p:nvGraphicFramePr>
          <p:xfrm>
            <a:off x="485" y="1200"/>
            <a:ext cx="93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8" name="" r:id="rId5" imgW="824865" imgH="254000" progId="Equation.DSMT4">
                    <p:embed/>
                  </p:oleObj>
                </mc:Choice>
                <mc:Fallback>
                  <p:oleObj name="" r:id="rId5" imgW="824865" imgH="254000" progId="Equation.DSMT4">
                    <p:embed/>
                    <p:pic>
                      <p:nvPicPr>
                        <p:cNvPr id="0" name="图片 343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5" y="1200"/>
                          <a:ext cx="935" cy="289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1" name="Object 6"/>
            <p:cNvGraphicFramePr/>
            <p:nvPr/>
          </p:nvGraphicFramePr>
          <p:xfrm>
            <a:off x="476" y="1488"/>
            <a:ext cx="96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9" name="" r:id="rId7" imgW="850265" imgH="254000" progId="Equation.DSMT4">
                    <p:embed/>
                  </p:oleObj>
                </mc:Choice>
                <mc:Fallback>
                  <p:oleObj name="" r:id="rId7" imgW="850265" imgH="254000" progId="Equation.DSMT4">
                    <p:embed/>
                    <p:pic>
                      <p:nvPicPr>
                        <p:cNvPr id="0" name="图片 344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6" y="1488"/>
                          <a:ext cx="964" cy="289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7431" name="Object 7"/>
          <p:cNvGraphicFramePr/>
          <p:nvPr/>
        </p:nvGraphicFramePr>
        <p:xfrm>
          <a:off x="2757488" y="3048000"/>
          <a:ext cx="21431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" r:id="rId9" imgW="774065" imgH="203200" progId="Equation.DSMT4">
                  <p:embed/>
                </p:oleObj>
              </mc:Choice>
              <mc:Fallback>
                <p:oleObj name="" r:id="rId9" imgW="774065" imgH="203200" progId="Equation.DSMT4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57488" y="3048000"/>
                        <a:ext cx="2143125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2" name="Text Box 8"/>
          <p:cNvSpPr txBox="1"/>
          <p:nvPr/>
        </p:nvSpPr>
        <p:spPr>
          <a:xfrm>
            <a:off x="839788" y="4052888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密度函数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7433" name="Rectangle 9"/>
          <p:cNvSpPr/>
          <p:nvPr/>
        </p:nvSpPr>
        <p:spPr>
          <a:xfrm>
            <a:off x="623888" y="3000375"/>
            <a:ext cx="26670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．均匀分布</a:t>
            </a:r>
            <a:endParaRPr lang="zh-CN" altLang="en-US" sz="44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4783138" y="3006725"/>
            <a:ext cx="1784350" cy="519113"/>
            <a:chOff x="2812" y="1942"/>
            <a:chExt cx="1124" cy="327"/>
          </a:xfrm>
        </p:grpSpPr>
        <p:sp>
          <p:nvSpPr>
            <p:cNvPr id="59406" name="Text Box 11"/>
            <p:cNvSpPr txBox="1"/>
            <p:nvPr/>
          </p:nvSpPr>
          <p:spPr>
            <a:xfrm>
              <a:off x="2812" y="1942"/>
              <a:ext cx="8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参数为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9399" name="Object 12"/>
            <p:cNvGraphicFramePr/>
            <p:nvPr/>
          </p:nvGraphicFramePr>
          <p:xfrm>
            <a:off x="3573" y="1996"/>
            <a:ext cx="36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1" name="" r:id="rId11" imgW="520700" imgH="368300" progId="Equation.DSMT4">
                    <p:embed/>
                  </p:oleObj>
                </mc:Choice>
                <mc:Fallback>
                  <p:oleObj name="" r:id="rId11" imgW="520700" imgH="368300" progId="Equation.DSMT4">
                    <p:embed/>
                    <p:pic>
                      <p:nvPicPr>
                        <p:cNvPr id="0" name="图片 3450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73" y="1996"/>
                          <a:ext cx="363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7437" name="Object 13"/>
          <p:cNvGraphicFramePr/>
          <p:nvPr/>
        </p:nvGraphicFramePr>
        <p:xfrm>
          <a:off x="2643188" y="3606800"/>
          <a:ext cx="3929062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" name="" r:id="rId13" imgW="2184400" imgH="838200" progId="Equation.DSMT4">
                  <p:embed/>
                </p:oleObj>
              </mc:Choice>
              <mc:Fallback>
                <p:oleObj name="" r:id="rId13" imgW="2184400" imgH="838200" progId="Equation.DSMT4">
                  <p:embed/>
                  <p:pic>
                    <p:nvPicPr>
                      <p:cNvPr id="0" name="图片 345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43188" y="3606800"/>
                        <a:ext cx="3929062" cy="1512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8" name="Object 14"/>
          <p:cNvGraphicFramePr/>
          <p:nvPr/>
        </p:nvGraphicFramePr>
        <p:xfrm>
          <a:off x="920750" y="5192713"/>
          <a:ext cx="20320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" r:id="rId15" imgW="1129665" imgH="508000" progId="Equation.DSMT4">
                  <p:embed/>
                </p:oleObj>
              </mc:Choice>
              <mc:Fallback>
                <p:oleObj name="" r:id="rId15" imgW="1129665" imgH="508000" progId="Equation.DSMT4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20750" y="5192713"/>
                        <a:ext cx="2032000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743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743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2" grpId="0" build="p"/>
      <p:bldP spid="4874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7442" name="Object 2"/>
          <p:cNvGraphicFramePr/>
          <p:nvPr/>
        </p:nvGraphicFramePr>
        <p:xfrm>
          <a:off x="476250" y="4797425"/>
          <a:ext cx="64008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2424430" imgH="393700" progId="Equation.3">
                  <p:embed/>
                </p:oleObj>
              </mc:Choice>
              <mc:Fallback>
                <p:oleObj name="" r:id="rId1" imgW="2424430" imgH="3937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6250" y="4797425"/>
                        <a:ext cx="6400800" cy="1033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3" name="Rectangle 3"/>
          <p:cNvSpPr/>
          <p:nvPr/>
        </p:nvSpPr>
        <p:spPr>
          <a:xfrm>
            <a:off x="755650" y="3573463"/>
            <a:ext cx="3576638" cy="1031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可以得到这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天中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每天的平均废品数为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44" name="AutoShape 4"/>
          <p:cNvSpPr/>
          <p:nvPr/>
        </p:nvSpPr>
        <p:spPr>
          <a:xfrm>
            <a:off x="6443663" y="3068638"/>
            <a:ext cx="2351087" cy="1081087"/>
          </a:xfrm>
          <a:prstGeom prst="wedgeRectCallout">
            <a:avLst>
              <a:gd name="adj1" fmla="val -50810"/>
              <a:gd name="adj2" fmla="val 12313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这个数能否作为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的平均值呢？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445" name="Text Box 5"/>
          <p:cNvSpPr txBox="1"/>
          <p:nvPr/>
        </p:nvSpPr>
        <p:spPr>
          <a:xfrm>
            <a:off x="914400" y="847725"/>
            <a:ext cx="533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若统计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天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                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17446" name="AutoShape 6"/>
          <p:cNvSpPr/>
          <p:nvPr/>
        </p:nvSpPr>
        <p:spPr>
          <a:xfrm>
            <a:off x="5292725" y="574675"/>
            <a:ext cx="3600450" cy="2133600"/>
          </a:xfrm>
          <a:prstGeom prst="wedgeRectCallout">
            <a:avLst>
              <a:gd name="adj1" fmla="val -100264"/>
              <a:gd name="adj2" fmla="val -1994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spcBef>
                <a:spcPct val="50000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天没有出废品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天每天出一件废品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天每天出两件废品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天每天出三件废品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/>
      <p:bldP spid="317444" grpId="0" animBg="1"/>
      <p:bldP spid="317445" grpId="0"/>
      <p:bldP spid="31744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8450" name="Object 2"/>
          <p:cNvGraphicFramePr/>
          <p:nvPr/>
        </p:nvGraphicFramePr>
        <p:xfrm>
          <a:off x="833438" y="2998788"/>
          <a:ext cx="37861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" name="" r:id="rId1" imgW="2005965" imgH="292100" progId="Equation.DSMT4">
                  <p:embed/>
                </p:oleObj>
              </mc:Choice>
              <mc:Fallback>
                <p:oleObj name="" r:id="rId1" imgW="2005965" imgH="292100" progId="Equation.DSMT4">
                  <p:embed/>
                  <p:pic>
                    <p:nvPicPr>
                      <p:cNvPr id="0" name="图片 344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3438" y="2998788"/>
                        <a:ext cx="3786187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/>
          <p:nvPr/>
        </p:nvGraphicFramePr>
        <p:xfrm>
          <a:off x="762000" y="781050"/>
          <a:ext cx="146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" name="" r:id="rId3" imgW="584200" imgH="228600" progId="Equation.3">
                  <p:embed/>
                </p:oleObj>
              </mc:Choice>
              <mc:Fallback>
                <p:oleObj name="" r:id="rId3" imgW="584200" imgH="228600" progId="Equation.3">
                  <p:embed/>
                  <p:pic>
                    <p:nvPicPr>
                      <p:cNvPr id="0" name="图片 345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781050"/>
                        <a:ext cx="14605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2" name="Object 4"/>
          <p:cNvGraphicFramePr/>
          <p:nvPr/>
        </p:nvGraphicFramePr>
        <p:xfrm>
          <a:off x="3995738" y="1647825"/>
          <a:ext cx="22526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" name="" r:id="rId5" imgW="901065" imgH="419100" progId="Equation.3">
                  <p:embed/>
                </p:oleObj>
              </mc:Choice>
              <mc:Fallback>
                <p:oleObj name="" r:id="rId5" imgW="901065" imgH="419100" progId="Equation.3">
                  <p:embed/>
                  <p:pic>
                    <p:nvPicPr>
                      <p:cNvPr id="0" name="图片 345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95738" y="1647825"/>
                        <a:ext cx="2252662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3" name="Object 5"/>
          <p:cNvGraphicFramePr/>
          <p:nvPr/>
        </p:nvGraphicFramePr>
        <p:xfrm>
          <a:off x="2286000" y="628650"/>
          <a:ext cx="2032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" name="" r:id="rId7" imgW="812165" imgH="330200" progId="Equation.3">
                  <p:embed/>
                </p:oleObj>
              </mc:Choice>
              <mc:Fallback>
                <p:oleObj name="" r:id="rId7" imgW="812165" imgH="330200" progId="Equation.3">
                  <p:embed/>
                  <p:pic>
                    <p:nvPicPr>
                      <p:cNvPr id="0" name="图片 345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0" y="628650"/>
                        <a:ext cx="20320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4" name="Object 6"/>
          <p:cNvGraphicFramePr/>
          <p:nvPr/>
        </p:nvGraphicFramePr>
        <p:xfrm>
          <a:off x="1790700" y="3965575"/>
          <a:ext cx="38338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" name="" r:id="rId9" imgW="2031365" imgH="533400" progId="Equation.DSMT4">
                  <p:embed/>
                </p:oleObj>
              </mc:Choice>
              <mc:Fallback>
                <p:oleObj name="" r:id="rId9" imgW="2031365" imgH="533400" progId="Equation.DSMT4">
                  <p:embed/>
                  <p:pic>
                    <p:nvPicPr>
                      <p:cNvPr id="0" name="图片 345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90700" y="3965575"/>
                        <a:ext cx="3833813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5" name="Object 7"/>
          <p:cNvGraphicFramePr/>
          <p:nvPr/>
        </p:nvGraphicFramePr>
        <p:xfrm>
          <a:off x="5791200" y="3987800"/>
          <a:ext cx="16065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" name="" r:id="rId11" imgW="850265" imgH="533400" progId="Equation.DSMT4">
                  <p:embed/>
                </p:oleObj>
              </mc:Choice>
              <mc:Fallback>
                <p:oleObj name="" r:id="rId11" imgW="850265" imgH="533400" progId="Equation.DSMT4">
                  <p:embed/>
                  <p:pic>
                    <p:nvPicPr>
                      <p:cNvPr id="0" name="图片 345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1200" y="3987800"/>
                        <a:ext cx="1606550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900113" y="5373688"/>
            <a:ext cx="4529137" cy="963612"/>
            <a:chOff x="549" y="3377"/>
            <a:chExt cx="2853" cy="607"/>
          </a:xfrm>
        </p:grpSpPr>
        <p:graphicFrame>
          <p:nvGraphicFramePr>
            <p:cNvPr id="60425" name="Object 9"/>
            <p:cNvGraphicFramePr/>
            <p:nvPr/>
          </p:nvGraphicFramePr>
          <p:xfrm>
            <a:off x="549" y="3395"/>
            <a:ext cx="1280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0" name="" r:id="rId13" imgW="1129665" imgH="508000" progId="Equation.DSMT4">
                    <p:embed/>
                  </p:oleObj>
                </mc:Choice>
                <mc:Fallback>
                  <p:oleObj name="" r:id="rId13" imgW="1129665" imgH="508000" progId="Equation.DSMT4">
                    <p:embed/>
                    <p:pic>
                      <p:nvPicPr>
                        <p:cNvPr id="0" name="图片 3459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9" y="3395"/>
                          <a:ext cx="1280" cy="578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6" name="Object 10"/>
            <p:cNvGraphicFramePr/>
            <p:nvPr/>
          </p:nvGraphicFramePr>
          <p:xfrm>
            <a:off x="1777" y="3377"/>
            <a:ext cx="1625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1" name="" r:id="rId15" imgW="1434465" imgH="533400" progId="Equation.DSMT4">
                    <p:embed/>
                  </p:oleObj>
                </mc:Choice>
                <mc:Fallback>
                  <p:oleObj name="" r:id="rId15" imgW="1434465" imgH="533400" progId="Equation.DSMT4">
                    <p:embed/>
                    <p:pic>
                      <p:nvPicPr>
                        <p:cNvPr id="0" name="图片 3460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77" y="3377"/>
                          <a:ext cx="1625" cy="607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8459" name="Object 11"/>
          <p:cNvGraphicFramePr/>
          <p:nvPr/>
        </p:nvGraphicFramePr>
        <p:xfrm>
          <a:off x="1905000" y="1647825"/>
          <a:ext cx="189388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" name="" r:id="rId17" imgW="1002665" imgH="533400" progId="Equation.DSMT4">
                  <p:embed/>
                </p:oleObj>
              </mc:Choice>
              <mc:Fallback>
                <p:oleObj name="" r:id="rId17" imgW="1002665" imgH="533400" progId="Equation.DSMT4">
                  <p:embed/>
                  <p:pic>
                    <p:nvPicPr>
                      <p:cNvPr id="0" name="图片 346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1647825"/>
                        <a:ext cx="1893888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1" name="Rectangle 2"/>
          <p:cNvSpPr/>
          <p:nvPr/>
        </p:nvSpPr>
        <p:spPr>
          <a:xfrm>
            <a:off x="563563" y="573088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endParaRPr lang="zh-CN" altLang="zh-CN" sz="28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9475" name="Text Box 3"/>
          <p:cNvSpPr txBox="1"/>
          <p:nvPr/>
        </p:nvSpPr>
        <p:spPr>
          <a:xfrm>
            <a:off x="627063" y="16256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密度函数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453" name="Rectangle 4"/>
          <p:cNvSpPr/>
          <p:nvPr/>
        </p:nvSpPr>
        <p:spPr>
          <a:xfrm>
            <a:off x="411163" y="573088"/>
            <a:ext cx="26670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⒌ </a:t>
            </a:r>
            <a:r>
              <a:rPr lang="zh-CN" altLang="en-US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指数分布</a:t>
            </a:r>
            <a:endParaRPr lang="zh-CN" altLang="en-US" sz="44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1454" name="Group 5"/>
          <p:cNvGrpSpPr/>
          <p:nvPr/>
        </p:nvGrpSpPr>
        <p:grpSpPr>
          <a:xfrm>
            <a:off x="2697163" y="587375"/>
            <a:ext cx="1506537" cy="519113"/>
            <a:chOff x="1632" y="201"/>
            <a:chExt cx="949" cy="327"/>
          </a:xfrm>
        </p:grpSpPr>
        <p:sp>
          <p:nvSpPr>
            <p:cNvPr id="61456" name="Text Box 6"/>
            <p:cNvSpPr txBox="1"/>
            <p:nvPr/>
          </p:nvSpPr>
          <p:spPr>
            <a:xfrm>
              <a:off x="1632" y="201"/>
              <a:ext cx="8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参数为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1450" name="Object 7"/>
            <p:cNvGraphicFramePr/>
            <p:nvPr/>
          </p:nvGraphicFramePr>
          <p:xfrm>
            <a:off x="2395" y="273"/>
            <a:ext cx="18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3" name="" r:id="rId1" imgW="266065" imgH="316865" progId="Equation.DSMT4">
                    <p:embed/>
                  </p:oleObj>
                </mc:Choice>
                <mc:Fallback>
                  <p:oleObj name="" r:id="rId1" imgW="266065" imgH="316865" progId="Equation.DSMT4">
                    <p:embed/>
                    <p:pic>
                      <p:nvPicPr>
                        <p:cNvPr id="0" name="图片 3462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95" y="273"/>
                          <a:ext cx="186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9480" name="Object 8"/>
          <p:cNvGraphicFramePr/>
          <p:nvPr/>
        </p:nvGraphicFramePr>
        <p:xfrm>
          <a:off x="2317750" y="1363663"/>
          <a:ext cx="33782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4" name="" r:id="rId3" imgW="1878965" imgH="635000" progId="Equation.DSMT4">
                  <p:embed/>
                </p:oleObj>
              </mc:Choice>
              <mc:Fallback>
                <p:oleObj name="" r:id="rId3" imgW="1878965" imgH="635000" progId="Equation.DSMT4">
                  <p:embed/>
                  <p:pic>
                    <p:nvPicPr>
                      <p:cNvPr id="0" name="图片 345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17750" y="1363663"/>
                        <a:ext cx="3378200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1" name="Object 9"/>
          <p:cNvGraphicFramePr/>
          <p:nvPr/>
        </p:nvGraphicFramePr>
        <p:xfrm>
          <a:off x="792163" y="2428875"/>
          <a:ext cx="15525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" name="" r:id="rId5" imgW="862965" imgH="508000" progId="Equation.DSMT4">
                  <p:embed/>
                </p:oleObj>
              </mc:Choice>
              <mc:Fallback>
                <p:oleObj name="" r:id="rId5" imgW="862965" imgH="508000" progId="Equation.DSMT4">
                  <p:embed/>
                  <p:pic>
                    <p:nvPicPr>
                      <p:cNvPr id="0" name="图片 345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2163" y="2428875"/>
                        <a:ext cx="1552575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2" name="Object 10"/>
          <p:cNvGraphicFramePr/>
          <p:nvPr/>
        </p:nvGraphicFramePr>
        <p:xfrm>
          <a:off x="757238" y="3252788"/>
          <a:ext cx="65293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6" name="" r:id="rId7" imgW="3632200" imgH="508000" progId="Equation.DSMT4">
                  <p:embed/>
                </p:oleObj>
              </mc:Choice>
              <mc:Fallback>
                <p:oleObj name="" r:id="rId7" imgW="3632200" imgH="508000" progId="Equation.DSMT4">
                  <p:embed/>
                  <p:pic>
                    <p:nvPicPr>
                      <p:cNvPr id="0" name="图片 346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7238" y="3252788"/>
                        <a:ext cx="6529387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3" name="Object 11"/>
          <p:cNvGraphicFramePr/>
          <p:nvPr/>
        </p:nvGraphicFramePr>
        <p:xfrm>
          <a:off x="1762125" y="4275138"/>
          <a:ext cx="31956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" name="" r:id="rId9" imgW="1778000" imgH="508000" progId="Equation.DSMT4">
                  <p:embed/>
                </p:oleObj>
              </mc:Choice>
              <mc:Fallback>
                <p:oleObj name="" r:id="rId9" imgW="1778000" imgH="508000" progId="Equation.DSMT4">
                  <p:embed/>
                  <p:pic>
                    <p:nvPicPr>
                      <p:cNvPr id="0" name="图片 346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2125" y="4275138"/>
                        <a:ext cx="3195638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4" name="Object 12"/>
          <p:cNvGraphicFramePr/>
          <p:nvPr/>
        </p:nvGraphicFramePr>
        <p:xfrm>
          <a:off x="5945188" y="4276725"/>
          <a:ext cx="7985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" name="" r:id="rId11" imgW="444500" imgH="508000" progId="Equation.DSMT4">
                  <p:embed/>
                </p:oleObj>
              </mc:Choice>
              <mc:Fallback>
                <p:oleObj name="" r:id="rId11" imgW="444500" imgH="508000" progId="Equation.DSMT4">
                  <p:embed/>
                  <p:pic>
                    <p:nvPicPr>
                      <p:cNvPr id="0" name="图片 346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5188" y="4276725"/>
                        <a:ext cx="798512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5" name="Object 13"/>
          <p:cNvGraphicFramePr/>
          <p:nvPr/>
        </p:nvGraphicFramePr>
        <p:xfrm>
          <a:off x="5183188" y="4660900"/>
          <a:ext cx="661987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" name="" r:id="rId13" imgW="367665" imgH="127000" progId="Equation.DSMT4">
                  <p:embed/>
                </p:oleObj>
              </mc:Choice>
              <mc:Fallback>
                <p:oleObj name="" r:id="rId13" imgW="367665" imgH="127000" progId="Equation.DSMT4">
                  <p:embed/>
                  <p:pic>
                    <p:nvPicPr>
                      <p:cNvPr id="0" name="图片 346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3188" y="4660900"/>
                        <a:ext cx="661987" cy="230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/>
          <p:nvPr/>
        </p:nvGrpSpPr>
        <p:grpSpPr>
          <a:xfrm>
            <a:off x="692150" y="5276850"/>
            <a:ext cx="4922838" cy="930275"/>
            <a:chOff x="237" y="3385"/>
            <a:chExt cx="3101" cy="586"/>
          </a:xfrm>
        </p:grpSpPr>
        <p:graphicFrame>
          <p:nvGraphicFramePr>
            <p:cNvPr id="61448" name="Object 15"/>
            <p:cNvGraphicFramePr/>
            <p:nvPr/>
          </p:nvGraphicFramePr>
          <p:xfrm>
            <a:off x="237" y="3393"/>
            <a:ext cx="1424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0" name="" r:id="rId15" imgW="1257300" imgH="508000" progId="Equation.DSMT4">
                    <p:embed/>
                  </p:oleObj>
                </mc:Choice>
                <mc:Fallback>
                  <p:oleObj name="" r:id="rId15" imgW="1257300" imgH="508000" progId="Equation.DSMT4">
                    <p:embed/>
                    <p:pic>
                      <p:nvPicPr>
                        <p:cNvPr id="0" name="图片 3469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7" y="3393"/>
                          <a:ext cx="1424" cy="578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9" name="Object 16"/>
            <p:cNvGraphicFramePr/>
            <p:nvPr/>
          </p:nvGraphicFramePr>
          <p:xfrm>
            <a:off x="1655" y="3385"/>
            <a:ext cx="1683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1" name="" r:id="rId17" imgW="1485900" imgH="508000" progId="Equation.DSMT4">
                    <p:embed/>
                  </p:oleObj>
                </mc:Choice>
                <mc:Fallback>
                  <p:oleObj name="" r:id="rId17" imgW="1485900" imgH="508000" progId="Equation.DSMT4">
                    <p:embed/>
                    <p:pic>
                      <p:nvPicPr>
                        <p:cNvPr id="0" name="图片 3470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55" y="3385"/>
                          <a:ext cx="1683" cy="578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2466" name="Object 2"/>
          <p:cNvGraphicFramePr/>
          <p:nvPr/>
        </p:nvGraphicFramePr>
        <p:xfrm>
          <a:off x="2511425" y="600075"/>
          <a:ext cx="227488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" name="" r:id="rId1" imgW="1027430" imgH="266065" progId="Equation.DSMT4">
                  <p:embed/>
                </p:oleObj>
              </mc:Choice>
              <mc:Fallback>
                <p:oleObj name="" r:id="rId1" imgW="1027430" imgH="266065" progId="Equation.DSMT4">
                  <p:embed/>
                  <p:pic>
                    <p:nvPicPr>
                      <p:cNvPr id="0" name="图片 346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1425" y="600075"/>
                        <a:ext cx="2274888" cy="588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Rectangle 3"/>
          <p:cNvSpPr/>
          <p:nvPr/>
        </p:nvSpPr>
        <p:spPr>
          <a:xfrm>
            <a:off x="519113" y="579438"/>
            <a:ext cx="26670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⒍</a:t>
            </a:r>
            <a:r>
              <a:rPr lang="zh-CN" altLang="en-US" sz="28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正态分布</a:t>
            </a:r>
            <a:endParaRPr lang="zh-CN" altLang="en-US" sz="4400" dirty="0">
              <a:solidFill>
                <a:srgbClr val="FF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2474" name="Group 4"/>
          <p:cNvGrpSpPr/>
          <p:nvPr/>
        </p:nvGrpSpPr>
        <p:grpSpPr>
          <a:xfrm>
            <a:off x="4678363" y="622300"/>
            <a:ext cx="2070100" cy="520700"/>
            <a:chOff x="2812" y="267"/>
            <a:chExt cx="1304" cy="328"/>
          </a:xfrm>
        </p:grpSpPr>
        <p:sp>
          <p:nvSpPr>
            <p:cNvPr id="62476" name="Text Box 5"/>
            <p:cNvSpPr txBox="1"/>
            <p:nvPr/>
          </p:nvSpPr>
          <p:spPr>
            <a:xfrm>
              <a:off x="2812" y="268"/>
              <a:ext cx="8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参数为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2472" name="Object 6"/>
            <p:cNvGraphicFramePr/>
            <p:nvPr/>
          </p:nvGraphicFramePr>
          <p:xfrm>
            <a:off x="3576" y="267"/>
            <a:ext cx="54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4" name="" r:id="rId3" imgW="774065" imgH="457200" progId="Equation.DSMT4">
                    <p:embed/>
                  </p:oleObj>
                </mc:Choice>
                <mc:Fallback>
                  <p:oleObj name="" r:id="rId3" imgW="774065" imgH="457200" progId="Equation.DSMT4">
                    <p:embed/>
                    <p:pic>
                      <p:nvPicPr>
                        <p:cNvPr id="0" name="图片 346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76" y="267"/>
                          <a:ext cx="540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0503" name="Text Box 7"/>
          <p:cNvSpPr txBox="1"/>
          <p:nvPr/>
        </p:nvSpPr>
        <p:spPr>
          <a:xfrm>
            <a:off x="735013" y="1584325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密度函数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90504" name="Object 8"/>
          <p:cNvGraphicFramePr/>
          <p:nvPr/>
        </p:nvGraphicFramePr>
        <p:xfrm>
          <a:off x="2474913" y="1265238"/>
          <a:ext cx="5740400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" name="" r:id="rId5" imgW="3022600" imgH="609600" progId="Equation.DSMT4">
                  <p:embed/>
                </p:oleObj>
              </mc:Choice>
              <mc:Fallback>
                <p:oleObj name="" r:id="rId5" imgW="3022600" imgH="609600" progId="Equation.DSMT4">
                  <p:embed/>
                  <p:pic>
                    <p:nvPicPr>
                      <p:cNvPr id="0" name="图片 347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74913" y="1265238"/>
                        <a:ext cx="5740400" cy="1163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5" name="Object 9"/>
          <p:cNvGraphicFramePr/>
          <p:nvPr/>
        </p:nvGraphicFramePr>
        <p:xfrm>
          <a:off x="873125" y="2789238"/>
          <a:ext cx="1774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" name="" r:id="rId7" imgW="850265" imgH="254000" progId="Equation.DSMT4">
                  <p:embed/>
                </p:oleObj>
              </mc:Choice>
              <mc:Fallback>
                <p:oleObj name="" r:id="rId7" imgW="850265" imgH="254000" progId="Equation.DSMT4">
                  <p:embed/>
                  <p:pic>
                    <p:nvPicPr>
                      <p:cNvPr id="0" name="图片 347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73125" y="2789238"/>
                        <a:ext cx="17748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6" name="Object 10"/>
          <p:cNvGraphicFramePr/>
          <p:nvPr/>
        </p:nvGraphicFramePr>
        <p:xfrm>
          <a:off x="806450" y="3376613"/>
          <a:ext cx="69564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" name="" r:id="rId9" imgW="3175000" imgH="368300" progId="Equation.DSMT4">
                  <p:embed/>
                </p:oleObj>
              </mc:Choice>
              <mc:Fallback>
                <p:oleObj name="" r:id="rId9" imgW="3175000" imgH="368300" progId="Equation.DSMT4">
                  <p:embed/>
                  <p:pic>
                    <p:nvPicPr>
                      <p:cNvPr id="0" name="图片 347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6450" y="3376613"/>
                        <a:ext cx="6956425" cy="808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7" name="Object 11"/>
          <p:cNvGraphicFramePr/>
          <p:nvPr/>
        </p:nvGraphicFramePr>
        <p:xfrm>
          <a:off x="1357313" y="5486400"/>
          <a:ext cx="6484937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" name="" r:id="rId11" imgW="3415030" imgH="533400" progId="Equation.DSMT4">
                  <p:embed/>
                </p:oleObj>
              </mc:Choice>
              <mc:Fallback>
                <p:oleObj name="" r:id="rId11" imgW="3415030" imgH="533400" progId="Equation.DSMT4">
                  <p:embed/>
                  <p:pic>
                    <p:nvPicPr>
                      <p:cNvPr id="0" name="图片 347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57313" y="5486400"/>
                        <a:ext cx="6484937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8" name="Object 12"/>
          <p:cNvGraphicFramePr/>
          <p:nvPr/>
        </p:nvGraphicFramePr>
        <p:xfrm>
          <a:off x="1787525" y="4195763"/>
          <a:ext cx="4675188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" name="" r:id="rId13" imgW="2158365" imgH="546100" progId="Equation.DSMT4">
                  <p:embed/>
                </p:oleObj>
              </mc:Choice>
              <mc:Fallback>
                <p:oleObj name="" r:id="rId13" imgW="2158365" imgH="546100" progId="Equation.DSMT4">
                  <p:embed/>
                  <p:pic>
                    <p:nvPicPr>
                      <p:cNvPr id="0" name="图片 347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87525" y="4195763"/>
                        <a:ext cx="4675188" cy="118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50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3490" name="Object 2"/>
          <p:cNvGraphicFramePr/>
          <p:nvPr/>
        </p:nvGraphicFramePr>
        <p:xfrm>
          <a:off x="1165225" y="736600"/>
          <a:ext cx="54070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5" name="" r:id="rId1" imgW="2614930" imgH="622300" progId="Equation.DSMT4">
                  <p:embed/>
                </p:oleObj>
              </mc:Choice>
              <mc:Fallback>
                <p:oleObj name="" r:id="rId1" imgW="2614930" imgH="622300" progId="Equation.DSMT4">
                  <p:embed/>
                  <p:pic>
                    <p:nvPicPr>
                      <p:cNvPr id="0" name="图片 347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65225" y="736600"/>
                        <a:ext cx="5407025" cy="1285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3" name="Object 3"/>
          <p:cNvGraphicFramePr/>
          <p:nvPr/>
        </p:nvGraphicFramePr>
        <p:xfrm>
          <a:off x="1162050" y="2095500"/>
          <a:ext cx="33909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" name="" r:id="rId3" imgW="1612900" imgH="508000" progId="Equation.DSMT4">
                  <p:embed/>
                </p:oleObj>
              </mc:Choice>
              <mc:Fallback>
                <p:oleObj name="" r:id="rId3" imgW="1612900" imgH="508000" progId="Equation.DSMT4">
                  <p:embed/>
                  <p:pic>
                    <p:nvPicPr>
                      <p:cNvPr id="0" name="图片 347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62050" y="2095500"/>
                        <a:ext cx="3390900" cy="1068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1044575" y="3413125"/>
            <a:ext cx="4313238" cy="650875"/>
            <a:chOff x="459" y="2578"/>
            <a:chExt cx="2717" cy="410"/>
          </a:xfrm>
        </p:grpSpPr>
        <p:graphicFrame>
          <p:nvGraphicFramePr>
            <p:cNvPr id="63495" name="Object 5"/>
            <p:cNvGraphicFramePr/>
            <p:nvPr/>
          </p:nvGraphicFramePr>
          <p:xfrm>
            <a:off x="459" y="2578"/>
            <a:ext cx="1421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4" name="" r:id="rId5" imgW="901065" imgH="254000" progId="Equation.DSMT4">
                    <p:embed/>
                  </p:oleObj>
                </mc:Choice>
                <mc:Fallback>
                  <p:oleObj name="" r:id="rId5" imgW="901065" imgH="254000" progId="Equation.DSMT4">
                    <p:embed/>
                    <p:pic>
                      <p:nvPicPr>
                        <p:cNvPr id="0" name="图片 347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9" y="2578"/>
                          <a:ext cx="1421" cy="40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6" name="Object 6"/>
            <p:cNvGraphicFramePr/>
            <p:nvPr/>
          </p:nvGraphicFramePr>
          <p:xfrm>
            <a:off x="1764" y="2586"/>
            <a:ext cx="1412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1" name="" r:id="rId7" imgW="1028065" imgH="292100" progId="Equation.DSMT4">
                    <p:embed/>
                  </p:oleObj>
                </mc:Choice>
                <mc:Fallback>
                  <p:oleObj name="" r:id="rId7" imgW="1028065" imgH="292100" progId="Equation.DSMT4">
                    <p:embed/>
                    <p:pic>
                      <p:nvPicPr>
                        <p:cNvPr id="0" name="图片 3480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64" y="2586"/>
                          <a:ext cx="1412" cy="40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529" name="Text Box 9"/>
          <p:cNvSpPr txBox="1"/>
          <p:nvPr/>
        </p:nvSpPr>
        <p:spPr>
          <a:xfrm>
            <a:off x="693738" y="4303713"/>
            <a:ext cx="181610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32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特别，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91530" name="Object 10"/>
          <p:cNvGraphicFramePr/>
          <p:nvPr/>
        </p:nvGraphicFramePr>
        <p:xfrm>
          <a:off x="2479675" y="4424363"/>
          <a:ext cx="18827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0" name="" r:id="rId9" imgW="850265" imgH="228600" progId="Equation.DSMT4">
                  <p:embed/>
                </p:oleObj>
              </mc:Choice>
              <mc:Fallback>
                <p:oleObj name="" r:id="rId9" imgW="850265" imgH="228600" progId="Equation.DSMT4">
                  <p:embed/>
                  <p:pic>
                    <p:nvPicPr>
                      <p:cNvPr id="0" name="图片 347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79675" y="4424363"/>
                        <a:ext cx="18827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1" name="Object 11"/>
          <p:cNvGraphicFramePr/>
          <p:nvPr/>
        </p:nvGraphicFramePr>
        <p:xfrm>
          <a:off x="2357438" y="5227638"/>
          <a:ext cx="18891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" name="" r:id="rId11" imgW="862965" imgH="254000" progId="Equation.DSMT4">
                  <p:embed/>
                </p:oleObj>
              </mc:Choice>
              <mc:Fallback>
                <p:oleObj name="" r:id="rId11" imgW="862965" imgH="254000" progId="Equation.DSMT4">
                  <p:embed/>
                  <p:pic>
                    <p:nvPicPr>
                      <p:cNvPr id="0" name="图片 348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57438" y="5227638"/>
                        <a:ext cx="188912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2" name="Object 12"/>
          <p:cNvGraphicFramePr/>
          <p:nvPr/>
        </p:nvGraphicFramePr>
        <p:xfrm>
          <a:off x="4572000" y="5230813"/>
          <a:ext cx="17145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" name="" r:id="rId13" imgW="786765" imgH="254000" progId="Equation.DSMT4">
                  <p:embed/>
                </p:oleObj>
              </mc:Choice>
              <mc:Fallback>
                <p:oleObj name="" r:id="rId13" imgW="786765" imgH="254000" progId="Equation.DSMT4">
                  <p:embed/>
                  <p:pic>
                    <p:nvPicPr>
                      <p:cNvPr id="0" name="图片 348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5230813"/>
                        <a:ext cx="171450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33" name="Text Box 13"/>
          <p:cNvSpPr txBox="1"/>
          <p:nvPr/>
        </p:nvSpPr>
        <p:spPr>
          <a:xfrm>
            <a:off x="4265613" y="4318000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2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3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9" grpId="0" build="p"/>
      <p:bldP spid="49153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0914" name="Text Box 2"/>
          <p:cNvSpPr txBox="1"/>
          <p:nvPr/>
        </p:nvSpPr>
        <p:spPr>
          <a:xfrm>
            <a:off x="627063" y="819150"/>
            <a:ext cx="3068637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标准化随机变量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0915" name="Text Box 3"/>
          <p:cNvSpPr txBox="1"/>
          <p:nvPr/>
        </p:nvSpPr>
        <p:spPr>
          <a:xfrm>
            <a:off x="566738" y="1611313"/>
            <a:ext cx="836295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设随机变量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的期望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、方差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都存在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 0,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则称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50916" name="Object 4"/>
          <p:cNvGraphicFramePr/>
          <p:nvPr/>
        </p:nvGraphicFramePr>
        <p:xfrm>
          <a:off x="2489200" y="2911475"/>
          <a:ext cx="269716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" name="" r:id="rId1" imgW="2614930" imgH="1040765" progId="Equation.3">
                  <p:embed/>
                </p:oleObj>
              </mc:Choice>
              <mc:Fallback>
                <p:oleObj name="" r:id="rId1" imgW="2614930" imgH="1040765" progId="Equation.3">
                  <p:embed/>
                  <p:pic>
                    <p:nvPicPr>
                      <p:cNvPr id="0" name="图片 348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89200" y="2911475"/>
                        <a:ext cx="2697163" cy="1074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0917" name="Text Box 5"/>
          <p:cNvSpPr txBox="1"/>
          <p:nvPr/>
        </p:nvSpPr>
        <p:spPr>
          <a:xfrm>
            <a:off x="635000" y="4203700"/>
            <a:ext cx="59610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的标准化随机变量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.  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显然，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50918" name="Object 6"/>
          <p:cNvGraphicFramePr/>
          <p:nvPr/>
        </p:nvGraphicFramePr>
        <p:xfrm>
          <a:off x="2449513" y="5067300"/>
          <a:ext cx="40338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" name="" r:id="rId3" imgW="3769995" imgH="520700" progId="Equation.3">
                  <p:embed/>
                </p:oleObj>
              </mc:Choice>
              <mc:Fallback>
                <p:oleObj name="" r:id="rId3" imgW="3769995" imgH="520700" progId="Equation.3">
                  <p:embed/>
                  <p:pic>
                    <p:nvPicPr>
                      <p:cNvPr id="0" name="图片 348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49513" y="5067300"/>
                        <a:ext cx="4033837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4" grpId="0"/>
      <p:bldP spid="550915" grpId="0"/>
      <p:bldP spid="55091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1938" name="Text Box 2"/>
          <p:cNvSpPr txBox="1"/>
          <p:nvPr/>
        </p:nvSpPr>
        <p:spPr>
          <a:xfrm>
            <a:off x="142875" y="619125"/>
            <a:ext cx="86042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仅知随机变量的期望与方差并不能确定其分布</a:t>
            </a:r>
            <a:endParaRPr lang="zh-CN" altLang="en-US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676400" y="1344613"/>
            <a:ext cx="4648200" cy="1752600"/>
            <a:chOff x="744" y="936"/>
            <a:chExt cx="2928" cy="1104"/>
          </a:xfrm>
        </p:grpSpPr>
        <p:sp>
          <p:nvSpPr>
            <p:cNvPr id="65553" name="Line 4"/>
            <p:cNvSpPr/>
            <p:nvPr/>
          </p:nvSpPr>
          <p:spPr>
            <a:xfrm>
              <a:off x="744" y="1416"/>
              <a:ext cx="29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5554" name="Line 5"/>
            <p:cNvSpPr/>
            <p:nvPr/>
          </p:nvSpPr>
          <p:spPr>
            <a:xfrm>
              <a:off x="1596" y="936"/>
              <a:ext cx="0" cy="11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aphicFrame>
          <p:nvGraphicFramePr>
            <p:cNvPr id="65541" name="Object 6"/>
            <p:cNvGraphicFramePr/>
            <p:nvPr/>
          </p:nvGraphicFramePr>
          <p:xfrm>
            <a:off x="992" y="1096"/>
            <a:ext cx="2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" name="" r:id="rId1" imgW="381000" imgH="330200" progId="Equation.3">
                    <p:embed/>
                  </p:oleObj>
                </mc:Choice>
                <mc:Fallback>
                  <p:oleObj name="" r:id="rId1" imgW="381000" imgH="330200" progId="Equation.3">
                    <p:embed/>
                    <p:pic>
                      <p:nvPicPr>
                        <p:cNvPr id="0" name="图片 348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92" y="1096"/>
                          <a:ext cx="240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5" name="Text Box 7"/>
            <p:cNvSpPr txBox="1"/>
            <p:nvPr/>
          </p:nvSpPr>
          <p:spPr>
            <a:xfrm>
              <a:off x="979" y="1462"/>
              <a:ext cx="307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P </a:t>
              </a:r>
              <a:endParaRPr lang="en-US" altLang="zh-CN" sz="28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5556" name="Text Box 8"/>
            <p:cNvSpPr txBox="1"/>
            <p:nvPr/>
          </p:nvSpPr>
          <p:spPr>
            <a:xfrm>
              <a:off x="1874" y="974"/>
              <a:ext cx="143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-1        0        1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5557" name="Text Box 9"/>
            <p:cNvSpPr txBox="1"/>
            <p:nvPr/>
          </p:nvSpPr>
          <p:spPr>
            <a:xfrm>
              <a:off x="1766" y="1462"/>
              <a:ext cx="1587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 0.1     0.8     0.1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1538288" y="4008438"/>
            <a:ext cx="4648200" cy="1752600"/>
            <a:chOff x="746" y="2572"/>
            <a:chExt cx="2928" cy="1104"/>
          </a:xfrm>
        </p:grpSpPr>
        <p:sp>
          <p:nvSpPr>
            <p:cNvPr id="65548" name="Line 11"/>
            <p:cNvSpPr/>
            <p:nvPr/>
          </p:nvSpPr>
          <p:spPr>
            <a:xfrm>
              <a:off x="746" y="3052"/>
              <a:ext cx="29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5549" name="Line 12"/>
            <p:cNvSpPr/>
            <p:nvPr/>
          </p:nvSpPr>
          <p:spPr>
            <a:xfrm>
              <a:off x="1598" y="2572"/>
              <a:ext cx="0" cy="11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aphicFrame>
          <p:nvGraphicFramePr>
            <p:cNvPr id="65540" name="Object 13"/>
            <p:cNvGraphicFramePr/>
            <p:nvPr/>
          </p:nvGraphicFramePr>
          <p:xfrm>
            <a:off x="1026" y="2732"/>
            <a:ext cx="1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" name="" r:id="rId3" imgW="279400" imgH="330200" progId="Equation.3">
                    <p:embed/>
                  </p:oleObj>
                </mc:Choice>
                <mc:Fallback>
                  <p:oleObj name="" r:id="rId3" imgW="279400" imgH="330200" progId="Equation.3">
                    <p:embed/>
                    <p:pic>
                      <p:nvPicPr>
                        <p:cNvPr id="0" name="图片 348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26" y="2732"/>
                          <a:ext cx="176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0" name="Text Box 14"/>
            <p:cNvSpPr txBox="1"/>
            <p:nvPr/>
          </p:nvSpPr>
          <p:spPr>
            <a:xfrm>
              <a:off x="981" y="3098"/>
              <a:ext cx="307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P </a:t>
              </a:r>
              <a:endParaRPr lang="en-US" altLang="zh-CN" sz="28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5551" name="Text Box 15"/>
            <p:cNvSpPr txBox="1"/>
            <p:nvPr/>
          </p:nvSpPr>
          <p:spPr>
            <a:xfrm>
              <a:off x="1876" y="2642"/>
              <a:ext cx="143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-2        0        2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5552" name="Text Box 16"/>
            <p:cNvSpPr txBox="1"/>
            <p:nvPr/>
          </p:nvSpPr>
          <p:spPr>
            <a:xfrm>
              <a:off x="1677" y="3098"/>
              <a:ext cx="181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0.025   0.95  0.025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51953" name="Text Box 17"/>
          <p:cNvSpPr txBox="1"/>
          <p:nvPr/>
        </p:nvSpPr>
        <p:spPr>
          <a:xfrm>
            <a:off x="517525" y="3563938"/>
            <a:ext cx="5445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与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51954" name="Object 18"/>
          <p:cNvGraphicFramePr/>
          <p:nvPr/>
        </p:nvGraphicFramePr>
        <p:xfrm>
          <a:off x="1919288" y="3170238"/>
          <a:ext cx="37322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" name="" r:id="rId5" imgW="3554730" imgH="431800" progId="Equation.DSMT4">
                  <p:embed/>
                </p:oleObj>
              </mc:Choice>
              <mc:Fallback>
                <p:oleObj name="" r:id="rId5" imgW="3554730" imgH="431800" progId="Equation.DSMT4">
                  <p:embed/>
                  <p:pic>
                    <p:nvPicPr>
                      <p:cNvPr id="0" name="图片 348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19288" y="3170238"/>
                        <a:ext cx="3732212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55" name="Object 19"/>
          <p:cNvGraphicFramePr/>
          <p:nvPr/>
        </p:nvGraphicFramePr>
        <p:xfrm>
          <a:off x="1938338" y="5768975"/>
          <a:ext cx="370363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" name="" r:id="rId7" imgW="3364230" imgH="431800" progId="Equation.DSMT4">
                  <p:embed/>
                </p:oleObj>
              </mc:Choice>
              <mc:Fallback>
                <p:oleObj name="" r:id="rId7" imgW="3364230" imgH="431800" progId="Equation.DSMT4">
                  <p:embed/>
                  <p:pic>
                    <p:nvPicPr>
                      <p:cNvPr id="0" name="图片 348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38338" y="5768975"/>
                        <a:ext cx="3703637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956" name="Text Box 20"/>
          <p:cNvSpPr txBox="1">
            <a:spLocks noChangeArrowheads="1"/>
          </p:cNvSpPr>
          <p:nvPr/>
        </p:nvSpPr>
        <p:spPr bwMode="auto">
          <a:xfrm>
            <a:off x="6892925" y="2471738"/>
            <a:ext cx="1627188" cy="18161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有相同的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期望方差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但是分布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却不相同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51957" name="Text Box 21"/>
          <p:cNvSpPr txBox="1"/>
          <p:nvPr/>
        </p:nvSpPr>
        <p:spPr>
          <a:xfrm>
            <a:off x="522288" y="1582738"/>
            <a:ext cx="9064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5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5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/>
      <p:bldP spid="551953" grpId="0"/>
      <p:bldP spid="551956" grpId="0" animBg="1"/>
      <p:bldP spid="55195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9"/>
          <p:cNvGrpSpPr/>
          <p:nvPr/>
        </p:nvGrpSpPr>
        <p:grpSpPr>
          <a:xfrm>
            <a:off x="471488" y="1643063"/>
            <a:ext cx="8228012" cy="1652587"/>
            <a:chOff x="192" y="451"/>
            <a:chExt cx="5183" cy="1041"/>
          </a:xfrm>
        </p:grpSpPr>
        <p:sp>
          <p:nvSpPr>
            <p:cNvPr id="66572" name="Rectangle 3"/>
            <p:cNvSpPr/>
            <p:nvPr/>
          </p:nvSpPr>
          <p:spPr>
            <a:xfrm>
              <a:off x="336" y="463"/>
              <a:ext cx="57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  <a:endParaRPr lang="en-US" altLang="zh-CN" sz="4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3" name="Text Box 4"/>
            <p:cNvSpPr txBox="1"/>
            <p:nvPr/>
          </p:nvSpPr>
          <p:spPr>
            <a:xfrm>
              <a:off x="869" y="451"/>
              <a:ext cx="45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设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Y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是两个相互独立的且服从正态分布的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6565" name="Object 5"/>
            <p:cNvGraphicFramePr/>
            <p:nvPr/>
          </p:nvGraphicFramePr>
          <p:xfrm>
            <a:off x="1580" y="862"/>
            <a:ext cx="250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" name="" r:id="rId1" imgW="3605530" imgH="393700" progId="Equation.DSMT4">
                    <p:embed/>
                  </p:oleObj>
                </mc:Choice>
                <mc:Fallback>
                  <p:oleObj name="" r:id="rId1" imgW="3605530" imgH="393700" progId="Equation.DSMT4">
                    <p:embed/>
                    <p:pic>
                      <p:nvPicPr>
                        <p:cNvPr id="0" name="图片 349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80" y="862"/>
                          <a:ext cx="2500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4" name="Text Box 6"/>
            <p:cNvSpPr txBox="1"/>
            <p:nvPr/>
          </p:nvSpPr>
          <p:spPr>
            <a:xfrm>
              <a:off x="192" y="805"/>
              <a:ext cx="140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随机变量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且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6575" name="Text Box 7"/>
            <p:cNvSpPr txBox="1"/>
            <p:nvPr/>
          </p:nvSpPr>
          <p:spPr>
            <a:xfrm>
              <a:off x="4080" y="775"/>
              <a:ext cx="1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，则求随机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6576" name="Text Box 8"/>
            <p:cNvSpPr txBox="1"/>
            <p:nvPr/>
          </p:nvSpPr>
          <p:spPr>
            <a:xfrm>
              <a:off x="202" y="1165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变量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6566" name="Object 9"/>
            <p:cNvGraphicFramePr/>
            <p:nvPr/>
          </p:nvGraphicFramePr>
          <p:xfrm>
            <a:off x="747" y="1225"/>
            <a:ext cx="164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" name="" r:id="rId3" imgW="2159000" imgH="317500" progId="Equation.DSMT4">
                    <p:embed/>
                  </p:oleObj>
                </mc:Choice>
                <mc:Fallback>
                  <p:oleObj name="" r:id="rId3" imgW="2159000" imgH="317500" progId="Equation.DSMT4">
                    <p:embed/>
                    <p:pic>
                      <p:nvPicPr>
                        <p:cNvPr id="0" name="图片 348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47" y="1225"/>
                          <a:ext cx="1641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7" name="Text Box 10"/>
            <p:cNvSpPr txBox="1"/>
            <p:nvPr/>
          </p:nvSpPr>
          <p:spPr>
            <a:xfrm>
              <a:off x="2389" y="1162"/>
              <a:ext cx="16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服从什么分布？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92555" name="Text Box 11"/>
          <p:cNvSpPr txBox="1"/>
          <p:nvPr/>
        </p:nvSpPr>
        <p:spPr>
          <a:xfrm>
            <a:off x="539750" y="3368675"/>
            <a:ext cx="8258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为相互独立的正态随机变量的线性组合，所以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2556" name="Text Box 12"/>
          <p:cNvSpPr txBox="1"/>
          <p:nvPr/>
        </p:nvSpPr>
        <p:spPr>
          <a:xfrm>
            <a:off x="547688" y="3910013"/>
            <a:ext cx="51847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仍然服从正态分布，且其参数为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92557" name="Object 13"/>
          <p:cNvGraphicFramePr/>
          <p:nvPr/>
        </p:nvGraphicFramePr>
        <p:xfrm>
          <a:off x="1185863" y="5854700"/>
          <a:ext cx="1800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" name="" r:id="rId5" imgW="1638935" imgH="393700" progId="Equation.DSMT4">
                  <p:embed/>
                </p:oleObj>
              </mc:Choice>
              <mc:Fallback>
                <p:oleObj name="" r:id="rId5" imgW="1638935" imgH="393700" progId="Equation.DSMT4">
                  <p:embed/>
                  <p:pic>
                    <p:nvPicPr>
                      <p:cNvPr id="0" name="图片 349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5863" y="5854700"/>
                        <a:ext cx="18002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8" name="Object 14"/>
          <p:cNvGraphicFramePr/>
          <p:nvPr/>
        </p:nvGraphicFramePr>
        <p:xfrm>
          <a:off x="1290638" y="4568825"/>
          <a:ext cx="5276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" name="" r:id="rId7" imgW="4798695" imgH="393700" progId="Equation.DSMT4">
                  <p:embed/>
                </p:oleObj>
              </mc:Choice>
              <mc:Fallback>
                <p:oleObj name="" r:id="rId7" imgW="4798695" imgH="393700" progId="Equation.DSMT4">
                  <p:embed/>
                  <p:pic>
                    <p:nvPicPr>
                      <p:cNvPr id="0" name="图片 349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0638" y="4568825"/>
                        <a:ext cx="527685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9" name="Object 15"/>
          <p:cNvGraphicFramePr/>
          <p:nvPr/>
        </p:nvGraphicFramePr>
        <p:xfrm>
          <a:off x="1230313" y="5157788"/>
          <a:ext cx="51276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" name="" r:id="rId9" imgW="4521200" imgH="457200" progId="Equation.DSMT4">
                  <p:embed/>
                </p:oleObj>
              </mc:Choice>
              <mc:Fallback>
                <p:oleObj name="" r:id="rId9" imgW="4521200" imgH="457200" progId="Equation.DSMT4">
                  <p:embed/>
                  <p:pic>
                    <p:nvPicPr>
                      <p:cNvPr id="0" name="图片 349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0313" y="5157788"/>
                        <a:ext cx="5127625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60" name="Text Box 16"/>
          <p:cNvSpPr txBox="1"/>
          <p:nvPr/>
        </p:nvSpPr>
        <p:spPr>
          <a:xfrm>
            <a:off x="623888" y="5748338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故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2564" name="Text Box 20"/>
          <p:cNvSpPr txBox="1"/>
          <p:nvPr/>
        </p:nvSpPr>
        <p:spPr>
          <a:xfrm>
            <a:off x="561975" y="561975"/>
            <a:ext cx="84391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在已知某些分布类型时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若知道其期望和方差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有些情况下常能确定分布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255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255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256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5" grpId="0" build="p"/>
      <p:bldP spid="492556" grpId="0" build="p"/>
      <p:bldP spid="492560" grpId="0" build="p"/>
      <p:bldP spid="49256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7597" name="Group 2"/>
          <p:cNvGrpSpPr/>
          <p:nvPr/>
        </p:nvGrpSpPr>
        <p:grpSpPr>
          <a:xfrm>
            <a:off x="320675" y="590550"/>
            <a:ext cx="8326438" cy="1785938"/>
            <a:chOff x="202" y="372"/>
            <a:chExt cx="5245" cy="1125"/>
          </a:xfrm>
        </p:grpSpPr>
        <p:sp>
          <p:nvSpPr>
            <p:cNvPr id="67601" name="Rectangle 3"/>
            <p:cNvSpPr/>
            <p:nvPr/>
          </p:nvSpPr>
          <p:spPr>
            <a:xfrm>
              <a:off x="336" y="384"/>
              <a:ext cx="57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4</a:t>
              </a:r>
              <a:endParaRPr lang="en-US" altLang="zh-CN" sz="4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2" name="Text Box 4"/>
            <p:cNvSpPr txBox="1"/>
            <p:nvPr/>
          </p:nvSpPr>
          <p:spPr>
            <a:xfrm>
              <a:off x="869" y="372"/>
              <a:ext cx="450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设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Y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是两个相互独立的且均服从正态分布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7594" name="Object 5"/>
            <p:cNvGraphicFramePr/>
            <p:nvPr/>
          </p:nvGraphicFramePr>
          <p:xfrm>
            <a:off x="267" y="804"/>
            <a:ext cx="93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6" name="" r:id="rId1" imgW="1350010" imgH="394970" progId="Equation.DSMT4">
                    <p:embed/>
                  </p:oleObj>
                </mc:Choice>
                <mc:Fallback>
                  <p:oleObj name="" r:id="rId1" imgW="1350010" imgH="394970" progId="Equation.DSMT4">
                    <p:embed/>
                    <p:pic>
                      <p:nvPicPr>
                        <p:cNvPr id="0" name="图片 349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7" y="804"/>
                          <a:ext cx="933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3" name="Text Box 6"/>
            <p:cNvSpPr txBox="1"/>
            <p:nvPr/>
          </p:nvSpPr>
          <p:spPr>
            <a:xfrm>
              <a:off x="1177" y="750"/>
              <a:ext cx="275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的随机变量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则求随机变量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7595" name="Object 7"/>
            <p:cNvGraphicFramePr/>
            <p:nvPr/>
          </p:nvGraphicFramePr>
          <p:xfrm>
            <a:off x="3930" y="808"/>
            <a:ext cx="77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" name="" r:id="rId3" imgW="1120775" imgH="382270" progId="Equation.DSMT4">
                    <p:embed/>
                  </p:oleObj>
                </mc:Choice>
                <mc:Fallback>
                  <p:oleObj name="" r:id="rId3" imgW="1120775" imgH="382270" progId="Equation.DSMT4">
                    <p:embed/>
                    <p:pic>
                      <p:nvPicPr>
                        <p:cNvPr id="0" name="图片 349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0" y="808"/>
                          <a:ext cx="77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4" name="Text Box 8"/>
            <p:cNvSpPr txBox="1"/>
            <p:nvPr/>
          </p:nvSpPr>
          <p:spPr>
            <a:xfrm>
              <a:off x="4656" y="720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的数学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7605" name="Text Box 9"/>
            <p:cNvSpPr txBox="1"/>
            <p:nvPr/>
          </p:nvSpPr>
          <p:spPr>
            <a:xfrm>
              <a:off x="202" y="1152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期望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7596" name="Object 10"/>
            <p:cNvGraphicFramePr/>
            <p:nvPr/>
          </p:nvGraphicFramePr>
          <p:xfrm>
            <a:off x="768" y="1224"/>
            <a:ext cx="122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7" name="" r:id="rId5" imgW="1764665" imgH="393700" progId="Equation.DSMT4">
                    <p:embed/>
                  </p:oleObj>
                </mc:Choice>
                <mc:Fallback>
                  <p:oleObj name="" r:id="rId5" imgW="1764665" imgH="393700" progId="Equation.DSMT4">
                    <p:embed/>
                    <p:pic>
                      <p:nvPicPr>
                        <p:cNvPr id="0" name="图片 349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68" y="1224"/>
                          <a:ext cx="1224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3579" name="Text Box 11"/>
          <p:cNvSpPr txBox="1"/>
          <p:nvPr/>
        </p:nvSpPr>
        <p:spPr>
          <a:xfrm>
            <a:off x="373063" y="2657475"/>
            <a:ext cx="11652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记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93580" name="Object 12"/>
          <p:cNvGraphicFramePr/>
          <p:nvPr/>
        </p:nvGraphicFramePr>
        <p:xfrm>
          <a:off x="1581150" y="2743200"/>
          <a:ext cx="163353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" name="" r:id="rId7" imgW="1485265" imgH="292100" progId="Equation.DSMT4">
                  <p:embed/>
                </p:oleObj>
              </mc:Choice>
              <mc:Fallback>
                <p:oleObj name="" r:id="rId7" imgW="1485265" imgH="292100" progId="Equation.DSMT4">
                  <p:embed/>
                  <p:pic>
                    <p:nvPicPr>
                      <p:cNvPr id="0" name="图片 349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81150" y="2743200"/>
                        <a:ext cx="1633538" cy="32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81" name="Text Box 13"/>
          <p:cNvSpPr txBox="1"/>
          <p:nvPr/>
        </p:nvSpPr>
        <p:spPr>
          <a:xfrm>
            <a:off x="3276600" y="2624138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93582" name="Object 14"/>
          <p:cNvGraphicFramePr/>
          <p:nvPr/>
        </p:nvGraphicFramePr>
        <p:xfrm>
          <a:off x="6256338" y="3454400"/>
          <a:ext cx="17446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" name="" r:id="rId9" imgW="1586865" imgH="393700" progId="Equation.DSMT4">
                  <p:embed/>
                </p:oleObj>
              </mc:Choice>
              <mc:Fallback>
                <p:oleObj name="" r:id="rId9" imgW="1586865" imgH="393700" progId="Equation.DSMT4">
                  <p:embed/>
                  <p:pic>
                    <p:nvPicPr>
                      <p:cNvPr id="0" name="图片 350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56338" y="3454400"/>
                        <a:ext cx="17446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3" name="Object 15"/>
          <p:cNvGraphicFramePr/>
          <p:nvPr/>
        </p:nvGraphicFramePr>
        <p:xfrm>
          <a:off x="1066800" y="4271963"/>
          <a:ext cx="32956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" name="" r:id="rId11" imgW="2995930" imgH="393700" progId="Equation.DSMT4">
                  <p:embed/>
                </p:oleObj>
              </mc:Choice>
              <mc:Fallback>
                <p:oleObj name="" r:id="rId11" imgW="2995930" imgH="393700" progId="Equation.DSMT4">
                  <p:embed/>
                  <p:pic>
                    <p:nvPicPr>
                      <p:cNvPr id="0" name="图片 350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4271963"/>
                        <a:ext cx="3295650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4" name="Object 16"/>
          <p:cNvGraphicFramePr/>
          <p:nvPr/>
        </p:nvGraphicFramePr>
        <p:xfrm>
          <a:off x="4419600" y="3848100"/>
          <a:ext cx="32115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" name="" r:id="rId13" imgW="2919730" imgH="1002665" progId="Equation.DSMT4">
                  <p:embed/>
                </p:oleObj>
              </mc:Choice>
              <mc:Fallback>
                <p:oleObj name="" r:id="rId13" imgW="2919730" imgH="1002665" progId="Equation.DSMT4">
                  <p:embed/>
                  <p:pic>
                    <p:nvPicPr>
                      <p:cNvPr id="0" name="图片 350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9600" y="3848100"/>
                        <a:ext cx="3211513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5" name="Object 17"/>
          <p:cNvGraphicFramePr/>
          <p:nvPr/>
        </p:nvGraphicFramePr>
        <p:xfrm>
          <a:off x="2928938" y="5219700"/>
          <a:ext cx="28622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" name="" r:id="rId15" imgW="2602230" imgH="1002665" progId="Equation.DSMT4">
                  <p:embed/>
                </p:oleObj>
              </mc:Choice>
              <mc:Fallback>
                <p:oleObj name="" r:id="rId15" imgW="2602230" imgH="1002665" progId="Equation.DSMT4">
                  <p:embed/>
                  <p:pic>
                    <p:nvPicPr>
                      <p:cNvPr id="0" name="图片 350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28938" y="5219700"/>
                        <a:ext cx="2862262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6" name="Object 18"/>
          <p:cNvGraphicFramePr/>
          <p:nvPr/>
        </p:nvGraphicFramePr>
        <p:xfrm>
          <a:off x="5867400" y="5334000"/>
          <a:ext cx="11588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" name="" r:id="rId17" imgW="1054100" imgH="889000" progId="Equation.DSMT4">
                  <p:embed/>
                </p:oleObj>
              </mc:Choice>
              <mc:Fallback>
                <p:oleObj name="" r:id="rId17" imgW="1054100" imgH="889000" progId="Equation.DSMT4">
                  <p:embed/>
                  <p:pic>
                    <p:nvPicPr>
                      <p:cNvPr id="0" name="图片 350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67400" y="5334000"/>
                        <a:ext cx="1158875" cy="979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7" name="Object 19"/>
          <p:cNvGraphicFramePr/>
          <p:nvPr/>
        </p:nvGraphicFramePr>
        <p:xfrm>
          <a:off x="3859213" y="2768600"/>
          <a:ext cx="4522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" name="" r:id="rId19" imgW="4112895" imgH="393700" progId="Equation.DSMT4">
                  <p:embed/>
                </p:oleObj>
              </mc:Choice>
              <mc:Fallback>
                <p:oleObj name="" r:id="rId19" imgW="4112895" imgH="393700" progId="Equation.DSMT4">
                  <p:embed/>
                  <p:pic>
                    <p:nvPicPr>
                      <p:cNvPr id="0" name="图片 350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59213" y="2768600"/>
                        <a:ext cx="452278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8" name="Object 20"/>
          <p:cNvGraphicFramePr/>
          <p:nvPr/>
        </p:nvGraphicFramePr>
        <p:xfrm>
          <a:off x="1025525" y="3454400"/>
          <a:ext cx="4551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" name="" r:id="rId21" imgW="4138295" imgH="393700" progId="Equation.DSMT4">
                  <p:embed/>
                </p:oleObj>
              </mc:Choice>
              <mc:Fallback>
                <p:oleObj name="" r:id="rId21" imgW="4138295" imgH="393700" progId="Equation.DSMT4">
                  <p:embed/>
                  <p:pic>
                    <p:nvPicPr>
                      <p:cNvPr id="0" name="图片 3506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25525" y="3454400"/>
                        <a:ext cx="45513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89" name="Text Box 21"/>
          <p:cNvSpPr txBox="1"/>
          <p:nvPr/>
        </p:nvSpPr>
        <p:spPr>
          <a:xfrm>
            <a:off x="5715000" y="3328988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故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7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358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358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9" grpId="0" build="p"/>
      <p:bldP spid="493581" grpId="0" build="p"/>
      <p:bldP spid="493589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8624" name="Group 2"/>
          <p:cNvGrpSpPr/>
          <p:nvPr/>
        </p:nvGrpSpPr>
        <p:grpSpPr>
          <a:xfrm>
            <a:off x="500063" y="490538"/>
            <a:ext cx="8072437" cy="1268412"/>
            <a:chOff x="284" y="237"/>
            <a:chExt cx="5085" cy="799"/>
          </a:xfrm>
        </p:grpSpPr>
        <p:sp>
          <p:nvSpPr>
            <p:cNvPr id="68630" name="Rectangle 3"/>
            <p:cNvSpPr/>
            <p:nvPr/>
          </p:nvSpPr>
          <p:spPr>
            <a:xfrm>
              <a:off x="336" y="252"/>
              <a:ext cx="57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5</a:t>
              </a:r>
              <a:endParaRPr lang="en-US" altLang="zh-CN" sz="4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31" name="Text Box 4"/>
            <p:cNvSpPr txBox="1"/>
            <p:nvPr/>
          </p:nvSpPr>
          <p:spPr>
            <a:xfrm>
              <a:off x="857" y="261"/>
              <a:ext cx="19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设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的可能取值为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8622" name="Object 5"/>
            <p:cNvGraphicFramePr/>
            <p:nvPr/>
          </p:nvGraphicFramePr>
          <p:xfrm>
            <a:off x="2809" y="288"/>
            <a:ext cx="227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9" name="" r:id="rId1" imgW="3148330" imgH="431800" progId="Equation.DSMT4">
                    <p:embed/>
                  </p:oleObj>
                </mc:Choice>
                <mc:Fallback>
                  <p:oleObj name="" r:id="rId1" imgW="3148330" imgH="431800" progId="Equation.DSMT4">
                    <p:embed/>
                    <p:pic>
                      <p:nvPicPr>
                        <p:cNvPr id="0" name="图片 3498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09" y="288"/>
                          <a:ext cx="2279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2" name="Text Box 6"/>
            <p:cNvSpPr txBox="1"/>
            <p:nvPr/>
          </p:nvSpPr>
          <p:spPr>
            <a:xfrm>
              <a:off x="5028" y="237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且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8623" name="Object 7"/>
            <p:cNvGraphicFramePr/>
            <p:nvPr/>
          </p:nvGraphicFramePr>
          <p:xfrm>
            <a:off x="284" y="764"/>
            <a:ext cx="25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" name="" r:id="rId3" imgW="3643630" imgH="393700" progId="Equation.DSMT4">
                    <p:embed/>
                  </p:oleObj>
                </mc:Choice>
                <mc:Fallback>
                  <p:oleObj name="" r:id="rId3" imgW="3643630" imgH="393700" progId="Equation.DSMT4">
                    <p:embed/>
                    <p:pic>
                      <p:nvPicPr>
                        <p:cNvPr id="0" name="图片 349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4" y="764"/>
                          <a:ext cx="252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3" name="Text Box 8"/>
            <p:cNvSpPr txBox="1"/>
            <p:nvPr/>
          </p:nvSpPr>
          <p:spPr>
            <a:xfrm>
              <a:off x="2784" y="698"/>
              <a:ext cx="19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，求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的分布律。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94601" name="Text Box 9"/>
          <p:cNvSpPr txBox="1"/>
          <p:nvPr/>
        </p:nvSpPr>
        <p:spPr>
          <a:xfrm>
            <a:off x="515938" y="1928813"/>
            <a:ext cx="33655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设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的分布律为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94602" name="Object 10"/>
          <p:cNvGraphicFramePr/>
          <p:nvPr/>
        </p:nvGraphicFramePr>
        <p:xfrm>
          <a:off x="954088" y="4043363"/>
          <a:ext cx="71897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" name="" r:id="rId5" imgW="6540500" imgH="469900" progId="Equation.DSMT4">
                  <p:embed/>
                </p:oleObj>
              </mc:Choice>
              <mc:Fallback>
                <p:oleObj name="" r:id="rId5" imgW="6540500" imgH="469900" progId="Equation.DSMT4">
                  <p:embed/>
                  <p:pic>
                    <p:nvPicPr>
                      <p:cNvPr id="0" name="图片 350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54088" y="4043363"/>
                        <a:ext cx="7189787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/>
          <p:nvPr/>
        </p:nvGrpSpPr>
        <p:grpSpPr>
          <a:xfrm>
            <a:off x="1971675" y="2630488"/>
            <a:ext cx="4343400" cy="1069975"/>
            <a:chOff x="1152" y="1642"/>
            <a:chExt cx="2736" cy="674"/>
          </a:xfrm>
        </p:grpSpPr>
        <p:sp>
          <p:nvSpPr>
            <p:cNvPr id="68628" name="Line 12"/>
            <p:cNvSpPr/>
            <p:nvPr/>
          </p:nvSpPr>
          <p:spPr>
            <a:xfrm>
              <a:off x="1632" y="1642"/>
              <a:ext cx="0" cy="6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29" name="Line 13"/>
            <p:cNvSpPr/>
            <p:nvPr/>
          </p:nvSpPr>
          <p:spPr>
            <a:xfrm>
              <a:off x="1152" y="1978"/>
              <a:ext cx="27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68614" name="Object 14"/>
            <p:cNvGraphicFramePr/>
            <p:nvPr/>
          </p:nvGraphicFramePr>
          <p:xfrm>
            <a:off x="1320" y="1698"/>
            <a:ext cx="236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4" name="" r:id="rId7" imgW="342900" imgH="292100" progId="Equation.DSMT4">
                    <p:embed/>
                  </p:oleObj>
                </mc:Choice>
                <mc:Fallback>
                  <p:oleObj name="" r:id="rId7" imgW="342900" imgH="292100" progId="Equation.DSMT4">
                    <p:embed/>
                    <p:pic>
                      <p:nvPicPr>
                        <p:cNvPr id="0" name="图片 351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20" y="1698"/>
                          <a:ext cx="236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5" name="Object 15"/>
            <p:cNvGraphicFramePr/>
            <p:nvPr/>
          </p:nvGraphicFramePr>
          <p:xfrm>
            <a:off x="1940" y="1992"/>
            <a:ext cx="22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1" name="" r:id="rId9" imgW="330200" imgH="431800" progId="Equation.DSMT4">
                    <p:embed/>
                  </p:oleObj>
                </mc:Choice>
                <mc:Fallback>
                  <p:oleObj name="" r:id="rId9" imgW="330200" imgH="431800" progId="Equation.DSMT4">
                    <p:embed/>
                    <p:pic>
                      <p:nvPicPr>
                        <p:cNvPr id="0" name="图片 351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40" y="1992"/>
                          <a:ext cx="229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6" name="Object 16"/>
            <p:cNvGraphicFramePr/>
            <p:nvPr/>
          </p:nvGraphicFramePr>
          <p:xfrm>
            <a:off x="2728" y="1676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" name="" r:id="rId11" imgW="204470" imgH="319405" progId="Equation.DSMT4">
                    <p:embed/>
                  </p:oleObj>
                </mc:Choice>
                <mc:Fallback>
                  <p:oleObj name="" r:id="rId11" imgW="204470" imgH="319405" progId="Equation.DSMT4">
                    <p:embed/>
                    <p:pic>
                      <p:nvPicPr>
                        <p:cNvPr id="0" name="图片 351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28" y="1676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7" name="Object 17"/>
            <p:cNvGraphicFramePr/>
            <p:nvPr/>
          </p:nvGraphicFramePr>
          <p:xfrm>
            <a:off x="1940" y="1682"/>
            <a:ext cx="24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" name="" r:id="rId13" imgW="380365" imgH="304800" progId="Equation.DSMT4">
                    <p:embed/>
                  </p:oleObj>
                </mc:Choice>
                <mc:Fallback>
                  <p:oleObj name="" r:id="rId13" imgW="380365" imgH="304800" progId="Equation.DSMT4">
                    <p:embed/>
                    <p:pic>
                      <p:nvPicPr>
                        <p:cNvPr id="0" name="图片 3512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40" y="168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8" name="Object 18"/>
            <p:cNvGraphicFramePr/>
            <p:nvPr/>
          </p:nvGraphicFramePr>
          <p:xfrm>
            <a:off x="3468" y="1682"/>
            <a:ext cx="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" name="" r:id="rId15" imgW="139700" imgH="304800" progId="Equation.DSMT4">
                    <p:embed/>
                  </p:oleObj>
                </mc:Choice>
                <mc:Fallback>
                  <p:oleObj name="" r:id="rId15" imgW="139700" imgH="304800" progId="Equation.DSMT4">
                    <p:embed/>
                    <p:pic>
                      <p:nvPicPr>
                        <p:cNvPr id="0" name="图片 3508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68" y="1682"/>
                          <a:ext cx="8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9" name="Object 19"/>
            <p:cNvGraphicFramePr/>
            <p:nvPr/>
          </p:nvGraphicFramePr>
          <p:xfrm>
            <a:off x="3401" y="2016"/>
            <a:ext cx="24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" name="" r:id="rId17" imgW="355600" imgH="431165" progId="Equation.DSMT4">
                    <p:embed/>
                  </p:oleObj>
                </mc:Choice>
                <mc:Fallback>
                  <p:oleObj name="" r:id="rId17" imgW="355600" imgH="431165" progId="Equation.DSMT4">
                    <p:embed/>
                    <p:pic>
                      <p:nvPicPr>
                        <p:cNvPr id="0" name="图片 3509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01" y="2016"/>
                          <a:ext cx="247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0" name="Object 20"/>
            <p:cNvGraphicFramePr/>
            <p:nvPr/>
          </p:nvGraphicFramePr>
          <p:xfrm>
            <a:off x="2673" y="2004"/>
            <a:ext cx="25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5" name="" r:id="rId19" imgW="368300" imgH="431800" progId="Equation.DSMT4">
                    <p:embed/>
                  </p:oleObj>
                </mc:Choice>
                <mc:Fallback>
                  <p:oleObj name="" r:id="rId19" imgW="368300" imgH="431800" progId="Equation.DSMT4">
                    <p:embed/>
                    <p:pic>
                      <p:nvPicPr>
                        <p:cNvPr id="0" name="图片 3514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73" y="2004"/>
                          <a:ext cx="255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1" name="Object 21"/>
            <p:cNvGraphicFramePr/>
            <p:nvPr/>
          </p:nvGraphicFramePr>
          <p:xfrm>
            <a:off x="1305" y="1980"/>
            <a:ext cx="25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6" name="" r:id="rId21" imgW="371475" imgH="435610" progId="Equation.DSMT4">
                    <p:embed/>
                  </p:oleObj>
                </mc:Choice>
                <mc:Fallback>
                  <p:oleObj name="" r:id="rId21" imgW="371475" imgH="435610" progId="Equation.DSMT4">
                    <p:embed/>
                    <p:pic>
                      <p:nvPicPr>
                        <p:cNvPr id="0" name="图片 3515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05" y="1980"/>
                          <a:ext cx="255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4614" name="Object 22"/>
          <p:cNvGraphicFramePr/>
          <p:nvPr/>
        </p:nvGraphicFramePr>
        <p:xfrm>
          <a:off x="981075" y="4710113"/>
          <a:ext cx="44815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" name="" r:id="rId23" imgW="4074795" imgH="431800" progId="Equation.DSMT4">
                  <p:embed/>
                </p:oleObj>
              </mc:Choice>
              <mc:Fallback>
                <p:oleObj name="" r:id="rId23" imgW="4074795" imgH="431800" progId="Equation.DSMT4">
                  <p:embed/>
                  <p:pic>
                    <p:nvPicPr>
                      <p:cNvPr id="0" name="图片 351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81075" y="4710113"/>
                        <a:ext cx="4481513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15" name="Object 23"/>
          <p:cNvGraphicFramePr/>
          <p:nvPr/>
        </p:nvGraphicFramePr>
        <p:xfrm>
          <a:off x="1663700" y="5932488"/>
          <a:ext cx="42703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" name="" r:id="rId25" imgW="3884295" imgH="431800" progId="Equation.DSMT4">
                  <p:embed/>
                </p:oleObj>
              </mc:Choice>
              <mc:Fallback>
                <p:oleObj name="" r:id="rId25" imgW="3884295" imgH="431800" progId="Equation.DSMT4">
                  <p:embed/>
                  <p:pic>
                    <p:nvPicPr>
                      <p:cNvPr id="0" name="图片 351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63700" y="5932488"/>
                        <a:ext cx="427037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16" name="Object 24"/>
          <p:cNvGraphicFramePr/>
          <p:nvPr/>
        </p:nvGraphicFramePr>
        <p:xfrm>
          <a:off x="1019175" y="5281613"/>
          <a:ext cx="23860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" name="" r:id="rId27" imgW="2171065" imgH="431800" progId="Equation.DSMT4">
                  <p:embed/>
                </p:oleObj>
              </mc:Choice>
              <mc:Fallback>
                <p:oleObj name="" r:id="rId27" imgW="2171065" imgH="431800" progId="Equation.DSMT4">
                  <p:embed/>
                  <p:pic>
                    <p:nvPicPr>
                      <p:cNvPr id="0" name="图片 3519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19175" y="5281613"/>
                        <a:ext cx="2386013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17" name="Text Box 25"/>
          <p:cNvSpPr txBox="1"/>
          <p:nvPr/>
        </p:nvSpPr>
        <p:spPr>
          <a:xfrm>
            <a:off x="523875" y="589121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所以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60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461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1" grpId="0" build="p"/>
      <p:bldP spid="494617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9641" name="Group 2"/>
          <p:cNvGrpSpPr/>
          <p:nvPr/>
        </p:nvGrpSpPr>
        <p:grpSpPr>
          <a:xfrm>
            <a:off x="357188" y="296863"/>
            <a:ext cx="9029700" cy="2936875"/>
            <a:chOff x="72" y="118"/>
            <a:chExt cx="5688" cy="1850"/>
          </a:xfrm>
        </p:grpSpPr>
        <p:sp>
          <p:nvSpPr>
            <p:cNvPr id="69643" name="Rectangle 3"/>
            <p:cNvSpPr/>
            <p:nvPr/>
          </p:nvSpPr>
          <p:spPr>
            <a:xfrm>
              <a:off x="552" y="417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0" hangingPunct="0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已知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69638" name="Object 4"/>
            <p:cNvGraphicFramePr/>
            <p:nvPr/>
          </p:nvGraphicFramePr>
          <p:xfrm>
            <a:off x="1128" y="118"/>
            <a:ext cx="3296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9" name="" r:id="rId1" imgW="4762500" imgH="1422400" progId="Equation.DSMT4">
                    <p:embed/>
                  </p:oleObj>
                </mc:Choice>
                <mc:Fallback>
                  <p:oleObj name="" r:id="rId1" imgW="4762500" imgH="1422400" progId="Equation.DSMT4">
                    <p:embed/>
                    <p:pic>
                      <p:nvPicPr>
                        <p:cNvPr id="0" name="图片 3518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28" y="118"/>
                          <a:ext cx="3296" cy="9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4" name="Rectangle 5"/>
            <p:cNvSpPr/>
            <p:nvPr/>
          </p:nvSpPr>
          <p:spPr>
            <a:xfrm>
              <a:off x="96" y="420"/>
              <a:ext cx="672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45" name="Text Box 6"/>
            <p:cNvSpPr txBox="1"/>
            <p:nvPr/>
          </p:nvSpPr>
          <p:spPr>
            <a:xfrm>
              <a:off x="72" y="1608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求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9646" name="Text Box 7"/>
            <p:cNvSpPr txBox="1"/>
            <p:nvPr/>
          </p:nvSpPr>
          <p:spPr>
            <a:xfrm>
              <a:off x="4744" y="1176"/>
              <a:ext cx="10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的次数，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9647" name="Text Box 8"/>
            <p:cNvSpPr txBox="1"/>
            <p:nvPr/>
          </p:nvSpPr>
          <p:spPr>
            <a:xfrm>
              <a:off x="72" y="1200"/>
              <a:ext cx="43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对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独立观察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4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次，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Y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表示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的观察值大于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9639" name="Object 9"/>
            <p:cNvGraphicFramePr/>
            <p:nvPr/>
          </p:nvGraphicFramePr>
          <p:xfrm>
            <a:off x="408" y="1638"/>
            <a:ext cx="74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1" name="" r:id="rId3" imgW="1028700" imgH="457200" progId="Equation.DSMT4">
                    <p:embed/>
                  </p:oleObj>
                </mc:Choice>
                <mc:Fallback>
                  <p:oleObj name="" r:id="rId3" imgW="1028700" imgH="457200" progId="Equation.DSMT4">
                    <p:embed/>
                    <p:pic>
                      <p:nvPicPr>
                        <p:cNvPr id="0" name="图片 352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8" y="1638"/>
                          <a:ext cx="744" cy="3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0" name="Object 10"/>
            <p:cNvGraphicFramePr/>
            <p:nvPr/>
          </p:nvGraphicFramePr>
          <p:xfrm>
            <a:off x="4344" y="1236"/>
            <a:ext cx="44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2" name="" r:id="rId5" imgW="634365" imgH="317500" progId="Equation.DSMT4">
                    <p:embed/>
                  </p:oleObj>
                </mc:Choice>
                <mc:Fallback>
                  <p:oleObj name="" r:id="rId5" imgW="634365" imgH="317500" progId="Equation.DSMT4">
                    <p:embed/>
                    <p:pic>
                      <p:nvPicPr>
                        <p:cNvPr id="0" name="图片 352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44" y="1236"/>
                          <a:ext cx="440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5627" name="Text Box 11"/>
          <p:cNvSpPr txBox="1"/>
          <p:nvPr/>
        </p:nvSpPr>
        <p:spPr>
          <a:xfrm>
            <a:off x="460375" y="3324225"/>
            <a:ext cx="25923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由题意可知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95628" name="Object 12"/>
          <p:cNvGraphicFramePr/>
          <p:nvPr/>
        </p:nvGraphicFramePr>
        <p:xfrm>
          <a:off x="3127375" y="3421063"/>
          <a:ext cx="1730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" name="" r:id="rId7" imgW="1574165" imgH="393700" progId="Equation.DSMT4">
                  <p:embed/>
                </p:oleObj>
              </mc:Choice>
              <mc:Fallback>
                <p:oleObj name="" r:id="rId7" imgW="1574165" imgH="393700" progId="Equation.DSMT4">
                  <p:embed/>
                  <p:pic>
                    <p:nvPicPr>
                      <p:cNvPr id="0" name="图片 352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27375" y="3421063"/>
                        <a:ext cx="17303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9" name="Object 13"/>
          <p:cNvGraphicFramePr/>
          <p:nvPr/>
        </p:nvGraphicFramePr>
        <p:xfrm>
          <a:off x="1108075" y="3919538"/>
          <a:ext cx="61833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" name="" r:id="rId9" imgW="5626100" imgH="914400" progId="Equation.DSMT4">
                  <p:embed/>
                </p:oleObj>
              </mc:Choice>
              <mc:Fallback>
                <p:oleObj name="" r:id="rId9" imgW="5626100" imgH="914400" progId="Equation.DSMT4">
                  <p:embed/>
                  <p:pic>
                    <p:nvPicPr>
                      <p:cNvPr id="0" name="图片 352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08075" y="3919538"/>
                        <a:ext cx="6183313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30" name="Object 14"/>
          <p:cNvGraphicFramePr/>
          <p:nvPr/>
        </p:nvGraphicFramePr>
        <p:xfrm>
          <a:off x="2193925" y="5848350"/>
          <a:ext cx="20113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" name="" r:id="rId11" imgW="1751965" imgH="444500" progId="Equation.DSMT4">
                  <p:embed/>
                </p:oleObj>
              </mc:Choice>
              <mc:Fallback>
                <p:oleObj name="" r:id="rId11" imgW="1751965" imgH="444500" progId="Equation.DSMT4">
                  <p:embed/>
                  <p:pic>
                    <p:nvPicPr>
                      <p:cNvPr id="0" name="图片 352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93925" y="5848350"/>
                        <a:ext cx="2011363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31" name="Object 15"/>
          <p:cNvGraphicFramePr/>
          <p:nvPr/>
        </p:nvGraphicFramePr>
        <p:xfrm>
          <a:off x="1081088" y="5138738"/>
          <a:ext cx="67659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" name="" r:id="rId13" imgW="5892800" imgH="457200" progId="Equation.DSMT4">
                  <p:embed/>
                </p:oleObj>
              </mc:Choice>
              <mc:Fallback>
                <p:oleObj name="" r:id="rId13" imgW="5892800" imgH="457200" progId="Equation.DSMT4">
                  <p:embed/>
                  <p:pic>
                    <p:nvPicPr>
                      <p:cNvPr id="0" name="图片 352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81088" y="5138738"/>
                        <a:ext cx="6765925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62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8466" name="Text Box 2"/>
          <p:cNvSpPr txBox="1"/>
          <p:nvPr/>
        </p:nvSpPr>
        <p:spPr>
          <a:xfrm>
            <a:off x="468313" y="692150"/>
            <a:ext cx="8267700" cy="19716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可以想象，若另外统计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天，车工小张不出废品，出一件、二件、三件废品的天数与前面的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天一般不会完全相同，这另外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天每天的平均废品数也不一定是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1.27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8467" name="AutoShape 3"/>
          <p:cNvSpPr/>
          <p:nvPr/>
        </p:nvSpPr>
        <p:spPr>
          <a:xfrm>
            <a:off x="5260975" y="2797175"/>
            <a:ext cx="3703638" cy="2057400"/>
          </a:xfrm>
          <a:prstGeom prst="wedgeRectCallout">
            <a:avLst>
              <a:gd name="adj1" fmla="val -67231"/>
              <a:gd name="adj2" fmla="val -3364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天没有出废品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天每天出一件废品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天每天出两件废品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天每天出三件废品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18468" name="Object 4"/>
          <p:cNvGraphicFramePr/>
          <p:nvPr/>
        </p:nvGraphicFramePr>
        <p:xfrm>
          <a:off x="1042988" y="5635625"/>
          <a:ext cx="4456112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688465" imgH="393700" progId="Equation.3">
                  <p:embed/>
                </p:oleObj>
              </mc:Choice>
              <mc:Fallback>
                <p:oleObj name="" r:id="rId1" imgW="1688465" imgH="3937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5635625"/>
                        <a:ext cx="4456112" cy="1033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9" name="Rectangle 5"/>
          <p:cNvSpPr/>
          <p:nvPr/>
        </p:nvSpPr>
        <p:spPr>
          <a:xfrm>
            <a:off x="487363" y="4997450"/>
            <a:ext cx="57404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可以得到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天中每天的平均废品数为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8470" name="Text Box 6"/>
          <p:cNvSpPr txBox="1"/>
          <p:nvPr/>
        </p:nvSpPr>
        <p:spPr>
          <a:xfrm>
            <a:off x="900113" y="3500438"/>
            <a:ext cx="3657600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假定小张每天至多出三件废品</a:t>
            </a:r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)                  </a:t>
            </a:r>
            <a:endParaRPr lang="en-US" altLang="zh-CN" sz="28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18471" name="Object 7"/>
          <p:cNvGraphicFramePr/>
          <p:nvPr/>
        </p:nvGraphicFramePr>
        <p:xfrm>
          <a:off x="4457700" y="384651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14300" imgH="215900" progId="Equation.3">
                  <p:embed/>
                </p:oleObj>
              </mc:Choice>
              <mc:Fallback>
                <p:oleObj name="" r:id="rId3" imgW="114300" imgH="2159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7700" y="3846513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2" name="Object 8"/>
          <p:cNvGraphicFramePr/>
          <p:nvPr/>
        </p:nvGraphicFramePr>
        <p:xfrm>
          <a:off x="4457700" y="384651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114300" imgH="215900" progId="Equation.3">
                  <p:embed/>
                </p:oleObj>
              </mc:Choice>
              <mc:Fallback>
                <p:oleObj name="" r:id="rId5" imgW="114300" imgH="215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7700" y="3846513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3" name="Object 9"/>
          <p:cNvGraphicFramePr/>
          <p:nvPr/>
        </p:nvGraphicFramePr>
        <p:xfrm>
          <a:off x="4457700" y="384651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6" imgW="114300" imgH="215900" progId="Equation.3">
                  <p:embed/>
                </p:oleObj>
              </mc:Choice>
              <mc:Fallback>
                <p:oleObj name="" r:id="rId6" imgW="114300" imgH="215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7700" y="3846513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4" name="Object 10"/>
          <p:cNvGraphicFramePr/>
          <p:nvPr/>
        </p:nvGraphicFramePr>
        <p:xfrm>
          <a:off x="4457700" y="384651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114300" imgH="215900" progId="Equation.3">
                  <p:embed/>
                </p:oleObj>
              </mc:Choice>
              <mc:Fallback>
                <p:oleObj name="" r:id="rId7" imgW="114300" imgH="215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7700" y="3846513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5" name="Rectangle 11"/>
          <p:cNvSpPr/>
          <p:nvPr/>
        </p:nvSpPr>
        <p:spPr>
          <a:xfrm>
            <a:off x="468313" y="2932113"/>
            <a:ext cx="434340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一般来说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若统计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天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6" grpId="0"/>
      <p:bldP spid="318467" grpId="0" animBg="1"/>
      <p:bldP spid="318469" grpId="0"/>
      <p:bldP spid="318470" grpId="0"/>
      <p:bldP spid="31847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0666" name="Group 2"/>
          <p:cNvGrpSpPr/>
          <p:nvPr/>
        </p:nvGrpSpPr>
        <p:grpSpPr>
          <a:xfrm>
            <a:off x="533400" y="552450"/>
            <a:ext cx="6656388" cy="2952750"/>
            <a:chOff x="336" y="348"/>
            <a:chExt cx="4193" cy="1860"/>
          </a:xfrm>
        </p:grpSpPr>
        <p:sp>
          <p:nvSpPr>
            <p:cNvPr id="70668" name="Rectangle 3"/>
            <p:cNvSpPr/>
            <p:nvPr/>
          </p:nvSpPr>
          <p:spPr>
            <a:xfrm>
              <a:off x="336" y="363"/>
              <a:ext cx="57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  <a:endParaRPr lang="en-US" altLang="zh-CN" sz="4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69" name="Text Box 4"/>
            <p:cNvSpPr txBox="1"/>
            <p:nvPr/>
          </p:nvSpPr>
          <p:spPr>
            <a:xfrm>
              <a:off x="857" y="358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设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0663" name="Object 5"/>
            <p:cNvGraphicFramePr/>
            <p:nvPr/>
          </p:nvGraphicFramePr>
          <p:xfrm>
            <a:off x="1183" y="411"/>
            <a:ext cx="112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4" name="" r:id="rId1" imgW="1548765" imgH="381000" progId="Equation.DSMT4">
                    <p:embed/>
                  </p:oleObj>
                </mc:Choice>
                <mc:Fallback>
                  <p:oleObj name="" r:id="rId1" imgW="1548765" imgH="381000" progId="Equation.DSMT4">
                    <p:embed/>
                    <p:pic>
                      <p:nvPicPr>
                        <p:cNvPr id="0" name="图片 352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83" y="411"/>
                          <a:ext cx="1121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0" name="Text Box 6"/>
            <p:cNvSpPr txBox="1"/>
            <p:nvPr/>
          </p:nvSpPr>
          <p:spPr>
            <a:xfrm>
              <a:off x="2268" y="348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，且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0664" name="Object 7"/>
            <p:cNvGraphicFramePr/>
            <p:nvPr/>
          </p:nvGraphicFramePr>
          <p:xfrm>
            <a:off x="737" y="783"/>
            <a:ext cx="1882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5" name="" r:id="rId3" imgW="2717800" imgH="1016000" progId="Equation.DSMT4">
                    <p:embed/>
                  </p:oleObj>
                </mc:Choice>
                <mc:Fallback>
                  <p:oleObj name="" r:id="rId3" imgW="2717800" imgH="1016000" progId="Equation.DSMT4">
                    <p:embed/>
                    <p:pic>
                      <p:nvPicPr>
                        <p:cNvPr id="0" name="图片 352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37" y="783"/>
                          <a:ext cx="1882" cy="7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1" name="Text Box 8"/>
            <p:cNvSpPr txBox="1"/>
            <p:nvPr/>
          </p:nvSpPr>
          <p:spPr>
            <a:xfrm>
              <a:off x="384" y="1536"/>
              <a:ext cx="28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⑴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求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和</a:t>
              </a:r>
              <a:r>
                <a:rPr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Y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的联合分布律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0665" name="Object 9"/>
            <p:cNvGraphicFramePr/>
            <p:nvPr/>
          </p:nvGraphicFramePr>
          <p:xfrm>
            <a:off x="2867" y="783"/>
            <a:ext cx="1662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9" name="" r:id="rId5" imgW="2400300" imgH="1016000" progId="Equation.DSMT4">
                    <p:embed/>
                  </p:oleObj>
                </mc:Choice>
                <mc:Fallback>
                  <p:oleObj name="" r:id="rId5" imgW="2400300" imgH="1016000" progId="Equation.DSMT4">
                    <p:embed/>
                    <p:pic>
                      <p:nvPicPr>
                        <p:cNvPr id="0" name="图片 352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67" y="783"/>
                          <a:ext cx="1662" cy="7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2" name="Text Box 10"/>
            <p:cNvSpPr txBox="1"/>
            <p:nvPr/>
          </p:nvSpPr>
          <p:spPr>
            <a:xfrm>
              <a:off x="384" y="1881"/>
              <a:ext cx="22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⑵ 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求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Y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的方差。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496651" name="Object 11"/>
          <p:cNvGraphicFramePr/>
          <p:nvPr/>
        </p:nvGraphicFramePr>
        <p:xfrm>
          <a:off x="268288" y="4433888"/>
          <a:ext cx="60356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" name="" r:id="rId7" imgW="5255260" imgH="393700" progId="Equation.DSMT4">
                  <p:embed/>
                </p:oleObj>
              </mc:Choice>
              <mc:Fallback>
                <p:oleObj name="" r:id="rId7" imgW="5255260" imgH="393700" progId="Equation.DSMT4">
                  <p:embed/>
                  <p:pic>
                    <p:nvPicPr>
                      <p:cNvPr id="0" name="图片 352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8288" y="4433888"/>
                        <a:ext cx="603567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52" name="Text Box 12"/>
          <p:cNvSpPr txBox="1"/>
          <p:nvPr/>
        </p:nvSpPr>
        <p:spPr>
          <a:xfrm>
            <a:off x="304800" y="3671888"/>
            <a:ext cx="53070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⑴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的取值都为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，则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96653" name="Object 13"/>
          <p:cNvGraphicFramePr/>
          <p:nvPr/>
        </p:nvGraphicFramePr>
        <p:xfrm>
          <a:off x="6270625" y="4221163"/>
          <a:ext cx="27971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" name="" r:id="rId9" imgW="2438400" imgH="685800" progId="Equation.DSMT4">
                  <p:embed/>
                </p:oleObj>
              </mc:Choice>
              <mc:Fallback>
                <p:oleObj name="" r:id="rId9" imgW="2438400" imgH="685800" progId="Equation.DSMT4">
                  <p:embed/>
                  <p:pic>
                    <p:nvPicPr>
                      <p:cNvPr id="0" name="图片 353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70625" y="4221163"/>
                        <a:ext cx="2797175" cy="78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4" name="Object 14"/>
          <p:cNvGraphicFramePr/>
          <p:nvPr/>
        </p:nvGraphicFramePr>
        <p:xfrm>
          <a:off x="285750" y="5111750"/>
          <a:ext cx="63833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" name="" r:id="rId11" imgW="5560060" imgH="393700" progId="Equation.DSMT4">
                  <p:embed/>
                </p:oleObj>
              </mc:Choice>
              <mc:Fallback>
                <p:oleObj name="" r:id="rId11" imgW="5560060" imgH="393700" progId="Equation.DSMT4">
                  <p:embed/>
                  <p:pic>
                    <p:nvPicPr>
                      <p:cNvPr id="0" name="图片 353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5750" y="5111750"/>
                        <a:ext cx="6383338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5" name="Object 15"/>
          <p:cNvGraphicFramePr/>
          <p:nvPr/>
        </p:nvGraphicFramePr>
        <p:xfrm>
          <a:off x="381000" y="5762625"/>
          <a:ext cx="57721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" name="" r:id="rId13" imgW="5027295" imgH="393700" progId="Equation.DSMT4">
                  <p:embed/>
                </p:oleObj>
              </mc:Choice>
              <mc:Fallback>
                <p:oleObj name="" r:id="rId13" imgW="5027295" imgH="393700" progId="Equation.DSMT4">
                  <p:embed/>
                  <p:pic>
                    <p:nvPicPr>
                      <p:cNvPr id="0" name="图片 353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" y="5762625"/>
                        <a:ext cx="577215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6" name="Object 16"/>
          <p:cNvGraphicFramePr/>
          <p:nvPr/>
        </p:nvGraphicFramePr>
        <p:xfrm>
          <a:off x="6200775" y="5576888"/>
          <a:ext cx="273843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" name="" r:id="rId15" imgW="2387600" imgH="685800" progId="Equation.DSMT4">
                  <p:embed/>
                </p:oleObj>
              </mc:Choice>
              <mc:Fallback>
                <p:oleObj name="" r:id="rId15" imgW="2387600" imgH="685800" progId="Equation.DSMT4">
                  <p:embed/>
                  <p:pic>
                    <p:nvPicPr>
                      <p:cNvPr id="0" name="图片 353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00775" y="5576888"/>
                        <a:ext cx="2738438" cy="78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5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52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6415088" y="722313"/>
            <a:ext cx="2514600" cy="1979612"/>
            <a:chOff x="3408" y="2250"/>
            <a:chExt cx="1584" cy="1247"/>
          </a:xfrm>
        </p:grpSpPr>
        <p:sp>
          <p:nvSpPr>
            <p:cNvPr id="71710" name="Line 3"/>
            <p:cNvSpPr/>
            <p:nvPr/>
          </p:nvSpPr>
          <p:spPr>
            <a:xfrm>
              <a:off x="3416" y="2592"/>
              <a:ext cx="1576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11" name="Line 4"/>
            <p:cNvSpPr/>
            <p:nvPr/>
          </p:nvSpPr>
          <p:spPr>
            <a:xfrm>
              <a:off x="3803" y="2250"/>
              <a:ext cx="0" cy="1247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12" name="Line 5"/>
            <p:cNvSpPr/>
            <p:nvPr/>
          </p:nvSpPr>
          <p:spPr>
            <a:xfrm>
              <a:off x="3408" y="2296"/>
              <a:ext cx="384" cy="288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71695" name="Object 6"/>
            <p:cNvGraphicFramePr/>
            <p:nvPr/>
          </p:nvGraphicFramePr>
          <p:xfrm>
            <a:off x="3426" y="2414"/>
            <a:ext cx="19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9" name="" r:id="rId1" imgW="177800" imgH="165100" progId="Equation.DSMT4">
                    <p:embed/>
                  </p:oleObj>
                </mc:Choice>
                <mc:Fallback>
                  <p:oleObj name="" r:id="rId1" imgW="177800" imgH="165100" progId="Equation.DSMT4">
                    <p:embed/>
                    <p:pic>
                      <p:nvPicPr>
                        <p:cNvPr id="0" name="图片 3538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26" y="2414"/>
                          <a:ext cx="192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6" name="Object 7"/>
            <p:cNvGraphicFramePr/>
            <p:nvPr/>
          </p:nvGraphicFramePr>
          <p:xfrm>
            <a:off x="3641" y="2272"/>
            <a:ext cx="151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" name="" r:id="rId3" imgW="139700" imgH="165100" progId="Equation.DSMT4">
                    <p:embed/>
                  </p:oleObj>
                </mc:Choice>
                <mc:Fallback>
                  <p:oleObj name="" r:id="rId3" imgW="139700" imgH="165100" progId="Equation.DSMT4">
                    <p:embed/>
                    <p:pic>
                      <p:nvPicPr>
                        <p:cNvPr id="0" name="图片 353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41" y="2272"/>
                          <a:ext cx="151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7" name="Object 8"/>
            <p:cNvGraphicFramePr/>
            <p:nvPr/>
          </p:nvGraphicFramePr>
          <p:xfrm>
            <a:off x="4025" y="2304"/>
            <a:ext cx="2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2" name="" r:id="rId5" imgW="190500" imgH="165100" progId="Equation.DSMT4">
                    <p:embed/>
                  </p:oleObj>
                </mc:Choice>
                <mc:Fallback>
                  <p:oleObj name="" r:id="rId5" imgW="190500" imgH="165100" progId="Equation.DSMT4">
                    <p:embed/>
                    <p:pic>
                      <p:nvPicPr>
                        <p:cNvPr id="0" name="图片 353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25" y="2304"/>
                          <a:ext cx="240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8" name="Object 9"/>
            <p:cNvGraphicFramePr/>
            <p:nvPr/>
          </p:nvGraphicFramePr>
          <p:xfrm>
            <a:off x="4672" y="2304"/>
            <a:ext cx="1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" name="" r:id="rId7" imgW="88265" imgH="164465" progId="Equation.DSMT4">
                    <p:embed/>
                  </p:oleObj>
                </mc:Choice>
                <mc:Fallback>
                  <p:oleObj name="" r:id="rId7" imgW="88265" imgH="164465" progId="Equation.DSMT4">
                    <p:embed/>
                    <p:pic>
                      <p:nvPicPr>
                        <p:cNvPr id="0" name="图片 353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72" y="2304"/>
                          <a:ext cx="112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9" name="Object 10"/>
            <p:cNvGraphicFramePr/>
            <p:nvPr/>
          </p:nvGraphicFramePr>
          <p:xfrm>
            <a:off x="3572" y="3200"/>
            <a:ext cx="1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8" name="" r:id="rId9" imgW="88265" imgH="164465" progId="Equation.DSMT4">
                    <p:embed/>
                  </p:oleObj>
                </mc:Choice>
                <mc:Fallback>
                  <p:oleObj name="" r:id="rId9" imgW="88265" imgH="164465" progId="Equation.DSMT4">
                    <p:embed/>
                    <p:pic>
                      <p:nvPicPr>
                        <p:cNvPr id="0" name="图片 353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72" y="3200"/>
                          <a:ext cx="112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0" name="Object 11"/>
            <p:cNvGraphicFramePr/>
            <p:nvPr/>
          </p:nvGraphicFramePr>
          <p:xfrm>
            <a:off x="3504" y="2768"/>
            <a:ext cx="2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0" name="" r:id="rId10" imgW="190500" imgH="165100" progId="Equation.DSMT4">
                    <p:embed/>
                  </p:oleObj>
                </mc:Choice>
                <mc:Fallback>
                  <p:oleObj name="" r:id="rId10" imgW="190500" imgH="165100" progId="Equation.DSMT4">
                    <p:embed/>
                    <p:pic>
                      <p:nvPicPr>
                        <p:cNvPr id="0" name="图片 353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04" y="2768"/>
                          <a:ext cx="240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1" name="Object 12"/>
            <p:cNvGraphicFramePr/>
            <p:nvPr/>
          </p:nvGraphicFramePr>
          <p:xfrm>
            <a:off x="4584" y="3208"/>
            <a:ext cx="33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" name="" r:id="rId11" imgW="266065" imgH="177800" progId="Equation.DSMT4">
                    <p:embed/>
                  </p:oleObj>
                </mc:Choice>
                <mc:Fallback>
                  <p:oleObj name="" r:id="rId11" imgW="266065" imgH="177800" progId="Equation.DSMT4">
                    <p:embed/>
                    <p:pic>
                      <p:nvPicPr>
                        <p:cNvPr id="0" name="图片 3540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84" y="3208"/>
                          <a:ext cx="336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2" name="Object 13"/>
            <p:cNvGraphicFramePr/>
            <p:nvPr/>
          </p:nvGraphicFramePr>
          <p:xfrm>
            <a:off x="4052" y="3196"/>
            <a:ext cx="16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2" name="" r:id="rId13" imgW="127000" imgH="177165" progId="Equation.DSMT4">
                    <p:embed/>
                  </p:oleObj>
                </mc:Choice>
                <mc:Fallback>
                  <p:oleObj name="" r:id="rId13" imgW="127000" imgH="177165" progId="Equation.DSMT4">
                    <p:embed/>
                    <p:pic>
                      <p:nvPicPr>
                        <p:cNvPr id="0" name="图片 354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52" y="3196"/>
                          <a:ext cx="160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3" name="Object 14"/>
            <p:cNvGraphicFramePr/>
            <p:nvPr/>
          </p:nvGraphicFramePr>
          <p:xfrm>
            <a:off x="3984" y="2776"/>
            <a:ext cx="33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3" name="" r:id="rId15" imgW="266065" imgH="177800" progId="Equation.DSMT4">
                    <p:embed/>
                  </p:oleObj>
                </mc:Choice>
                <mc:Fallback>
                  <p:oleObj name="" r:id="rId15" imgW="266065" imgH="177800" progId="Equation.DSMT4">
                    <p:embed/>
                    <p:pic>
                      <p:nvPicPr>
                        <p:cNvPr id="0" name="图片 3542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84" y="2776"/>
                          <a:ext cx="336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4" name="Object 15"/>
            <p:cNvGraphicFramePr/>
            <p:nvPr/>
          </p:nvGraphicFramePr>
          <p:xfrm>
            <a:off x="4584" y="2784"/>
            <a:ext cx="33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4" name="" r:id="rId17" imgW="266065" imgH="177800" progId="Equation.DSMT4">
                    <p:embed/>
                  </p:oleObj>
                </mc:Choice>
                <mc:Fallback>
                  <p:oleObj name="" r:id="rId17" imgW="266065" imgH="177800" progId="Equation.DSMT4">
                    <p:embed/>
                    <p:pic>
                      <p:nvPicPr>
                        <p:cNvPr id="0" name="图片 3543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84" y="2784"/>
                          <a:ext cx="336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682" name="Object 16"/>
          <p:cNvGraphicFramePr/>
          <p:nvPr/>
        </p:nvGraphicFramePr>
        <p:xfrm>
          <a:off x="696913" y="884238"/>
          <a:ext cx="5511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5" name="" r:id="rId19" imgW="4798695" imgH="393700" progId="Equation.DSMT4">
                  <p:embed/>
                </p:oleObj>
              </mc:Choice>
              <mc:Fallback>
                <p:oleObj name="" r:id="rId19" imgW="4798695" imgH="393700" progId="Equation.DSMT4">
                  <p:embed/>
                  <p:pic>
                    <p:nvPicPr>
                      <p:cNvPr id="0" name="图片 354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6913" y="884238"/>
                        <a:ext cx="55118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81" name="Object 17"/>
          <p:cNvGraphicFramePr/>
          <p:nvPr/>
        </p:nvGraphicFramePr>
        <p:xfrm>
          <a:off x="471488" y="1560513"/>
          <a:ext cx="268128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6" name="" r:id="rId21" imgW="2336800" imgH="685800" progId="Equation.DSMT4">
                  <p:embed/>
                </p:oleObj>
              </mc:Choice>
              <mc:Fallback>
                <p:oleObj name="" r:id="rId21" imgW="2336800" imgH="685800" progId="Equation.DSMT4">
                  <p:embed/>
                  <p:pic>
                    <p:nvPicPr>
                      <p:cNvPr id="0" name="图片 354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1488" y="1560513"/>
                        <a:ext cx="2681287" cy="78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82" name="Text Box 18"/>
          <p:cNvSpPr txBox="1"/>
          <p:nvPr/>
        </p:nvSpPr>
        <p:spPr>
          <a:xfrm>
            <a:off x="379413" y="2922588"/>
            <a:ext cx="32512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⑵ 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的分布律为</a:t>
            </a:r>
            <a:endParaRPr lang="zh-CN" altLang="en-US" sz="28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3824288" y="2855913"/>
            <a:ext cx="4114800" cy="1050925"/>
            <a:chOff x="2304" y="1678"/>
            <a:chExt cx="2592" cy="662"/>
          </a:xfrm>
        </p:grpSpPr>
        <p:sp>
          <p:nvSpPr>
            <p:cNvPr id="71708" name="Line 20"/>
            <p:cNvSpPr/>
            <p:nvPr/>
          </p:nvSpPr>
          <p:spPr>
            <a:xfrm>
              <a:off x="2976" y="1678"/>
              <a:ext cx="0" cy="6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09" name="Line 21"/>
            <p:cNvSpPr/>
            <p:nvPr/>
          </p:nvSpPr>
          <p:spPr>
            <a:xfrm>
              <a:off x="2304" y="2014"/>
              <a:ext cx="2592" cy="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71687" name="Object 22"/>
            <p:cNvGraphicFramePr/>
            <p:nvPr/>
          </p:nvGraphicFramePr>
          <p:xfrm>
            <a:off x="2364" y="1734"/>
            <a:ext cx="61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2" name="" r:id="rId23" imgW="891540" imgH="292735" progId="Equation.DSMT4">
                    <p:embed/>
                  </p:oleObj>
                </mc:Choice>
                <mc:Fallback>
                  <p:oleObj name="" r:id="rId23" imgW="891540" imgH="292735" progId="Equation.DSMT4">
                    <p:embed/>
                    <p:pic>
                      <p:nvPicPr>
                        <p:cNvPr id="0" name="图片 3551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64" y="1734"/>
                          <a:ext cx="612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8" name="Object 23"/>
            <p:cNvGraphicFramePr/>
            <p:nvPr/>
          </p:nvGraphicFramePr>
          <p:xfrm>
            <a:off x="3198" y="2067"/>
            <a:ext cx="361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9" name="" r:id="rId25" imgW="522605" imgH="318770" progId="Equation.DSMT4">
                    <p:embed/>
                  </p:oleObj>
                </mc:Choice>
                <mc:Fallback>
                  <p:oleObj name="" r:id="rId25" imgW="522605" imgH="318770" progId="Equation.DSMT4">
                    <p:embed/>
                    <p:pic>
                      <p:nvPicPr>
                        <p:cNvPr id="0" name="图片 3548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98" y="2067"/>
                          <a:ext cx="361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9" name="Object 24"/>
            <p:cNvGraphicFramePr/>
            <p:nvPr/>
          </p:nvGraphicFramePr>
          <p:xfrm>
            <a:off x="3928" y="1712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0" name="" r:id="rId27" imgW="204470" imgH="319405" progId="Equation.DSMT4">
                    <p:embed/>
                  </p:oleObj>
                </mc:Choice>
                <mc:Fallback>
                  <p:oleObj name="" r:id="rId27" imgW="204470" imgH="319405" progId="Equation.DSMT4">
                    <p:embed/>
                    <p:pic>
                      <p:nvPicPr>
                        <p:cNvPr id="0" name="图片 3549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28" y="1712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0" name="Object 25"/>
            <p:cNvGraphicFramePr/>
            <p:nvPr/>
          </p:nvGraphicFramePr>
          <p:xfrm>
            <a:off x="3256" y="1718"/>
            <a:ext cx="2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1" name="" r:id="rId29" imgW="408940" imgH="306705" progId="Equation.DSMT4">
                    <p:embed/>
                  </p:oleObj>
                </mc:Choice>
                <mc:Fallback>
                  <p:oleObj name="" r:id="rId29" imgW="408940" imgH="306705" progId="Equation.DSMT4">
                    <p:embed/>
                    <p:pic>
                      <p:nvPicPr>
                        <p:cNvPr id="0" name="图片 3550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56" y="1718"/>
                          <a:ext cx="25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1" name="Object 26"/>
            <p:cNvGraphicFramePr/>
            <p:nvPr/>
          </p:nvGraphicFramePr>
          <p:xfrm>
            <a:off x="4507" y="1718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7" name="" r:id="rId31" imgW="217805" imgH="307340" progId="Equation.DSMT4">
                    <p:embed/>
                  </p:oleObj>
                </mc:Choice>
                <mc:Fallback>
                  <p:oleObj name="" r:id="rId31" imgW="217805" imgH="307340" progId="Equation.DSMT4">
                    <p:embed/>
                    <p:pic>
                      <p:nvPicPr>
                        <p:cNvPr id="0" name="图片 3546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07" y="1718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2" name="Object 27"/>
            <p:cNvGraphicFramePr/>
            <p:nvPr/>
          </p:nvGraphicFramePr>
          <p:xfrm>
            <a:off x="4407" y="2092"/>
            <a:ext cx="361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8" name="" r:id="rId33" imgW="522605" imgH="318770" progId="Equation.DSMT4">
                    <p:embed/>
                  </p:oleObj>
                </mc:Choice>
                <mc:Fallback>
                  <p:oleObj name="" r:id="rId33" imgW="522605" imgH="318770" progId="Equation.DSMT4">
                    <p:embed/>
                    <p:pic>
                      <p:nvPicPr>
                        <p:cNvPr id="0" name="图片 3547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07" y="2092"/>
                          <a:ext cx="361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3" name="Object 28"/>
            <p:cNvGraphicFramePr/>
            <p:nvPr/>
          </p:nvGraphicFramePr>
          <p:xfrm>
            <a:off x="3821" y="2079"/>
            <a:ext cx="36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" name="" r:id="rId34" imgW="522605" imgH="318770" progId="Equation.DSMT4">
                    <p:embed/>
                  </p:oleObj>
                </mc:Choice>
                <mc:Fallback>
                  <p:oleObj name="" r:id="rId34" imgW="522605" imgH="318770" progId="Equation.DSMT4">
                    <p:embed/>
                    <p:pic>
                      <p:nvPicPr>
                        <p:cNvPr id="0" name="图片 3552"/>
                        <p:cNvPicPr/>
                        <p:nvPr/>
                      </p:nvPicPr>
                      <p:blipFill>
                        <a:blip r:embed="rId35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21" y="2079"/>
                          <a:ext cx="360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4" name="Object 29"/>
            <p:cNvGraphicFramePr/>
            <p:nvPr/>
          </p:nvGraphicFramePr>
          <p:xfrm>
            <a:off x="2544" y="2016"/>
            <a:ext cx="25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4" name="" r:id="rId36" imgW="371475" imgH="435610" progId="Equation.DSMT4">
                    <p:embed/>
                  </p:oleObj>
                </mc:Choice>
                <mc:Fallback>
                  <p:oleObj name="" r:id="rId36" imgW="371475" imgH="435610" progId="Equation.DSMT4">
                    <p:embed/>
                    <p:pic>
                      <p:nvPicPr>
                        <p:cNvPr id="0" name="图片 3553"/>
                        <p:cNvPicPr/>
                        <p:nvPr/>
                      </p:nvPicPr>
                      <p:blipFill>
                        <a:blip r:embed="rId37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4" y="2016"/>
                          <a:ext cx="255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7694" name="Object 30"/>
          <p:cNvGraphicFramePr/>
          <p:nvPr/>
        </p:nvGraphicFramePr>
        <p:xfrm>
          <a:off x="928688" y="4371975"/>
          <a:ext cx="43449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" name="" r:id="rId38" imgW="3782695" imgH="393700" progId="Equation.DSMT4">
                  <p:embed/>
                </p:oleObj>
              </mc:Choice>
              <mc:Fallback>
                <p:oleObj name="" r:id="rId38" imgW="3782695" imgH="393700" progId="Equation.DSMT4">
                  <p:embed/>
                  <p:pic>
                    <p:nvPicPr>
                      <p:cNvPr id="0" name="图片 3554"/>
                      <p:cNvPicPr/>
                      <p:nvPr/>
                    </p:nvPicPr>
                    <p:blipFill>
                      <a:blip r:embed="rId3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28688" y="4371975"/>
                        <a:ext cx="4344987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95" name="Object 31"/>
          <p:cNvGraphicFramePr/>
          <p:nvPr/>
        </p:nvGraphicFramePr>
        <p:xfrm>
          <a:off x="911225" y="5021263"/>
          <a:ext cx="46656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" name="" r:id="rId40" imgW="4064000" imgH="457200" progId="Equation.DSMT4">
                  <p:embed/>
                </p:oleObj>
              </mc:Choice>
              <mc:Fallback>
                <p:oleObj name="" r:id="rId40" imgW="4064000" imgH="457200" progId="Equation.DSMT4">
                  <p:embed/>
                  <p:pic>
                    <p:nvPicPr>
                      <p:cNvPr id="0" name="图片 3555"/>
                      <p:cNvPicPr/>
                      <p:nvPr/>
                    </p:nvPicPr>
                    <p:blipFill>
                      <a:blip r:embed="rId41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1225" y="5021263"/>
                        <a:ext cx="4665663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96" name="Object 32"/>
          <p:cNvGraphicFramePr/>
          <p:nvPr/>
        </p:nvGraphicFramePr>
        <p:xfrm>
          <a:off x="852488" y="5762625"/>
          <a:ext cx="66786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7" name="" r:id="rId42" imgW="5816600" imgH="457200" progId="Equation.DSMT4">
                  <p:embed/>
                </p:oleObj>
              </mc:Choice>
              <mc:Fallback>
                <p:oleObj name="" r:id="rId42" imgW="5816600" imgH="457200" progId="Equation.DSMT4">
                  <p:embed/>
                  <p:pic>
                    <p:nvPicPr>
                      <p:cNvPr id="0" name="图片 3556"/>
                      <p:cNvPicPr/>
                      <p:nvPr/>
                    </p:nvPicPr>
                    <p:blipFill>
                      <a:blip r:embed="rId4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52488" y="5762625"/>
                        <a:ext cx="6678612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768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82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Text Box 2"/>
          <p:cNvSpPr txBox="1"/>
          <p:nvPr/>
        </p:nvSpPr>
        <p:spPr>
          <a:xfrm>
            <a:off x="492125" y="692150"/>
            <a:ext cx="18732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小结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8691" name="Rectangle 3"/>
          <p:cNvSpPr/>
          <p:nvPr/>
        </p:nvSpPr>
        <p:spPr>
          <a:xfrm>
            <a:off x="1216025" y="1616075"/>
            <a:ext cx="5988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sz="2800" b="1" dirty="0">
                <a:latin typeface="Times New Roman" panose="02020603050405020304" pitchFamily="18" charset="0"/>
              </a:rPr>
              <a:t>这一讲，我们介绍了随机变量的方差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98692" name="Rectangle 4"/>
          <p:cNvSpPr/>
          <p:nvPr/>
        </p:nvSpPr>
        <p:spPr>
          <a:xfrm>
            <a:off x="384175" y="2486025"/>
            <a:ext cx="8043863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它是刻划随机变量取值在其中心附近离散程度的一个数字特征 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98693" name="Rectangle 5"/>
          <p:cNvSpPr/>
          <p:nvPr/>
        </p:nvSpPr>
        <p:spPr>
          <a:xfrm>
            <a:off x="347663" y="3781425"/>
            <a:ext cx="8153400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下一讲，我们将介绍刻划两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r.v</a:t>
            </a:r>
            <a:r>
              <a:rPr lang="zh-CN" altLang="en-US" sz="2800" b="1" dirty="0">
                <a:latin typeface="Times New Roman" panose="02020603050405020304" pitchFamily="18" charset="0"/>
              </a:rPr>
              <a:t>间线性相关程度的一个重要的数字特征：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98694" name="Rectangle 6"/>
          <p:cNvSpPr>
            <a:spLocks noChangeArrowheads="1"/>
          </p:cNvSpPr>
          <p:nvPr/>
        </p:nvSpPr>
        <p:spPr bwMode="auto">
          <a:xfrm>
            <a:off x="2562225" y="5186363"/>
            <a:ext cx="3041650" cy="519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协方差、相关系数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/>
      <p:bldP spid="498692" grpId="0"/>
      <p:bldP spid="498693" grpId="0"/>
      <p:bldP spid="49869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0131" name="Text Box 3"/>
          <p:cNvSpPr txBox="1"/>
          <p:nvPr/>
        </p:nvSpPr>
        <p:spPr>
          <a:xfrm>
            <a:off x="517525" y="841375"/>
            <a:ext cx="579913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问题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对于二维随机变量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):</a:t>
            </a:r>
            <a:endParaRPr lang="en-US" altLang="zh-CN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0132" name="Rectangle 4"/>
          <p:cNvSpPr/>
          <p:nvPr/>
        </p:nvSpPr>
        <p:spPr>
          <a:xfrm>
            <a:off x="1066800" y="1920875"/>
            <a:ext cx="2719388" cy="584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已知联合分布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0133" name="AutoShape 5"/>
          <p:cNvSpPr/>
          <p:nvPr/>
        </p:nvSpPr>
        <p:spPr>
          <a:xfrm>
            <a:off x="4071938" y="1973263"/>
            <a:ext cx="801687" cy="152400"/>
          </a:xfrm>
          <a:prstGeom prst="rightArrow">
            <a:avLst>
              <a:gd name="adj1" fmla="val 50000"/>
              <a:gd name="adj2" fmla="val 131510"/>
            </a:avLst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sz="3200" b="1" dirty="0">
              <a:solidFill>
                <a:srgbClr val="FF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0134" name="Text Box 6"/>
          <p:cNvSpPr txBox="1"/>
          <p:nvPr/>
        </p:nvSpPr>
        <p:spPr>
          <a:xfrm>
            <a:off x="5197475" y="1928813"/>
            <a:ext cx="2000250" cy="584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边缘分布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4071938" y="2143125"/>
            <a:ext cx="801687" cy="457200"/>
            <a:chOff x="2208" y="1536"/>
            <a:chExt cx="624" cy="336"/>
          </a:xfrm>
        </p:grpSpPr>
        <p:sp>
          <p:nvSpPr>
            <p:cNvPr id="123912" name="AutoShape 8"/>
            <p:cNvSpPr/>
            <p:nvPr/>
          </p:nvSpPr>
          <p:spPr>
            <a:xfrm>
              <a:off x="2208" y="1632"/>
              <a:ext cx="624" cy="96"/>
            </a:xfrm>
            <a:prstGeom prst="leftArrow">
              <a:avLst>
                <a:gd name="adj1" fmla="val 50000"/>
                <a:gd name="adj2" fmla="val 162500"/>
              </a:avLst>
            </a:pr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dirty="0">
                <a:latin typeface="Arial" panose="020B0604020202020204" pitchFamily="34" charset="0"/>
              </a:endParaRPr>
            </a:p>
          </p:txBody>
        </p:sp>
        <p:sp>
          <p:nvSpPr>
            <p:cNvPr id="123913" name="Line 9"/>
            <p:cNvSpPr/>
            <p:nvPr/>
          </p:nvSpPr>
          <p:spPr>
            <a:xfrm>
              <a:off x="2448" y="1536"/>
              <a:ext cx="288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560138" name="Text Box 10"/>
          <p:cNvSpPr txBox="1"/>
          <p:nvPr/>
        </p:nvSpPr>
        <p:spPr>
          <a:xfrm>
            <a:off x="341313" y="3084513"/>
            <a:ext cx="8588375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对二维随机变量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除每个随机变量各自的概率特性外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相互之间可能还有某种联系问题是用一个怎样的数去反映这种联系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lang="en-US" altLang="zh-CN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8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0138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/>
      <p:bldP spid="560132" grpId="0" animBg="1"/>
      <p:bldP spid="560133" grpId="0" animBg="1"/>
      <p:bldP spid="560134" grpId="0" animBg="1"/>
      <p:bldP spid="560138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2706" name="Object 4"/>
          <p:cNvGraphicFramePr/>
          <p:nvPr/>
        </p:nvGraphicFramePr>
        <p:xfrm>
          <a:off x="509588" y="750888"/>
          <a:ext cx="52752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" name="" r:id="rId1" imgW="2108200" imgH="228600" progId="Equation.3">
                  <p:embed/>
                </p:oleObj>
              </mc:Choice>
              <mc:Fallback>
                <p:oleObj name="" r:id="rId1" imgW="2108200" imgH="228600" progId="Equation.3">
                  <p:embed/>
                  <p:pic>
                    <p:nvPicPr>
                      <p:cNvPr id="0" name="图片 35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9588" y="750888"/>
                        <a:ext cx="5275262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5"/>
          <p:cNvGraphicFramePr/>
          <p:nvPr/>
        </p:nvGraphicFramePr>
        <p:xfrm>
          <a:off x="631825" y="1512888"/>
          <a:ext cx="82597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8" name="" r:id="rId3" imgW="3302000" imgH="228600" progId="Equation.DSMT4">
                  <p:embed/>
                </p:oleObj>
              </mc:Choice>
              <mc:Fallback>
                <p:oleObj name="" r:id="rId3" imgW="3302000" imgH="228600" progId="Equation.DSMT4">
                  <p:embed/>
                  <p:pic>
                    <p:nvPicPr>
                      <p:cNvPr id="0" name="图片 35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1825" y="1512888"/>
                        <a:ext cx="825976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6"/>
          <p:cNvGraphicFramePr/>
          <p:nvPr/>
        </p:nvGraphicFramePr>
        <p:xfrm>
          <a:off x="585788" y="2278063"/>
          <a:ext cx="62896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" name="" r:id="rId5" imgW="2514600" imgH="203200" progId="Equation.DSMT4">
                  <p:embed/>
                </p:oleObj>
              </mc:Choice>
              <mc:Fallback>
                <p:oleObj name="" r:id="rId5" imgW="2514600" imgH="203200" progId="Equation.DSMT4">
                  <p:embed/>
                  <p:pic>
                    <p:nvPicPr>
                      <p:cNvPr id="0" name="图片 35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788" y="2278063"/>
                        <a:ext cx="628967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4" name="Oval 8"/>
          <p:cNvSpPr>
            <a:spLocks noChangeArrowheads="1"/>
          </p:cNvSpPr>
          <p:nvPr/>
        </p:nvSpPr>
        <p:spPr bwMode="auto">
          <a:xfrm>
            <a:off x="3343275" y="3113088"/>
            <a:ext cx="3963988" cy="1295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若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X,Y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相互独立，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这项为零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21865" name="Text Box 9"/>
          <p:cNvSpPr txBox="1"/>
          <p:nvPr/>
        </p:nvSpPr>
        <p:spPr>
          <a:xfrm>
            <a:off x="660400" y="4625975"/>
            <a:ext cx="86264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若这项不为零，则不相互独立，那么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与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之间存在</a:t>
            </a:r>
            <a:endParaRPr lang="zh-CN" altLang="en-US" sz="2800" b="1" dirty="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什么关系？</a:t>
            </a:r>
            <a:endParaRPr lang="zh-CN" altLang="en-US" sz="28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4" grpId="0" animBg="1"/>
      <p:bldP spid="12186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2413000" y="1668463"/>
            <a:ext cx="5445125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1" lang="zh-CN" altLang="en-US" sz="4800" b="1" kern="1200" cap="none" spc="0" normalizeH="0" baseline="0" noProof="0" dirty="0" smtClean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协方差和相关系数 </a:t>
            </a:r>
            <a:endParaRPr kumimoji="1" lang="zh-CN" altLang="en-US" sz="4800" b="1" kern="1200" cap="none" spc="0" normalizeH="0" baseline="0" noProof="0" dirty="0" smtClean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title"/>
          </p:nvPr>
        </p:nvSpPr>
        <p:spPr>
          <a:xfrm>
            <a:off x="1228725" y="830263"/>
            <a:ext cx="2057400" cy="762000"/>
          </a:xfrm>
        </p:spPr>
        <p:txBody>
          <a:bodyPr vert="horz" wrap="square" lIns="78145" tIns="39072" rIns="78145" bIns="39072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3C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第三节</a:t>
            </a:r>
            <a:endParaRPr kumimoji="0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00003C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24932" name="Text Box 5"/>
          <p:cNvSpPr txBox="1"/>
          <p:nvPr/>
        </p:nvSpPr>
        <p:spPr>
          <a:xfrm>
            <a:off x="1828800" y="3063875"/>
            <a:ext cx="6629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一、协方差和相关系数的定义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4933" name="Text Box 6"/>
          <p:cNvSpPr txBox="1"/>
          <p:nvPr/>
        </p:nvSpPr>
        <p:spPr>
          <a:xfrm>
            <a:off x="1858963" y="3886200"/>
            <a:ext cx="461803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二、协方差的性质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4934" name="Text Box 7"/>
          <p:cNvSpPr txBox="1"/>
          <p:nvPr/>
        </p:nvSpPr>
        <p:spPr>
          <a:xfrm>
            <a:off x="1858963" y="4800600"/>
            <a:ext cx="507523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三、相关系数的性质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647700" y="1506538"/>
            <a:ext cx="5253038" cy="579437"/>
            <a:chOff x="195" y="861"/>
            <a:chExt cx="3309" cy="365"/>
          </a:xfrm>
        </p:grpSpPr>
        <p:sp>
          <p:nvSpPr>
            <p:cNvPr id="73747" name="Text Box 3"/>
            <p:cNvSpPr txBox="1"/>
            <p:nvPr/>
          </p:nvSpPr>
          <p:spPr>
            <a:xfrm>
              <a:off x="195" y="861"/>
              <a:ext cx="268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定义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   设二维随机变量 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3736" name="Object 4"/>
            <p:cNvGraphicFramePr/>
            <p:nvPr/>
          </p:nvGraphicFramePr>
          <p:xfrm>
            <a:off x="2777" y="890"/>
            <a:ext cx="72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1" name="" r:id="rId1" imgW="447040" imgH="204470" progId="Equation.3">
                    <p:embed/>
                  </p:oleObj>
                </mc:Choice>
                <mc:Fallback>
                  <p:oleObj name="" r:id="rId1" imgW="447040" imgH="204470" progId="Equation.3">
                    <p:embed/>
                    <p:pic>
                      <p:nvPicPr>
                        <p:cNvPr id="0" name="图片 356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77" y="890"/>
                          <a:ext cx="727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765" name="Object 5"/>
          <p:cNvGraphicFramePr/>
          <p:nvPr/>
        </p:nvGraphicFramePr>
        <p:xfrm>
          <a:off x="1885950" y="3830638"/>
          <a:ext cx="2146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" name="" r:id="rId3" imgW="824865" imgH="203200" progId="Equation.3">
                  <p:embed/>
                </p:oleObj>
              </mc:Choice>
              <mc:Fallback>
                <p:oleObj name="" r:id="rId3" imgW="824865" imgH="203200" progId="Equation.3">
                  <p:embed/>
                  <p:pic>
                    <p:nvPicPr>
                      <p:cNvPr id="0" name="图片 356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85950" y="3830638"/>
                        <a:ext cx="2146300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/>
          <p:cNvGrpSpPr/>
          <p:nvPr/>
        </p:nvGrpSpPr>
        <p:grpSpPr>
          <a:xfrm>
            <a:off x="862013" y="3019425"/>
            <a:ext cx="7432675" cy="666750"/>
            <a:chOff x="330" y="1679"/>
            <a:chExt cx="4648" cy="420"/>
          </a:xfrm>
        </p:grpSpPr>
        <p:graphicFrame>
          <p:nvGraphicFramePr>
            <p:cNvPr id="73733" name="Object 7"/>
            <p:cNvGraphicFramePr/>
            <p:nvPr/>
          </p:nvGraphicFramePr>
          <p:xfrm>
            <a:off x="3834" y="1767"/>
            <a:ext cx="114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4" name="" r:id="rId5" imgW="697865" imgH="203200" progId="Equation.3">
                    <p:embed/>
                  </p:oleObj>
                </mc:Choice>
                <mc:Fallback>
                  <p:oleObj name="" r:id="rId5" imgW="697865" imgH="203200" progId="Equation.3">
                    <p:embed/>
                    <p:pic>
                      <p:nvPicPr>
                        <p:cNvPr id="0" name="图片 356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34" y="1767"/>
                          <a:ext cx="1144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4" name="Text Box 8"/>
            <p:cNvSpPr txBox="1"/>
            <p:nvPr/>
          </p:nvSpPr>
          <p:spPr>
            <a:xfrm>
              <a:off x="330" y="1679"/>
              <a:ext cx="11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则称它为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3734" name="Object 9"/>
            <p:cNvGraphicFramePr/>
            <p:nvPr/>
          </p:nvGraphicFramePr>
          <p:xfrm>
            <a:off x="1319" y="1741"/>
            <a:ext cx="29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6" name="" r:id="rId7" imgW="177800" imgH="165100" progId="Equation.3">
                    <p:embed/>
                  </p:oleObj>
                </mc:Choice>
                <mc:Fallback>
                  <p:oleObj name="" r:id="rId7" imgW="177800" imgH="165100" progId="Equation.3">
                    <p:embed/>
                    <p:pic>
                      <p:nvPicPr>
                        <p:cNvPr id="0" name="图片 356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19" y="1741"/>
                          <a:ext cx="291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5" name="Object 10"/>
            <p:cNvGraphicFramePr/>
            <p:nvPr/>
          </p:nvGraphicFramePr>
          <p:xfrm>
            <a:off x="1803" y="1751"/>
            <a:ext cx="22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" name="" r:id="rId9" imgW="139700" imgH="165100" progId="Equation.3">
                    <p:embed/>
                  </p:oleObj>
                </mc:Choice>
                <mc:Fallback>
                  <p:oleObj name="" r:id="rId9" imgW="139700" imgH="165100" progId="Equation.3">
                    <p:embed/>
                    <p:pic>
                      <p:nvPicPr>
                        <p:cNvPr id="0" name="图片 356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03" y="1751"/>
                          <a:ext cx="229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5" name="Text Box 11"/>
            <p:cNvSpPr txBox="1"/>
            <p:nvPr/>
          </p:nvSpPr>
          <p:spPr>
            <a:xfrm>
              <a:off x="1499" y="1687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与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746" name="Text Box 12"/>
            <p:cNvSpPr txBox="1"/>
            <p:nvPr/>
          </p:nvSpPr>
          <p:spPr>
            <a:xfrm>
              <a:off x="1973" y="1706"/>
              <a:ext cx="19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r>
                <a:rPr lang="zh-CN" altLang="en-US" sz="3200" b="1" dirty="0">
                  <a:solidFill>
                    <a:srgbClr val="FF33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协方差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，记为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01773" name="Text Box 13"/>
          <p:cNvSpPr txBox="1"/>
          <p:nvPr/>
        </p:nvSpPr>
        <p:spPr>
          <a:xfrm>
            <a:off x="1252538" y="3756025"/>
            <a:ext cx="5905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1862138" y="2235200"/>
            <a:ext cx="6216650" cy="622300"/>
            <a:chOff x="960" y="1247"/>
            <a:chExt cx="3916" cy="392"/>
          </a:xfrm>
        </p:grpSpPr>
        <p:graphicFrame>
          <p:nvGraphicFramePr>
            <p:cNvPr id="73732" name="Object 15"/>
            <p:cNvGraphicFramePr/>
            <p:nvPr/>
          </p:nvGraphicFramePr>
          <p:xfrm>
            <a:off x="1260" y="1307"/>
            <a:ext cx="280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2" name="" r:id="rId11" imgW="1713230" imgH="203200" progId="Equation.3">
                    <p:embed/>
                  </p:oleObj>
                </mc:Choice>
                <mc:Fallback>
                  <p:oleObj name="" r:id="rId11" imgW="1713230" imgH="203200" progId="Equation.3">
                    <p:embed/>
                    <p:pic>
                      <p:nvPicPr>
                        <p:cNvPr id="0" name="图片 356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60" y="1307"/>
                          <a:ext cx="2807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2" name="Text Box 16"/>
            <p:cNvSpPr txBox="1"/>
            <p:nvPr/>
          </p:nvSpPr>
          <p:spPr>
            <a:xfrm>
              <a:off x="960" y="1247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若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743" name="Text Box 17"/>
            <p:cNvSpPr txBox="1"/>
            <p:nvPr/>
          </p:nvSpPr>
          <p:spPr>
            <a:xfrm>
              <a:off x="3989" y="1270"/>
              <a:ext cx="88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存在，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501778" name="Object 18"/>
          <p:cNvGraphicFramePr/>
          <p:nvPr/>
        </p:nvGraphicFramePr>
        <p:xfrm>
          <a:off x="4046538" y="3830638"/>
          <a:ext cx="44545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7" name="" r:id="rId13" imgW="1713230" imgH="203200" progId="Equation.DSMT4">
                  <p:embed/>
                </p:oleObj>
              </mc:Choice>
              <mc:Fallback>
                <p:oleObj name="" r:id="rId13" imgW="1713230" imgH="203200" progId="Equation.DSMT4">
                  <p:embed/>
                  <p:pic>
                    <p:nvPicPr>
                      <p:cNvPr id="0" name="图片 356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46538" y="3830638"/>
                        <a:ext cx="4454525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79" name="Rectangle 19"/>
          <p:cNvSpPr>
            <a:spLocks noGrp="1"/>
          </p:cNvSpPr>
          <p:nvPr>
            <p:ph type="title"/>
          </p:nvPr>
        </p:nvSpPr>
        <p:spPr>
          <a:xfrm>
            <a:off x="604838" y="655638"/>
            <a:ext cx="5791200" cy="609600"/>
          </a:xfrm>
          <a:ln/>
        </p:spPr>
        <p:txBody>
          <a:bodyPr vert="horz" wrap="square" lIns="78145" tIns="39072" rIns="78145" bIns="39072" anchor="ctr"/>
          <a:p>
            <a:pPr algn="l" eaLnBrk="1" hangingPunct="1"/>
            <a:r>
              <a:rPr lang="zh-CN" altLang="en-US" sz="3200" dirty="0">
                <a:solidFill>
                  <a:srgbClr val="0000FF"/>
                </a:solidFill>
                <a:ea typeface="楷体_GB2312" pitchFamily="49" charset="-122"/>
              </a:rPr>
              <a:t>一、协方差和相关系数的定义</a:t>
            </a:r>
            <a:endParaRPr lang="zh-CN" altLang="en-US" sz="3200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3" grpId="0"/>
      <p:bldP spid="50177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67" name="Line 2"/>
          <p:cNvSpPr/>
          <p:nvPr/>
        </p:nvSpPr>
        <p:spPr>
          <a:xfrm>
            <a:off x="2667000" y="1981200"/>
            <a:ext cx="0" cy="533400"/>
          </a:xfrm>
          <a:prstGeom prst="line">
            <a:avLst/>
          </a:prstGeom>
          <a:ln w="12700">
            <a:noFill/>
          </a:ln>
        </p:spPr>
      </p:sp>
      <p:sp>
        <p:nvSpPr>
          <p:cNvPr id="74768" name="Line 3"/>
          <p:cNvSpPr/>
          <p:nvPr/>
        </p:nvSpPr>
        <p:spPr>
          <a:xfrm>
            <a:off x="2667000" y="1981200"/>
            <a:ext cx="609600" cy="0"/>
          </a:xfrm>
          <a:prstGeom prst="line">
            <a:avLst/>
          </a:prstGeom>
          <a:ln w="12700">
            <a:noFill/>
          </a:ln>
        </p:spPr>
      </p:sp>
      <p:sp>
        <p:nvSpPr>
          <p:cNvPr id="74769" name="Line 4"/>
          <p:cNvSpPr/>
          <p:nvPr/>
        </p:nvSpPr>
        <p:spPr>
          <a:xfrm>
            <a:off x="3276600" y="1981200"/>
            <a:ext cx="2971800" cy="0"/>
          </a:xfrm>
          <a:prstGeom prst="line">
            <a:avLst/>
          </a:prstGeom>
          <a:ln w="12700">
            <a:noFill/>
          </a:ln>
        </p:spPr>
      </p:sp>
      <p:sp>
        <p:nvSpPr>
          <p:cNvPr id="74770" name="Line 5"/>
          <p:cNvSpPr/>
          <p:nvPr/>
        </p:nvSpPr>
        <p:spPr>
          <a:xfrm>
            <a:off x="2667000" y="2514600"/>
            <a:ext cx="0" cy="1574800"/>
          </a:xfrm>
          <a:prstGeom prst="line">
            <a:avLst/>
          </a:prstGeom>
          <a:ln w="12700">
            <a:noFill/>
          </a:ln>
        </p:spPr>
      </p:sp>
      <p:sp>
        <p:nvSpPr>
          <p:cNvPr id="74771" name="Rectangle 6"/>
          <p:cNvSpPr>
            <a:spLocks noGrp="1"/>
          </p:cNvSpPr>
          <p:nvPr>
            <p:ph type="title"/>
          </p:nvPr>
        </p:nvSpPr>
        <p:spPr>
          <a:xfrm>
            <a:off x="490538" y="500063"/>
            <a:ext cx="4152900" cy="609600"/>
          </a:xfrm>
          <a:ln/>
        </p:spPr>
        <p:txBody>
          <a:bodyPr vert="horz" wrap="square" lIns="78145" tIns="39072" rIns="78145" bIns="39072" anchor="ctr"/>
          <a:p>
            <a:pPr algn="l" eaLnBrk="1" hangingPunct="1"/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二、协方差的性质</a:t>
            </a:r>
            <a:endParaRPr lang="zh-CN" altLang="en-US" sz="28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502791" name="Text Box 7"/>
          <p:cNvSpPr txBox="1"/>
          <p:nvPr/>
        </p:nvSpPr>
        <p:spPr>
          <a:xfrm>
            <a:off x="457200" y="11430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⒈</a:t>
            </a:r>
            <a:endParaRPr lang="en-US" altLang="zh-CN" sz="2800" b="1" dirty="0">
              <a:solidFill>
                <a:srgbClr val="FF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02792" name="Object 8"/>
          <p:cNvGraphicFramePr/>
          <p:nvPr/>
        </p:nvGraphicFramePr>
        <p:xfrm>
          <a:off x="1281113" y="1071563"/>
          <a:ext cx="34337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8" name="" r:id="rId1" imgW="1414780" imgH="229235" progId="Equation.DSMT4">
                  <p:embed/>
                </p:oleObj>
              </mc:Choice>
              <mc:Fallback>
                <p:oleObj name="" r:id="rId1" imgW="1414780" imgH="229235" progId="Equation.DSMT4">
                  <p:embed/>
                  <p:pic>
                    <p:nvPicPr>
                      <p:cNvPr id="0" name="图片 356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81113" y="1071563"/>
                        <a:ext cx="3433762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93" name="Object 9"/>
          <p:cNvGraphicFramePr/>
          <p:nvPr/>
        </p:nvGraphicFramePr>
        <p:xfrm>
          <a:off x="1200150" y="1627188"/>
          <a:ext cx="64960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9" name="" r:id="rId3" imgW="2663825" imgH="266065" progId="Equation.DSMT4">
                  <p:embed/>
                </p:oleObj>
              </mc:Choice>
              <mc:Fallback>
                <p:oleObj name="" r:id="rId3" imgW="2663825" imgH="266065" progId="Equation.DSMT4">
                  <p:embed/>
                  <p:pic>
                    <p:nvPicPr>
                      <p:cNvPr id="0" name="图片 356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00150" y="1627188"/>
                        <a:ext cx="649605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794" name="Text Box 10"/>
          <p:cNvSpPr txBox="1"/>
          <p:nvPr/>
        </p:nvSpPr>
        <p:spPr>
          <a:xfrm>
            <a:off x="533400" y="1633538"/>
            <a:ext cx="6397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Pf: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2795" name="Text Box 11"/>
          <p:cNvSpPr txBox="1"/>
          <p:nvPr/>
        </p:nvSpPr>
        <p:spPr>
          <a:xfrm>
            <a:off x="476250" y="2319338"/>
            <a:ext cx="58483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⒉  </a:t>
            </a:r>
            <a:r>
              <a:rPr lang="zh-CN" altLang="en-US" sz="2800" b="1" dirty="0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（协方差的计算公式）</a:t>
            </a:r>
            <a:endParaRPr lang="zh-CN" altLang="en-US" sz="2800" b="1" dirty="0">
              <a:solidFill>
                <a:srgbClr val="FF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02796" name="Object 12"/>
          <p:cNvGraphicFramePr/>
          <p:nvPr/>
        </p:nvGraphicFramePr>
        <p:xfrm>
          <a:off x="1144588" y="3041650"/>
          <a:ext cx="214471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" name="" r:id="rId5" imgW="824865" imgH="203200" progId="Equation.DSMT4">
                  <p:embed/>
                </p:oleObj>
              </mc:Choice>
              <mc:Fallback>
                <p:oleObj name="" r:id="rId5" imgW="824865" imgH="203200" progId="Equation.DSMT4">
                  <p:embed/>
                  <p:pic>
                    <p:nvPicPr>
                      <p:cNvPr id="0" name="图片 356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4588" y="3041650"/>
                        <a:ext cx="2144712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97" name="Object 13"/>
          <p:cNvGraphicFramePr/>
          <p:nvPr/>
        </p:nvGraphicFramePr>
        <p:xfrm>
          <a:off x="762000" y="4514850"/>
          <a:ext cx="151923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1" name="" r:id="rId7" imgW="583565" imgH="203200" progId="Equation.DSMT4">
                  <p:embed/>
                </p:oleObj>
              </mc:Choice>
              <mc:Fallback>
                <p:oleObj name="" r:id="rId7" imgW="583565" imgH="203200" progId="Equation.DSMT4">
                  <p:embed/>
                  <p:pic>
                    <p:nvPicPr>
                      <p:cNvPr id="0" name="图片 357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4514850"/>
                        <a:ext cx="1519238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98" name="Object 14"/>
          <p:cNvGraphicFramePr/>
          <p:nvPr/>
        </p:nvGraphicFramePr>
        <p:xfrm>
          <a:off x="762000" y="5200650"/>
          <a:ext cx="38274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2" name="" r:id="rId9" imgW="1471930" imgH="203200" progId="Equation.DSMT4">
                  <p:embed/>
                </p:oleObj>
              </mc:Choice>
              <mc:Fallback>
                <p:oleObj name="" r:id="rId9" imgW="1471930" imgH="203200" progId="Equation.DSMT4">
                  <p:embed/>
                  <p:pic>
                    <p:nvPicPr>
                      <p:cNvPr id="0" name="图片 357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5200650"/>
                        <a:ext cx="3827463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99" name="Object 15"/>
          <p:cNvGraphicFramePr/>
          <p:nvPr/>
        </p:nvGraphicFramePr>
        <p:xfrm>
          <a:off x="3276600" y="3074988"/>
          <a:ext cx="3276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" name="" r:id="rId11" imgW="1474470" imgH="228600" progId="Equation.DSMT4">
                  <p:embed/>
                </p:oleObj>
              </mc:Choice>
              <mc:Fallback>
                <p:oleObj name="" r:id="rId11" imgW="1474470" imgH="228600" progId="Equation.DSMT4">
                  <p:embed/>
                  <p:pic>
                    <p:nvPicPr>
                      <p:cNvPr id="0" name="图片 357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76600" y="3074988"/>
                        <a:ext cx="32766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00" name="Object 16"/>
          <p:cNvGraphicFramePr/>
          <p:nvPr/>
        </p:nvGraphicFramePr>
        <p:xfrm>
          <a:off x="4567238" y="5200650"/>
          <a:ext cx="44243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" name="" r:id="rId13" imgW="1700530" imgH="203200" progId="Equation.DSMT4">
                  <p:embed/>
                </p:oleObj>
              </mc:Choice>
              <mc:Fallback>
                <p:oleObj name="" r:id="rId13" imgW="1700530" imgH="203200" progId="Equation.DSMT4">
                  <p:embed/>
                  <p:pic>
                    <p:nvPicPr>
                      <p:cNvPr id="0" name="图片 357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67238" y="5200650"/>
                        <a:ext cx="4424362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01" name="Object 17"/>
          <p:cNvGraphicFramePr/>
          <p:nvPr/>
        </p:nvGraphicFramePr>
        <p:xfrm>
          <a:off x="2073275" y="4514850"/>
          <a:ext cx="168433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" name="" r:id="rId15" imgW="647065" imgH="203200" progId="Equation.DSMT4">
                  <p:embed/>
                </p:oleObj>
              </mc:Choice>
              <mc:Fallback>
                <p:oleObj name="" r:id="rId15" imgW="647065" imgH="203200" progId="Equation.DSMT4">
                  <p:embed/>
                  <p:pic>
                    <p:nvPicPr>
                      <p:cNvPr id="0" name="图片 357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73275" y="4514850"/>
                        <a:ext cx="1684338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02" name="Object 18"/>
          <p:cNvGraphicFramePr/>
          <p:nvPr/>
        </p:nvGraphicFramePr>
        <p:xfrm>
          <a:off x="3598863" y="4514850"/>
          <a:ext cx="16827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6" name="" r:id="rId17" imgW="647065" imgH="203200" progId="Equation.DSMT4">
                  <p:embed/>
                </p:oleObj>
              </mc:Choice>
              <mc:Fallback>
                <p:oleObj name="" r:id="rId17" imgW="647065" imgH="203200" progId="Equation.DSMT4">
                  <p:embed/>
                  <p:pic>
                    <p:nvPicPr>
                      <p:cNvPr id="0" name="图片 357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98863" y="4514850"/>
                        <a:ext cx="168275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03" name="Object 19"/>
          <p:cNvGraphicFramePr/>
          <p:nvPr/>
        </p:nvGraphicFramePr>
        <p:xfrm>
          <a:off x="5181600" y="4514850"/>
          <a:ext cx="23780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" name="" r:id="rId19" imgW="913765" imgH="203200" progId="Equation.DSMT4">
                  <p:embed/>
                </p:oleObj>
              </mc:Choice>
              <mc:Fallback>
                <p:oleObj name="" r:id="rId19" imgW="913765" imgH="203200" progId="Equation.DSMT4">
                  <p:embed/>
                  <p:pic>
                    <p:nvPicPr>
                      <p:cNvPr id="0" name="图片 357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1600" y="4514850"/>
                        <a:ext cx="2378075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04" name="Object 20"/>
          <p:cNvGraphicFramePr/>
          <p:nvPr/>
        </p:nvGraphicFramePr>
        <p:xfrm>
          <a:off x="3163888" y="3760788"/>
          <a:ext cx="445611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" name="" r:id="rId21" imgW="1713230" imgH="203200" progId="Equation.DSMT4">
                  <p:embed/>
                </p:oleObj>
              </mc:Choice>
              <mc:Fallback>
                <p:oleObj name="" r:id="rId21" imgW="1713230" imgH="203200" progId="Equation.DSMT4">
                  <p:embed/>
                  <p:pic>
                    <p:nvPicPr>
                      <p:cNvPr id="0" name="图片 357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63888" y="3760788"/>
                        <a:ext cx="4456112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05" name="Object 21"/>
          <p:cNvGraphicFramePr/>
          <p:nvPr/>
        </p:nvGraphicFramePr>
        <p:xfrm>
          <a:off x="1112838" y="3741738"/>
          <a:ext cx="214471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9" name="" r:id="rId23" imgW="824865" imgH="203200" progId="Equation.DSMT4">
                  <p:embed/>
                </p:oleObj>
              </mc:Choice>
              <mc:Fallback>
                <p:oleObj name="" r:id="rId23" imgW="824865" imgH="203200" progId="Equation.DSMT4">
                  <p:embed/>
                  <p:pic>
                    <p:nvPicPr>
                      <p:cNvPr id="0" name="图片 357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12838" y="3741738"/>
                        <a:ext cx="2144712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06" name="Object 22"/>
          <p:cNvGraphicFramePr/>
          <p:nvPr/>
        </p:nvGraphicFramePr>
        <p:xfrm>
          <a:off x="793750" y="5867400"/>
          <a:ext cx="35877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0" name="" r:id="rId24" imgW="1612900" imgH="228600" progId="Equation.DSMT4">
                  <p:embed/>
                </p:oleObj>
              </mc:Choice>
              <mc:Fallback>
                <p:oleObj name="" r:id="rId24" imgW="1612900" imgH="228600" progId="Equation.DSMT4">
                  <p:embed/>
                  <p:pic>
                    <p:nvPicPr>
                      <p:cNvPr id="0" name="图片 3579"/>
                      <p:cNvPicPr/>
                      <p:nvPr/>
                    </p:nvPicPr>
                    <p:blipFill>
                      <a:blip r:embed="rId2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3750" y="5867400"/>
                        <a:ext cx="358775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07" name="Text Box 23"/>
          <p:cNvSpPr txBox="1"/>
          <p:nvPr/>
        </p:nvSpPr>
        <p:spPr>
          <a:xfrm>
            <a:off x="533400" y="3652838"/>
            <a:ext cx="6397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Pf: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79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79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79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280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0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91" grpId="0" build="p"/>
      <p:bldP spid="502794" grpId="0" build="p"/>
      <p:bldP spid="502795" grpId="0" build="p"/>
      <p:bldP spid="502807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86" name="Line 2"/>
          <p:cNvSpPr/>
          <p:nvPr/>
        </p:nvSpPr>
        <p:spPr>
          <a:xfrm>
            <a:off x="2667000" y="2024063"/>
            <a:ext cx="0" cy="533400"/>
          </a:xfrm>
          <a:prstGeom prst="line">
            <a:avLst/>
          </a:prstGeom>
          <a:ln w="12700">
            <a:noFill/>
          </a:ln>
        </p:spPr>
      </p:sp>
      <p:sp>
        <p:nvSpPr>
          <p:cNvPr id="75787" name="Line 3"/>
          <p:cNvSpPr/>
          <p:nvPr/>
        </p:nvSpPr>
        <p:spPr>
          <a:xfrm>
            <a:off x="2667000" y="2024063"/>
            <a:ext cx="609600" cy="0"/>
          </a:xfrm>
          <a:prstGeom prst="line">
            <a:avLst/>
          </a:prstGeom>
          <a:ln w="12700">
            <a:noFill/>
          </a:ln>
        </p:spPr>
      </p:sp>
      <p:sp>
        <p:nvSpPr>
          <p:cNvPr id="75788" name="Line 4"/>
          <p:cNvSpPr/>
          <p:nvPr/>
        </p:nvSpPr>
        <p:spPr>
          <a:xfrm>
            <a:off x="3276600" y="2024063"/>
            <a:ext cx="2971800" cy="0"/>
          </a:xfrm>
          <a:prstGeom prst="line">
            <a:avLst/>
          </a:prstGeom>
          <a:ln w="12700">
            <a:noFill/>
          </a:ln>
        </p:spPr>
      </p:sp>
      <p:sp>
        <p:nvSpPr>
          <p:cNvPr id="75789" name="Line 5"/>
          <p:cNvSpPr/>
          <p:nvPr/>
        </p:nvSpPr>
        <p:spPr>
          <a:xfrm>
            <a:off x="2667000" y="2557463"/>
            <a:ext cx="0" cy="1574800"/>
          </a:xfrm>
          <a:prstGeom prst="line">
            <a:avLst/>
          </a:prstGeom>
          <a:ln w="12700">
            <a:noFill/>
          </a:ln>
        </p:spPr>
      </p:sp>
      <p:sp>
        <p:nvSpPr>
          <p:cNvPr id="75790" name="Text Box 6"/>
          <p:cNvSpPr txBox="1"/>
          <p:nvPr/>
        </p:nvSpPr>
        <p:spPr>
          <a:xfrm>
            <a:off x="457200" y="612775"/>
            <a:ext cx="762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⒊</a:t>
            </a:r>
            <a:endParaRPr lang="en-US" altLang="zh-CN" sz="3200" b="1" dirty="0">
              <a:solidFill>
                <a:srgbClr val="FF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5778" name="Object 7"/>
          <p:cNvGraphicFramePr/>
          <p:nvPr/>
        </p:nvGraphicFramePr>
        <p:xfrm>
          <a:off x="1057275" y="690563"/>
          <a:ext cx="6553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" name="" r:id="rId1" imgW="2857500" imgH="228600" progId="Equation.DSMT4">
                  <p:embed/>
                </p:oleObj>
              </mc:Choice>
              <mc:Fallback>
                <p:oleObj name="" r:id="rId1" imgW="2857500" imgH="228600" progId="Equation.DSMT4">
                  <p:embed/>
                  <p:pic>
                    <p:nvPicPr>
                      <p:cNvPr id="0" name="图片 358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57275" y="690563"/>
                        <a:ext cx="655320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6" name="Text Box 8"/>
          <p:cNvSpPr txBox="1"/>
          <p:nvPr/>
        </p:nvSpPr>
        <p:spPr>
          <a:xfrm>
            <a:off x="533400" y="1262063"/>
            <a:ext cx="6397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Pf: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03817" name="Object 9"/>
          <p:cNvGraphicFramePr/>
          <p:nvPr/>
        </p:nvGraphicFramePr>
        <p:xfrm>
          <a:off x="1068388" y="5153025"/>
          <a:ext cx="48863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2" name="" r:id="rId3" imgW="1877695" imgH="203200" progId="Equation.DSMT4">
                  <p:embed/>
                </p:oleObj>
              </mc:Choice>
              <mc:Fallback>
                <p:oleObj name="" r:id="rId3" imgW="1877695" imgH="203200" progId="Equation.DSMT4">
                  <p:embed/>
                  <p:pic>
                    <p:nvPicPr>
                      <p:cNvPr id="0" name="图片 358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8388" y="5153025"/>
                        <a:ext cx="4886325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18" name="Object 10"/>
          <p:cNvGraphicFramePr/>
          <p:nvPr/>
        </p:nvGraphicFramePr>
        <p:xfrm>
          <a:off x="1066800" y="4316413"/>
          <a:ext cx="7099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3" name="" r:id="rId5" imgW="2727960" imgH="203200" progId="Equation.DSMT4">
                  <p:embed/>
                </p:oleObj>
              </mc:Choice>
              <mc:Fallback>
                <p:oleObj name="" r:id="rId5" imgW="2727960" imgH="203200" progId="Equation.DSMT4">
                  <p:embed/>
                  <p:pic>
                    <p:nvPicPr>
                      <p:cNvPr id="0" name="图片 358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4316413"/>
                        <a:ext cx="7099300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19" name="Object 11"/>
          <p:cNvGraphicFramePr/>
          <p:nvPr/>
        </p:nvGraphicFramePr>
        <p:xfrm>
          <a:off x="1343025" y="1222375"/>
          <a:ext cx="56642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" name="" r:id="rId7" imgW="2473325" imgH="266065" progId="Equation.DSMT4">
                  <p:embed/>
                </p:oleObj>
              </mc:Choice>
              <mc:Fallback>
                <p:oleObj name="" r:id="rId7" imgW="2473325" imgH="266065" progId="Equation.DSMT4">
                  <p:embed/>
                  <p:pic>
                    <p:nvPicPr>
                      <p:cNvPr id="0" name="图片 358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43025" y="1222375"/>
                        <a:ext cx="5664200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20" name="Object 12"/>
          <p:cNvGraphicFramePr/>
          <p:nvPr/>
        </p:nvGraphicFramePr>
        <p:xfrm>
          <a:off x="1066800" y="1944688"/>
          <a:ext cx="50847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" name="" r:id="rId9" imgW="2219325" imgH="266065" progId="Equation.DSMT4">
                  <p:embed/>
                </p:oleObj>
              </mc:Choice>
              <mc:Fallback>
                <p:oleObj name="" r:id="rId9" imgW="2219325" imgH="266065" progId="Equation.DSMT4">
                  <p:embed/>
                  <p:pic>
                    <p:nvPicPr>
                      <p:cNvPr id="0" name="图片 358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1944688"/>
                        <a:ext cx="5084763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21" name="Object 13"/>
          <p:cNvGraphicFramePr/>
          <p:nvPr/>
        </p:nvGraphicFramePr>
        <p:xfrm>
          <a:off x="1066800" y="2706688"/>
          <a:ext cx="52308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" name="" r:id="rId11" imgW="2282825" imgH="266065" progId="Equation.DSMT4">
                  <p:embed/>
                </p:oleObj>
              </mc:Choice>
              <mc:Fallback>
                <p:oleObj name="" r:id="rId11" imgW="2282825" imgH="266065" progId="Equation.DSMT4">
                  <p:embed/>
                  <p:pic>
                    <p:nvPicPr>
                      <p:cNvPr id="0" name="图片 358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2706688"/>
                        <a:ext cx="5230813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22" name="Object 14"/>
          <p:cNvGraphicFramePr/>
          <p:nvPr/>
        </p:nvGraphicFramePr>
        <p:xfrm>
          <a:off x="1428750" y="3571875"/>
          <a:ext cx="44450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" name="" r:id="rId13" imgW="1943100" imgH="228600" progId="Equation.DSMT4">
                  <p:embed/>
                </p:oleObj>
              </mc:Choice>
              <mc:Fallback>
                <p:oleObj name="" r:id="rId13" imgW="1943100" imgH="228600" progId="Equation.DSMT4">
                  <p:embed/>
                  <p:pic>
                    <p:nvPicPr>
                      <p:cNvPr id="0" name="图片 358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28750" y="3571875"/>
                        <a:ext cx="444500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23" name="Object 15"/>
          <p:cNvGraphicFramePr/>
          <p:nvPr/>
        </p:nvGraphicFramePr>
        <p:xfrm>
          <a:off x="3948113" y="5834063"/>
          <a:ext cx="42814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" name="" r:id="rId15" imgW="1866900" imgH="228600" progId="Equation.DSMT4">
                  <p:embed/>
                </p:oleObj>
              </mc:Choice>
              <mc:Fallback>
                <p:oleObj name="" r:id="rId15" imgW="1866900" imgH="228600" progId="Equation.DSMT4">
                  <p:embed/>
                  <p:pic>
                    <p:nvPicPr>
                      <p:cNvPr id="0" name="图片 358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48113" y="5834063"/>
                        <a:ext cx="4281487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24" name="Text Box 16"/>
          <p:cNvSpPr txBox="1"/>
          <p:nvPr/>
        </p:nvSpPr>
        <p:spPr>
          <a:xfrm>
            <a:off x="533400" y="5772150"/>
            <a:ext cx="34051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相互独立，则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382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6" grpId="0" build="p"/>
      <p:bldP spid="503824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12" name="Line 2"/>
          <p:cNvSpPr/>
          <p:nvPr/>
        </p:nvSpPr>
        <p:spPr>
          <a:xfrm>
            <a:off x="2667000" y="2000250"/>
            <a:ext cx="0" cy="533400"/>
          </a:xfrm>
          <a:prstGeom prst="line">
            <a:avLst/>
          </a:prstGeom>
          <a:ln w="12700">
            <a:noFill/>
          </a:ln>
        </p:spPr>
      </p:sp>
      <p:sp>
        <p:nvSpPr>
          <p:cNvPr id="76813" name="Line 3"/>
          <p:cNvSpPr/>
          <p:nvPr/>
        </p:nvSpPr>
        <p:spPr>
          <a:xfrm>
            <a:off x="2667000" y="2000250"/>
            <a:ext cx="609600" cy="0"/>
          </a:xfrm>
          <a:prstGeom prst="line">
            <a:avLst/>
          </a:prstGeom>
          <a:ln w="12700">
            <a:noFill/>
          </a:ln>
        </p:spPr>
      </p:sp>
      <p:sp>
        <p:nvSpPr>
          <p:cNvPr id="76814" name="Line 4"/>
          <p:cNvSpPr/>
          <p:nvPr/>
        </p:nvSpPr>
        <p:spPr>
          <a:xfrm>
            <a:off x="3276600" y="2000250"/>
            <a:ext cx="2971800" cy="0"/>
          </a:xfrm>
          <a:prstGeom prst="line">
            <a:avLst/>
          </a:prstGeom>
          <a:ln w="12700">
            <a:noFill/>
          </a:ln>
        </p:spPr>
      </p:sp>
      <p:sp>
        <p:nvSpPr>
          <p:cNvPr id="76815" name="Line 5"/>
          <p:cNvSpPr/>
          <p:nvPr/>
        </p:nvSpPr>
        <p:spPr>
          <a:xfrm>
            <a:off x="2667000" y="2533650"/>
            <a:ext cx="0" cy="1574800"/>
          </a:xfrm>
          <a:prstGeom prst="line">
            <a:avLst/>
          </a:prstGeom>
          <a:ln w="12700">
            <a:noFill/>
          </a:ln>
        </p:spPr>
      </p:sp>
      <p:sp>
        <p:nvSpPr>
          <p:cNvPr id="76816" name="Text Box 6"/>
          <p:cNvSpPr txBox="1"/>
          <p:nvPr/>
        </p:nvSpPr>
        <p:spPr>
          <a:xfrm>
            <a:off x="457200" y="541338"/>
            <a:ext cx="762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⒋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6802" name="Object 7"/>
          <p:cNvGraphicFramePr/>
          <p:nvPr/>
        </p:nvGraphicFramePr>
        <p:xfrm>
          <a:off x="1219200" y="619125"/>
          <a:ext cx="38735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" name="" r:id="rId1" imgW="1690370" imgH="228600" progId="Equation.DSMT4">
                  <p:embed/>
                </p:oleObj>
              </mc:Choice>
              <mc:Fallback>
                <p:oleObj name="" r:id="rId1" imgW="1690370" imgH="228600" progId="Equation.DSMT4">
                  <p:embed/>
                  <p:pic>
                    <p:nvPicPr>
                      <p:cNvPr id="0" name="图片 358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619125"/>
                        <a:ext cx="387350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40" name="Text Box 8"/>
          <p:cNvSpPr txBox="1"/>
          <p:nvPr/>
        </p:nvSpPr>
        <p:spPr>
          <a:xfrm>
            <a:off x="457200" y="1112838"/>
            <a:ext cx="762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⒌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04841" name="Object 9"/>
          <p:cNvGraphicFramePr/>
          <p:nvPr/>
        </p:nvGraphicFramePr>
        <p:xfrm>
          <a:off x="1209675" y="1190625"/>
          <a:ext cx="60293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" name="" r:id="rId3" imgW="2631440" imgH="228600" progId="Equation.DSMT4">
                  <p:embed/>
                </p:oleObj>
              </mc:Choice>
              <mc:Fallback>
                <p:oleObj name="" r:id="rId3" imgW="2631440" imgH="228600" progId="Equation.DSMT4">
                  <p:embed/>
                  <p:pic>
                    <p:nvPicPr>
                      <p:cNvPr id="0" name="图片 358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09675" y="1190625"/>
                        <a:ext cx="6029325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42" name="Text Box 10"/>
          <p:cNvSpPr txBox="1"/>
          <p:nvPr/>
        </p:nvSpPr>
        <p:spPr>
          <a:xfrm>
            <a:off x="7124700" y="1149350"/>
            <a:ext cx="14081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为常数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4843" name="Text Box 11"/>
          <p:cNvSpPr txBox="1"/>
          <p:nvPr/>
        </p:nvSpPr>
        <p:spPr>
          <a:xfrm>
            <a:off x="457200" y="1779588"/>
            <a:ext cx="762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⒍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04844" name="Object 12"/>
          <p:cNvGraphicFramePr/>
          <p:nvPr/>
        </p:nvGraphicFramePr>
        <p:xfrm>
          <a:off x="1198563" y="1843088"/>
          <a:ext cx="71072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" name="" r:id="rId5" imgW="3097530" imgH="241300" progId="Equation.DSMT4">
                  <p:embed/>
                </p:oleObj>
              </mc:Choice>
              <mc:Fallback>
                <p:oleObj name="" r:id="rId5" imgW="3097530" imgH="241300" progId="Equation.DSMT4">
                  <p:embed/>
                  <p:pic>
                    <p:nvPicPr>
                      <p:cNvPr id="0" name="图片 35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8563" y="1843088"/>
                        <a:ext cx="7107237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45" name="Object 13"/>
          <p:cNvGraphicFramePr/>
          <p:nvPr/>
        </p:nvGraphicFramePr>
        <p:xfrm>
          <a:off x="1116013" y="2511425"/>
          <a:ext cx="24463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" name="" r:id="rId7" imgW="1066800" imgH="228600" progId="Equation.DSMT4">
                  <p:embed/>
                </p:oleObj>
              </mc:Choice>
              <mc:Fallback>
                <p:oleObj name="" r:id="rId7" imgW="1066800" imgH="228600" progId="Equation.DSMT4">
                  <p:embed/>
                  <p:pic>
                    <p:nvPicPr>
                      <p:cNvPr id="0" name="图片 35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2511425"/>
                        <a:ext cx="2446337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46" name="Text Box 14"/>
          <p:cNvSpPr txBox="1"/>
          <p:nvPr/>
        </p:nvSpPr>
        <p:spPr>
          <a:xfrm>
            <a:off x="533400" y="3157538"/>
            <a:ext cx="6397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Pf: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04847" name="Object 15"/>
          <p:cNvGraphicFramePr/>
          <p:nvPr/>
        </p:nvGraphicFramePr>
        <p:xfrm>
          <a:off x="1524000" y="3198813"/>
          <a:ext cx="273843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" name="" r:id="rId9" imgW="1193165" imgH="241300" progId="Equation.DSMT4">
                  <p:embed/>
                </p:oleObj>
              </mc:Choice>
              <mc:Fallback>
                <p:oleObj name="" r:id="rId9" imgW="1193165" imgH="241300" progId="Equation.DSMT4">
                  <p:embed/>
                  <p:pic>
                    <p:nvPicPr>
                      <p:cNvPr id="0" name="图片 359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3198813"/>
                        <a:ext cx="2738438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48" name="Object 16"/>
          <p:cNvGraphicFramePr/>
          <p:nvPr/>
        </p:nvGraphicFramePr>
        <p:xfrm>
          <a:off x="1143000" y="3903663"/>
          <a:ext cx="62325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" name="" r:id="rId11" imgW="2716530" imgH="241300" progId="Equation.DSMT4">
                  <p:embed/>
                </p:oleObj>
              </mc:Choice>
              <mc:Fallback>
                <p:oleObj name="" r:id="rId11" imgW="2716530" imgH="241300" progId="Equation.DSMT4">
                  <p:embed/>
                  <p:pic>
                    <p:nvPicPr>
                      <p:cNvPr id="0" name="图片 359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3903663"/>
                        <a:ext cx="6232525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49" name="Object 17"/>
          <p:cNvGraphicFramePr/>
          <p:nvPr/>
        </p:nvGraphicFramePr>
        <p:xfrm>
          <a:off x="1143000" y="4646613"/>
          <a:ext cx="45148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" name="" r:id="rId13" imgW="1967865" imgH="241300" progId="Equation.DSMT4">
                  <p:embed/>
                </p:oleObj>
              </mc:Choice>
              <mc:Fallback>
                <p:oleObj name="" r:id="rId13" imgW="1967865" imgH="241300" progId="Equation.DSMT4">
                  <p:embed/>
                  <p:pic>
                    <p:nvPicPr>
                      <p:cNvPr id="0" name="图片 359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4646613"/>
                        <a:ext cx="4514850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50" name="Object 18"/>
          <p:cNvGraphicFramePr/>
          <p:nvPr/>
        </p:nvGraphicFramePr>
        <p:xfrm>
          <a:off x="1581150" y="5370513"/>
          <a:ext cx="45148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" name="" r:id="rId15" imgW="1967865" imgH="241300" progId="Equation.DSMT4">
                  <p:embed/>
                </p:oleObj>
              </mc:Choice>
              <mc:Fallback>
                <p:oleObj name="" r:id="rId15" imgW="1967865" imgH="241300" progId="Equation.DSMT4">
                  <p:embed/>
                  <p:pic>
                    <p:nvPicPr>
                      <p:cNvPr id="0" name="图片 359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81150" y="5370513"/>
                        <a:ext cx="4514850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51" name="Object 19"/>
          <p:cNvGraphicFramePr/>
          <p:nvPr/>
        </p:nvGraphicFramePr>
        <p:xfrm>
          <a:off x="1181100" y="6018213"/>
          <a:ext cx="439896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" name="" r:id="rId17" imgW="1917065" imgH="241300" progId="Equation.DSMT4">
                  <p:embed/>
                </p:oleObj>
              </mc:Choice>
              <mc:Fallback>
                <p:oleObj name="" r:id="rId17" imgW="1917065" imgH="241300" progId="Equation.DSMT4">
                  <p:embed/>
                  <p:pic>
                    <p:nvPicPr>
                      <p:cNvPr id="0" name="图片 359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1100" y="6018213"/>
                        <a:ext cx="4398963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52" name="Object 20"/>
          <p:cNvGraphicFramePr/>
          <p:nvPr>
            <p:ph/>
          </p:nvPr>
        </p:nvGraphicFramePr>
        <p:xfrm>
          <a:off x="3419475" y="2519363"/>
          <a:ext cx="51847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" name="" r:id="rId19" imgW="2159000" imgH="228600" progId="Equation.DSMT4">
                  <p:embed/>
                </p:oleObj>
              </mc:Choice>
              <mc:Fallback>
                <p:oleObj name="" r:id="rId19" imgW="2159000" imgH="228600" progId="Equation.DSMT4">
                  <p:embed/>
                  <p:pic>
                    <p:nvPicPr>
                      <p:cNvPr id="0" name="图片 360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19475" y="2519363"/>
                        <a:ext cx="5184775" cy="5492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484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484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48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0" grpId="0" build="p"/>
      <p:bldP spid="504842" grpId="0" build="p"/>
      <p:bldP spid="504843" grpId="0" build="p"/>
      <p:bldP spid="50484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9490" name="AutoShape 2"/>
          <p:cNvSpPr/>
          <p:nvPr/>
        </p:nvSpPr>
        <p:spPr>
          <a:xfrm>
            <a:off x="5292725" y="1485900"/>
            <a:ext cx="3648075" cy="719138"/>
          </a:xfrm>
          <a:prstGeom prst="wedgeRectCallout">
            <a:avLst>
              <a:gd name="adj1" fmla="val -56745"/>
              <a:gd name="adj2" fmla="val -11534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800" b="1" dirty="0">
                <a:latin typeface="Times New Roman" panose="02020603050405020304" pitchFamily="18" charset="0"/>
              </a:rPr>
              <a:t>以频率为权的加权平均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4" name="Object 3"/>
          <p:cNvGraphicFramePr/>
          <p:nvPr/>
        </p:nvGraphicFramePr>
        <p:xfrm>
          <a:off x="611188" y="549275"/>
          <a:ext cx="4456112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688465" imgH="393700" progId="Equation.3">
                  <p:embed/>
                </p:oleObj>
              </mc:Choice>
              <mc:Fallback>
                <p:oleObj name="" r:id="rId1" imgW="1688465" imgH="3937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188" y="549275"/>
                        <a:ext cx="4456112" cy="1033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2" name="Text Box 4"/>
          <p:cNvSpPr txBox="1"/>
          <p:nvPr/>
        </p:nvSpPr>
        <p:spPr>
          <a:xfrm>
            <a:off x="400050" y="4027488"/>
            <a:ext cx="3733800" cy="433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9493" name="Object 5"/>
          <p:cNvGraphicFramePr/>
          <p:nvPr/>
        </p:nvGraphicFramePr>
        <p:xfrm>
          <a:off x="4533900" y="4071938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14300" imgH="215900" progId="Equation.3">
                  <p:embed/>
                </p:oleObj>
              </mc:Choice>
              <mc:Fallback>
                <p:oleObj name="" r:id="rId3" imgW="114300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3900" y="4071938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4" name="Object 6"/>
          <p:cNvGraphicFramePr/>
          <p:nvPr/>
        </p:nvGraphicFramePr>
        <p:xfrm>
          <a:off x="4533900" y="4071938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114300" imgH="215900" progId="Equation.3">
                  <p:embed/>
                </p:oleObj>
              </mc:Choice>
              <mc:Fallback>
                <p:oleObj name="" r:id="rId5" imgW="114300" imgH="215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3900" y="4071938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5" name="Object 7"/>
          <p:cNvGraphicFramePr/>
          <p:nvPr/>
        </p:nvGraphicFramePr>
        <p:xfrm>
          <a:off x="4533900" y="4071938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6" imgW="114300" imgH="215900" progId="Equation.3">
                  <p:embed/>
                </p:oleObj>
              </mc:Choice>
              <mc:Fallback>
                <p:oleObj name="" r:id="rId6" imgW="114300" imgH="215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3900" y="4071938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6" name="Object 8"/>
          <p:cNvGraphicFramePr/>
          <p:nvPr/>
        </p:nvGraphicFramePr>
        <p:xfrm>
          <a:off x="4533900" y="4071938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114300" imgH="215900" progId="Equation.3">
                  <p:embed/>
                </p:oleObj>
              </mc:Choice>
              <mc:Fallback>
                <p:oleObj name="" r:id="rId7" imgW="114300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3900" y="4071938"/>
                        <a:ext cx="112713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7" name="Rectangle 9"/>
          <p:cNvSpPr/>
          <p:nvPr/>
        </p:nvSpPr>
        <p:spPr>
          <a:xfrm>
            <a:off x="323850" y="2060575"/>
            <a:ext cx="4679950" cy="18002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很大时，频率接近于概率，所以我们在求废品数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的平均值时，用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概率代替频率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，得平均值为</a:t>
            </a:r>
            <a:endParaRPr lang="zh-CN" altLang="en-US" sz="2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19498" name="Object 10"/>
          <p:cNvGraphicFramePr/>
          <p:nvPr/>
        </p:nvGraphicFramePr>
        <p:xfrm>
          <a:off x="476250" y="4149725"/>
          <a:ext cx="428783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8" imgW="1625600" imgH="228600" progId="Equation.3">
                  <p:embed/>
                </p:oleObj>
              </mc:Choice>
              <mc:Fallback>
                <p:oleObj name="" r:id="rId8" imgW="1625600" imgH="228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6250" y="4149725"/>
                        <a:ext cx="4287838" cy="60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9" name="AutoShape 11"/>
          <p:cNvSpPr/>
          <p:nvPr/>
        </p:nvSpPr>
        <p:spPr>
          <a:xfrm>
            <a:off x="5148263" y="4221163"/>
            <a:ext cx="3733800" cy="720725"/>
          </a:xfrm>
          <a:prstGeom prst="wedgeRectCallout">
            <a:avLst>
              <a:gd name="adj1" fmla="val -59991"/>
              <a:gd name="adj2" fmla="val 2204"/>
            </a:avLst>
          </a:prstGeom>
          <a:solidFill>
            <a:schemeClr val="accent1">
              <a:alpha val="58038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以概率为权的加权平均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9500" name="Rectangle 12"/>
          <p:cNvSpPr/>
          <p:nvPr/>
        </p:nvSpPr>
        <p:spPr>
          <a:xfrm>
            <a:off x="395288" y="5362575"/>
            <a:ext cx="8424862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这样得到一个确定的数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我们就用这个数作为随机变量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的平均值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 animBg="1"/>
      <p:bldP spid="319492" grpId="0"/>
      <p:bldP spid="319497" grpId="0"/>
      <p:bldP spid="319499" grpId="0" animBg="1"/>
      <p:bldP spid="31950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7826" name="Object 2"/>
          <p:cNvGraphicFramePr/>
          <p:nvPr/>
        </p:nvGraphicFramePr>
        <p:xfrm>
          <a:off x="4452938" y="402113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5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52938" y="4021138"/>
                        <a:ext cx="112712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/>
          <p:nvPr/>
        </p:nvGraphicFramePr>
        <p:xfrm>
          <a:off x="4452938" y="402113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" name="" r:id="rId3" imgW="114300" imgH="215900" progId="Equation.3">
                  <p:embed/>
                </p:oleObj>
              </mc:Choice>
              <mc:Fallback>
                <p:oleObj name="" r:id="rId3" imgW="114300" imgH="215900" progId="Equation.3">
                  <p:embed/>
                  <p:pic>
                    <p:nvPicPr>
                      <p:cNvPr id="0" name="图片 35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52938" y="4021138"/>
                        <a:ext cx="112712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60" name="Rectangle 4"/>
          <p:cNvSpPr/>
          <p:nvPr/>
        </p:nvSpPr>
        <p:spPr>
          <a:xfrm>
            <a:off x="395288" y="1285875"/>
            <a:ext cx="8153400" cy="16303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协方差的大小在一定程度上反映了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相互间的关系，但它还受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本身度量单位的影响</a:t>
            </a:r>
            <a:r>
              <a:rPr lang="en-US" altLang="zh-CN" sz="2800" b="1" dirty="0">
                <a:latin typeface="Times New Roman" panose="02020603050405020304" pitchFamily="18" charset="0"/>
              </a:rPr>
              <a:t>.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例如：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05861" name="Text Box 5"/>
          <p:cNvSpPr txBox="1"/>
          <p:nvPr/>
        </p:nvSpPr>
        <p:spPr>
          <a:xfrm>
            <a:off x="2424113" y="2941638"/>
            <a:ext cx="38354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Cov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kY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Cov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05862" name="Text Box 6"/>
          <p:cNvSpPr txBox="1"/>
          <p:nvPr/>
        </p:nvSpPr>
        <p:spPr>
          <a:xfrm>
            <a:off x="395288" y="3941763"/>
            <a:ext cx="8424862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为了克服这一缺点，对协方差进行标准化，这就引入了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相关系数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0" grpId="0"/>
      <p:bldP spid="505861" grpId="0"/>
      <p:bldP spid="50586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3" name="Rectangle 2"/>
          <p:cNvSpPr/>
          <p:nvPr/>
        </p:nvSpPr>
        <p:spPr>
          <a:xfrm>
            <a:off x="323850" y="995363"/>
            <a:ext cx="3581400" cy="57943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/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三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相关系数</a:t>
            </a:r>
            <a:endParaRPr lang="zh-CN" altLang="en-US" sz="3200" b="1" baseline="300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6883" name="Rectangle 3"/>
          <p:cNvSpPr/>
          <p:nvPr/>
        </p:nvSpPr>
        <p:spPr>
          <a:xfrm>
            <a:off x="768350" y="4073525"/>
            <a:ext cx="632460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为随机变量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的相关系数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403350" y="1893888"/>
            <a:ext cx="5535613" cy="1963737"/>
            <a:chOff x="960" y="960"/>
            <a:chExt cx="3487" cy="1237"/>
          </a:xfrm>
        </p:grpSpPr>
        <p:sp>
          <p:nvSpPr>
            <p:cNvPr id="78862" name="Rectangle 5"/>
            <p:cNvSpPr/>
            <p:nvPr/>
          </p:nvSpPr>
          <p:spPr>
            <a:xfrm>
              <a:off x="960" y="960"/>
              <a:ext cx="326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algn="ctr"/>
              <a:r>
                <a:rPr lang="zh-CN" altLang="en-US" sz="2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定义</a:t>
              </a:r>
              <a:r>
                <a:rPr lang="en-US" altLang="zh-CN" sz="2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: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设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)&gt;0, 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Y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)&gt;0,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8852" name="Object 6"/>
            <p:cNvGraphicFramePr/>
            <p:nvPr/>
          </p:nvGraphicFramePr>
          <p:xfrm>
            <a:off x="1221" y="1440"/>
            <a:ext cx="2571" cy="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" name="" r:id="rId1" imgW="1294765" imgH="444500" progId="Equation.3">
                    <p:embed/>
                  </p:oleObj>
                </mc:Choice>
                <mc:Fallback>
                  <p:oleObj name="" r:id="rId1" imgW="1294765" imgH="444500" progId="Equation.3">
                    <p:embed/>
                    <p:pic>
                      <p:nvPicPr>
                        <p:cNvPr id="0" name="图片 359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21" y="1440"/>
                          <a:ext cx="2571" cy="7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3" name="Rectangle 7"/>
            <p:cNvSpPr/>
            <p:nvPr/>
          </p:nvSpPr>
          <p:spPr>
            <a:xfrm>
              <a:off x="4106" y="979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称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179388" y="4702175"/>
            <a:ext cx="6781800" cy="655638"/>
            <a:chOff x="241" y="3067"/>
            <a:chExt cx="4272" cy="413"/>
          </a:xfrm>
        </p:grpSpPr>
        <p:sp>
          <p:nvSpPr>
            <p:cNvPr id="78861" name="Text Box 9"/>
            <p:cNvSpPr txBox="1"/>
            <p:nvPr/>
          </p:nvSpPr>
          <p:spPr>
            <a:xfrm>
              <a:off x="241" y="3115"/>
              <a:ext cx="42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在不致引起混淆时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，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记</a:t>
              </a:r>
              <a:r>
                <a:rPr lang="zh-CN" altLang="en-US" sz="2800" b="1" i="1" dirty="0">
                  <a:latin typeface="Times New Roman" panose="02020603050405020304" pitchFamily="18" charset="0"/>
                </a:rPr>
                <a:t>      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    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.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8850" name="Object 10"/>
            <p:cNvGraphicFramePr/>
            <p:nvPr/>
          </p:nvGraphicFramePr>
          <p:xfrm>
            <a:off x="2950" y="3067"/>
            <a:ext cx="520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2" name="" r:id="rId3" imgW="278765" imgH="215900" progId="Equation.3">
                    <p:embed/>
                  </p:oleObj>
                </mc:Choice>
                <mc:Fallback>
                  <p:oleObj name="" r:id="rId3" imgW="278765" imgH="215900" progId="Equation.3">
                    <p:embed/>
                    <p:pic>
                      <p:nvPicPr>
                        <p:cNvPr id="0" name="图片 360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50" y="3067"/>
                          <a:ext cx="520" cy="3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1" name="Object 11"/>
            <p:cNvGraphicFramePr/>
            <p:nvPr/>
          </p:nvGraphicFramePr>
          <p:xfrm>
            <a:off x="3696" y="3163"/>
            <a:ext cx="28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3" name="" r:id="rId5" imgW="152400" imgH="165100" progId="Equation.3">
                    <p:embed/>
                  </p:oleObj>
                </mc:Choice>
                <mc:Fallback>
                  <p:oleObj name="" r:id="rId5" imgW="152400" imgH="165100" progId="Equation.3">
                    <p:embed/>
                    <p:pic>
                      <p:nvPicPr>
                        <p:cNvPr id="0" name="图片 360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96" y="3163"/>
                          <a:ext cx="281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/>
          <p:nvPr/>
        </p:nvGrpSpPr>
        <p:grpSpPr>
          <a:xfrm>
            <a:off x="6011863" y="2606675"/>
            <a:ext cx="2489200" cy="1447800"/>
            <a:chOff x="3936" y="2208"/>
            <a:chExt cx="1325" cy="768"/>
          </a:xfrm>
        </p:grpSpPr>
        <p:sp>
          <p:nvSpPr>
            <p:cNvPr id="78858" name="Line 13"/>
            <p:cNvSpPr/>
            <p:nvPr/>
          </p:nvSpPr>
          <p:spPr>
            <a:xfrm>
              <a:off x="3936" y="2544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78859" name="Text Box 14"/>
            <p:cNvSpPr txBox="1"/>
            <p:nvPr/>
          </p:nvSpPr>
          <p:spPr>
            <a:xfrm>
              <a:off x="4406" y="2271"/>
              <a:ext cx="855" cy="6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无量纲</a:t>
              </a:r>
              <a:endPara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r>
                <a:rPr lang="zh-CN" altLang="en-US" sz="36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的量</a:t>
              </a:r>
              <a:endPara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8860" name="Oval 15"/>
            <p:cNvSpPr/>
            <p:nvPr/>
          </p:nvSpPr>
          <p:spPr>
            <a:xfrm>
              <a:off x="4397" y="2208"/>
              <a:ext cx="864" cy="76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7906" name="Line 2"/>
          <p:cNvSpPr/>
          <p:nvPr/>
        </p:nvSpPr>
        <p:spPr>
          <a:xfrm>
            <a:off x="3276600" y="2444750"/>
            <a:ext cx="2971800" cy="0"/>
          </a:xfrm>
          <a:prstGeom prst="line">
            <a:avLst/>
          </a:prstGeom>
          <a:ln w="12700">
            <a:noFill/>
          </a:ln>
        </p:spPr>
      </p:sp>
      <p:sp>
        <p:nvSpPr>
          <p:cNvPr id="507907" name="Line 3"/>
          <p:cNvSpPr/>
          <p:nvPr/>
        </p:nvSpPr>
        <p:spPr>
          <a:xfrm>
            <a:off x="2667000" y="2978150"/>
            <a:ext cx="0" cy="1574800"/>
          </a:xfrm>
          <a:prstGeom prst="line">
            <a:avLst/>
          </a:prstGeom>
          <a:ln w="12700">
            <a:noFill/>
          </a:ln>
        </p:spPr>
      </p:sp>
      <p:sp>
        <p:nvSpPr>
          <p:cNvPr id="507908" name="Rectangle 4"/>
          <p:cNvSpPr>
            <a:spLocks noGrp="1"/>
          </p:cNvSpPr>
          <p:nvPr>
            <p:ph type="title"/>
          </p:nvPr>
        </p:nvSpPr>
        <p:spPr>
          <a:xfrm>
            <a:off x="419100" y="768350"/>
            <a:ext cx="4152900" cy="609600"/>
          </a:xfrm>
          <a:ln/>
        </p:spPr>
        <p:txBody>
          <a:bodyPr vert="horz" wrap="square" lIns="78145" tIns="39072" rIns="78145" bIns="39072" anchor="ctr"/>
          <a:p>
            <a:pPr algn="l" eaLnBrk="1" hangingPunct="1"/>
            <a:r>
              <a:rPr lang="zh-CN" altLang="en-US" sz="3200" dirty="0">
                <a:solidFill>
                  <a:srgbClr val="0000FF"/>
                </a:solidFill>
                <a:ea typeface="楷体_GB2312" pitchFamily="49" charset="-122"/>
              </a:rPr>
              <a:t>四、相关系数的性质</a:t>
            </a:r>
            <a:endParaRPr lang="zh-CN" altLang="en-US" sz="32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876300" y="2198688"/>
            <a:ext cx="2400300" cy="779462"/>
            <a:chOff x="552" y="1093"/>
            <a:chExt cx="1512" cy="491"/>
          </a:xfrm>
        </p:grpSpPr>
        <p:sp>
          <p:nvSpPr>
            <p:cNvPr id="79902" name="Line 6"/>
            <p:cNvSpPr/>
            <p:nvPr/>
          </p:nvSpPr>
          <p:spPr>
            <a:xfrm>
              <a:off x="1680" y="1248"/>
              <a:ext cx="0" cy="336"/>
            </a:xfrm>
            <a:prstGeom prst="line">
              <a:avLst/>
            </a:prstGeom>
            <a:ln w="12700">
              <a:noFill/>
            </a:ln>
          </p:spPr>
        </p:sp>
        <p:sp>
          <p:nvSpPr>
            <p:cNvPr id="79903" name="Line 7"/>
            <p:cNvSpPr/>
            <p:nvPr/>
          </p:nvSpPr>
          <p:spPr>
            <a:xfrm>
              <a:off x="1680" y="1248"/>
              <a:ext cx="384" cy="0"/>
            </a:xfrm>
            <a:prstGeom prst="line">
              <a:avLst/>
            </a:prstGeom>
            <a:ln w="12700">
              <a:noFill/>
            </a:ln>
          </p:spPr>
        </p:sp>
        <p:graphicFrame>
          <p:nvGraphicFramePr>
            <p:cNvPr id="79882" name="Object 8"/>
            <p:cNvGraphicFramePr/>
            <p:nvPr/>
          </p:nvGraphicFramePr>
          <p:xfrm>
            <a:off x="1005" y="1093"/>
            <a:ext cx="914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6" name="" r:id="rId1" imgW="560705" imgH="241935" progId="Equation.DSMT4">
                    <p:embed/>
                  </p:oleObj>
                </mc:Choice>
                <mc:Fallback>
                  <p:oleObj name="" r:id="rId1" imgW="560705" imgH="241935" progId="Equation.DSMT4">
                    <p:embed/>
                    <p:pic>
                      <p:nvPicPr>
                        <p:cNvPr id="0" name="图片 360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5" y="1093"/>
                          <a:ext cx="914" cy="3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04" name="Text Box 9"/>
            <p:cNvSpPr txBox="1"/>
            <p:nvPr/>
          </p:nvSpPr>
          <p:spPr>
            <a:xfrm>
              <a:off x="552" y="1104"/>
              <a:ext cx="32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1)</a:t>
              </a:r>
              <a:endParaRPr lang="en-US" altLang="zh-CN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901700" y="2886075"/>
            <a:ext cx="8118475" cy="627063"/>
            <a:chOff x="568" y="1526"/>
            <a:chExt cx="5114" cy="395"/>
          </a:xfrm>
        </p:grpSpPr>
        <p:graphicFrame>
          <p:nvGraphicFramePr>
            <p:cNvPr id="79879" name="Object 11"/>
            <p:cNvGraphicFramePr/>
            <p:nvPr/>
          </p:nvGraphicFramePr>
          <p:xfrm>
            <a:off x="995" y="1526"/>
            <a:ext cx="914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4" name="" r:id="rId3" imgW="560705" imgH="241935" progId="Equation.DSMT4">
                    <p:embed/>
                  </p:oleObj>
                </mc:Choice>
                <mc:Fallback>
                  <p:oleObj name="" r:id="rId3" imgW="560705" imgH="241935" progId="Equation.DSMT4">
                    <p:embed/>
                    <p:pic>
                      <p:nvPicPr>
                        <p:cNvPr id="0" name="图片 360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95" y="1526"/>
                          <a:ext cx="914" cy="3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8" name="Text Box 12"/>
            <p:cNvSpPr txBox="1"/>
            <p:nvPr/>
          </p:nvSpPr>
          <p:spPr>
            <a:xfrm>
              <a:off x="568" y="1536"/>
              <a:ext cx="32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2)</a:t>
              </a:r>
              <a:endParaRPr lang="en-US" altLang="zh-CN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899" name="Text Box 13"/>
            <p:cNvSpPr txBox="1"/>
            <p:nvPr/>
          </p:nvSpPr>
          <p:spPr>
            <a:xfrm>
              <a:off x="1811" y="1536"/>
              <a:ext cx="16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r>
                <a:rPr lang="zh-CN" altLang="en-US" sz="32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充要条件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是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9880" name="Object 14"/>
            <p:cNvGraphicFramePr/>
            <p:nvPr/>
          </p:nvGraphicFramePr>
          <p:xfrm>
            <a:off x="3417" y="1584"/>
            <a:ext cx="29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7" name="" r:id="rId5" imgW="177800" imgH="165100" progId="Equation.DSMT4">
                    <p:embed/>
                  </p:oleObj>
                </mc:Choice>
                <mc:Fallback>
                  <p:oleObj name="" r:id="rId5" imgW="177800" imgH="165100" progId="Equation.DSMT4">
                    <p:embed/>
                    <p:pic>
                      <p:nvPicPr>
                        <p:cNvPr id="0" name="图片 360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17" y="1584"/>
                          <a:ext cx="291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1" name="Object 15"/>
            <p:cNvGraphicFramePr/>
            <p:nvPr/>
          </p:nvGraphicFramePr>
          <p:xfrm>
            <a:off x="3981" y="1584"/>
            <a:ext cx="22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5" name="" r:id="rId7" imgW="139700" imgH="165100" progId="Equation.DSMT4">
                    <p:embed/>
                  </p:oleObj>
                </mc:Choice>
                <mc:Fallback>
                  <p:oleObj name="" r:id="rId7" imgW="139700" imgH="165100" progId="Equation.DSMT4">
                    <p:embed/>
                    <p:pic>
                      <p:nvPicPr>
                        <p:cNvPr id="0" name="图片 360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81" y="1584"/>
                          <a:ext cx="229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00" name="Text Box 16"/>
            <p:cNvSpPr txBox="1"/>
            <p:nvPr/>
          </p:nvSpPr>
          <p:spPr>
            <a:xfrm>
              <a:off x="3633" y="1536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与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901" name="Text Box 17"/>
            <p:cNvSpPr txBox="1"/>
            <p:nvPr/>
          </p:nvSpPr>
          <p:spPr>
            <a:xfrm>
              <a:off x="4153" y="1546"/>
              <a:ext cx="152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以概率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呈线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07922" name="Text Box 18"/>
          <p:cNvSpPr txBox="1"/>
          <p:nvPr/>
        </p:nvSpPr>
        <p:spPr>
          <a:xfrm>
            <a:off x="338138" y="3740150"/>
            <a:ext cx="18161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性关系。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19"/>
          <p:cNvGrpSpPr/>
          <p:nvPr/>
        </p:nvGrpSpPr>
        <p:grpSpPr>
          <a:xfrm>
            <a:off x="1619250" y="4540250"/>
            <a:ext cx="4572000" cy="603250"/>
            <a:chOff x="1292" y="3022"/>
            <a:chExt cx="2880" cy="380"/>
          </a:xfrm>
        </p:grpSpPr>
        <p:graphicFrame>
          <p:nvGraphicFramePr>
            <p:cNvPr id="79877" name="Object 20"/>
            <p:cNvGraphicFramePr/>
            <p:nvPr/>
          </p:nvGraphicFramePr>
          <p:xfrm>
            <a:off x="1878" y="3070"/>
            <a:ext cx="41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" name="" r:id="rId9" imgW="256540" imgH="205105" progId="Equation.DSMT4">
                    <p:embed/>
                  </p:oleObj>
                </mc:Choice>
                <mc:Fallback>
                  <p:oleObj name="" r:id="rId9" imgW="256540" imgH="205105" progId="Equation.DSMT4">
                    <p:embed/>
                    <p:pic>
                      <p:nvPicPr>
                        <p:cNvPr id="0" name="图片 3607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78" y="3070"/>
                          <a:ext cx="416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8" name="Object 21"/>
            <p:cNvGraphicFramePr/>
            <p:nvPr/>
          </p:nvGraphicFramePr>
          <p:xfrm>
            <a:off x="2322" y="3070"/>
            <a:ext cx="74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1" name="" r:id="rId11" imgW="459740" imgH="204470" progId="Equation.DSMT4">
                    <p:embed/>
                  </p:oleObj>
                </mc:Choice>
                <mc:Fallback>
                  <p:oleObj name="" r:id="rId11" imgW="459740" imgH="204470" progId="Equation.DSMT4">
                    <p:embed/>
                    <p:pic>
                      <p:nvPicPr>
                        <p:cNvPr id="0" name="图片 3610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22" y="3070"/>
                          <a:ext cx="748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6" name="Text Box 22"/>
            <p:cNvSpPr txBox="1"/>
            <p:nvPr/>
          </p:nvSpPr>
          <p:spPr>
            <a:xfrm>
              <a:off x="1292" y="3022"/>
              <a:ext cx="6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其中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897" name="Text Box 23"/>
            <p:cNvSpPr txBox="1"/>
            <p:nvPr/>
          </p:nvSpPr>
          <p:spPr>
            <a:xfrm>
              <a:off x="3028" y="3022"/>
              <a:ext cx="11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为常数。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477838" y="1474788"/>
            <a:ext cx="8270875" cy="617537"/>
            <a:chOff x="301" y="624"/>
            <a:chExt cx="5210" cy="389"/>
          </a:xfrm>
        </p:grpSpPr>
        <p:sp>
          <p:nvSpPr>
            <p:cNvPr id="79893" name="Text Box 25"/>
            <p:cNvSpPr txBox="1"/>
            <p:nvPr/>
          </p:nvSpPr>
          <p:spPr>
            <a:xfrm>
              <a:off x="301" y="648"/>
              <a:ext cx="217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定理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设随机变量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894" name="Text Box 26"/>
            <p:cNvSpPr txBox="1"/>
            <p:nvPr/>
          </p:nvSpPr>
          <p:spPr>
            <a:xfrm>
              <a:off x="2599" y="624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和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895" name="Text Box 27"/>
            <p:cNvSpPr txBox="1"/>
            <p:nvPr/>
          </p:nvSpPr>
          <p:spPr>
            <a:xfrm>
              <a:off x="3082" y="624"/>
              <a:ext cx="242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的相关系数存在，则</a:t>
              </a:r>
              <a:endParaRPr lang="zh-CN" altLang="en-US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9875" name="Object 28"/>
            <p:cNvGraphicFramePr/>
            <p:nvPr/>
          </p:nvGraphicFramePr>
          <p:xfrm>
            <a:off x="2368" y="700"/>
            <a:ext cx="29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2" name="" r:id="rId13" imgW="177800" imgH="165100" progId="Equation.DSMT4">
                    <p:embed/>
                  </p:oleObj>
                </mc:Choice>
                <mc:Fallback>
                  <p:oleObj name="" r:id="rId13" imgW="177800" imgH="165100" progId="Equation.DSMT4">
                    <p:embed/>
                    <p:pic>
                      <p:nvPicPr>
                        <p:cNvPr id="0" name="图片 361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68" y="700"/>
                          <a:ext cx="291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6" name="Object 29"/>
            <p:cNvGraphicFramePr/>
            <p:nvPr/>
          </p:nvGraphicFramePr>
          <p:xfrm>
            <a:off x="2923" y="708"/>
            <a:ext cx="22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9" name="" r:id="rId15" imgW="152400" imgH="177800" progId="Equation.DSMT4">
                    <p:embed/>
                  </p:oleObj>
                </mc:Choice>
                <mc:Fallback>
                  <p:oleObj name="" r:id="rId15" imgW="152400" imgH="177800" progId="Equation.DSMT4">
                    <p:embed/>
                    <p:pic>
                      <p:nvPicPr>
                        <p:cNvPr id="0" name="图片 3608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23" y="708"/>
                          <a:ext cx="229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0"/>
          <p:cNvGrpSpPr/>
          <p:nvPr/>
        </p:nvGrpSpPr>
        <p:grpSpPr>
          <a:xfrm>
            <a:off x="1908175" y="3748088"/>
            <a:ext cx="3455988" cy="609600"/>
            <a:chOff x="1247" y="2074"/>
            <a:chExt cx="2177" cy="384"/>
          </a:xfrm>
        </p:grpSpPr>
        <p:graphicFrame>
          <p:nvGraphicFramePr>
            <p:cNvPr id="79874" name="Object 31"/>
            <p:cNvGraphicFramePr/>
            <p:nvPr/>
          </p:nvGraphicFramePr>
          <p:xfrm>
            <a:off x="1595" y="2126"/>
            <a:ext cx="182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0" name="" r:id="rId17" imgW="1116330" imgH="203200" progId="Equation.DSMT4">
                    <p:embed/>
                  </p:oleObj>
                </mc:Choice>
                <mc:Fallback>
                  <p:oleObj name="" r:id="rId17" imgW="1116330" imgH="203200" progId="Equation.DSMT4">
                    <p:embed/>
                    <p:pic>
                      <p:nvPicPr>
                        <p:cNvPr id="0" name="图片 3609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95" y="2126"/>
                          <a:ext cx="1829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2" name="Text Box 32"/>
            <p:cNvSpPr txBox="1"/>
            <p:nvPr/>
          </p:nvSpPr>
          <p:spPr>
            <a:xfrm>
              <a:off x="1247" y="2074"/>
              <a:ext cx="31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Arial" panose="020B0604020202020204" pitchFamily="34" charset="0"/>
                  <a:ea typeface="楷体_GB2312" pitchFamily="49" charset="-122"/>
                </a:rPr>
                <a:t>即</a:t>
              </a:r>
              <a:endParaRPr lang="zh-CN" altLang="en-US" sz="3200" b="1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8" grpId="0"/>
      <p:bldP spid="50792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910" name="Text Box 4"/>
          <p:cNvSpPr txBox="1"/>
          <p:nvPr/>
        </p:nvSpPr>
        <p:spPr>
          <a:xfrm>
            <a:off x="415925" y="622300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证明：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8070" name="Object 6"/>
          <p:cNvGraphicFramePr/>
          <p:nvPr/>
        </p:nvGraphicFramePr>
        <p:xfrm>
          <a:off x="1363663" y="493713"/>
          <a:ext cx="480377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" name="" r:id="rId1" imgW="2184400" imgH="444500" progId="Equation.DSMT4">
                  <p:embed/>
                </p:oleObj>
              </mc:Choice>
              <mc:Fallback>
                <p:oleObj name="" r:id="rId1" imgW="2184400" imgH="444500" progId="Equation.DSMT4">
                  <p:embed/>
                  <p:pic>
                    <p:nvPicPr>
                      <p:cNvPr id="0" name="图片 3612"/>
                      <p:cNvPicPr/>
                      <p:nvPr/>
                    </p:nvPicPr>
                    <p:blipFill>
                      <a:blip r:embed="rId2">
                        <a:lum bright="6000"/>
                      </a:blip>
                      <a:stretch>
                        <a:fillRect/>
                      </a:stretch>
                    </p:blipFill>
                    <p:spPr>
                      <a:xfrm>
                        <a:off x="1363663" y="493713"/>
                        <a:ext cx="4803775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/>
          <p:cNvGraphicFramePr/>
          <p:nvPr/>
        </p:nvGraphicFramePr>
        <p:xfrm>
          <a:off x="2903538" y="1517650"/>
          <a:ext cx="34655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" name="" r:id="rId3" imgW="1574800" imgH="444500" progId="Equation.3">
                  <p:embed/>
                </p:oleObj>
              </mc:Choice>
              <mc:Fallback>
                <p:oleObj name="" r:id="rId3" imgW="1574800" imgH="444500" progId="Equation.3">
                  <p:embed/>
                  <p:pic>
                    <p:nvPicPr>
                      <p:cNvPr id="0" name="图片 3613"/>
                      <p:cNvPicPr/>
                      <p:nvPr/>
                    </p:nvPicPr>
                    <p:blipFill>
                      <a:blip r:embed="rId4">
                        <a:lum bright="6000"/>
                      </a:blip>
                      <a:stretch>
                        <a:fillRect/>
                      </a:stretch>
                    </p:blipFill>
                    <p:spPr>
                      <a:xfrm>
                        <a:off x="2903538" y="1517650"/>
                        <a:ext cx="3465512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8"/>
          <p:cNvGraphicFramePr/>
          <p:nvPr/>
        </p:nvGraphicFramePr>
        <p:xfrm>
          <a:off x="1423988" y="2522538"/>
          <a:ext cx="38290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" name="" r:id="rId5" imgW="1737360" imgH="215900" progId="Equation.3">
                  <p:embed/>
                </p:oleObj>
              </mc:Choice>
              <mc:Fallback>
                <p:oleObj name="" r:id="rId5" imgW="1737360" imgH="215900" progId="Equation.3">
                  <p:embed/>
                  <p:pic>
                    <p:nvPicPr>
                      <p:cNvPr id="0" name="图片 361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  <a:lum bright="6000"/>
                      </a:blip>
                      <a:stretch>
                        <a:fillRect/>
                      </a:stretch>
                    </p:blipFill>
                    <p:spPr>
                      <a:xfrm>
                        <a:off x="1423988" y="2522538"/>
                        <a:ext cx="3829050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/>
          <p:nvPr/>
        </p:nvGraphicFramePr>
        <p:xfrm>
          <a:off x="1470025" y="3028950"/>
          <a:ext cx="363061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" name="" r:id="rId7" imgW="1651000" imgH="469900" progId="Equation.3">
                  <p:embed/>
                </p:oleObj>
              </mc:Choice>
              <mc:Fallback>
                <p:oleObj name="" r:id="rId7" imgW="1651000" imgH="469900" progId="Equation.3">
                  <p:embed/>
                  <p:pic>
                    <p:nvPicPr>
                      <p:cNvPr id="0" name="图片 3615"/>
                      <p:cNvPicPr/>
                      <p:nvPr/>
                    </p:nvPicPr>
                    <p:blipFill>
                      <a:blip r:embed="rId8">
                        <a:lum bright="6000"/>
                      </a:blip>
                      <a:stretch>
                        <a:fillRect/>
                      </a:stretch>
                    </p:blipFill>
                    <p:spPr>
                      <a:xfrm>
                        <a:off x="1470025" y="3028950"/>
                        <a:ext cx="3630613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10"/>
          <p:cNvGraphicFramePr/>
          <p:nvPr/>
        </p:nvGraphicFramePr>
        <p:xfrm>
          <a:off x="5175250" y="3000375"/>
          <a:ext cx="28209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" name="" r:id="rId9" imgW="1282700" imgH="482600" progId="Equation.3">
                  <p:embed/>
                </p:oleObj>
              </mc:Choice>
              <mc:Fallback>
                <p:oleObj name="" r:id="rId9" imgW="1282700" imgH="482600" progId="Equation.3">
                  <p:embed/>
                  <p:pic>
                    <p:nvPicPr>
                      <p:cNvPr id="0" name="图片 3616"/>
                      <p:cNvPicPr/>
                      <p:nvPr/>
                    </p:nvPicPr>
                    <p:blipFill>
                      <a:blip r:embed="rId10">
                        <a:lum bright="6000"/>
                      </a:blip>
                      <a:stretch>
                        <a:fillRect/>
                      </a:stretch>
                    </p:blipFill>
                    <p:spPr>
                      <a:xfrm>
                        <a:off x="5175250" y="3000375"/>
                        <a:ext cx="2820988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8" name="Object 14"/>
          <p:cNvGraphicFramePr/>
          <p:nvPr/>
        </p:nvGraphicFramePr>
        <p:xfrm>
          <a:off x="1519238" y="4094163"/>
          <a:ext cx="14239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" name="" r:id="rId11" imgW="647065" imgH="215900" progId="Equation.3">
                  <p:embed/>
                </p:oleObj>
              </mc:Choice>
              <mc:Fallback>
                <p:oleObj name="" r:id="rId11" imgW="647065" imgH="215900" progId="Equation.3">
                  <p:embed/>
                  <p:pic>
                    <p:nvPicPr>
                      <p:cNvPr id="0" name="图片 361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  <a:lum bright="6000"/>
                      </a:blip>
                      <a:stretch>
                        <a:fillRect/>
                      </a:stretch>
                    </p:blipFill>
                    <p:spPr>
                      <a:xfrm>
                        <a:off x="1519238" y="4094163"/>
                        <a:ext cx="1423987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9" name="Object 15"/>
          <p:cNvGraphicFramePr/>
          <p:nvPr/>
        </p:nvGraphicFramePr>
        <p:xfrm>
          <a:off x="1063625" y="4587875"/>
          <a:ext cx="26257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" name="" r:id="rId13" imgW="1193800" imgH="228600" progId="Equation.DSMT4">
                  <p:embed/>
                </p:oleObj>
              </mc:Choice>
              <mc:Fallback>
                <p:oleObj name="" r:id="rId13" imgW="1193800" imgH="228600" progId="Equation.DSMT4">
                  <p:embed/>
                  <p:pic>
                    <p:nvPicPr>
                      <p:cNvPr id="0" name="图片 361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6000"/>
                      </a:blip>
                      <a:stretch>
                        <a:fillRect/>
                      </a:stretch>
                    </p:blipFill>
                    <p:spPr>
                      <a:xfrm>
                        <a:off x="1063625" y="4587875"/>
                        <a:ext cx="2625725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0" name="Object 16"/>
          <p:cNvGraphicFramePr/>
          <p:nvPr/>
        </p:nvGraphicFramePr>
        <p:xfrm>
          <a:off x="3656013" y="4500563"/>
          <a:ext cx="36449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" name="" r:id="rId15" imgW="1663700" imgH="241300" progId="Equation.3">
                  <p:embed/>
                </p:oleObj>
              </mc:Choice>
              <mc:Fallback>
                <p:oleObj name="" r:id="rId15" imgW="1663700" imgH="241300" progId="Equation.3">
                  <p:embed/>
                  <p:pic>
                    <p:nvPicPr>
                      <p:cNvPr id="0" name="图片 3619"/>
                      <p:cNvPicPr/>
                      <p:nvPr/>
                    </p:nvPicPr>
                    <p:blipFill>
                      <a:blip r:embed="rId16">
                        <a:lum bright="6000"/>
                      </a:blip>
                      <a:stretch>
                        <a:fillRect/>
                      </a:stretch>
                    </p:blipFill>
                    <p:spPr>
                      <a:xfrm>
                        <a:off x="3656013" y="4500563"/>
                        <a:ext cx="3644900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1" name="Object 17"/>
          <p:cNvGraphicFramePr/>
          <p:nvPr/>
        </p:nvGraphicFramePr>
        <p:xfrm>
          <a:off x="1519238" y="5143500"/>
          <a:ext cx="60975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1" name="" r:id="rId17" imgW="2678430" imgH="241300" progId="Equation.3">
                  <p:embed/>
                </p:oleObj>
              </mc:Choice>
              <mc:Fallback>
                <p:oleObj name="" r:id="rId17" imgW="2678430" imgH="241300" progId="Equation.3">
                  <p:embed/>
                  <p:pic>
                    <p:nvPicPr>
                      <p:cNvPr id="0" name="图片 362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  <a:lum bright="6000"/>
                      </a:blip>
                      <a:stretch>
                        <a:fillRect/>
                      </a:stretch>
                    </p:blipFill>
                    <p:spPr>
                      <a:xfrm>
                        <a:off x="1519238" y="5143500"/>
                        <a:ext cx="609758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2" name="Object 18"/>
          <p:cNvGraphicFramePr/>
          <p:nvPr/>
        </p:nvGraphicFramePr>
        <p:xfrm>
          <a:off x="1528763" y="5643563"/>
          <a:ext cx="4105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" name="" r:id="rId19" imgW="1866900" imgH="228600" progId="Equation.3">
                  <p:embed/>
                </p:oleObj>
              </mc:Choice>
              <mc:Fallback>
                <p:oleObj name="" r:id="rId19" imgW="1866900" imgH="228600" progId="Equation.3">
                  <p:embed/>
                  <p:pic>
                    <p:nvPicPr>
                      <p:cNvPr id="0" name="图片 362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  <a:lum bright="6000"/>
                      </a:blip>
                      <a:stretch>
                        <a:fillRect/>
                      </a:stretch>
                    </p:blipFill>
                    <p:spPr>
                      <a:xfrm>
                        <a:off x="1528763" y="5643563"/>
                        <a:ext cx="41052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3" name="Object 19"/>
          <p:cNvGraphicFramePr/>
          <p:nvPr/>
        </p:nvGraphicFramePr>
        <p:xfrm>
          <a:off x="1558925" y="6143625"/>
          <a:ext cx="37703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" name="" r:id="rId21" imgW="1714500" imgH="228600" progId="Equation.3">
                  <p:embed/>
                </p:oleObj>
              </mc:Choice>
              <mc:Fallback>
                <p:oleObj name="" r:id="rId21" imgW="1714500" imgH="228600" progId="Equation.3">
                  <p:embed/>
                  <p:pic>
                    <p:nvPicPr>
                      <p:cNvPr id="0" name="图片 362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  <a:lum bright="6000"/>
                      </a:blip>
                      <a:stretch>
                        <a:fillRect/>
                      </a:stretch>
                    </p:blipFill>
                    <p:spPr>
                      <a:xfrm>
                        <a:off x="1558925" y="6143625"/>
                        <a:ext cx="3770313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6" name="Object 22"/>
          <p:cNvGraphicFramePr/>
          <p:nvPr/>
        </p:nvGraphicFramePr>
        <p:xfrm>
          <a:off x="5853113" y="5908675"/>
          <a:ext cx="2933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" name="" r:id="rId23" imgW="1332230" imgH="203200" progId="Equation.3">
                  <p:embed/>
                </p:oleObj>
              </mc:Choice>
              <mc:Fallback>
                <p:oleObj name="" r:id="rId23" imgW="1332230" imgH="203200" progId="Equation.3">
                  <p:embed/>
                  <p:pic>
                    <p:nvPicPr>
                      <p:cNvPr id="0" name="图片 3623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  <a:lum bright="6000"/>
                      </a:blip>
                      <a:stretch>
                        <a:fillRect/>
                      </a:stretch>
                    </p:blipFill>
                    <p:spPr>
                      <a:xfrm>
                        <a:off x="5853113" y="5908675"/>
                        <a:ext cx="2933700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2" name="Line 2"/>
          <p:cNvSpPr/>
          <p:nvPr/>
        </p:nvSpPr>
        <p:spPr>
          <a:xfrm>
            <a:off x="2667000" y="1981200"/>
            <a:ext cx="0" cy="533400"/>
          </a:xfrm>
          <a:prstGeom prst="line">
            <a:avLst/>
          </a:prstGeom>
          <a:ln w="12700">
            <a:noFill/>
          </a:ln>
        </p:spPr>
      </p:sp>
      <p:sp>
        <p:nvSpPr>
          <p:cNvPr id="81933" name="Line 3"/>
          <p:cNvSpPr/>
          <p:nvPr/>
        </p:nvSpPr>
        <p:spPr>
          <a:xfrm>
            <a:off x="2667000" y="1981200"/>
            <a:ext cx="609600" cy="0"/>
          </a:xfrm>
          <a:prstGeom prst="line">
            <a:avLst/>
          </a:prstGeom>
          <a:ln w="12700">
            <a:noFill/>
          </a:ln>
        </p:spPr>
      </p:sp>
      <p:sp>
        <p:nvSpPr>
          <p:cNvPr id="81934" name="Line 4"/>
          <p:cNvSpPr/>
          <p:nvPr/>
        </p:nvSpPr>
        <p:spPr>
          <a:xfrm>
            <a:off x="3276600" y="1981200"/>
            <a:ext cx="2971800" cy="0"/>
          </a:xfrm>
          <a:prstGeom prst="line">
            <a:avLst/>
          </a:prstGeom>
          <a:ln w="12700">
            <a:noFill/>
          </a:ln>
        </p:spPr>
      </p:sp>
      <p:sp>
        <p:nvSpPr>
          <p:cNvPr id="81935" name="Line 5"/>
          <p:cNvSpPr/>
          <p:nvPr/>
        </p:nvSpPr>
        <p:spPr>
          <a:xfrm>
            <a:off x="2667000" y="2514600"/>
            <a:ext cx="0" cy="1574800"/>
          </a:xfrm>
          <a:prstGeom prst="line">
            <a:avLst/>
          </a:prstGeom>
          <a:ln w="12700">
            <a:noFill/>
          </a:ln>
        </p:spPr>
      </p:sp>
      <p:sp>
        <p:nvSpPr>
          <p:cNvPr id="81936" name="Rectangle 6"/>
          <p:cNvSpPr/>
          <p:nvPr/>
        </p:nvSpPr>
        <p:spPr>
          <a:xfrm>
            <a:off x="476250" y="569913"/>
            <a:ext cx="1166813" cy="501650"/>
          </a:xfrm>
          <a:prstGeom prst="rect">
            <a:avLst/>
          </a:prstGeom>
          <a:solidFill>
            <a:srgbClr val="CCFFFF"/>
          </a:solidFill>
          <a:ln w="57150" cap="flat" cmpd="thickThin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b"/>
          <a:p>
            <a:pPr algn="ctr"/>
            <a:r>
              <a:rPr lang="zh-CN" altLang="en-US" sz="2800" b="1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说 明</a:t>
            </a:r>
            <a:endParaRPr lang="zh-CN" altLang="en-US" sz="2800" b="1" dirty="0">
              <a:solidFill>
                <a:srgbClr val="FF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739775" y="973138"/>
            <a:ext cx="8332788" cy="741362"/>
            <a:chOff x="470" y="444"/>
            <a:chExt cx="5249" cy="467"/>
          </a:xfrm>
        </p:grpSpPr>
        <p:sp>
          <p:nvSpPr>
            <p:cNvPr id="81949" name="Text Box 8"/>
            <p:cNvSpPr txBox="1"/>
            <p:nvPr/>
          </p:nvSpPr>
          <p:spPr>
            <a:xfrm>
              <a:off x="470" y="539"/>
              <a:ext cx="10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相关系数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1930" name="Object 9"/>
            <p:cNvGraphicFramePr/>
            <p:nvPr/>
          </p:nvGraphicFramePr>
          <p:xfrm>
            <a:off x="1460" y="444"/>
            <a:ext cx="460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" name="" r:id="rId1" imgW="306705" imgH="268605" progId="Equation.DSMT4">
                    <p:embed/>
                  </p:oleObj>
                </mc:Choice>
                <mc:Fallback>
                  <p:oleObj name="" r:id="rId1" imgW="306705" imgH="268605" progId="Equation.DSMT4">
                    <p:embed/>
                    <p:pic>
                      <p:nvPicPr>
                        <p:cNvPr id="0" name="图片 362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60" y="444"/>
                          <a:ext cx="460" cy="4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1" name="Object 10"/>
            <p:cNvGraphicFramePr/>
            <p:nvPr/>
          </p:nvGraphicFramePr>
          <p:xfrm>
            <a:off x="1872" y="528"/>
            <a:ext cx="1284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7" name="" r:id="rId3" imgW="852805" imgH="254635" progId="Equation.DSMT4">
                    <p:embed/>
                  </p:oleObj>
                </mc:Choice>
                <mc:Fallback>
                  <p:oleObj name="" r:id="rId3" imgW="852805" imgH="254635" progId="Equation.DSMT4">
                    <p:embed/>
                    <p:pic>
                      <p:nvPicPr>
                        <p:cNvPr id="0" name="图片 362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72" y="528"/>
                          <a:ext cx="1284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50" name="Text Box 11"/>
            <p:cNvSpPr txBox="1"/>
            <p:nvPr/>
          </p:nvSpPr>
          <p:spPr>
            <a:xfrm>
              <a:off x="3072" y="537"/>
              <a:ext cx="26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之间线性关系的一种度量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516108" name="Object 12"/>
          <p:cNvGraphicFramePr/>
          <p:nvPr/>
        </p:nvGraphicFramePr>
        <p:xfrm>
          <a:off x="838200" y="1695450"/>
          <a:ext cx="1676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" name="" r:id="rId5" imgW="712470" imgH="267335" progId="Equation.DSMT4">
                  <p:embed/>
                </p:oleObj>
              </mc:Choice>
              <mc:Fallback>
                <p:oleObj name="" r:id="rId5" imgW="712470" imgH="267335" progId="Equation.DSMT4">
                  <p:embed/>
                  <p:pic>
                    <p:nvPicPr>
                      <p:cNvPr id="0" name="图片 362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1695450"/>
                        <a:ext cx="167640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09" name="Text Box 13"/>
          <p:cNvSpPr txBox="1"/>
          <p:nvPr/>
        </p:nvSpPr>
        <p:spPr>
          <a:xfrm>
            <a:off x="2514600" y="1747838"/>
            <a:ext cx="47450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的线性关系越显著；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6110" name="Object 14"/>
          <p:cNvGraphicFramePr/>
          <p:nvPr/>
        </p:nvGraphicFramePr>
        <p:xfrm>
          <a:off x="808038" y="2419350"/>
          <a:ext cx="17367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" name="" r:id="rId7" imgW="738505" imgH="267335" progId="Equation.DSMT4">
                  <p:embed/>
                </p:oleObj>
              </mc:Choice>
              <mc:Fallback>
                <p:oleObj name="" r:id="rId7" imgW="738505" imgH="267335" progId="Equation.DSMT4">
                  <p:embed/>
                  <p:pic>
                    <p:nvPicPr>
                      <p:cNvPr id="0" name="图片 362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8038" y="2419350"/>
                        <a:ext cx="1736725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11" name="Text Box 15"/>
          <p:cNvSpPr txBox="1"/>
          <p:nvPr/>
        </p:nvSpPr>
        <p:spPr>
          <a:xfrm>
            <a:off x="2514600" y="2471738"/>
            <a:ext cx="51022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的线性关系越不显著；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6112" name="Rectangle 16"/>
          <p:cNvSpPr/>
          <p:nvPr/>
        </p:nvSpPr>
        <p:spPr>
          <a:xfrm>
            <a:off x="488950" y="3252788"/>
            <a:ext cx="2868613" cy="533400"/>
          </a:xfrm>
          <a:prstGeom prst="rect">
            <a:avLst/>
          </a:prstGeom>
          <a:solidFill>
            <a:srgbClr val="CCFFFF"/>
          </a:solidFill>
          <a:ln w="57150" cap="flat" cmpd="thickThin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800" b="1" dirty="0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四个等价命题：</a:t>
            </a:r>
            <a:endParaRPr lang="zh-CN" altLang="en-US" sz="2800" b="1" dirty="0">
              <a:solidFill>
                <a:srgbClr val="FF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6113" name="Object 17"/>
          <p:cNvGraphicFramePr/>
          <p:nvPr/>
        </p:nvGraphicFramePr>
        <p:xfrm>
          <a:off x="1287463" y="4645025"/>
          <a:ext cx="33750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" name="" r:id="rId9" imgW="3072130" imgH="393700" progId="Equation.DSMT4">
                  <p:embed/>
                </p:oleObj>
              </mc:Choice>
              <mc:Fallback>
                <p:oleObj name="" r:id="rId9" imgW="3072130" imgH="393700" progId="Equation.DSMT4">
                  <p:embed/>
                  <p:pic>
                    <p:nvPicPr>
                      <p:cNvPr id="0" name="图片 362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87463" y="4645025"/>
                        <a:ext cx="33750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14" name="Text Box 18"/>
          <p:cNvSpPr txBox="1"/>
          <p:nvPr/>
        </p:nvSpPr>
        <p:spPr>
          <a:xfrm>
            <a:off x="692150" y="4549775"/>
            <a:ext cx="7191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6115" name="Object 19"/>
          <p:cNvGraphicFramePr/>
          <p:nvPr/>
        </p:nvGraphicFramePr>
        <p:xfrm>
          <a:off x="1289050" y="5283200"/>
          <a:ext cx="2397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0" name="" r:id="rId11" imgW="2185035" imgH="393700" progId="Equation.DSMT4">
                  <p:embed/>
                </p:oleObj>
              </mc:Choice>
              <mc:Fallback>
                <p:oleObj name="" r:id="rId11" imgW="2185035" imgH="393700" progId="Equation.DSMT4">
                  <p:embed/>
                  <p:pic>
                    <p:nvPicPr>
                      <p:cNvPr id="0" name="图片 362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89050" y="5283200"/>
                        <a:ext cx="23971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16" name="Text Box 20"/>
          <p:cNvSpPr txBox="1"/>
          <p:nvPr/>
        </p:nvSpPr>
        <p:spPr>
          <a:xfrm>
            <a:off x="711200" y="5202238"/>
            <a:ext cx="7191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6117" name="Object 21"/>
          <p:cNvGraphicFramePr/>
          <p:nvPr/>
        </p:nvGraphicFramePr>
        <p:xfrm>
          <a:off x="1300163" y="5881688"/>
          <a:ext cx="4181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1" name="" r:id="rId13" imgW="3808095" imgH="393700" progId="Equation.DSMT4">
                  <p:embed/>
                </p:oleObj>
              </mc:Choice>
              <mc:Fallback>
                <p:oleObj name="" r:id="rId13" imgW="3808095" imgH="393700" progId="Equation.DSMT4">
                  <p:embed/>
                  <p:pic>
                    <p:nvPicPr>
                      <p:cNvPr id="0" name="图片 363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00163" y="5881688"/>
                        <a:ext cx="41814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18" name="Text Box 22"/>
          <p:cNvSpPr txBox="1"/>
          <p:nvPr/>
        </p:nvSpPr>
        <p:spPr>
          <a:xfrm>
            <a:off x="692150" y="5788025"/>
            <a:ext cx="7191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6119" name="Object 23"/>
          <p:cNvGraphicFramePr/>
          <p:nvPr/>
        </p:nvGraphicFramePr>
        <p:xfrm>
          <a:off x="2771775" y="3835400"/>
          <a:ext cx="14208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" name="" r:id="rId15" imgW="548005" imgH="216535" progId="Equation.DSMT4">
                  <p:embed/>
                </p:oleObj>
              </mc:Choice>
              <mc:Fallback>
                <p:oleObj name="" r:id="rId15" imgW="548005" imgH="216535" progId="Equation.DSMT4">
                  <p:embed/>
                  <p:pic>
                    <p:nvPicPr>
                      <p:cNvPr id="0" name="图片 363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1775" y="3835400"/>
                        <a:ext cx="1420813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20" name="Text Box 24"/>
          <p:cNvSpPr txBox="1"/>
          <p:nvPr/>
        </p:nvSpPr>
        <p:spPr>
          <a:xfrm>
            <a:off x="695325" y="3902075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相关系数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4284663" y="3843338"/>
            <a:ext cx="3413125" cy="593725"/>
            <a:chOff x="2832" y="2536"/>
            <a:chExt cx="2150" cy="374"/>
          </a:xfrm>
        </p:grpSpPr>
        <p:graphicFrame>
          <p:nvGraphicFramePr>
            <p:cNvPr id="81928" name="Object 26"/>
            <p:cNvGraphicFramePr/>
            <p:nvPr/>
          </p:nvGraphicFramePr>
          <p:xfrm>
            <a:off x="3384" y="2596"/>
            <a:ext cx="2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3" name="" r:id="rId17" imgW="179705" imgH="167005" progId="Equation.DSMT4">
                    <p:embed/>
                  </p:oleObj>
                </mc:Choice>
                <mc:Fallback>
                  <p:oleObj name="" r:id="rId17" imgW="179705" imgH="167005" progId="Equation.DSMT4">
                    <p:embed/>
                    <p:pic>
                      <p:nvPicPr>
                        <p:cNvPr id="0" name="图片 3632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84" y="2596"/>
                          <a:ext cx="292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29" name="Object 27"/>
            <p:cNvGraphicFramePr/>
            <p:nvPr/>
          </p:nvGraphicFramePr>
          <p:xfrm>
            <a:off x="3948" y="2596"/>
            <a:ext cx="22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4" name="" r:id="rId19" imgW="141605" imgH="167640" progId="Equation.DSMT4">
                    <p:embed/>
                  </p:oleObj>
                </mc:Choice>
                <mc:Fallback>
                  <p:oleObj name="" r:id="rId19" imgW="141605" imgH="167640" progId="Equation.DSMT4">
                    <p:embed/>
                    <p:pic>
                      <p:nvPicPr>
                        <p:cNvPr id="0" name="图片 3633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48" y="2596"/>
                          <a:ext cx="229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46" name="Text Box 28"/>
            <p:cNvSpPr txBox="1"/>
            <p:nvPr/>
          </p:nvSpPr>
          <p:spPr>
            <a:xfrm>
              <a:off x="2832" y="2557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则称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947" name="Text Box 29"/>
            <p:cNvSpPr txBox="1"/>
            <p:nvPr/>
          </p:nvSpPr>
          <p:spPr>
            <a:xfrm>
              <a:off x="3600" y="2536"/>
              <a:ext cx="3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与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948" name="Text Box 30"/>
            <p:cNvSpPr txBox="1"/>
            <p:nvPr/>
          </p:nvSpPr>
          <p:spPr>
            <a:xfrm>
              <a:off x="4116" y="2583"/>
              <a:ext cx="8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不相关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610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611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611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612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611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611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611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9" grpId="0" build="p"/>
      <p:bldP spid="516111" grpId="0" build="p"/>
      <p:bldP spid="516112" grpId="0" build="p"/>
      <p:bldP spid="516114" grpId="0" build="p"/>
      <p:bldP spid="516116" grpId="0" build="p"/>
      <p:bldP spid="516118" grpId="0" build="p"/>
      <p:bldP spid="516120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8" name="Line 2"/>
          <p:cNvSpPr/>
          <p:nvPr/>
        </p:nvSpPr>
        <p:spPr>
          <a:xfrm>
            <a:off x="2779713" y="2079625"/>
            <a:ext cx="0" cy="533400"/>
          </a:xfrm>
          <a:prstGeom prst="line">
            <a:avLst/>
          </a:prstGeom>
          <a:ln w="12700">
            <a:noFill/>
          </a:ln>
        </p:spPr>
      </p:sp>
      <p:sp>
        <p:nvSpPr>
          <p:cNvPr id="82949" name="Line 3"/>
          <p:cNvSpPr/>
          <p:nvPr/>
        </p:nvSpPr>
        <p:spPr>
          <a:xfrm>
            <a:off x="2779713" y="2079625"/>
            <a:ext cx="609600" cy="0"/>
          </a:xfrm>
          <a:prstGeom prst="line">
            <a:avLst/>
          </a:prstGeom>
          <a:ln w="12700">
            <a:noFill/>
          </a:ln>
        </p:spPr>
      </p:sp>
      <p:sp>
        <p:nvSpPr>
          <p:cNvPr id="82950" name="Line 4"/>
          <p:cNvSpPr/>
          <p:nvPr/>
        </p:nvSpPr>
        <p:spPr>
          <a:xfrm>
            <a:off x="3389313" y="2079625"/>
            <a:ext cx="2971800" cy="0"/>
          </a:xfrm>
          <a:prstGeom prst="line">
            <a:avLst/>
          </a:prstGeom>
          <a:ln w="12700">
            <a:noFill/>
          </a:ln>
        </p:spPr>
      </p:sp>
      <p:sp>
        <p:nvSpPr>
          <p:cNvPr id="82951" name="Text Box 5"/>
          <p:cNvSpPr txBox="1"/>
          <p:nvPr/>
        </p:nvSpPr>
        <p:spPr>
          <a:xfrm>
            <a:off x="419100" y="600075"/>
            <a:ext cx="853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不相关：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之间没有线性关系，并不表示它们之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952" name="Text Box 6"/>
          <p:cNvSpPr txBox="1"/>
          <p:nvPr/>
        </p:nvSpPr>
        <p:spPr>
          <a:xfrm>
            <a:off x="2076450" y="1285875"/>
            <a:ext cx="3041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间没有任何关系。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7127" name="Rectangle 7"/>
          <p:cNvSpPr/>
          <p:nvPr/>
        </p:nvSpPr>
        <p:spPr>
          <a:xfrm>
            <a:off x="569913" y="2689225"/>
            <a:ext cx="63881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所以，当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独立时，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Cov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)= 0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7128" name="Rectangle 8"/>
          <p:cNvSpPr/>
          <p:nvPr/>
        </p:nvSpPr>
        <p:spPr>
          <a:xfrm>
            <a:off x="676275" y="375285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故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17129" name="Object 9"/>
          <p:cNvGraphicFramePr/>
          <p:nvPr/>
        </p:nvGraphicFramePr>
        <p:xfrm>
          <a:off x="1265238" y="3411538"/>
          <a:ext cx="4948237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" name="" r:id="rId1" imgW="1701800" imgH="508000" progId="Equation.DSMT4">
                  <p:embed/>
                </p:oleObj>
              </mc:Choice>
              <mc:Fallback>
                <p:oleObj name="" r:id="rId1" imgW="1701800" imgH="508000" progId="Equation.DSMT4">
                  <p:embed/>
                  <p:pic>
                    <p:nvPicPr>
                      <p:cNvPr id="0" name="图片 363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65238" y="3411538"/>
                        <a:ext cx="4948237" cy="1268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/>
          <p:nvPr/>
        </p:nvGrpSpPr>
        <p:grpSpPr>
          <a:xfrm>
            <a:off x="652463" y="4899025"/>
            <a:ext cx="6367462" cy="595313"/>
            <a:chOff x="657" y="3024"/>
            <a:chExt cx="4011" cy="375"/>
          </a:xfrm>
        </p:grpSpPr>
        <p:graphicFrame>
          <p:nvGraphicFramePr>
            <p:cNvPr id="82947" name="Object 11"/>
            <p:cNvGraphicFramePr/>
            <p:nvPr/>
          </p:nvGraphicFramePr>
          <p:xfrm>
            <a:off x="1180" y="3049"/>
            <a:ext cx="66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6" name="" r:id="rId3" imgW="380365" imgH="203200" progId="Equation.3">
                    <p:embed/>
                  </p:oleObj>
                </mc:Choice>
                <mc:Fallback>
                  <p:oleObj name="" r:id="rId3" imgW="380365" imgH="203200" progId="Equation.3">
                    <p:embed/>
                    <p:pic>
                      <p:nvPicPr>
                        <p:cNvPr id="0" name="图片 363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80" y="3049"/>
                          <a:ext cx="662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8" name="Rectangle 12"/>
            <p:cNvSpPr/>
            <p:nvPr/>
          </p:nvSpPr>
          <p:spPr>
            <a:xfrm>
              <a:off x="657" y="3024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但由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2959" name="Rectangle 13"/>
            <p:cNvSpPr/>
            <p:nvPr/>
          </p:nvSpPr>
          <p:spPr>
            <a:xfrm>
              <a:off x="1791" y="3024"/>
              <a:ext cx="28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/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并不一定能推出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和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Y 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独立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.</a:t>
              </a:r>
              <a:endParaRPr lang="en-US" altLang="zh-CN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517134" name="Rectangle 14"/>
          <p:cNvSpPr/>
          <p:nvPr/>
        </p:nvSpPr>
        <p:spPr>
          <a:xfrm>
            <a:off x="868363" y="5707063"/>
            <a:ext cx="18161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sz="3200" b="1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请看下例</a:t>
            </a:r>
            <a:endParaRPr lang="zh-CN" altLang="en-US" sz="3200" b="1" dirty="0">
              <a:solidFill>
                <a:srgbClr val="FF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7135" name="Text Box 15"/>
          <p:cNvSpPr txBox="1"/>
          <p:nvPr/>
        </p:nvSpPr>
        <p:spPr>
          <a:xfrm>
            <a:off x="501650" y="1928813"/>
            <a:ext cx="853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独立：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之间没有任何函数关系。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3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127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2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713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7" grpId="0" build="p"/>
      <p:bldP spid="517128" grpId="0" build="p"/>
      <p:bldP spid="517134" grpId="0" build="p"/>
      <p:bldP spid="517135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3" name="Line 2"/>
          <p:cNvSpPr/>
          <p:nvPr/>
        </p:nvSpPr>
        <p:spPr>
          <a:xfrm>
            <a:off x="2719388" y="2239963"/>
            <a:ext cx="0" cy="533400"/>
          </a:xfrm>
          <a:prstGeom prst="line">
            <a:avLst/>
          </a:prstGeom>
          <a:ln w="12700">
            <a:noFill/>
          </a:ln>
        </p:spPr>
      </p:sp>
      <p:sp>
        <p:nvSpPr>
          <p:cNvPr id="83974" name="Line 3"/>
          <p:cNvSpPr/>
          <p:nvPr/>
        </p:nvSpPr>
        <p:spPr>
          <a:xfrm>
            <a:off x="2719388" y="2239963"/>
            <a:ext cx="609600" cy="0"/>
          </a:xfrm>
          <a:prstGeom prst="line">
            <a:avLst/>
          </a:prstGeom>
          <a:ln w="12700">
            <a:noFill/>
          </a:ln>
        </p:spPr>
      </p:sp>
      <p:sp>
        <p:nvSpPr>
          <p:cNvPr id="83975" name="Line 4"/>
          <p:cNvSpPr/>
          <p:nvPr/>
        </p:nvSpPr>
        <p:spPr>
          <a:xfrm>
            <a:off x="3328988" y="2239963"/>
            <a:ext cx="2971800" cy="0"/>
          </a:xfrm>
          <a:prstGeom prst="line">
            <a:avLst/>
          </a:prstGeom>
          <a:ln w="12700">
            <a:noFill/>
          </a:ln>
        </p:spPr>
      </p:sp>
      <p:sp>
        <p:nvSpPr>
          <p:cNvPr id="83976" name="Line 5"/>
          <p:cNvSpPr/>
          <p:nvPr/>
        </p:nvSpPr>
        <p:spPr>
          <a:xfrm>
            <a:off x="2719388" y="2773363"/>
            <a:ext cx="0" cy="1574800"/>
          </a:xfrm>
          <a:prstGeom prst="line">
            <a:avLst/>
          </a:prstGeom>
          <a:ln w="12700">
            <a:noFill/>
          </a:ln>
        </p:spPr>
      </p:sp>
      <p:grpSp>
        <p:nvGrpSpPr>
          <p:cNvPr id="83977" name="Group 6"/>
          <p:cNvGrpSpPr/>
          <p:nvPr/>
        </p:nvGrpSpPr>
        <p:grpSpPr>
          <a:xfrm>
            <a:off x="644525" y="615950"/>
            <a:ext cx="6427788" cy="2600325"/>
            <a:chOff x="336" y="225"/>
            <a:chExt cx="4049" cy="1638"/>
          </a:xfrm>
        </p:grpSpPr>
        <p:sp>
          <p:nvSpPr>
            <p:cNvPr id="83979" name="Rectangle 7"/>
            <p:cNvSpPr/>
            <p:nvPr/>
          </p:nvSpPr>
          <p:spPr>
            <a:xfrm>
              <a:off x="336" y="252"/>
              <a:ext cx="57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endParaRPr lang="en-US" altLang="zh-CN" sz="4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80" name="Text Box 8"/>
            <p:cNvSpPr txBox="1"/>
            <p:nvPr/>
          </p:nvSpPr>
          <p:spPr>
            <a:xfrm>
              <a:off x="857" y="247"/>
              <a:ext cx="1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设随机变量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3971" name="Object 9"/>
            <p:cNvGraphicFramePr/>
            <p:nvPr/>
          </p:nvGraphicFramePr>
          <p:xfrm>
            <a:off x="2065" y="296"/>
            <a:ext cx="671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7" name="" r:id="rId1" imgW="929640" imgH="394970" progId="Equation.DSMT4">
                    <p:embed/>
                  </p:oleObj>
                </mc:Choice>
                <mc:Fallback>
                  <p:oleObj name="" r:id="rId1" imgW="929640" imgH="394970" progId="Equation.DSMT4">
                    <p:embed/>
                    <p:pic>
                      <p:nvPicPr>
                        <p:cNvPr id="0" name="图片 363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65" y="296"/>
                          <a:ext cx="671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81" name="Text Box 10"/>
            <p:cNvSpPr txBox="1"/>
            <p:nvPr/>
          </p:nvSpPr>
          <p:spPr>
            <a:xfrm>
              <a:off x="2710" y="225"/>
              <a:ext cx="14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的概率密度为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3972" name="Object 11"/>
            <p:cNvGraphicFramePr/>
            <p:nvPr/>
          </p:nvGraphicFramePr>
          <p:xfrm>
            <a:off x="960" y="664"/>
            <a:ext cx="2928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" name="" r:id="rId3" imgW="4087495" imgH="1040765" progId="Equation.DSMT4">
                    <p:embed/>
                  </p:oleObj>
                </mc:Choice>
                <mc:Fallback>
                  <p:oleObj name="" r:id="rId3" imgW="4087495" imgH="1040765" progId="Equation.DSMT4">
                    <p:embed/>
                    <p:pic>
                      <p:nvPicPr>
                        <p:cNvPr id="0" name="图片 363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60" y="664"/>
                          <a:ext cx="2928" cy="7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82" name="Text Box 12"/>
            <p:cNvSpPr txBox="1"/>
            <p:nvPr/>
          </p:nvSpPr>
          <p:spPr>
            <a:xfrm>
              <a:off x="384" y="1536"/>
              <a:ext cx="400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问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和</a:t>
              </a:r>
              <a:r>
                <a:rPr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Y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是否相互独立，是否不相关？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18157" name="Text Box 13"/>
          <p:cNvSpPr txBox="1"/>
          <p:nvPr/>
        </p:nvSpPr>
        <p:spPr>
          <a:xfrm>
            <a:off x="536575" y="3382963"/>
            <a:ext cx="62611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⑴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先求关于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的边缘概率密度</a:t>
            </a:r>
            <a:r>
              <a:rPr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8158" name="Object 14"/>
          <p:cNvGraphicFramePr/>
          <p:nvPr/>
        </p:nvGraphicFramePr>
        <p:xfrm>
          <a:off x="1576388" y="4221163"/>
          <a:ext cx="502920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9" name="" r:id="rId5" imgW="4546600" imgH="1549400" progId="Equation.DSMT4">
                  <p:embed/>
                </p:oleObj>
              </mc:Choice>
              <mc:Fallback>
                <p:oleObj name="" r:id="rId5" imgW="4546600" imgH="1549400" progId="Equation.DSMT4">
                  <p:embed/>
                  <p:pic>
                    <p:nvPicPr>
                      <p:cNvPr id="0" name="图片 363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76388" y="4221163"/>
                        <a:ext cx="5029200" cy="170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815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57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9" name="Line 2"/>
          <p:cNvSpPr/>
          <p:nvPr/>
        </p:nvSpPr>
        <p:spPr>
          <a:xfrm>
            <a:off x="2681288" y="1985963"/>
            <a:ext cx="0" cy="533400"/>
          </a:xfrm>
          <a:prstGeom prst="line">
            <a:avLst/>
          </a:prstGeom>
          <a:ln w="12700">
            <a:noFill/>
          </a:ln>
        </p:spPr>
      </p:sp>
      <p:sp>
        <p:nvSpPr>
          <p:cNvPr id="85000" name="Line 3"/>
          <p:cNvSpPr/>
          <p:nvPr/>
        </p:nvSpPr>
        <p:spPr>
          <a:xfrm>
            <a:off x="2681288" y="1985963"/>
            <a:ext cx="609600" cy="0"/>
          </a:xfrm>
          <a:prstGeom prst="line">
            <a:avLst/>
          </a:prstGeom>
          <a:ln w="12700">
            <a:noFill/>
          </a:ln>
        </p:spPr>
      </p:sp>
      <p:sp>
        <p:nvSpPr>
          <p:cNvPr id="85001" name="Line 4"/>
          <p:cNvSpPr/>
          <p:nvPr/>
        </p:nvSpPr>
        <p:spPr>
          <a:xfrm>
            <a:off x="3290888" y="1985963"/>
            <a:ext cx="2971800" cy="0"/>
          </a:xfrm>
          <a:prstGeom prst="line">
            <a:avLst/>
          </a:prstGeom>
          <a:ln w="12700">
            <a:noFill/>
          </a:ln>
        </p:spPr>
      </p:sp>
      <p:sp>
        <p:nvSpPr>
          <p:cNvPr id="85002" name="Line 5"/>
          <p:cNvSpPr/>
          <p:nvPr/>
        </p:nvSpPr>
        <p:spPr>
          <a:xfrm>
            <a:off x="2681288" y="2655888"/>
            <a:ext cx="0" cy="1574800"/>
          </a:xfrm>
          <a:prstGeom prst="line">
            <a:avLst/>
          </a:prstGeom>
          <a:ln w="12700">
            <a:noFill/>
          </a:ln>
        </p:spPr>
      </p:sp>
      <p:graphicFrame>
        <p:nvGraphicFramePr>
          <p:cNvPr id="84994" name="Object 6"/>
          <p:cNvGraphicFramePr/>
          <p:nvPr/>
        </p:nvGraphicFramePr>
        <p:xfrm>
          <a:off x="1385888" y="596900"/>
          <a:ext cx="4876800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0" name="" r:id="rId1" imgW="4559300" imgH="1574800" progId="Equation.DSMT4">
                  <p:embed/>
                </p:oleObj>
              </mc:Choice>
              <mc:Fallback>
                <p:oleObj name="" r:id="rId1" imgW="4559300" imgH="1574800" progId="Equation.DSMT4">
                  <p:embed/>
                  <p:pic>
                    <p:nvPicPr>
                      <p:cNvPr id="0" name="图片 363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85888" y="596900"/>
                        <a:ext cx="4876800" cy="167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75" name="Text Box 7"/>
          <p:cNvSpPr txBox="1"/>
          <p:nvPr/>
        </p:nvSpPr>
        <p:spPr>
          <a:xfrm>
            <a:off x="447675" y="241141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因为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9176" name="Object 8"/>
          <p:cNvGraphicFramePr/>
          <p:nvPr/>
        </p:nvGraphicFramePr>
        <p:xfrm>
          <a:off x="1352550" y="2465388"/>
          <a:ext cx="36718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" name="" r:id="rId3" imgW="3211830" imgH="431800" progId="Equation.DSMT4">
                  <p:embed/>
                </p:oleObj>
              </mc:Choice>
              <mc:Fallback>
                <p:oleObj name="" r:id="rId3" imgW="3211830" imgH="431800" progId="Equation.DSMT4">
                  <p:embed/>
                  <p:pic>
                    <p:nvPicPr>
                      <p:cNvPr id="0" name="图片 364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52550" y="2465388"/>
                        <a:ext cx="3671888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77" name="Text Box 9"/>
          <p:cNvSpPr txBox="1"/>
          <p:nvPr/>
        </p:nvSpPr>
        <p:spPr>
          <a:xfrm>
            <a:off x="390525" y="3195638"/>
            <a:ext cx="41195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所以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不相互独立。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9178" name="Text Box 10"/>
          <p:cNvSpPr txBox="1"/>
          <p:nvPr/>
        </p:nvSpPr>
        <p:spPr>
          <a:xfrm>
            <a:off x="471488" y="3930650"/>
            <a:ext cx="3940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⑵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的相关系数</a:t>
            </a:r>
            <a:r>
              <a:rPr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9179" name="Object 11"/>
          <p:cNvGraphicFramePr/>
          <p:nvPr/>
        </p:nvGraphicFramePr>
        <p:xfrm>
          <a:off x="931863" y="4637088"/>
          <a:ext cx="60166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3" name="" r:id="rId5" imgW="2374900" imgH="228600" progId="Equation.DSMT4">
                  <p:embed/>
                </p:oleObj>
              </mc:Choice>
              <mc:Fallback>
                <p:oleObj name="" r:id="rId5" imgW="2374900" imgH="228600" progId="Equation.DSMT4">
                  <p:embed/>
                  <p:pic>
                    <p:nvPicPr>
                      <p:cNvPr id="0" name="图片 364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31863" y="4637088"/>
                        <a:ext cx="6016625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80" name="Object 12"/>
          <p:cNvGraphicFramePr/>
          <p:nvPr/>
        </p:nvGraphicFramePr>
        <p:xfrm>
          <a:off x="852488" y="5311775"/>
          <a:ext cx="40862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4" name="" r:id="rId7" imgW="1612900" imgH="368300" progId="Equation.DSMT4">
                  <p:embed/>
                </p:oleObj>
              </mc:Choice>
              <mc:Fallback>
                <p:oleObj name="" r:id="rId7" imgW="1612900" imgH="368300" progId="Equation.DSMT4">
                  <p:embed/>
                  <p:pic>
                    <p:nvPicPr>
                      <p:cNvPr id="0" name="图片 364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52488" y="5311775"/>
                        <a:ext cx="4086225" cy="925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81" name="Object 13"/>
          <p:cNvGraphicFramePr/>
          <p:nvPr/>
        </p:nvGraphicFramePr>
        <p:xfrm>
          <a:off x="4972050" y="5208588"/>
          <a:ext cx="395763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" name="" r:id="rId9" imgW="1562100" imgH="457200" progId="Equation.DSMT4">
                  <p:embed/>
                </p:oleObj>
              </mc:Choice>
              <mc:Fallback>
                <p:oleObj name="" r:id="rId9" imgW="1562100" imgH="457200" progId="Equation.DSMT4">
                  <p:embed/>
                  <p:pic>
                    <p:nvPicPr>
                      <p:cNvPr id="0" name="图片 364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72050" y="5208588"/>
                        <a:ext cx="3957638" cy="114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917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917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917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5" grpId="0" build="p"/>
      <p:bldP spid="519177" grpId="0" build="p"/>
      <p:bldP spid="519178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24" name="Line 2"/>
          <p:cNvSpPr/>
          <p:nvPr/>
        </p:nvSpPr>
        <p:spPr>
          <a:xfrm>
            <a:off x="2811463" y="2278063"/>
            <a:ext cx="0" cy="533400"/>
          </a:xfrm>
          <a:prstGeom prst="line">
            <a:avLst/>
          </a:prstGeom>
          <a:ln w="12700">
            <a:noFill/>
          </a:ln>
        </p:spPr>
      </p:sp>
      <p:sp>
        <p:nvSpPr>
          <p:cNvPr id="86025" name="Line 3"/>
          <p:cNvSpPr/>
          <p:nvPr/>
        </p:nvSpPr>
        <p:spPr>
          <a:xfrm>
            <a:off x="2811463" y="2278063"/>
            <a:ext cx="609600" cy="0"/>
          </a:xfrm>
          <a:prstGeom prst="line">
            <a:avLst/>
          </a:prstGeom>
          <a:ln w="12700">
            <a:noFill/>
          </a:ln>
        </p:spPr>
      </p:sp>
      <p:sp>
        <p:nvSpPr>
          <p:cNvPr id="86026" name="Line 4"/>
          <p:cNvSpPr/>
          <p:nvPr/>
        </p:nvSpPr>
        <p:spPr>
          <a:xfrm>
            <a:off x="3421063" y="2278063"/>
            <a:ext cx="2971800" cy="0"/>
          </a:xfrm>
          <a:prstGeom prst="line">
            <a:avLst/>
          </a:prstGeom>
          <a:ln w="12700">
            <a:noFill/>
          </a:ln>
        </p:spPr>
      </p:sp>
      <p:sp>
        <p:nvSpPr>
          <p:cNvPr id="86027" name="Line 5"/>
          <p:cNvSpPr/>
          <p:nvPr/>
        </p:nvSpPr>
        <p:spPr>
          <a:xfrm>
            <a:off x="2811463" y="2811463"/>
            <a:ext cx="0" cy="1574800"/>
          </a:xfrm>
          <a:prstGeom prst="line">
            <a:avLst/>
          </a:prstGeom>
          <a:ln w="12700">
            <a:noFill/>
          </a:ln>
        </p:spPr>
      </p:sp>
      <p:graphicFrame>
        <p:nvGraphicFramePr>
          <p:cNvPr id="86018" name="Object 6"/>
          <p:cNvGraphicFramePr/>
          <p:nvPr/>
        </p:nvGraphicFramePr>
        <p:xfrm>
          <a:off x="725488" y="704850"/>
          <a:ext cx="398938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" name="" r:id="rId1" imgW="1574800" imgH="368300" progId="Equation.DSMT4">
                  <p:embed/>
                </p:oleObj>
              </mc:Choice>
              <mc:Fallback>
                <p:oleObj name="" r:id="rId1" imgW="1574800" imgH="368300" progId="Equation.DSMT4">
                  <p:embed/>
                  <p:pic>
                    <p:nvPicPr>
                      <p:cNvPr id="0" name="图片 364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5488" y="704850"/>
                        <a:ext cx="3989387" cy="925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9" name="Object 7"/>
          <p:cNvGraphicFramePr/>
          <p:nvPr/>
        </p:nvGraphicFramePr>
        <p:xfrm>
          <a:off x="4765675" y="601663"/>
          <a:ext cx="402113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" name="" r:id="rId3" imgW="1587500" imgH="457200" progId="Equation.DSMT4">
                  <p:embed/>
                </p:oleObj>
              </mc:Choice>
              <mc:Fallback>
                <p:oleObj name="" r:id="rId3" imgW="1587500" imgH="457200" progId="Equation.DSMT4">
                  <p:embed/>
                  <p:pic>
                    <p:nvPicPr>
                      <p:cNvPr id="0" name="图片 364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65675" y="601663"/>
                        <a:ext cx="4021138" cy="114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200" name="Object 8"/>
          <p:cNvGraphicFramePr/>
          <p:nvPr/>
        </p:nvGraphicFramePr>
        <p:xfrm>
          <a:off x="677863" y="1820863"/>
          <a:ext cx="582295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" name="" r:id="rId5" imgW="2298700" imgH="368300" progId="Equation.DSMT4">
                  <p:embed/>
                </p:oleObj>
              </mc:Choice>
              <mc:Fallback>
                <p:oleObj name="" r:id="rId5" imgW="2298700" imgH="368300" progId="Equation.DSMT4">
                  <p:embed/>
                  <p:pic>
                    <p:nvPicPr>
                      <p:cNvPr id="0" name="图片 364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7863" y="1820863"/>
                        <a:ext cx="5822950" cy="925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201" name="Object 9"/>
          <p:cNvGraphicFramePr/>
          <p:nvPr/>
        </p:nvGraphicFramePr>
        <p:xfrm>
          <a:off x="1966913" y="2808288"/>
          <a:ext cx="49212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" name="" r:id="rId7" imgW="1942465" imgH="431800" progId="Equation.DSMT4">
                  <p:embed/>
                </p:oleObj>
              </mc:Choice>
              <mc:Fallback>
                <p:oleObj name="" r:id="rId7" imgW="1942465" imgH="431800" progId="Equation.DSMT4">
                  <p:embed/>
                  <p:pic>
                    <p:nvPicPr>
                      <p:cNvPr id="0" name="图片 364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66913" y="2808288"/>
                        <a:ext cx="4921250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202" name="Text Box 10"/>
          <p:cNvSpPr txBox="1"/>
          <p:nvPr/>
        </p:nvSpPr>
        <p:spPr>
          <a:xfrm>
            <a:off x="503238" y="419735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所以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20203" name="Object 11"/>
          <p:cNvGraphicFramePr/>
          <p:nvPr/>
        </p:nvGraphicFramePr>
        <p:xfrm>
          <a:off x="1439863" y="4259263"/>
          <a:ext cx="25146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" name="" r:id="rId9" imgW="1040765" imgH="228600" progId="Equation.DSMT4">
                  <p:embed/>
                </p:oleObj>
              </mc:Choice>
              <mc:Fallback>
                <p:oleObj name="" r:id="rId9" imgW="1040765" imgH="228600" progId="Equation.DSMT4">
                  <p:embed/>
                  <p:pic>
                    <p:nvPicPr>
                      <p:cNvPr id="0" name="图片 364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39863" y="4259263"/>
                        <a:ext cx="2514600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204" name="Object 12"/>
          <p:cNvGraphicFramePr/>
          <p:nvPr/>
        </p:nvGraphicFramePr>
        <p:xfrm>
          <a:off x="4183063" y="4225925"/>
          <a:ext cx="19018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" name="" r:id="rId11" imgW="786765" imgH="241300" progId="Equation.DSMT4">
                  <p:embed/>
                </p:oleObj>
              </mc:Choice>
              <mc:Fallback>
                <p:oleObj name="" r:id="rId11" imgW="786765" imgH="241300" progId="Equation.DSMT4">
                  <p:embed/>
                  <p:pic>
                    <p:nvPicPr>
                      <p:cNvPr id="0" name="图片 364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83063" y="4225925"/>
                        <a:ext cx="1901825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205" name="Text Box 13"/>
          <p:cNvSpPr txBox="1"/>
          <p:nvPr/>
        </p:nvSpPr>
        <p:spPr>
          <a:xfrm>
            <a:off x="520700" y="5035550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故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不相关。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20206" name="Text Box 14"/>
          <p:cNvSpPr txBox="1"/>
          <p:nvPr/>
        </p:nvSpPr>
        <p:spPr>
          <a:xfrm>
            <a:off x="1277938" y="5778500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3200" b="1" dirty="0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独立</a:t>
            </a:r>
            <a:endParaRPr lang="zh-CN" altLang="en-US" sz="3200" b="1" dirty="0">
              <a:solidFill>
                <a:srgbClr val="FF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20207" name="Text Box 15"/>
          <p:cNvSpPr txBox="1"/>
          <p:nvPr/>
        </p:nvSpPr>
        <p:spPr>
          <a:xfrm>
            <a:off x="3862388" y="5775325"/>
            <a:ext cx="1408112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3200" b="1" dirty="0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不相关</a:t>
            </a:r>
            <a:endParaRPr lang="zh-CN" altLang="en-US" sz="3200" b="1" dirty="0">
              <a:solidFill>
                <a:srgbClr val="FF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20208" name="Line 16"/>
          <p:cNvSpPr/>
          <p:nvPr/>
        </p:nvSpPr>
        <p:spPr>
          <a:xfrm>
            <a:off x="2278063" y="6011863"/>
            <a:ext cx="1524000" cy="0"/>
          </a:xfrm>
          <a:prstGeom prst="line">
            <a:avLst/>
          </a:prstGeom>
          <a:ln w="9525" cap="flat" cmpd="sng">
            <a:solidFill>
              <a:srgbClr val="FF3399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" name="Group 17"/>
          <p:cNvGrpSpPr/>
          <p:nvPr/>
        </p:nvGrpSpPr>
        <p:grpSpPr>
          <a:xfrm>
            <a:off x="2292350" y="6073775"/>
            <a:ext cx="1447800" cy="214313"/>
            <a:chOff x="1353" y="3639"/>
            <a:chExt cx="912" cy="135"/>
          </a:xfrm>
        </p:grpSpPr>
        <p:sp>
          <p:nvSpPr>
            <p:cNvPr id="86034" name="Line 18"/>
            <p:cNvSpPr/>
            <p:nvPr/>
          </p:nvSpPr>
          <p:spPr>
            <a:xfrm flipH="1">
              <a:off x="1353" y="3699"/>
              <a:ext cx="912" cy="0"/>
            </a:xfrm>
            <a:prstGeom prst="line">
              <a:avLst/>
            </a:prstGeom>
            <a:ln w="9525" cap="flat" cmpd="sng">
              <a:solidFill>
                <a:srgbClr val="FF33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6035" name="Line 19"/>
            <p:cNvSpPr/>
            <p:nvPr/>
          </p:nvSpPr>
          <p:spPr>
            <a:xfrm flipV="1">
              <a:off x="1671" y="3639"/>
              <a:ext cx="267" cy="135"/>
            </a:xfrm>
            <a:prstGeom prst="line">
              <a:avLst/>
            </a:prstGeom>
            <a:ln w="28575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020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020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020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020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02" grpId="0" build="p"/>
      <p:bldP spid="520205" grpId="0" build="p"/>
      <p:bldP spid="520206" grpId="0" build="p"/>
      <p:bldP spid="520207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8" name="Line 2"/>
          <p:cNvSpPr/>
          <p:nvPr/>
        </p:nvSpPr>
        <p:spPr>
          <a:xfrm>
            <a:off x="2728913" y="2076450"/>
            <a:ext cx="0" cy="533400"/>
          </a:xfrm>
          <a:prstGeom prst="line">
            <a:avLst/>
          </a:prstGeom>
          <a:ln w="12700">
            <a:noFill/>
          </a:ln>
        </p:spPr>
      </p:sp>
      <p:sp>
        <p:nvSpPr>
          <p:cNvPr id="87049" name="Line 3"/>
          <p:cNvSpPr/>
          <p:nvPr/>
        </p:nvSpPr>
        <p:spPr>
          <a:xfrm>
            <a:off x="2728913" y="2076450"/>
            <a:ext cx="609600" cy="0"/>
          </a:xfrm>
          <a:prstGeom prst="line">
            <a:avLst/>
          </a:prstGeom>
          <a:ln w="12700">
            <a:noFill/>
          </a:ln>
        </p:spPr>
      </p:sp>
      <p:sp>
        <p:nvSpPr>
          <p:cNvPr id="87050" name="Line 4"/>
          <p:cNvSpPr/>
          <p:nvPr/>
        </p:nvSpPr>
        <p:spPr>
          <a:xfrm>
            <a:off x="3338513" y="2076450"/>
            <a:ext cx="2971800" cy="0"/>
          </a:xfrm>
          <a:prstGeom prst="line">
            <a:avLst/>
          </a:prstGeom>
          <a:ln w="12700">
            <a:noFill/>
          </a:ln>
        </p:spPr>
      </p:sp>
      <p:sp>
        <p:nvSpPr>
          <p:cNvPr id="87051" name="Line 5"/>
          <p:cNvSpPr/>
          <p:nvPr/>
        </p:nvSpPr>
        <p:spPr>
          <a:xfrm>
            <a:off x="2728913" y="2609850"/>
            <a:ext cx="0" cy="1574800"/>
          </a:xfrm>
          <a:prstGeom prst="line">
            <a:avLst/>
          </a:prstGeom>
          <a:ln w="12700">
            <a:noFill/>
          </a:ln>
        </p:spPr>
      </p:sp>
      <p:grpSp>
        <p:nvGrpSpPr>
          <p:cNvPr id="87052" name="Group 6"/>
          <p:cNvGrpSpPr/>
          <p:nvPr/>
        </p:nvGrpSpPr>
        <p:grpSpPr>
          <a:xfrm>
            <a:off x="1890713" y="585788"/>
            <a:ext cx="6019800" cy="1828800"/>
            <a:chOff x="1152" y="240"/>
            <a:chExt cx="3792" cy="1152"/>
          </a:xfrm>
        </p:grpSpPr>
        <p:sp>
          <p:nvSpPr>
            <p:cNvPr id="87061" name="Rectangle 7"/>
            <p:cNvSpPr/>
            <p:nvPr/>
          </p:nvSpPr>
          <p:spPr>
            <a:xfrm>
              <a:off x="1152" y="240"/>
              <a:ext cx="3792" cy="115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87062" name="Group 8"/>
            <p:cNvGrpSpPr/>
            <p:nvPr/>
          </p:nvGrpSpPr>
          <p:grpSpPr>
            <a:xfrm>
              <a:off x="1201" y="352"/>
              <a:ext cx="3656" cy="893"/>
              <a:chOff x="430" y="2755"/>
              <a:chExt cx="3656" cy="893"/>
            </a:xfrm>
          </p:grpSpPr>
          <p:sp>
            <p:nvSpPr>
              <p:cNvPr id="87063" name="Text Box 9"/>
              <p:cNvSpPr txBox="1"/>
              <p:nvPr/>
            </p:nvSpPr>
            <p:spPr>
              <a:xfrm>
                <a:off x="430" y="2755"/>
                <a:ext cx="3656" cy="365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3200" b="1" dirty="0">
                    <a:latin typeface="楷体_GB2312" pitchFamily="49" charset="-122"/>
                    <a:ea typeface="楷体_GB2312" pitchFamily="49" charset="-122"/>
                  </a:rPr>
                  <a:t>若</a:t>
                </a:r>
                <a:r>
                  <a:rPr lang="en-US" altLang="zh-CN" sz="3200" b="1" dirty="0">
                    <a:latin typeface="楷体_GB2312" pitchFamily="49" charset="-122"/>
                    <a:ea typeface="楷体_GB2312" pitchFamily="49" charset="-122"/>
                  </a:rPr>
                  <a:t>(</a:t>
                </a:r>
                <a:r>
                  <a:rPr lang="en-US" altLang="zh-CN" sz="3200" b="1" i="1" dirty="0"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楷体_GB2312" pitchFamily="49" charset="-122"/>
                  </a:rPr>
                  <a:t>,</a:t>
                </a:r>
                <a:r>
                  <a:rPr lang="en-US" altLang="zh-CN" sz="3200" b="1" i="1" dirty="0">
                    <a:latin typeface="Times New Roman" panose="02020603050405020304" pitchFamily="18" charset="0"/>
                    <a:ea typeface="楷体_GB2312" pitchFamily="49" charset="-122"/>
                  </a:rPr>
                  <a:t>Y </a:t>
                </a:r>
                <a:r>
                  <a:rPr lang="en-US" altLang="zh-CN" sz="3200" b="1" dirty="0">
                    <a:latin typeface="楷体_GB2312" pitchFamily="49" charset="-122"/>
                    <a:ea typeface="楷体_GB2312" pitchFamily="49" charset="-122"/>
                  </a:rPr>
                  <a:t>)</a:t>
                </a:r>
                <a:r>
                  <a:rPr lang="zh-CN" altLang="en-US" sz="3200" b="1" dirty="0">
                    <a:latin typeface="楷体_GB2312" pitchFamily="49" charset="-122"/>
                    <a:ea typeface="楷体_GB2312" pitchFamily="49" charset="-122"/>
                  </a:rPr>
                  <a:t>服从二维正态分布，则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pSp>
            <p:nvGrpSpPr>
              <p:cNvPr id="87064" name="Group 10"/>
              <p:cNvGrpSpPr/>
              <p:nvPr/>
            </p:nvGrpSpPr>
            <p:grpSpPr>
              <a:xfrm>
                <a:off x="740" y="3264"/>
                <a:ext cx="3225" cy="384"/>
                <a:chOff x="788" y="2112"/>
                <a:chExt cx="3225" cy="384"/>
              </a:xfrm>
            </p:grpSpPr>
            <p:sp>
              <p:nvSpPr>
                <p:cNvPr id="87065" name="Rectangle 11"/>
                <p:cNvSpPr/>
                <p:nvPr/>
              </p:nvSpPr>
              <p:spPr>
                <a:xfrm>
                  <a:off x="788" y="2112"/>
                  <a:ext cx="1214" cy="365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</a:ln>
              </p:spPr>
              <p:txBody>
                <a:bodyPr wrap="none" anchor="ctr">
                  <a:spAutoFit/>
                </a:bodyPr>
                <a:p>
                  <a:pPr algn="ctr"/>
                  <a:r>
                    <a:rPr lang="en-US" altLang="zh-CN" sz="3200" b="1" i="1" dirty="0">
                      <a:latin typeface="Times New Roman" panose="02020603050405020304" pitchFamily="18" charset="0"/>
                    </a:rPr>
                    <a:t>X</a:t>
                  </a:r>
                  <a:r>
                    <a:rPr lang="zh-CN" altLang="en-US" sz="32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与</a:t>
                  </a:r>
                  <a:r>
                    <a:rPr lang="en-US" altLang="zh-CN" sz="3200" b="1" i="1" dirty="0">
                      <a:latin typeface="Times New Roman" panose="02020603050405020304" pitchFamily="18" charset="0"/>
                    </a:rPr>
                    <a:t>Y</a:t>
                  </a:r>
                  <a:r>
                    <a:rPr lang="zh-CN" altLang="en-US" sz="32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独立</a:t>
                  </a:r>
                  <a:endParaRPr lang="zh-CN" altLang="en-US" sz="32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066" name="Rectangle 12"/>
                <p:cNvSpPr/>
                <p:nvPr/>
              </p:nvSpPr>
              <p:spPr>
                <a:xfrm>
                  <a:off x="2542" y="2112"/>
                  <a:ext cx="1471" cy="365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</a:ln>
              </p:spPr>
              <p:txBody>
                <a:bodyPr wrap="none" anchor="ctr">
                  <a:spAutoFit/>
                </a:bodyPr>
                <a:p>
                  <a:pPr algn="ctr"/>
                  <a:r>
                    <a:rPr lang="en-US" altLang="zh-CN" sz="3200" b="1" i="1" dirty="0">
                      <a:latin typeface="Times New Roman" panose="02020603050405020304" pitchFamily="18" charset="0"/>
                    </a:rPr>
                    <a:t>X</a:t>
                  </a:r>
                  <a:r>
                    <a:rPr lang="zh-CN" altLang="en-US" sz="32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与</a:t>
                  </a:r>
                  <a:r>
                    <a:rPr lang="en-US" altLang="zh-CN" sz="3200" b="1" i="1" dirty="0">
                      <a:latin typeface="Times New Roman" panose="02020603050405020304" pitchFamily="18" charset="0"/>
                    </a:rPr>
                    <a:t>Y</a:t>
                  </a:r>
                  <a:r>
                    <a:rPr lang="zh-CN" altLang="en-US" sz="32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不相关</a:t>
                  </a:r>
                  <a:endParaRPr lang="zh-CN" altLang="en-US" sz="32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aphicFrame>
              <p:nvGraphicFramePr>
                <p:cNvPr id="87047" name="Object 13"/>
                <p:cNvGraphicFramePr/>
                <p:nvPr/>
              </p:nvGraphicFramePr>
              <p:xfrm>
                <a:off x="2048" y="2160"/>
                <a:ext cx="448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51" name="" r:id="rId1" imgW="206375" imgH="154940" progId="Equation.3">
                        <p:embed/>
                      </p:oleObj>
                    </mc:Choice>
                    <mc:Fallback>
                      <p:oleObj name="" r:id="rId1" imgW="206375" imgH="154940" progId="Equation.3">
                        <p:embed/>
                        <p:pic>
                          <p:nvPicPr>
                            <p:cNvPr id="0" name="图片 3650"/>
                            <p:cNvPicPr/>
                            <p:nvPr/>
                          </p:nvPicPr>
                          <p:blipFill>
                            <a:blip r:embed="rId2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48" y="2160"/>
                              <a:ext cx="448" cy="336"/>
                            </a:xfrm>
                            <a:prstGeom prst="rect">
                              <a:avLst/>
                            </a:prstGeom>
                            <a:solidFill>
                              <a:srgbClr val="CCFFFF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87053" name="Text Box 14"/>
          <p:cNvSpPr txBox="1"/>
          <p:nvPr/>
        </p:nvSpPr>
        <p:spPr>
          <a:xfrm>
            <a:off x="465138" y="712788"/>
            <a:ext cx="10001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3200" b="1" dirty="0">
                <a:solidFill>
                  <a:srgbClr val="FF3399"/>
                </a:solidFill>
                <a:latin typeface="Times New Roman" panose="02020603050405020304" pitchFamily="18" charset="0"/>
                <a:ea typeface="楷体_GB2312" pitchFamily="49" charset="-122"/>
              </a:rPr>
              <a:t>特例</a:t>
            </a:r>
            <a:endParaRPr lang="zh-CN" altLang="en-US" sz="3200" b="1" dirty="0">
              <a:solidFill>
                <a:srgbClr val="FF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" name="Group 15"/>
          <p:cNvGrpSpPr/>
          <p:nvPr/>
        </p:nvGrpSpPr>
        <p:grpSpPr>
          <a:xfrm>
            <a:off x="1052513" y="2533650"/>
            <a:ext cx="7108825" cy="1554163"/>
            <a:chOff x="624" y="1536"/>
            <a:chExt cx="4478" cy="979"/>
          </a:xfrm>
        </p:grpSpPr>
        <p:sp>
          <p:nvSpPr>
            <p:cNvPr id="87060" name="Rectangle 16"/>
            <p:cNvSpPr/>
            <p:nvPr/>
          </p:nvSpPr>
          <p:spPr>
            <a:xfrm>
              <a:off x="624" y="1536"/>
              <a:ext cx="4478" cy="9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若</a:t>
              </a: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服从</a:t>
              </a:r>
              <a:r>
                <a:rPr lang="zh-CN" altLang="en-US" sz="32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二维正态分布</a:t>
              </a:r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。  是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与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的相关系数。以下画出   取几个不同值时</a:t>
              </a: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的密度函数图。</a:t>
              </a:r>
              <a:endParaRPr lang="zh-CN" altLang="en-US" sz="3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87045" name="Object 17"/>
            <p:cNvGraphicFramePr/>
            <p:nvPr/>
          </p:nvGraphicFramePr>
          <p:xfrm>
            <a:off x="3888" y="1584"/>
            <a:ext cx="27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2" name="" r:id="rId3" imgW="154305" imgH="167005" progId="Equation.3">
                    <p:embed/>
                  </p:oleObj>
                </mc:Choice>
                <mc:Fallback>
                  <p:oleObj name="" r:id="rId3" imgW="154305" imgH="167005" progId="Equation.3">
                    <p:embed/>
                    <p:pic>
                      <p:nvPicPr>
                        <p:cNvPr id="0" name="图片 365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88" y="1584"/>
                          <a:ext cx="270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46" name="Object 18"/>
            <p:cNvGraphicFramePr/>
            <p:nvPr/>
          </p:nvGraphicFramePr>
          <p:xfrm>
            <a:off x="3330" y="1917"/>
            <a:ext cx="27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5" name="" r:id="rId5" imgW="154305" imgH="167005" progId="Equation.3">
                    <p:embed/>
                  </p:oleObj>
                </mc:Choice>
                <mc:Fallback>
                  <p:oleObj name="" r:id="rId5" imgW="154305" imgH="167005" progId="Equation.3">
                    <p:embed/>
                    <p:pic>
                      <p:nvPicPr>
                        <p:cNvPr id="0" name="图片 365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30" y="1917"/>
                          <a:ext cx="270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9"/>
          <p:cNvGrpSpPr/>
          <p:nvPr/>
        </p:nvGrpSpPr>
        <p:grpSpPr>
          <a:xfrm>
            <a:off x="976313" y="4286250"/>
            <a:ext cx="7239000" cy="2286000"/>
            <a:chOff x="576" y="2640"/>
            <a:chExt cx="4560" cy="1440"/>
          </a:xfrm>
        </p:grpSpPr>
        <p:pic>
          <p:nvPicPr>
            <p:cNvPr id="87057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" y="2640"/>
              <a:ext cx="1200" cy="912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87042" name="Object 21"/>
            <p:cNvGraphicFramePr/>
            <p:nvPr/>
          </p:nvGraphicFramePr>
          <p:xfrm>
            <a:off x="757" y="3721"/>
            <a:ext cx="875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3" name="" r:id="rId7" imgW="497205" imgH="203835" progId="Equation.3">
                    <p:embed/>
                  </p:oleObj>
                </mc:Choice>
                <mc:Fallback>
                  <p:oleObj name="" r:id="rId7" imgW="497205" imgH="203835" progId="Equation.3">
                    <p:embed/>
                    <p:pic>
                      <p:nvPicPr>
                        <p:cNvPr id="0" name="图片 365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57" y="3721"/>
                          <a:ext cx="875" cy="3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87058" name="Picture 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64" y="2736"/>
              <a:ext cx="1336" cy="840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87043" name="Object 23"/>
            <p:cNvGraphicFramePr/>
            <p:nvPr/>
          </p:nvGraphicFramePr>
          <p:xfrm>
            <a:off x="2304" y="3696"/>
            <a:ext cx="875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6" name="" r:id="rId10" imgW="497205" imgH="203835" progId="Equation.3">
                    <p:embed/>
                  </p:oleObj>
                </mc:Choice>
                <mc:Fallback>
                  <p:oleObj name="" r:id="rId10" imgW="497205" imgH="203835" progId="Equation.3">
                    <p:embed/>
                    <p:pic>
                      <p:nvPicPr>
                        <p:cNvPr id="0" name="图片 3655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04" y="3696"/>
                          <a:ext cx="875" cy="3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44" name="Object 24"/>
            <p:cNvGraphicFramePr/>
            <p:nvPr/>
          </p:nvGraphicFramePr>
          <p:xfrm>
            <a:off x="4040" y="3660"/>
            <a:ext cx="85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4" name="" r:id="rId12" imgW="485775" imgH="204470" progId="Equation.3">
                    <p:embed/>
                  </p:oleObj>
                </mc:Choice>
                <mc:Fallback>
                  <p:oleObj name="" r:id="rId12" imgW="485775" imgH="204470" progId="Equation.3">
                    <p:embed/>
                    <p:pic>
                      <p:nvPicPr>
                        <p:cNvPr id="0" name="图片 3653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40" y="3660"/>
                          <a:ext cx="852" cy="3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87059" name="Picture 2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04" y="2652"/>
              <a:ext cx="1432" cy="88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21242" name="AutoShape 26"/>
          <p:cNvSpPr/>
          <p:nvPr/>
        </p:nvSpPr>
        <p:spPr>
          <a:xfrm>
            <a:off x="169863" y="1724025"/>
            <a:ext cx="1543050" cy="812800"/>
          </a:xfrm>
          <a:prstGeom prst="wedgeRectCallout">
            <a:avLst>
              <a:gd name="adj1" fmla="val 58537"/>
              <a:gd name="adj2" fmla="val -98241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0" hangingPunct="0"/>
            <a:r>
              <a:rPr lang="en-US" altLang="zh-CN" sz="2400" b="1" dirty="0">
                <a:solidFill>
                  <a:srgbClr val="CC00FF"/>
                </a:solidFill>
                <a:latin typeface="Times New Roman" panose="02020603050405020304" pitchFamily="18" charset="0"/>
                <a:ea typeface="楷体_GB2312" pitchFamily="49" charset="-122"/>
              </a:rPr>
              <a:t>113</a:t>
            </a:r>
            <a:r>
              <a:rPr lang="zh-CN" altLang="en-US" sz="2400" b="1" dirty="0">
                <a:solidFill>
                  <a:srgbClr val="CC00FF"/>
                </a:solidFill>
                <a:latin typeface="Times New Roman" panose="02020603050405020304" pitchFamily="18" charset="0"/>
                <a:ea typeface="楷体_GB2312" pitchFamily="49" charset="-122"/>
              </a:rPr>
              <a:t>页定理</a:t>
            </a:r>
            <a:r>
              <a:rPr lang="en-US" altLang="zh-CN" sz="2400" b="1" dirty="0">
                <a:solidFill>
                  <a:srgbClr val="CC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400" b="1" dirty="0">
              <a:solidFill>
                <a:srgbClr val="CC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42" grpId="0" animBg="1"/>
    </p:bldLst>
  </p:timing>
</p:sld>
</file>

<file path=ppt/theme/theme1.xml><?xml version="1.0" encoding="utf-8"?>
<a:theme xmlns:a="http://schemas.openxmlformats.org/drawingml/2006/main" name="课件">
  <a:themeElements>
    <a:clrScheme name="模板-黄01 6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CBCBCB"/>
      </a:accent1>
      <a:accent2>
        <a:srgbClr val="0066FF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5CE7"/>
      </a:accent6>
      <a:hlink>
        <a:srgbClr val="FF0033"/>
      </a:hlink>
      <a:folHlink>
        <a:srgbClr val="0099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458A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069975" rtl="0" eaLnBrk="1" fontAlgn="base" latinLnBrk="0" hangingPunct="1">
          <a:lnSpc>
            <a:spcPct val="13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458A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069975" rtl="0" eaLnBrk="1" fontAlgn="base" latinLnBrk="0" hangingPunct="1">
          <a:lnSpc>
            <a:spcPct val="13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模板-黄0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-黄0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7545</Words>
  <Application>WPS 演示</Application>
  <PresentationFormat>全屏显示(4:3)</PresentationFormat>
  <Paragraphs>1309</Paragraphs>
  <Slides>111</Slides>
  <Notes>2</Notes>
  <HiddenSlides>6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695</vt:i4>
      </vt:variant>
      <vt:variant>
        <vt:lpstr>幻灯片标题</vt:lpstr>
      </vt:variant>
      <vt:variant>
        <vt:i4>111</vt:i4>
      </vt:variant>
    </vt:vector>
  </HeadingPairs>
  <TitlesOfParts>
    <vt:vector size="822" baseType="lpstr">
      <vt:lpstr>Arial</vt:lpstr>
      <vt:lpstr>宋体</vt:lpstr>
      <vt:lpstr>Wingdings</vt:lpstr>
      <vt:lpstr>黑体</vt:lpstr>
      <vt:lpstr>Times New Roman</vt:lpstr>
      <vt:lpstr>Symbol</vt:lpstr>
      <vt:lpstr>Tahoma</vt:lpstr>
      <vt:lpstr>MS UI Gothic</vt:lpstr>
      <vt:lpstr>楷体_GB2312</vt:lpstr>
      <vt:lpstr>新宋体</vt:lpstr>
      <vt:lpstr>华文新魏</vt:lpstr>
      <vt:lpstr>华文彩云</vt:lpstr>
      <vt:lpstr>华文隶书</vt:lpstr>
      <vt:lpstr>微软雅黑</vt:lpstr>
      <vt:lpstr>Arial Unicode MS</vt:lpstr>
      <vt:lpstr>课件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Word.Document.8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COMMONORG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</dc:title>
  <dc:creator>COMMON</dc:creator>
  <cp:lastModifiedBy>zhangyan1</cp:lastModifiedBy>
  <cp:revision>108</cp:revision>
  <dcterms:created xsi:type="dcterms:W3CDTF">2005-11-10T12:53:37Z</dcterms:created>
  <dcterms:modified xsi:type="dcterms:W3CDTF">2019-06-11T04:50:43Z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2052-11.1.0.8731</vt:lpwstr>
  </property>
</Properties>
</file>