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644063" cy="723265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8E530-D33C-4E71-8058-B5CDA584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16BC16-D179-4C1F-B843-4663CE10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9764-0B70-47C4-8C28-7F0E1F15E30F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A010AD-7275-407B-894C-6341296D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0880E0-777C-43CF-BED5-F4D99BE4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51BA-E50B-4692-8CF7-23150BAD2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77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12ED9E-8E64-4BFA-93BC-FCE4FA8E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030" y="385072"/>
            <a:ext cx="8318004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D8EB72-CB52-41B5-AB2D-55350A17E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3030" y="1925358"/>
            <a:ext cx="8318004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CE4202-50CD-4A8E-8893-9E65F9581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3029" y="6703595"/>
            <a:ext cx="2169914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89764-0B70-47C4-8C28-7F0E1F15E30F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0F292C-7B21-4F7C-A2C7-D3744045B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94596" y="6703595"/>
            <a:ext cx="3254871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BB8337-2BE1-4A06-BF48-DBC0B4CE4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11120" y="6703595"/>
            <a:ext cx="2169914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951BA-E50B-4692-8CF7-23150BAD2C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27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723290" rtl="0" eaLnBrk="1" latinLnBrk="0" hangingPunct="1">
        <a:lnSpc>
          <a:spcPct val="90000"/>
        </a:lnSpc>
        <a:spcBef>
          <a:spcPct val="0"/>
        </a:spcBef>
        <a:buNone/>
        <a:defRPr sz="3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823" indent="-180823" algn="l" defTabSz="723290" rtl="0" eaLnBrk="1" latinLnBrk="0" hangingPunct="1">
        <a:lnSpc>
          <a:spcPct val="90000"/>
        </a:lnSpc>
        <a:spcBef>
          <a:spcPts val="791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42468" indent="-180823" algn="l" defTabSz="723290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04113" indent="-180823" algn="l" defTabSz="723290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582" kern="1200">
          <a:solidFill>
            <a:schemeClr val="tx1"/>
          </a:solidFill>
          <a:latin typeface="+mn-lt"/>
          <a:ea typeface="+mn-ea"/>
          <a:cs typeface="+mn-cs"/>
        </a:defRPr>
      </a:lvl3pPr>
      <a:lvl4pPr marL="1265758" indent="-180823" algn="l" defTabSz="723290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424" kern="1200">
          <a:solidFill>
            <a:schemeClr val="tx1"/>
          </a:solidFill>
          <a:latin typeface="+mn-lt"/>
          <a:ea typeface="+mn-ea"/>
          <a:cs typeface="+mn-cs"/>
        </a:defRPr>
      </a:lvl4pPr>
      <a:lvl5pPr marL="1627403" indent="-180823" algn="l" defTabSz="723290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424" kern="1200">
          <a:solidFill>
            <a:schemeClr val="tx1"/>
          </a:solidFill>
          <a:latin typeface="+mn-lt"/>
          <a:ea typeface="+mn-ea"/>
          <a:cs typeface="+mn-cs"/>
        </a:defRPr>
      </a:lvl5pPr>
      <a:lvl6pPr marL="1989049" indent="-180823" algn="l" defTabSz="723290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424" kern="1200">
          <a:solidFill>
            <a:schemeClr val="tx1"/>
          </a:solidFill>
          <a:latin typeface="+mn-lt"/>
          <a:ea typeface="+mn-ea"/>
          <a:cs typeface="+mn-cs"/>
        </a:defRPr>
      </a:lvl6pPr>
      <a:lvl7pPr marL="2350694" indent="-180823" algn="l" defTabSz="723290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424" kern="1200">
          <a:solidFill>
            <a:schemeClr val="tx1"/>
          </a:solidFill>
          <a:latin typeface="+mn-lt"/>
          <a:ea typeface="+mn-ea"/>
          <a:cs typeface="+mn-cs"/>
        </a:defRPr>
      </a:lvl7pPr>
      <a:lvl8pPr marL="2712339" indent="-180823" algn="l" defTabSz="723290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424" kern="1200">
          <a:solidFill>
            <a:schemeClr val="tx1"/>
          </a:solidFill>
          <a:latin typeface="+mn-lt"/>
          <a:ea typeface="+mn-ea"/>
          <a:cs typeface="+mn-cs"/>
        </a:defRPr>
      </a:lvl8pPr>
      <a:lvl9pPr marL="3073984" indent="-180823" algn="l" defTabSz="723290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4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23290" rtl="0" eaLnBrk="1" latinLnBrk="0" hangingPunct="1">
        <a:defRPr sz="1424" kern="1200">
          <a:solidFill>
            <a:schemeClr val="tx1"/>
          </a:solidFill>
          <a:latin typeface="+mn-lt"/>
          <a:ea typeface="+mn-ea"/>
          <a:cs typeface="+mn-cs"/>
        </a:defRPr>
      </a:lvl1pPr>
      <a:lvl2pPr marL="361645" algn="l" defTabSz="723290" rtl="0" eaLnBrk="1" latinLnBrk="0" hangingPunct="1">
        <a:defRPr sz="1424" kern="1200">
          <a:solidFill>
            <a:schemeClr val="tx1"/>
          </a:solidFill>
          <a:latin typeface="+mn-lt"/>
          <a:ea typeface="+mn-ea"/>
          <a:cs typeface="+mn-cs"/>
        </a:defRPr>
      </a:lvl2pPr>
      <a:lvl3pPr marL="723290" algn="l" defTabSz="723290" rtl="0" eaLnBrk="1" latinLnBrk="0" hangingPunct="1">
        <a:defRPr sz="1424" kern="1200">
          <a:solidFill>
            <a:schemeClr val="tx1"/>
          </a:solidFill>
          <a:latin typeface="+mn-lt"/>
          <a:ea typeface="+mn-ea"/>
          <a:cs typeface="+mn-cs"/>
        </a:defRPr>
      </a:lvl3pPr>
      <a:lvl4pPr marL="1084936" algn="l" defTabSz="723290" rtl="0" eaLnBrk="1" latinLnBrk="0" hangingPunct="1">
        <a:defRPr sz="1424" kern="1200">
          <a:solidFill>
            <a:schemeClr val="tx1"/>
          </a:solidFill>
          <a:latin typeface="+mn-lt"/>
          <a:ea typeface="+mn-ea"/>
          <a:cs typeface="+mn-cs"/>
        </a:defRPr>
      </a:lvl4pPr>
      <a:lvl5pPr marL="1446581" algn="l" defTabSz="723290" rtl="0" eaLnBrk="1" latinLnBrk="0" hangingPunct="1">
        <a:defRPr sz="1424" kern="1200">
          <a:solidFill>
            <a:schemeClr val="tx1"/>
          </a:solidFill>
          <a:latin typeface="+mn-lt"/>
          <a:ea typeface="+mn-ea"/>
          <a:cs typeface="+mn-cs"/>
        </a:defRPr>
      </a:lvl5pPr>
      <a:lvl6pPr marL="1808226" algn="l" defTabSz="723290" rtl="0" eaLnBrk="1" latinLnBrk="0" hangingPunct="1">
        <a:defRPr sz="1424" kern="1200">
          <a:solidFill>
            <a:schemeClr val="tx1"/>
          </a:solidFill>
          <a:latin typeface="+mn-lt"/>
          <a:ea typeface="+mn-ea"/>
          <a:cs typeface="+mn-cs"/>
        </a:defRPr>
      </a:lvl6pPr>
      <a:lvl7pPr marL="2169871" algn="l" defTabSz="723290" rtl="0" eaLnBrk="1" latinLnBrk="0" hangingPunct="1">
        <a:defRPr sz="1424" kern="1200">
          <a:solidFill>
            <a:schemeClr val="tx1"/>
          </a:solidFill>
          <a:latin typeface="+mn-lt"/>
          <a:ea typeface="+mn-ea"/>
          <a:cs typeface="+mn-cs"/>
        </a:defRPr>
      </a:lvl7pPr>
      <a:lvl8pPr marL="2531516" algn="l" defTabSz="723290" rtl="0" eaLnBrk="1" latinLnBrk="0" hangingPunct="1">
        <a:defRPr sz="1424" kern="1200">
          <a:solidFill>
            <a:schemeClr val="tx1"/>
          </a:solidFill>
          <a:latin typeface="+mn-lt"/>
          <a:ea typeface="+mn-ea"/>
          <a:cs typeface="+mn-cs"/>
        </a:defRPr>
      </a:lvl8pPr>
      <a:lvl9pPr marL="2893162" algn="l" defTabSz="723290" rtl="0" eaLnBrk="1" latinLnBrk="0" hangingPunct="1">
        <a:defRPr sz="14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5EEF0913-407A-4C78-B31B-95E78308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7FFD41-1AF8-48EC-877D-27704E3CA6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44063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3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DFB6BA06-02DC-4D8E-B20F-26A50E69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WEB</a:t>
            </a:r>
            <a:r>
              <a:rPr lang="zh-CN" altLang="en-US" sz="3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安全</a:t>
            </a:r>
            <a:endParaRPr lang="zh-CN" altLang="en-US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D4C825-C7BE-4B98-A574-B6A3E0F0A9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44063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5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AB78C779-53AE-45F7-A52C-E0EEC07D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WEB</a:t>
            </a:r>
            <a:r>
              <a:rPr lang="zh-CN" altLang="en-US" sz="3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安全</a:t>
            </a:r>
            <a:endParaRPr lang="zh-CN" altLang="en-US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07A96D-0DCE-415A-AA00-CBEF06CC78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44063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2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5D1076E8-C715-4BC6-925C-6F8AA1348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WEB</a:t>
            </a:r>
            <a:r>
              <a:rPr lang="zh-CN" altLang="en-US" sz="3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安全</a:t>
            </a:r>
            <a:endParaRPr lang="zh-CN" altLang="en-US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0301F9-0D2C-4B33-8B53-04D7E753F6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44063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6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5CE29CBB-81CD-4219-B2BB-F4336B00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WEB</a:t>
            </a:r>
            <a:r>
              <a:rPr lang="zh-CN" altLang="en-US" sz="3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安全</a:t>
            </a:r>
            <a:endParaRPr lang="zh-CN" altLang="en-US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50EB22B-5FE8-4E9A-BC3F-2C493EFF75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44063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46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5DFFDE13-3E00-4D9D-88CD-B6BCDE077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RE</a:t>
            </a:r>
            <a:r>
              <a:rPr lang="zh-CN" altLang="en-US" sz="2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（能分析汇编语言代码，能书写简单的汇编代码）</a:t>
            </a:r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0F0F15-7A60-4FFC-8D42-48690847FA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44063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70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7C5317B8-663E-4C25-961F-3404228D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移动网络安全</a:t>
            </a:r>
            <a:endParaRPr lang="zh-CN" altLang="en-US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7148638-5761-4A52-BB8E-33C0433C63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44063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65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46BA8179-19D4-4E3F-8D3A-645D7EBB2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题型</a:t>
            </a:r>
            <a:endParaRPr lang="zh-CN" altLang="en-US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EE1E15-A58A-4F89-A131-B1C284461D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44063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33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0BC5586E-5E16-4FE0-A044-8FFCE788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A510A8-4832-43EC-9A48-D0CA347FB7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44063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8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自定义</PresentationFormat>
  <Paragraphs>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WEB安全</vt:lpstr>
      <vt:lpstr>WEB安全</vt:lpstr>
      <vt:lpstr>WEB安全</vt:lpstr>
      <vt:lpstr>WEB安全</vt:lpstr>
      <vt:lpstr>RE（能分析汇编语言代码，能书写简单的汇编代码）</vt:lpstr>
      <vt:lpstr>移动网络安全</vt:lpstr>
      <vt:lpstr>题型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张立江</dc:creator>
  <cp:lastModifiedBy>张立江</cp:lastModifiedBy>
  <cp:revision>1</cp:revision>
  <dcterms:created xsi:type="dcterms:W3CDTF">2021-04-26T06:05:06Z</dcterms:created>
  <dcterms:modified xsi:type="dcterms:W3CDTF">2021-04-26T06:05:06Z</dcterms:modified>
</cp:coreProperties>
</file>