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0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4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29"/>
  </p:normalViewPr>
  <p:slideViewPr>
    <p:cSldViewPr snapToGrid="0">
      <p:cViewPr>
        <p:scale>
          <a:sx n="91" d="100"/>
          <a:sy n="91" d="100"/>
        </p:scale>
        <p:origin x="1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A53BD-76DA-7B4A-9206-77A723E104B2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A56CD-CCB6-4E4A-B7A7-B24ED048C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0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A56CD-CCB6-4E4A-B7A7-B24ED048C5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94F3-0DE8-C7EB-5BEC-E41F0B764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C9AEF-D3E2-F6BD-6550-636672B7C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0297-5C79-1A17-B6F1-3E5BB95C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091E-FC6E-DF75-A53F-2740FD96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E2C3-A065-B652-E22B-20939B74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3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D04E-C61E-E623-8EF7-4670E023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19282-BBCB-14B1-9CBA-B0D611A54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22D9-FC11-F34A-4DE1-185E78E3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7D0B-1868-9FBC-9AAB-1C622738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ED9A-6E4A-B8F5-E567-DC3E141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52BCC-92BC-B284-0204-97D03A6AC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64FF0-6302-1CA5-0BE3-7AFDDC285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66C0-7C2C-623D-FBB7-67917220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473F-1521-85DE-BC41-ED0E3B87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E6C09-7C1B-6D55-E3EC-3D6AA9BB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4508-7426-87FC-B9AE-424C0DB4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E2D-F764-67CF-B708-43EBBBEA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4DA-463A-04CC-F810-503483C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DFEC-7727-21CB-6FFD-07E27F64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59EB-2562-A69B-B25A-A1A8CBFC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4B92-5955-3F60-ACAD-CFF33C1F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3DBA-092C-315B-ECB7-07F160BDA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E413-BD55-91BB-4E3D-2BA77540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F1E0-6E12-F784-70DD-8434858C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195B-30D2-2540-FA19-30CE8EEF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4498-0474-4653-2225-F13F53B3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CDBF-4DDF-E0CB-F9DA-5D292C7E0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D12A4-733E-3D12-5B7F-8F3A2B8D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54746-2A74-DA25-A92E-C6E4E521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F77A3-68B3-D7E7-6091-C14555E9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EF51-D983-ECDA-4ECD-D4A5E8E4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7056-FB1F-E446-F101-C182E857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E5CBF-3F99-5376-A497-A57B6F3F8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3F75E-B639-07E2-06C2-07310E73F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2F236-1EED-F47D-C64A-84516A523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1F8DC-B50D-4CF3-859B-5432D9397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06CA0-A7FD-2306-7D06-F945C221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FC080-C8CC-9518-FCB9-9DBE0E45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C5DA9-EA16-22F3-FA7F-78E275C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2F98-46FD-8A36-290A-008BC4FE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84D93-FD21-CBE5-AC6C-958F4F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B3B0C-068C-C629-4201-4A072D8C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E76FD-D594-6A38-E47E-F0D14502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A4012-1101-CD67-EE44-1F4D616E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30C78-282E-5523-3D31-D778094C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7A9C5-8374-9495-D47B-5C3812EB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030D-C49E-5BA2-72ED-0CFFEB3C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1577-133D-C38D-453D-B0CF2482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D459A-81F7-32AC-D2CA-3C4E3F7B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F14AE-C727-D840-CF90-4EA1EE8C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31DEA-9639-2510-DE19-1BBDFAC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795A-91EF-7057-9854-22DB0D1E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D196-2782-E8C3-EEE2-C2CC74A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C7A95-226D-5A5C-A463-3EC7610A4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2D41-E4BF-9A76-5251-615006A4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C6BF-0A8D-9C64-54D4-04649502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07DC-DCB9-F1E6-3B0E-A423F87F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3A87-4162-83E2-DDE7-DD3C72F7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2E6D6-EBC2-9CE4-A63C-71AD576F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7BCEC-3C73-ADAC-6257-1BE46D2CF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0E9E-0BB0-4B0A-F76E-4BE4E717E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16C9-B414-EF4D-A15D-41692A5CA71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FC64-F1F1-AAC8-F459-2FC1B1D9D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8CEC-7A05-DB3B-5A80-BDD1ECDEC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80A3-83AD-374E-B98D-22085760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2181BE-52FF-8CEA-DA2F-BD669D23A611}"/>
              </a:ext>
            </a:extLst>
          </p:cNvPr>
          <p:cNvSpPr txBox="1"/>
          <p:nvPr/>
        </p:nvSpPr>
        <p:spPr>
          <a:xfrm>
            <a:off x="381720" y="30361"/>
            <a:ext cx="257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 Intensity Key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AA3524-9F51-A53E-0EF3-97199313F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70860"/>
              </p:ext>
            </p:extLst>
          </p:nvPr>
        </p:nvGraphicFramePr>
        <p:xfrm>
          <a:off x="472031" y="447828"/>
          <a:ext cx="274561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30">
                  <a:extLst>
                    <a:ext uri="{9D8B030D-6E8A-4147-A177-3AD203B41FA5}">
                      <a16:colId xmlns:a16="http://schemas.microsoft.com/office/drawing/2014/main" val="2172043584"/>
                    </a:ext>
                  </a:extLst>
                </a:gridCol>
                <a:gridCol w="392230">
                  <a:extLst>
                    <a:ext uri="{9D8B030D-6E8A-4147-A177-3AD203B41FA5}">
                      <a16:colId xmlns:a16="http://schemas.microsoft.com/office/drawing/2014/main" val="419459929"/>
                    </a:ext>
                  </a:extLst>
                </a:gridCol>
                <a:gridCol w="392230">
                  <a:extLst>
                    <a:ext uri="{9D8B030D-6E8A-4147-A177-3AD203B41FA5}">
                      <a16:colId xmlns:a16="http://schemas.microsoft.com/office/drawing/2014/main" val="3378285420"/>
                    </a:ext>
                  </a:extLst>
                </a:gridCol>
                <a:gridCol w="392230">
                  <a:extLst>
                    <a:ext uri="{9D8B030D-6E8A-4147-A177-3AD203B41FA5}">
                      <a16:colId xmlns:a16="http://schemas.microsoft.com/office/drawing/2014/main" val="538555209"/>
                    </a:ext>
                  </a:extLst>
                </a:gridCol>
                <a:gridCol w="392230">
                  <a:extLst>
                    <a:ext uri="{9D8B030D-6E8A-4147-A177-3AD203B41FA5}">
                      <a16:colId xmlns:a16="http://schemas.microsoft.com/office/drawing/2014/main" val="292649417"/>
                    </a:ext>
                  </a:extLst>
                </a:gridCol>
                <a:gridCol w="392230">
                  <a:extLst>
                    <a:ext uri="{9D8B030D-6E8A-4147-A177-3AD203B41FA5}">
                      <a16:colId xmlns:a16="http://schemas.microsoft.com/office/drawing/2014/main" val="2929310724"/>
                    </a:ext>
                  </a:extLst>
                </a:gridCol>
                <a:gridCol w="392230">
                  <a:extLst>
                    <a:ext uri="{9D8B030D-6E8A-4147-A177-3AD203B41FA5}">
                      <a16:colId xmlns:a16="http://schemas.microsoft.com/office/drawing/2014/main" val="170963439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09368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F1C819C-4475-B921-991E-6DC375BF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74573"/>
              </p:ext>
            </p:extLst>
          </p:nvPr>
        </p:nvGraphicFramePr>
        <p:xfrm>
          <a:off x="4853781" y="434342"/>
          <a:ext cx="252634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07">
                  <a:extLst>
                    <a:ext uri="{9D8B030D-6E8A-4147-A177-3AD203B41FA5}">
                      <a16:colId xmlns:a16="http://schemas.microsoft.com/office/drawing/2014/main" val="1200677754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3682329235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2248027938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3358305003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1433833563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1450429538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14437732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5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5170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665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574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1776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5841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95943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CE318B14-443B-6AC1-AD4F-59A37DC60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29897"/>
              </p:ext>
            </p:extLst>
          </p:nvPr>
        </p:nvGraphicFramePr>
        <p:xfrm>
          <a:off x="486482" y="1952163"/>
          <a:ext cx="252634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07">
                  <a:extLst>
                    <a:ext uri="{9D8B030D-6E8A-4147-A177-3AD203B41FA5}">
                      <a16:colId xmlns:a16="http://schemas.microsoft.com/office/drawing/2014/main" val="1200677754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3682329235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2248027938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3358305003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1433833563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1450429538"/>
                    </a:ext>
                  </a:extLst>
                </a:gridCol>
                <a:gridCol w="360907">
                  <a:extLst>
                    <a:ext uri="{9D8B030D-6E8A-4147-A177-3AD203B41FA5}">
                      <a16:colId xmlns:a16="http://schemas.microsoft.com/office/drawing/2014/main" val="14437732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55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5170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665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574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1776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5841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95943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16E3C45F-2273-3553-63C6-A17DD3402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3035"/>
              </p:ext>
            </p:extLst>
          </p:nvPr>
        </p:nvGraphicFramePr>
        <p:xfrm>
          <a:off x="9200276" y="399693"/>
          <a:ext cx="2627002" cy="259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6">
                  <a:extLst>
                    <a:ext uri="{9D8B030D-6E8A-4147-A177-3AD203B41FA5}">
                      <a16:colId xmlns:a16="http://schemas.microsoft.com/office/drawing/2014/main" val="1200677754"/>
                    </a:ext>
                  </a:extLst>
                </a:gridCol>
                <a:gridCol w="375286">
                  <a:extLst>
                    <a:ext uri="{9D8B030D-6E8A-4147-A177-3AD203B41FA5}">
                      <a16:colId xmlns:a16="http://schemas.microsoft.com/office/drawing/2014/main" val="3682329235"/>
                    </a:ext>
                  </a:extLst>
                </a:gridCol>
                <a:gridCol w="375286">
                  <a:extLst>
                    <a:ext uri="{9D8B030D-6E8A-4147-A177-3AD203B41FA5}">
                      <a16:colId xmlns:a16="http://schemas.microsoft.com/office/drawing/2014/main" val="2248027938"/>
                    </a:ext>
                  </a:extLst>
                </a:gridCol>
                <a:gridCol w="375286">
                  <a:extLst>
                    <a:ext uri="{9D8B030D-6E8A-4147-A177-3AD203B41FA5}">
                      <a16:colId xmlns:a16="http://schemas.microsoft.com/office/drawing/2014/main" val="3358305003"/>
                    </a:ext>
                  </a:extLst>
                </a:gridCol>
                <a:gridCol w="375286">
                  <a:extLst>
                    <a:ext uri="{9D8B030D-6E8A-4147-A177-3AD203B41FA5}">
                      <a16:colId xmlns:a16="http://schemas.microsoft.com/office/drawing/2014/main" val="1433833563"/>
                    </a:ext>
                  </a:extLst>
                </a:gridCol>
                <a:gridCol w="375286">
                  <a:extLst>
                    <a:ext uri="{9D8B030D-6E8A-4147-A177-3AD203B41FA5}">
                      <a16:colId xmlns:a16="http://schemas.microsoft.com/office/drawing/2014/main" val="1450429538"/>
                    </a:ext>
                  </a:extLst>
                </a:gridCol>
                <a:gridCol w="375286">
                  <a:extLst>
                    <a:ext uri="{9D8B030D-6E8A-4147-A177-3AD203B41FA5}">
                      <a16:colId xmlns:a16="http://schemas.microsoft.com/office/drawing/2014/main" val="144377327"/>
                    </a:ext>
                  </a:extLst>
                </a:gridCol>
              </a:tblGrid>
              <a:tr h="3707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555479"/>
                  </a:ext>
                </a:extLst>
              </a:tr>
              <a:tr h="3707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517024"/>
                  </a:ext>
                </a:extLst>
              </a:tr>
              <a:tr h="3707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66579"/>
                  </a:ext>
                </a:extLst>
              </a:tr>
              <a:tr h="3707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57468"/>
                  </a:ext>
                </a:extLst>
              </a:tr>
              <a:tr h="3707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177637"/>
                  </a:ext>
                </a:extLst>
              </a:tr>
              <a:tr h="3707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584176"/>
                  </a:ext>
                </a:extLst>
              </a:tr>
              <a:tr h="3707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959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4315328-EDA4-428C-3CB7-6085670B67FF}"/>
              </a:ext>
            </a:extLst>
          </p:cNvPr>
          <p:cNvSpPr txBox="1"/>
          <p:nvPr/>
        </p:nvSpPr>
        <p:spPr>
          <a:xfrm>
            <a:off x="381720" y="1180949"/>
            <a:ext cx="19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Pixel-level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6FFF9-5838-75CE-6133-CA59F3BBBEE9}"/>
              </a:ext>
            </a:extLst>
          </p:cNvPr>
          <p:cNvSpPr txBox="1"/>
          <p:nvPr/>
        </p:nvSpPr>
        <p:spPr>
          <a:xfrm>
            <a:off x="4525801" y="34942"/>
            <a:ext cx="346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with Pixel Expression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8A4FF-21B9-53BF-8AA1-22ECC39ABFAE}"/>
              </a:ext>
            </a:extLst>
          </p:cNvPr>
          <p:cNvSpPr txBox="1"/>
          <p:nvPr/>
        </p:nvSpPr>
        <p:spPr>
          <a:xfrm>
            <a:off x="9373071" y="30361"/>
            <a:ext cx="206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Segmented Image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6185104-F727-3A06-1A4B-5B564EE14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57587"/>
              </p:ext>
            </p:extLst>
          </p:nvPr>
        </p:nvGraphicFramePr>
        <p:xfrm>
          <a:off x="5144503" y="3454705"/>
          <a:ext cx="5818568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399">
                  <a:extLst>
                    <a:ext uri="{9D8B030D-6E8A-4147-A177-3AD203B41FA5}">
                      <a16:colId xmlns:a16="http://schemas.microsoft.com/office/drawing/2014/main" val="1318967023"/>
                    </a:ext>
                  </a:extLst>
                </a:gridCol>
                <a:gridCol w="1133077">
                  <a:extLst>
                    <a:ext uri="{9D8B030D-6E8A-4147-A177-3AD203B41FA5}">
                      <a16:colId xmlns:a16="http://schemas.microsoft.com/office/drawing/2014/main" val="3274867682"/>
                    </a:ext>
                  </a:extLst>
                </a:gridCol>
                <a:gridCol w="2090331">
                  <a:extLst>
                    <a:ext uri="{9D8B030D-6E8A-4147-A177-3AD203B41FA5}">
                      <a16:colId xmlns:a16="http://schemas.microsoft.com/office/drawing/2014/main" val="3665638424"/>
                    </a:ext>
                  </a:extLst>
                </a:gridCol>
                <a:gridCol w="800968">
                  <a:extLst>
                    <a:ext uri="{9D8B030D-6E8A-4147-A177-3AD203B41FA5}">
                      <a16:colId xmlns:a16="http://schemas.microsoft.com/office/drawing/2014/main" val="761114042"/>
                    </a:ext>
                  </a:extLst>
                </a:gridCol>
                <a:gridCol w="758793">
                  <a:extLst>
                    <a:ext uri="{9D8B030D-6E8A-4147-A177-3AD203B41FA5}">
                      <a16:colId xmlns:a16="http://schemas.microsoft.com/office/drawing/2014/main" val="3745408899"/>
                    </a:ext>
                  </a:extLst>
                </a:gridCol>
              </a:tblGrid>
              <a:tr h="317580">
                <a:tc>
                  <a:txBody>
                    <a:bodyPr/>
                    <a:lstStyle/>
                    <a:p>
                      <a:r>
                        <a:rPr lang="en-US" sz="1600" dirty="0"/>
                        <a:t>Cell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Pixel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Expression Value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2816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3395976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2263170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49536"/>
                  </a:ext>
                </a:extLst>
              </a:tr>
              <a:tr h="31758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6355006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E810DD-DE91-50AE-1EA7-EC23ED53950C}"/>
              </a:ext>
            </a:extLst>
          </p:cNvPr>
          <p:cNvCxnSpPr/>
          <p:nvPr/>
        </p:nvCxnSpPr>
        <p:spPr>
          <a:xfrm>
            <a:off x="486482" y="4512483"/>
            <a:ext cx="28694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83A2AA-7C94-DF94-851E-3FA3B4673D16}"/>
              </a:ext>
            </a:extLst>
          </p:cNvPr>
          <p:cNvCxnSpPr>
            <a:cxnSpLocks/>
          </p:cNvCxnSpPr>
          <p:nvPr/>
        </p:nvCxnSpPr>
        <p:spPr>
          <a:xfrm flipV="1">
            <a:off x="486482" y="1556305"/>
            <a:ext cx="0" cy="2956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C52D50-8CF7-CC2A-C706-B69B50509973}"/>
              </a:ext>
            </a:extLst>
          </p:cNvPr>
          <p:cNvSpPr txBox="1"/>
          <p:nvPr/>
        </p:nvSpPr>
        <p:spPr>
          <a:xfrm>
            <a:off x="486481" y="4512483"/>
            <a:ext cx="296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2     3     4     5    6    7     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7C175-F5E8-F1BF-8BB5-94BC19DEB4E9}"/>
              </a:ext>
            </a:extLst>
          </p:cNvPr>
          <p:cNvSpPr txBox="1"/>
          <p:nvPr/>
        </p:nvSpPr>
        <p:spPr>
          <a:xfrm>
            <a:off x="139720" y="1556305"/>
            <a:ext cx="2665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  <a:p>
            <a:endParaRPr lang="en-US" sz="800" dirty="0"/>
          </a:p>
          <a:p>
            <a:r>
              <a:rPr lang="en-US" dirty="0"/>
              <a:t>7</a:t>
            </a:r>
          </a:p>
          <a:p>
            <a:endParaRPr lang="en-US" sz="800" dirty="0"/>
          </a:p>
          <a:p>
            <a:r>
              <a:rPr lang="en-US" dirty="0"/>
              <a:t>6</a:t>
            </a:r>
          </a:p>
          <a:p>
            <a:endParaRPr lang="en-US" sz="700" dirty="0"/>
          </a:p>
          <a:p>
            <a:r>
              <a:rPr lang="en-US" dirty="0"/>
              <a:t>5</a:t>
            </a:r>
          </a:p>
          <a:p>
            <a:endParaRPr lang="en-US" sz="400" dirty="0"/>
          </a:p>
          <a:p>
            <a:r>
              <a:rPr lang="en-US" dirty="0"/>
              <a:t>4</a:t>
            </a:r>
          </a:p>
          <a:p>
            <a:endParaRPr lang="en-US" sz="400" dirty="0"/>
          </a:p>
          <a:p>
            <a:r>
              <a:rPr lang="en-US" dirty="0"/>
              <a:t>3</a:t>
            </a:r>
          </a:p>
          <a:p>
            <a:endParaRPr lang="en-US" sz="500" dirty="0"/>
          </a:p>
          <a:p>
            <a:r>
              <a:rPr lang="en-US" dirty="0"/>
              <a:t>2</a:t>
            </a:r>
          </a:p>
          <a:p>
            <a:endParaRPr lang="en-US" sz="600" dirty="0"/>
          </a:p>
          <a:p>
            <a:r>
              <a:rPr lang="en-US" dirty="0"/>
              <a:t>1     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005EFC31-C7F3-C09F-6B9F-F7353ACD3307}"/>
              </a:ext>
            </a:extLst>
          </p:cNvPr>
          <p:cNvSpPr/>
          <p:nvPr/>
        </p:nvSpPr>
        <p:spPr>
          <a:xfrm>
            <a:off x="3536577" y="374295"/>
            <a:ext cx="998266" cy="4138189"/>
          </a:xfrm>
          <a:prstGeom prst="rightBrace">
            <a:avLst>
              <a:gd name="adj1" fmla="val 25223"/>
              <a:gd name="adj2" fmla="val 332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67C0E0-B62A-C110-D8DB-9D55AC36E68F}"/>
              </a:ext>
            </a:extLst>
          </p:cNvPr>
          <p:cNvCxnSpPr>
            <a:cxnSpLocks/>
          </p:cNvCxnSpPr>
          <p:nvPr/>
        </p:nvCxnSpPr>
        <p:spPr>
          <a:xfrm>
            <a:off x="7604962" y="1716509"/>
            <a:ext cx="1370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7F6CB0-1322-E8E3-7043-166F5A2939E4}"/>
              </a:ext>
            </a:extLst>
          </p:cNvPr>
          <p:cNvSpPr txBox="1"/>
          <p:nvPr/>
        </p:nvSpPr>
        <p:spPr>
          <a:xfrm>
            <a:off x="7404024" y="1391338"/>
            <a:ext cx="177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Cell Segmentation</a:t>
            </a:r>
          </a:p>
        </p:txBody>
      </p:sp>
      <p:graphicFrame>
        <p:nvGraphicFramePr>
          <p:cNvPr id="38" name="Table 19">
            <a:extLst>
              <a:ext uri="{FF2B5EF4-FFF2-40B4-BE49-F238E27FC236}">
                <a16:creationId xmlns:a16="http://schemas.microsoft.com/office/drawing/2014/main" id="{779E3D6B-0680-E529-2EDE-7AB8F9690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04198"/>
              </p:ext>
            </p:extLst>
          </p:nvPr>
        </p:nvGraphicFramePr>
        <p:xfrm>
          <a:off x="6265440" y="5330547"/>
          <a:ext cx="4697633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082">
                  <a:extLst>
                    <a:ext uri="{9D8B030D-6E8A-4147-A177-3AD203B41FA5}">
                      <a16:colId xmlns:a16="http://schemas.microsoft.com/office/drawing/2014/main" val="1318967023"/>
                    </a:ext>
                  </a:extLst>
                </a:gridCol>
                <a:gridCol w="2095749">
                  <a:extLst>
                    <a:ext uri="{9D8B030D-6E8A-4147-A177-3AD203B41FA5}">
                      <a16:colId xmlns:a16="http://schemas.microsoft.com/office/drawing/2014/main" val="3665638424"/>
                    </a:ext>
                  </a:extLst>
                </a:gridCol>
                <a:gridCol w="803043">
                  <a:extLst>
                    <a:ext uri="{9D8B030D-6E8A-4147-A177-3AD203B41FA5}">
                      <a16:colId xmlns:a16="http://schemas.microsoft.com/office/drawing/2014/main" val="761114042"/>
                    </a:ext>
                  </a:extLst>
                </a:gridCol>
                <a:gridCol w="760759">
                  <a:extLst>
                    <a:ext uri="{9D8B030D-6E8A-4147-A177-3AD203B41FA5}">
                      <a16:colId xmlns:a16="http://schemas.microsoft.com/office/drawing/2014/main" val="37454088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dirty="0"/>
                        <a:t>Cell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Expression Value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</a:p>
                  </a:txBody>
                  <a:tcPr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528160"/>
                  </a:ext>
                </a:extLst>
              </a:tr>
              <a:tr h="297506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2.22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395976"/>
                  </a:ext>
                </a:extLst>
              </a:tr>
              <a:tr h="297506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6355006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C42033-FDEC-2464-9E3F-908352B9CF34}"/>
              </a:ext>
            </a:extLst>
          </p:cNvPr>
          <p:cNvCxnSpPr/>
          <p:nvPr/>
        </p:nvCxnSpPr>
        <p:spPr>
          <a:xfrm>
            <a:off x="8320016" y="4802338"/>
            <a:ext cx="0" cy="944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FEC3B8-E713-C6D8-12C2-75EC4761C373}"/>
              </a:ext>
            </a:extLst>
          </p:cNvPr>
          <p:cNvCxnSpPr/>
          <p:nvPr/>
        </p:nvCxnSpPr>
        <p:spPr>
          <a:xfrm>
            <a:off x="10572150" y="4809218"/>
            <a:ext cx="0" cy="944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4D85C3-C89C-0588-8DC2-11CBDA0A4D0B}"/>
              </a:ext>
            </a:extLst>
          </p:cNvPr>
          <p:cNvCxnSpPr/>
          <p:nvPr/>
        </p:nvCxnSpPr>
        <p:spPr>
          <a:xfrm>
            <a:off x="9708549" y="4802338"/>
            <a:ext cx="0" cy="944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09B78C-5C79-238C-54B3-A92AE860D574}"/>
              </a:ext>
            </a:extLst>
          </p:cNvPr>
          <p:cNvCxnSpPr>
            <a:cxnSpLocks/>
          </p:cNvCxnSpPr>
          <p:nvPr/>
        </p:nvCxnSpPr>
        <p:spPr>
          <a:xfrm>
            <a:off x="5474694" y="5239000"/>
            <a:ext cx="28453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CFFC2E-A0DB-8594-0451-6BDA879EE8B7}"/>
              </a:ext>
            </a:extLst>
          </p:cNvPr>
          <p:cNvSpPr txBox="1"/>
          <p:nvPr/>
        </p:nvSpPr>
        <p:spPr>
          <a:xfrm>
            <a:off x="3884478" y="5054335"/>
            <a:ext cx="167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50003"/>
                </a:solidFill>
              </a:rPr>
              <a:t>Average by cell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53AF18-01D9-BDB9-D781-E2DF20F4BB34}"/>
              </a:ext>
            </a:extLst>
          </p:cNvPr>
          <p:cNvCxnSpPr>
            <a:cxnSpLocks/>
          </p:cNvCxnSpPr>
          <p:nvPr/>
        </p:nvCxnSpPr>
        <p:spPr>
          <a:xfrm>
            <a:off x="8320016" y="5239000"/>
            <a:ext cx="13885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8AB47A-8F69-ADA3-3454-183F5831D4F3}"/>
              </a:ext>
            </a:extLst>
          </p:cNvPr>
          <p:cNvCxnSpPr>
            <a:cxnSpLocks/>
          </p:cNvCxnSpPr>
          <p:nvPr/>
        </p:nvCxnSpPr>
        <p:spPr>
          <a:xfrm>
            <a:off x="9708548" y="5237632"/>
            <a:ext cx="863600" cy="1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C4CD585-D5B7-21CF-E0E8-BD6F608AA5C3}"/>
              </a:ext>
            </a:extLst>
          </p:cNvPr>
          <p:cNvCxnSpPr/>
          <p:nvPr/>
        </p:nvCxnSpPr>
        <p:spPr>
          <a:xfrm rot="5400000">
            <a:off x="10948787" y="3350732"/>
            <a:ext cx="979689" cy="383458"/>
          </a:xfrm>
          <a:prstGeom prst="bentConnector3">
            <a:avLst>
              <a:gd name="adj1" fmla="val 996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54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D705D9D-487E-28F2-6756-DDD3DA834048}"/>
              </a:ext>
            </a:extLst>
          </p:cNvPr>
          <p:cNvGrpSpPr/>
          <p:nvPr/>
        </p:nvGrpSpPr>
        <p:grpSpPr>
          <a:xfrm>
            <a:off x="205222" y="227713"/>
            <a:ext cx="3950870" cy="6395416"/>
            <a:chOff x="8326581" y="1052945"/>
            <a:chExt cx="2715491" cy="551411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718C47-F5FD-423D-0C47-69F48F77D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7732" y="1160817"/>
              <a:ext cx="870900" cy="11123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62A611-5FC6-B435-C954-561617057541}"/>
                </a:ext>
              </a:extLst>
            </p:cNvPr>
            <p:cNvSpPr/>
            <p:nvPr/>
          </p:nvSpPr>
          <p:spPr>
            <a:xfrm>
              <a:off x="8326581" y="1052945"/>
              <a:ext cx="2715491" cy="5514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65CB68-BC72-6CAE-EB14-1CE3CEA2E595}"/>
              </a:ext>
            </a:extLst>
          </p:cNvPr>
          <p:cNvGrpSpPr/>
          <p:nvPr/>
        </p:nvGrpSpPr>
        <p:grpSpPr>
          <a:xfrm>
            <a:off x="8106959" y="211564"/>
            <a:ext cx="3950870" cy="6395416"/>
            <a:chOff x="595622" y="895805"/>
            <a:chExt cx="2715491" cy="551411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814DCC3-B9B9-8495-2323-9BD6418E8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095" y="3429000"/>
              <a:ext cx="2250543" cy="281102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4820F-7AA2-17B7-15A4-6D419EBC3FB5}"/>
                </a:ext>
              </a:extLst>
            </p:cNvPr>
            <p:cNvSpPr/>
            <p:nvPr/>
          </p:nvSpPr>
          <p:spPr>
            <a:xfrm>
              <a:off x="595622" y="895805"/>
              <a:ext cx="2715491" cy="5514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83D474-2F32-DE9A-7BF9-D44E88E2CBD8}"/>
              </a:ext>
            </a:extLst>
          </p:cNvPr>
          <p:cNvGrpSpPr/>
          <p:nvPr/>
        </p:nvGrpSpPr>
        <p:grpSpPr>
          <a:xfrm>
            <a:off x="4156092" y="222330"/>
            <a:ext cx="3950870" cy="6395416"/>
            <a:chOff x="4807650" y="1052945"/>
            <a:chExt cx="2715491" cy="55141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C6A308-1B3A-0FD9-76C1-1EC6AB6A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0902" y="2273155"/>
              <a:ext cx="1508985" cy="173317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4924C8-1C33-3E4B-D1A5-EABE1886113E}"/>
                </a:ext>
              </a:extLst>
            </p:cNvPr>
            <p:cNvSpPr/>
            <p:nvPr/>
          </p:nvSpPr>
          <p:spPr>
            <a:xfrm>
              <a:off x="4807650" y="1052945"/>
              <a:ext cx="2715491" cy="5514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6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1214</TotalTime>
  <Words>181</Words>
  <Application>Microsoft Macintosh PowerPoint</Application>
  <PresentationFormat>Widescreen</PresentationFormat>
  <Paragraphs>165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Xiong, Jiangmei</dc:creator>
  <cp:lastModifiedBy>Xiong, Jiangmei</cp:lastModifiedBy>
  <cp:revision>3</cp:revision>
  <dcterms:created xsi:type="dcterms:W3CDTF">2023-09-12T17:45:08Z</dcterms:created>
  <dcterms:modified xsi:type="dcterms:W3CDTF">2023-09-13T21:17:13Z</dcterms:modified>
</cp:coreProperties>
</file>