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6" r:id="rId20"/>
    <p:sldId id="281" r:id="rId21"/>
    <p:sldId id="273" r:id="rId22"/>
    <p:sldId id="277" r:id="rId23"/>
    <p:sldId id="282" r:id="rId24"/>
    <p:sldId id="283" r:id="rId25"/>
    <p:sldId id="280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634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5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CBE2-89F3-F54F-8DD8-613895FA84D1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A127-0984-4A48-965F-F44BFE976B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2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witter.com/JiangtangHu" TargetMode="External"/><Relationship Id="rId4" Type="http://schemas.openxmlformats.org/officeDocument/2006/relationships/hyperlink" Target="https://github.com/Jiangtang/SESU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iangtang/SESU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SUG_2014-PP_Bann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9144000" cy="6831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906" y="2248363"/>
            <a:ext cx="8282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SAS Metadata Querying and Reporting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      Using </a:t>
            </a:r>
            <a:r>
              <a:rPr lang="en-US" sz="2800" dirty="0"/>
              <a:t>SAS </a:t>
            </a:r>
            <a:r>
              <a:rPr lang="en-US" sz="2800" dirty="0" err="1"/>
              <a:t>Autocall</a:t>
            </a:r>
            <a:r>
              <a:rPr lang="en-US" sz="2800" dirty="0"/>
              <a:t> Macros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138" y="1867564"/>
            <a:ext cx="2152650" cy="2124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2571" y="3653029"/>
            <a:ext cx="4154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Jiangtang(‘JT’) Hu</a:t>
            </a:r>
          </a:p>
          <a:p>
            <a:pPr algn="ctr"/>
            <a:r>
              <a:rPr lang="en-US" dirty="0" smtClean="0"/>
              <a:t>d-Wise</a:t>
            </a:r>
            <a:endParaRPr lang="en-US" dirty="0"/>
          </a:p>
          <a:p>
            <a:pPr algn="ctr"/>
            <a:r>
              <a:rPr lang="en-US" dirty="0" smtClean="0">
                <a:hlinkClick r:id="rId4"/>
              </a:rPr>
              <a:t>github.com/Jiangtang/SESUG</a:t>
            </a:r>
            <a:endParaRPr lang="en-US" dirty="0" smtClean="0"/>
          </a:p>
          <a:p>
            <a:pPr algn="ctr"/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JiangtangHu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45" y="345659"/>
            <a:ext cx="4243835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42" y="150706"/>
            <a:ext cx="4978425" cy="59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How: SAS Data Integration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59" y="1675367"/>
            <a:ext cx="6960478" cy="43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How: SAS Enterprise Guide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24" y="1627767"/>
            <a:ext cx="4859151" cy="4592164"/>
          </a:xfrm>
        </p:spPr>
      </p:pic>
    </p:spTree>
    <p:extLst>
      <p:ext uri="{BB962C8B-B14F-4D97-AF65-F5344CB8AC3E}">
        <p14:creationId xmlns:p14="http://schemas.microsoft.com/office/powerpoint/2010/main" val="42354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How: SAS Display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417638"/>
            <a:ext cx="6480880" cy="4432746"/>
          </a:xfrm>
        </p:spPr>
      </p:pic>
    </p:spTree>
    <p:extLst>
      <p:ext uri="{BB962C8B-B14F-4D97-AF65-F5344CB8AC3E}">
        <p14:creationId xmlns:p14="http://schemas.microsoft.com/office/powerpoint/2010/main" val="37549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algn="l"/>
            <a:r>
              <a:rPr lang="en-US" dirty="0" smtClean="0"/>
              <a:t>How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422" y="0"/>
            <a:ext cx="5473432" cy="6669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287262"/>
            <a:ext cx="16778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%</a:t>
            </a:r>
            <a:r>
              <a:rPr lang="en-US" sz="2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secrpt</a:t>
            </a:r>
            <a:endParaRPr lang="en-U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9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54" y="3382391"/>
            <a:ext cx="8966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*step 1/2: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 data;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mdsecds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(folder="/",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includesubfolders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YES,membertypes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="Folder")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step 2/2: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reporting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mdsecds_join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=“report.html”)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https://encrypted-tbn2.gstatic.com/images?q=tbn:ANd9GcTjlhQHvAkSdM_SY3xwsEcJwfHJuKtHuF18Clwt950VRQ0Kyv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3" y="77994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8284"/>
            <a:ext cx="3558848" cy="38865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51" y="274638"/>
            <a:ext cx="2409825" cy="189547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85" y="2563487"/>
            <a:ext cx="5079177" cy="3269142"/>
          </a:xfrm>
        </p:spPr>
      </p:pic>
    </p:spTree>
    <p:extLst>
      <p:ext uri="{BB962C8B-B14F-4D97-AF65-F5344CB8AC3E}">
        <p14:creationId xmlns:p14="http://schemas.microsoft.com/office/powerpoint/2010/main" val="30381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274638"/>
            <a:ext cx="8598023" cy="1143000"/>
          </a:xfrm>
        </p:spPr>
        <p:txBody>
          <a:bodyPr/>
          <a:lstStyle/>
          <a:p>
            <a:pPr algn="l"/>
            <a:r>
              <a:rPr lang="en-US" dirty="0" smtClean="0"/>
              <a:t>Modify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2328284"/>
            <a:ext cx="2689934" cy="3246893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11" y="3374542"/>
            <a:ext cx="6184312" cy="2067469"/>
          </a:xfrm>
        </p:spPr>
      </p:pic>
      <p:pic>
        <p:nvPicPr>
          <p:cNvPr id="4098" name="Picture 2" descr="http://blog.drtubs.ca/wp-content/uploads/2013/10/Archimedes-in-tub-carto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275" y="596584"/>
            <a:ext cx="2140073" cy="214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83" y="274638"/>
            <a:ext cx="1080486" cy="160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Additional Demos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6864" y="1204573"/>
            <a:ext cx="4035676" cy="56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93" y="908683"/>
            <a:ext cx="4939875" cy="5394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5252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Inputs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5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Additional Demos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8" y="2080748"/>
            <a:ext cx="8435543" cy="27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91" y="1082779"/>
            <a:ext cx="4834914" cy="4362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431" y="355107"/>
            <a:ext cx="341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membertypes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="Folder")</a:t>
            </a:r>
            <a:endParaRPr lang="en-US" i="1" dirty="0"/>
          </a:p>
        </p:txBody>
      </p:sp>
      <p:sp>
        <p:nvSpPr>
          <p:cNvPr id="7" name="Rounded Rectangle 6"/>
          <p:cNvSpPr/>
          <p:nvPr/>
        </p:nvSpPr>
        <p:spPr>
          <a:xfrm>
            <a:off x="186431" y="204186"/>
            <a:ext cx="3098307" cy="52025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Additional Demos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1473"/>
            <a:ext cx="9066386" cy="23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Additional Demos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944865"/>
            <a:ext cx="71437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Additional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423987"/>
            <a:ext cx="8648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Additional Demos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29" y="1600200"/>
            <a:ext cx="5913632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44" y="3651111"/>
            <a:ext cx="2243137" cy="224472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3" y="500109"/>
            <a:ext cx="5219700" cy="182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3301" y="2805344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github.com/Jiangtang/SESUG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3" y="5161305"/>
            <a:ext cx="4700587" cy="16200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26100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Outputs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52" y="837543"/>
            <a:ext cx="6287045" cy="404657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305670" y="5084689"/>
            <a:ext cx="4838330" cy="177331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68" y="601509"/>
            <a:ext cx="5574622" cy="61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97" y="917992"/>
            <a:ext cx="7453006" cy="5022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9241571" flipV="1">
            <a:off x="5557421" y="4475441"/>
            <a:ext cx="27410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/>
              <a:t>SAS Open Metadata </a:t>
            </a:r>
            <a:r>
              <a:rPr lang="en-US" sz="1600" dirty="0" smtClean="0"/>
              <a:t>Interface(</a:t>
            </a:r>
            <a:r>
              <a:rPr lang="en-US" sz="1600" dirty="0"/>
              <a:t>IOMI </a:t>
            </a:r>
            <a:r>
              <a:rPr lang="en-US" sz="1600" dirty="0" smtClean="0"/>
              <a:t>)</a:t>
            </a:r>
            <a:endParaRPr lang="en-US" sz="1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459767" y="4039340"/>
            <a:ext cx="3027285" cy="166012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7" y="222362"/>
            <a:ext cx="6057912" cy="6781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65386">
            <a:off x="6818050" y="509578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step functions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47029" y="3977196"/>
            <a:ext cx="2050453" cy="20109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3" y="1544714"/>
            <a:ext cx="8968368" cy="3404052"/>
          </a:xfrm>
          <a:prstGeom prst="rect">
            <a:avLst/>
          </a:prstGeom>
        </p:spPr>
      </p:pic>
      <p:pic>
        <p:nvPicPr>
          <p:cNvPr id="1026" name="Picture 2" descr="Metaco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3" y="496948"/>
            <a:ext cx="15049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654" y="2325950"/>
            <a:ext cx="8824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*step 1/2: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 data;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mdsecds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(folder="/",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includesubfolders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YES,membertypes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="Folder")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step 2/2: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reporting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i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permdata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mdsecds_join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=“report.html”)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655" y="552609"/>
            <a:ext cx="51668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2-Step 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Approach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78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730" y="2041864"/>
            <a:ext cx="7506070" cy="4084299"/>
          </a:xfrm>
        </p:spPr>
        <p:txBody>
          <a:bodyPr/>
          <a:lstStyle/>
          <a:p>
            <a:r>
              <a:rPr lang="en-US" dirty="0" smtClean="0"/>
              <a:t>Where to find the programs</a:t>
            </a:r>
          </a:p>
          <a:p>
            <a:r>
              <a:rPr lang="en-US" dirty="0" smtClean="0"/>
              <a:t>How to make them run</a:t>
            </a:r>
          </a:p>
          <a:p>
            <a:r>
              <a:rPr lang="en-US" dirty="0" smtClean="0"/>
              <a:t>How to tweak the codes</a:t>
            </a:r>
          </a:p>
          <a:p>
            <a:r>
              <a:rPr lang="en-US" dirty="0" smtClean="0"/>
              <a:t>Demos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8" y="274638"/>
            <a:ext cx="1375623" cy="13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103</Words>
  <Application>Microsoft Office PowerPoint</Application>
  <PresentationFormat>On-screen Show (4:3)</PresentationFormat>
  <Paragraphs>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</vt:lpstr>
      <vt:lpstr>Where</vt:lpstr>
      <vt:lpstr>How: SAS Data Integration Studio</vt:lpstr>
      <vt:lpstr>How: SAS Enterprise Guide</vt:lpstr>
      <vt:lpstr>How: SAS Display Manager</vt:lpstr>
      <vt:lpstr>How</vt:lpstr>
      <vt:lpstr>PowerPoint Presentation</vt:lpstr>
      <vt:lpstr>PowerPoint Presentation</vt:lpstr>
      <vt:lpstr>Modify</vt:lpstr>
      <vt:lpstr>Additional Demos</vt:lpstr>
      <vt:lpstr>Additional Demos</vt:lpstr>
      <vt:lpstr>PowerPoint Presentation</vt:lpstr>
      <vt:lpstr>Additional Demos</vt:lpstr>
      <vt:lpstr>Additional Demos</vt:lpstr>
      <vt:lpstr>Additional Demos</vt:lpstr>
      <vt:lpstr>Additional Demos</vt:lpstr>
      <vt:lpstr>PowerPoint Presentation</vt:lpstr>
    </vt:vector>
  </TitlesOfParts>
  <Company>Laurie McDonald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McDonald</dc:creator>
  <cp:lastModifiedBy>Jiangtang Hu</cp:lastModifiedBy>
  <cp:revision>169</cp:revision>
  <dcterms:created xsi:type="dcterms:W3CDTF">2013-08-20T13:19:25Z</dcterms:created>
  <dcterms:modified xsi:type="dcterms:W3CDTF">2014-10-17T18:29:23Z</dcterms:modified>
</cp:coreProperties>
</file>