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 </a:t>
            </a:r>
            <a:r>
              <a:rPr lang="en"/>
              <a:t>intended</a:t>
            </a:r>
            <a:r>
              <a:rPr lang="en"/>
              <a:t> to use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Linear</a:t>
            </a:r>
            <a:r>
              <a:rPr lang="en"/>
              <a:t> Regression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Random Forest Regression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Validation Method to use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10-fold cross validation based on RMSE (root mean squared error)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