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F4F1"/>
    <a:srgbClr val="C8E5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矩形 18"/>
          <p:cNvSpPr/>
          <p:nvPr/>
        </p:nvSpPr>
        <p:spPr>
          <a:xfrm>
            <a:off x="1409065" y="1784985"/>
            <a:ext cx="3712210" cy="28797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582420" y="3790950"/>
            <a:ext cx="864870" cy="4464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GPU_1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87955" y="3790950"/>
            <a:ext cx="864870" cy="4464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GPU_2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85590" y="3790950"/>
            <a:ext cx="864870" cy="4464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GPU_N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91615" y="4232275"/>
            <a:ext cx="1313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worker_1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2623820" y="4237355"/>
            <a:ext cx="1313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worker_2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4023360" y="4237355"/>
            <a:ext cx="1313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worker_N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2740025" y="2176145"/>
            <a:ext cx="1247775" cy="4464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GPU_N+1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010535" y="1807845"/>
            <a:ext cx="1313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server</a:t>
            </a:r>
            <a:endParaRPr lang="en-US" altLang="zh-CN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1902460" y="2674620"/>
            <a:ext cx="1021080" cy="104140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2023745" y="2766060"/>
            <a:ext cx="946785" cy="965835"/>
          </a:xfrm>
          <a:prstGeom prst="straightConnector1">
            <a:avLst/>
          </a:prstGeom>
          <a:ln w="19050">
            <a:headEnd type="arrow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5" idx="0"/>
          </p:cNvCxnSpPr>
          <p:nvPr/>
        </p:nvCxnSpPr>
        <p:spPr>
          <a:xfrm flipV="1">
            <a:off x="3120390" y="2789555"/>
            <a:ext cx="182880" cy="100139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3214370" y="2789555"/>
            <a:ext cx="182880" cy="1001395"/>
          </a:xfrm>
          <a:prstGeom prst="straightConnector1">
            <a:avLst/>
          </a:prstGeom>
          <a:ln w="19050">
            <a:headEnd type="arrow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 flipV="1">
            <a:off x="3776345" y="2760980"/>
            <a:ext cx="690880" cy="100330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 flipV="1">
            <a:off x="3860800" y="2736215"/>
            <a:ext cx="690880" cy="1003300"/>
          </a:xfrm>
          <a:prstGeom prst="straightConnector1">
            <a:avLst/>
          </a:prstGeom>
          <a:ln w="19050">
            <a:headEnd type="arrow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437640" y="1784985"/>
            <a:ext cx="1313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单机</a:t>
            </a:r>
            <a:r>
              <a:rPr lang="en-US" altLang="zh-CN"/>
              <a:t>Node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5483225" y="2674620"/>
            <a:ext cx="2851785" cy="19900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912610" y="3397885"/>
            <a:ext cx="864870" cy="44640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update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565775" y="4232275"/>
            <a:ext cx="1313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Parameter</a:t>
            </a:r>
            <a:endParaRPr lang="en-US" altLang="zh-CN"/>
          </a:p>
        </p:txBody>
      </p:sp>
      <p:cxnSp>
        <p:nvCxnSpPr>
          <p:cNvPr id="31" name="直接箭头连接符 30"/>
          <p:cNvCxnSpPr>
            <a:endCxn id="25" idx="0"/>
          </p:cNvCxnSpPr>
          <p:nvPr/>
        </p:nvCxnSpPr>
        <p:spPr>
          <a:xfrm flipH="1">
            <a:off x="6222365" y="3844290"/>
            <a:ext cx="3175" cy="38798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1438275" y="4979670"/>
            <a:ext cx="755650" cy="5715"/>
          </a:xfrm>
          <a:prstGeom prst="straightConnector1">
            <a:avLst/>
          </a:prstGeom>
          <a:ln w="19050">
            <a:headEnd type="arrow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2296795" y="4798695"/>
            <a:ext cx="1313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梯度通信</a:t>
            </a:r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5772785" y="3397885"/>
            <a:ext cx="864870" cy="44640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F/B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42" name="直接箭头连接符 41"/>
          <p:cNvCxnSpPr/>
          <p:nvPr/>
        </p:nvCxnSpPr>
        <p:spPr>
          <a:xfrm flipH="1">
            <a:off x="6219825" y="3009900"/>
            <a:ext cx="3175" cy="38798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5812790" y="2664460"/>
            <a:ext cx="1011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Grad_i</a:t>
            </a:r>
            <a:endParaRPr lang="en-US" altLang="zh-CN"/>
          </a:p>
        </p:txBody>
      </p:sp>
      <p:sp>
        <p:nvSpPr>
          <p:cNvPr id="46" name="矩形 45"/>
          <p:cNvSpPr/>
          <p:nvPr/>
        </p:nvSpPr>
        <p:spPr>
          <a:xfrm>
            <a:off x="5488940" y="1784985"/>
            <a:ext cx="2845435" cy="5892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mean()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48" name="直接箭头连接符 47"/>
          <p:cNvCxnSpPr/>
          <p:nvPr/>
        </p:nvCxnSpPr>
        <p:spPr>
          <a:xfrm flipH="1" flipV="1">
            <a:off x="6219825" y="2367915"/>
            <a:ext cx="1270" cy="40068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H="1" flipV="1">
            <a:off x="7256780" y="2388870"/>
            <a:ext cx="1270" cy="400685"/>
          </a:xfrm>
          <a:prstGeom prst="straightConnector1">
            <a:avLst/>
          </a:prstGeom>
          <a:ln w="19050">
            <a:headEnd type="arrow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6824345" y="2653665"/>
            <a:ext cx="1183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Grad_avg</a:t>
            </a:r>
            <a:endParaRPr lang="en-US" altLang="zh-CN"/>
          </a:p>
        </p:txBody>
      </p:sp>
      <p:cxnSp>
        <p:nvCxnSpPr>
          <p:cNvPr id="52" name="直接箭头连接符 51"/>
          <p:cNvCxnSpPr>
            <a:stCxn id="50" idx="2"/>
          </p:cNvCxnSpPr>
          <p:nvPr/>
        </p:nvCxnSpPr>
        <p:spPr>
          <a:xfrm>
            <a:off x="7416165" y="3021965"/>
            <a:ext cx="0" cy="3530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endCxn id="25" idx="0"/>
          </p:cNvCxnSpPr>
          <p:nvPr/>
        </p:nvCxnSpPr>
        <p:spPr>
          <a:xfrm flipH="1">
            <a:off x="6222365" y="3884295"/>
            <a:ext cx="1193800" cy="3479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6671310" y="4232275"/>
            <a:ext cx="1744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Optimizer states</a:t>
            </a:r>
            <a:endParaRPr lang="en-US" altLang="zh-CN"/>
          </a:p>
        </p:txBody>
      </p:sp>
      <p:cxnSp>
        <p:nvCxnSpPr>
          <p:cNvPr id="55" name="直接箭头连接符 54"/>
          <p:cNvCxnSpPr/>
          <p:nvPr/>
        </p:nvCxnSpPr>
        <p:spPr>
          <a:xfrm>
            <a:off x="7416165" y="3884295"/>
            <a:ext cx="0" cy="3530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7543165" y="3877945"/>
            <a:ext cx="0" cy="35306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10" idx="3"/>
            <a:endCxn id="46" idx="1"/>
          </p:cNvCxnSpPr>
          <p:nvPr/>
        </p:nvCxnSpPr>
        <p:spPr>
          <a:xfrm flipV="1">
            <a:off x="3987800" y="2079625"/>
            <a:ext cx="1501140" cy="320040"/>
          </a:xfrm>
          <a:prstGeom prst="line">
            <a:avLst/>
          </a:prstGeom>
          <a:ln w="19050">
            <a:solidFill>
              <a:srgbClr val="C00000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6" idx="3"/>
            <a:endCxn id="21" idx="1"/>
          </p:cNvCxnSpPr>
          <p:nvPr/>
        </p:nvCxnSpPr>
        <p:spPr>
          <a:xfrm flipV="1">
            <a:off x="4950460" y="3669665"/>
            <a:ext cx="532765" cy="344805"/>
          </a:xfrm>
          <a:prstGeom prst="line">
            <a:avLst/>
          </a:prstGeom>
          <a:ln w="19050">
            <a:solidFill>
              <a:srgbClr val="C00000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OWMxZWI4ZjZhMDhhNjhhNTIyZTYxYWRkY2Y3ZDA4NTU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</Words>
  <Application>WPS 演示</Application>
  <PresentationFormat>宽屏</PresentationFormat>
  <Paragraphs>34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蒋小广</dc:creator>
  <cp:lastModifiedBy>15781</cp:lastModifiedBy>
  <cp:revision>25</cp:revision>
  <dcterms:created xsi:type="dcterms:W3CDTF">2023-08-09T12:44:00Z</dcterms:created>
  <dcterms:modified xsi:type="dcterms:W3CDTF">2024-07-28T10:46:16Z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2052-12.1.0.17147</vt:lpwstr>
  </property>
</Properties>
</file>