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E4EBE-1721-4CD3-B1F3-A050D048E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/>
              <a:t>使用</a:t>
            </a:r>
            <a:r>
              <a:rPr lang="en-US" altLang="zh-CN" sz="6600" dirty="0" err="1"/>
              <a:t>fim</a:t>
            </a:r>
            <a:r>
              <a:rPr lang="zh-CN" altLang="en-US" sz="6600" dirty="0"/>
              <a:t>在终端中显示图像</a:t>
            </a:r>
          </a:p>
        </p:txBody>
      </p:sp>
    </p:spTree>
    <p:extLst>
      <p:ext uri="{BB962C8B-B14F-4D97-AF65-F5344CB8AC3E}">
        <p14:creationId xmlns:p14="http://schemas.microsoft.com/office/powerpoint/2010/main" val="64599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4086-6BB8-4F64-A7EB-9FAC9E4B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1635"/>
          </a:xfrm>
        </p:spPr>
        <p:txBody>
          <a:bodyPr/>
          <a:lstStyle/>
          <a:p>
            <a:r>
              <a:rPr lang="en-US" altLang="zh-CN" dirty="0"/>
              <a:t>Man </a:t>
            </a:r>
            <a:r>
              <a:rPr lang="en-US" altLang="zh-CN" dirty="0" err="1"/>
              <a:t>fim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833B11-6DD5-4B18-8D6B-1E8D89E85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389063"/>
            <a:ext cx="7067520" cy="4783137"/>
          </a:xfrm>
        </p:spPr>
      </p:pic>
    </p:spTree>
    <p:extLst>
      <p:ext uri="{BB962C8B-B14F-4D97-AF65-F5344CB8AC3E}">
        <p14:creationId xmlns:p14="http://schemas.microsoft.com/office/powerpoint/2010/main" val="276175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539154-7C5D-4953-A291-091FBFC0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09" y="2664822"/>
            <a:ext cx="3920193" cy="39259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8ED2D6-E7DF-42A8-B4A4-2A0AFA15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17" y="1193074"/>
            <a:ext cx="6853648" cy="3439886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2724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7EC9E-0A80-4AD8-AC5F-8BF65991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fim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AA3DC-986E-4561-869B-DCA8F0FA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FIM </a:t>
            </a:r>
            <a:r>
              <a:rPr lang="zh-CN" altLang="en-US" dirty="0"/>
              <a:t>基于 </a:t>
            </a:r>
            <a:r>
              <a:rPr lang="en-US" altLang="zh-CN" dirty="0" err="1"/>
              <a:t>Fbi</a:t>
            </a:r>
            <a:r>
              <a:rPr lang="zh-CN" altLang="en-US" dirty="0"/>
              <a:t>（</a:t>
            </a:r>
            <a:r>
              <a:rPr lang="en-US" altLang="zh-CN" b="1" dirty="0" err="1"/>
              <a:t>Fbi</a:t>
            </a:r>
            <a:r>
              <a:rPr lang="en-US" altLang="zh-CN" dirty="0"/>
              <a:t> </a:t>
            </a:r>
            <a:r>
              <a:rPr lang="zh-CN" altLang="en-US" dirty="0"/>
              <a:t>是指 </a:t>
            </a:r>
            <a:r>
              <a:rPr lang="en-US" altLang="zh-CN" dirty="0"/>
              <a:t>Linux </a:t>
            </a:r>
            <a:r>
              <a:rPr lang="zh-CN" altLang="en-US" dirty="0"/>
              <a:t>中的 </a:t>
            </a:r>
            <a:r>
              <a:rPr lang="en-US" altLang="zh-CN" b="1" dirty="0"/>
              <a:t>f</a:t>
            </a:r>
            <a:r>
              <a:rPr lang="en-US" altLang="zh-CN" dirty="0"/>
              <a:t>rame </a:t>
            </a:r>
            <a:r>
              <a:rPr lang="en-US" altLang="zh-CN" b="1" dirty="0"/>
              <a:t>b</a:t>
            </a:r>
            <a:r>
              <a:rPr lang="en-US" altLang="zh-CN" dirty="0"/>
              <a:t>uffer </a:t>
            </a:r>
            <a:r>
              <a:rPr lang="en-US" altLang="zh-CN" b="1" dirty="0" err="1"/>
              <a:t>i</a:t>
            </a:r>
            <a:r>
              <a:rPr lang="en-US" altLang="zh-CN" dirty="0" err="1"/>
              <a:t>mageviewer</a:t>
            </a:r>
            <a:r>
              <a:rPr lang="zh-CN" altLang="en-US" dirty="0"/>
              <a:t>。它使用系统的帧缓冲器直接从命令行显示图像。），它是一款可高度定制及脚本化的图像浏览器，非常适合使用 </a:t>
            </a:r>
            <a:r>
              <a:rPr lang="en-US" altLang="zh-CN" dirty="0"/>
              <a:t>Vim </a:t>
            </a:r>
            <a:r>
              <a:rPr lang="zh-CN" altLang="en-US" dirty="0"/>
              <a:t>文本编辑器的用户。它会以全屏显示图像，并可通过键盘快捷键控制（如调整大小、翻转、缩放）。与 </a:t>
            </a:r>
            <a:r>
              <a:rPr lang="en-US" altLang="zh-CN" dirty="0" err="1"/>
              <a:t>Fbi</a:t>
            </a:r>
            <a:r>
              <a:rPr lang="en-US" altLang="zh-CN" dirty="0"/>
              <a:t> </a:t>
            </a:r>
            <a:r>
              <a:rPr lang="zh-CN" altLang="en-US" dirty="0"/>
              <a:t>不同的是，</a:t>
            </a:r>
            <a:r>
              <a:rPr lang="en-US" altLang="zh-CN" dirty="0"/>
              <a:t>FIM </a:t>
            </a:r>
            <a:r>
              <a:rPr lang="zh-CN" altLang="en-US" dirty="0"/>
              <a:t>是通用的，它可以打开更多的文件格式，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比如：</a:t>
            </a:r>
            <a:r>
              <a:rPr lang="en-US" altLang="zh-CN" dirty="0" err="1"/>
              <a:t>jepg</a:t>
            </a:r>
            <a:r>
              <a:rPr lang="zh-CN" altLang="en-US" dirty="0"/>
              <a:t>、</a:t>
            </a:r>
            <a:r>
              <a:rPr lang="en-US" altLang="zh-CN" dirty="0"/>
              <a:t>gif </a:t>
            </a:r>
            <a:r>
              <a:rPr lang="zh-CN" altLang="en-US" dirty="0"/>
              <a:t>、 </a:t>
            </a:r>
            <a:r>
              <a:rPr lang="en-US" altLang="zh-CN" dirty="0"/>
              <a:t>bmp</a:t>
            </a:r>
            <a:r>
              <a:rPr lang="zh-CN" altLang="en-US" dirty="0"/>
              <a:t>、</a:t>
            </a:r>
            <a:r>
              <a:rPr lang="en-US" altLang="zh-CN" dirty="0"/>
              <a:t>tiff</a:t>
            </a:r>
            <a:r>
              <a:rPr lang="zh-CN" altLang="en-US" dirty="0"/>
              <a:t>、</a:t>
            </a:r>
            <a:r>
              <a:rPr lang="en-US" altLang="zh-CN" dirty="0"/>
              <a:t>pp</a:t>
            </a:r>
            <a:r>
              <a:rPr lang="zh-CN" altLang="en-US" dirty="0"/>
              <a:t>、</a:t>
            </a:r>
            <a:r>
              <a:rPr lang="en-US" altLang="zh-CN" dirty="0"/>
              <a:t>pcm</a:t>
            </a:r>
            <a:r>
              <a:rPr lang="zh-CN" altLang="en-US" dirty="0"/>
              <a:t>、</a:t>
            </a:r>
            <a:r>
              <a:rPr lang="en-US" altLang="zh-CN" dirty="0" err="1"/>
              <a:t>pbm</a:t>
            </a:r>
            <a:r>
              <a:rPr lang="zh-CN" altLang="en-US" dirty="0"/>
              <a:t>等。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08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450E7-16DC-4D53-8225-3A968383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2697"/>
            <a:ext cx="10058400" cy="946714"/>
          </a:xfrm>
        </p:spPr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 err="1"/>
              <a:t>fim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EFB52-996D-4ABE-B88D-610238DE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3789"/>
            <a:ext cx="10058400" cy="5061514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3800" dirty="0">
                <a:latin typeface="+mj-lt"/>
              </a:rPr>
              <a:t>$</a:t>
            </a:r>
            <a:r>
              <a:rPr lang="en-US" altLang="zh-CN" sz="3800" dirty="0" err="1">
                <a:latin typeface="+mj-lt"/>
              </a:rPr>
              <a:t>sudo</a:t>
            </a:r>
            <a:r>
              <a:rPr lang="zh-CN" altLang="en-US" sz="3800" dirty="0">
                <a:latin typeface="+mj-lt"/>
              </a:rPr>
              <a:t> </a:t>
            </a:r>
            <a:r>
              <a:rPr lang="en-US" altLang="zh-CN" sz="3800" dirty="0">
                <a:latin typeface="+mj-lt"/>
              </a:rPr>
              <a:t>apt-get install </a:t>
            </a:r>
            <a:r>
              <a:rPr lang="en-US" altLang="zh-CN" sz="3800" dirty="0" err="1">
                <a:latin typeface="+mj-lt"/>
              </a:rPr>
              <a:t>fim</a:t>
            </a:r>
            <a:endParaRPr lang="en-US" altLang="zh-CN" sz="3800" dirty="0">
              <a:latin typeface="+mj-lt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4400" b="1" dirty="0"/>
              <a:t>如果不能正常安装</a:t>
            </a:r>
            <a:endParaRPr lang="en-US" altLang="zh-CN" sz="4400" b="1" dirty="0"/>
          </a:p>
          <a:p>
            <a:r>
              <a:rPr lang="en-US" altLang="zh-CN" dirty="0" err="1"/>
              <a:t>wget</a:t>
            </a:r>
            <a:r>
              <a:rPr lang="en-US" altLang="zh-CN" dirty="0"/>
              <a:t> http://download.savannah.nongnu.org/releases/fbi-improved/fim-0.6-trunk.tar.gz</a:t>
            </a:r>
          </a:p>
          <a:p>
            <a:r>
              <a:rPr lang="en-US" altLang="zh-CN" dirty="0" err="1"/>
              <a:t>wget</a:t>
            </a:r>
            <a:r>
              <a:rPr lang="en-US" altLang="zh-CN" dirty="0"/>
              <a:t> http://download.savannah.nongnu.org/releases/fbi-improved/fim-0.6-trunk.tar.gz.sig</a:t>
            </a:r>
          </a:p>
          <a:p>
            <a:r>
              <a:rPr lang="en-US" altLang="zh-CN" dirty="0" err="1"/>
              <a:t>gpg</a:t>
            </a:r>
            <a:r>
              <a:rPr lang="en-US" altLang="zh-CN" dirty="0"/>
              <a:t> --search '</a:t>
            </a:r>
            <a:r>
              <a:rPr lang="en-US" altLang="zh-CN" dirty="0" err="1"/>
              <a:t>dezperado</a:t>
            </a:r>
            <a:r>
              <a:rPr lang="en-US" altLang="zh-CN" dirty="0"/>
              <a:t> </a:t>
            </a:r>
            <a:r>
              <a:rPr lang="en-US" altLang="zh-CN" dirty="0" err="1"/>
              <a:t>autistici</a:t>
            </a:r>
            <a:r>
              <a:rPr lang="en-US" altLang="zh-CN" dirty="0"/>
              <a:t> org'</a:t>
            </a:r>
          </a:p>
          <a:p>
            <a:r>
              <a:rPr lang="zh-CN" altLang="en-US" dirty="0"/>
              <a:t>＃按照屏幕上的说明，从密钥服务器导入密钥</a:t>
            </a:r>
          </a:p>
          <a:p>
            <a:r>
              <a:rPr lang="en-US" altLang="zh-CN" dirty="0" err="1"/>
              <a:t>gpg</a:t>
            </a:r>
            <a:r>
              <a:rPr lang="en-US" altLang="zh-CN" dirty="0"/>
              <a:t> --verify fim-0.6-trunk.tar.gz.sig</a:t>
            </a:r>
          </a:p>
          <a:p>
            <a:r>
              <a:rPr lang="en-US" altLang="zh-CN" dirty="0"/>
              <a:t>tar </a:t>
            </a:r>
            <a:r>
              <a:rPr lang="en-US" altLang="zh-CN" dirty="0" err="1"/>
              <a:t>xzf</a:t>
            </a:r>
            <a:r>
              <a:rPr lang="en-US" altLang="zh-CN" dirty="0"/>
              <a:t> fim-0.6-trunk.tar.gz</a:t>
            </a:r>
          </a:p>
          <a:p>
            <a:r>
              <a:rPr lang="en-US" altLang="zh-CN" dirty="0"/>
              <a:t>cd fim-0.6-trunk</a:t>
            </a:r>
          </a:p>
          <a:p>
            <a:r>
              <a:rPr lang="en-US" altLang="zh-CN" dirty="0"/>
              <a:t>./configure --help=short</a:t>
            </a:r>
          </a:p>
          <a:p>
            <a:r>
              <a:rPr lang="zh-CN" altLang="en-US" dirty="0"/>
              <a:t>＃阅读</a:t>
            </a:r>
            <a:r>
              <a:rPr lang="en-US" altLang="zh-CN" dirty="0"/>
              <a:t>./configure --help=short </a:t>
            </a:r>
            <a:r>
              <a:rPr lang="zh-CN" altLang="en-US" dirty="0"/>
              <a:t>的输出：你可以在 </a:t>
            </a:r>
            <a:r>
              <a:rPr lang="en-US" altLang="zh-CN" dirty="0"/>
              <a:t>./configure </a:t>
            </a:r>
            <a:r>
              <a:rPr lang="zh-CN" altLang="en-US" dirty="0"/>
              <a:t>中添加选项</a:t>
            </a:r>
          </a:p>
          <a:p>
            <a:r>
              <a:rPr lang="en-US" altLang="zh-CN" dirty="0"/>
              <a:t>./configure</a:t>
            </a:r>
          </a:p>
          <a:p>
            <a:r>
              <a:rPr lang="en-US" altLang="zh-CN" dirty="0"/>
              <a:t>make</a:t>
            </a:r>
          </a:p>
          <a:p>
            <a:r>
              <a:rPr lang="en-US" altLang="zh-CN" dirty="0" err="1"/>
              <a:t>su</a:t>
            </a:r>
            <a:r>
              <a:rPr lang="en-US" altLang="zh-CN" dirty="0"/>
              <a:t> -</a:t>
            </a:r>
            <a:r>
              <a:rPr lang="en-US" altLang="zh-CN" dirty="0" err="1"/>
              <a:t>c“make</a:t>
            </a:r>
            <a:r>
              <a:rPr lang="en-US" altLang="zh-CN" dirty="0"/>
              <a:t> install”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80D309-89F5-49A6-ADB8-99A70000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84" y="1805218"/>
            <a:ext cx="50292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7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CBF2B-BE20-4C09-979D-A55BE663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Fim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75354-31BD-4684-8ABB-112D6279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打开图片   </a:t>
            </a:r>
            <a:endParaRPr lang="en-US" altLang="zh-CN" dirty="0"/>
          </a:p>
          <a:p>
            <a:r>
              <a:rPr lang="en-US" altLang="zh-CN" dirty="0" err="1"/>
              <a:t>fim</a:t>
            </a:r>
            <a:r>
              <a:rPr lang="en-US" altLang="zh-CN" dirty="0"/>
              <a:t> –a timg.jpeg</a:t>
            </a:r>
          </a:p>
          <a:p>
            <a:r>
              <a:rPr lang="zh-CN" altLang="en-US" dirty="0"/>
              <a:t>自动给出合适的缩放比例</a:t>
            </a:r>
            <a:endParaRPr lang="en-US" altLang="zh-CN" dirty="0"/>
          </a:p>
          <a:p>
            <a:r>
              <a:rPr lang="zh-CN" altLang="en-US" dirty="0"/>
              <a:t>（用</a:t>
            </a:r>
            <a:r>
              <a:rPr lang="en-US" altLang="zh-CN" dirty="0"/>
              <a:t>esc /q </a:t>
            </a:r>
            <a:r>
              <a:rPr lang="zh-CN" altLang="en-US" dirty="0"/>
              <a:t>退出）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172E8B-C19A-4D35-8DFE-F85C2589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34" y="1846647"/>
            <a:ext cx="6972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0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256EA-4FA1-482C-A44E-AF2A2D63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Fim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F7C9A-C00D-473F-8655-C6E24618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fim</a:t>
            </a:r>
            <a:r>
              <a:rPr lang="en-US" altLang="zh-CN" dirty="0"/>
              <a:t>   -t   timg.jpeg</a:t>
            </a:r>
          </a:p>
          <a:p>
            <a:r>
              <a:rPr lang="zh-CN" altLang="en-US" dirty="0"/>
              <a:t>以 </a:t>
            </a:r>
            <a:r>
              <a:rPr lang="en-US" altLang="zh-CN" dirty="0"/>
              <a:t>ASCII </a:t>
            </a:r>
            <a:r>
              <a:rPr lang="zh-CN" altLang="en-US" dirty="0"/>
              <a:t>格式渲染图像</a:t>
            </a:r>
            <a:endParaRPr lang="en-US" altLang="zh-CN" dirty="0"/>
          </a:p>
          <a:p>
            <a:r>
              <a:rPr lang="zh-CN" altLang="en-US" dirty="0"/>
              <a:t>（可以用</a:t>
            </a:r>
            <a:r>
              <a:rPr lang="en-US" altLang="zh-CN" dirty="0"/>
              <a:t>+/- </a:t>
            </a:r>
            <a:r>
              <a:rPr lang="zh-CN" altLang="en-US" dirty="0"/>
              <a:t>来缩放图片）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DEDF18-4A4F-4751-9D0C-8C101070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434" y="2160841"/>
            <a:ext cx="70104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3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42DC-2139-4E8F-8642-1B540394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Fim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7E800-C63D-4BC4-9B26-34394226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使用通配符打开图片</a:t>
            </a:r>
            <a:endParaRPr lang="en-US" altLang="zh-CN" dirty="0"/>
          </a:p>
          <a:p>
            <a:r>
              <a:rPr lang="en-US" altLang="zh-CN" dirty="0" err="1"/>
              <a:t>fim</a:t>
            </a:r>
            <a:r>
              <a:rPr lang="en-US" altLang="zh-CN" dirty="0"/>
              <a:t>   –a    *.jpeg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14A70B-49A0-4E75-AB54-85800932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09" y="2070354"/>
            <a:ext cx="62769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7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63111-2E70-4288-9E23-97380A12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Fim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7D6F1-B61F-4846-8B15-BE259184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打开目录中的所有图像</a:t>
            </a:r>
            <a:endParaRPr lang="en-US" altLang="zh-CN" dirty="0"/>
          </a:p>
          <a:p>
            <a:r>
              <a:rPr lang="en-US" altLang="zh-CN" dirty="0" err="1"/>
              <a:t>fim</a:t>
            </a:r>
            <a:r>
              <a:rPr lang="en-US" altLang="zh-CN" dirty="0"/>
              <a:t>  Pictures/</a:t>
            </a:r>
          </a:p>
          <a:p>
            <a:r>
              <a:rPr lang="zh-CN" altLang="en-US" dirty="0"/>
              <a:t>（使用</a:t>
            </a:r>
            <a:r>
              <a:rPr lang="en-US" altLang="zh-CN" dirty="0"/>
              <a:t>n/p</a:t>
            </a:r>
            <a:r>
              <a:rPr lang="zh-CN" altLang="en-US" dirty="0"/>
              <a:t> 下一页</a:t>
            </a:r>
            <a:r>
              <a:rPr lang="en-US" altLang="zh-CN" dirty="0"/>
              <a:t>/</a:t>
            </a:r>
            <a:r>
              <a:rPr lang="zh-CN" altLang="en-US" dirty="0"/>
              <a:t>上一页）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F230DA-5437-4BFC-8912-BE38BA61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37" y="1981200"/>
            <a:ext cx="6267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1D6FA-88A5-4C80-ACC9-90A0A932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Fim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55825-168C-41A3-BC66-E3ECBA6C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在文件夹及其子文件夹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中递归地打开图像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fim</a:t>
            </a:r>
            <a:r>
              <a:rPr lang="en-US" altLang="zh-CN" dirty="0"/>
              <a:t>  -R   Pictures/</a:t>
            </a:r>
          </a:p>
          <a:p>
            <a:r>
              <a:rPr lang="zh-CN" altLang="en-US" dirty="0"/>
              <a:t>然后对列表进行排序 </a:t>
            </a:r>
            <a:endParaRPr lang="en-US" altLang="zh-CN" dirty="0"/>
          </a:p>
          <a:p>
            <a:r>
              <a:rPr lang="en-US" altLang="zh-CN" dirty="0" err="1"/>
              <a:t>fim</a:t>
            </a:r>
            <a:r>
              <a:rPr lang="en-US" altLang="zh-CN" dirty="0"/>
              <a:t>  –R  Pictures/  --sort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1A3B1A-AE75-43AA-A2D8-85B14B6C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64" y="2550147"/>
            <a:ext cx="6153150" cy="4152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8DE7C1-75FC-4993-9AA3-967B6E8F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02" y="221285"/>
            <a:ext cx="5791200" cy="5267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B0AD24-E526-4A6D-890B-1CB504E9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58" y="4249620"/>
            <a:ext cx="3419475" cy="1724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5BF041-85B4-461A-BFE9-A8F707B89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858" y="4725870"/>
            <a:ext cx="2657475" cy="12477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352CE1-4CCB-458D-AFC4-B3CA4DE9C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58" y="5219757"/>
            <a:ext cx="29337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B6532-4B02-4C49-957E-8345C83A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Fim</a:t>
            </a:r>
            <a:r>
              <a:rPr lang="zh-CN" altLang="en-US" dirty="0"/>
              <a:t>窗口快捷操作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03B1F-3104-4231-863D-676F8538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：自适应宽度</a:t>
            </a:r>
          </a:p>
          <a:p>
            <a:r>
              <a:rPr lang="en-US" altLang="zh-CN" dirty="0"/>
              <a:t>h</a:t>
            </a:r>
            <a:r>
              <a:rPr lang="zh-CN" altLang="en-US" dirty="0"/>
              <a:t>：自适应高度</a:t>
            </a:r>
          </a:p>
          <a:p>
            <a:r>
              <a:rPr lang="en-US" altLang="zh-CN" dirty="0"/>
              <a:t>j / k</a:t>
            </a:r>
            <a:r>
              <a:rPr lang="zh-CN" altLang="en-US" dirty="0"/>
              <a:t>：平移</a:t>
            </a:r>
            <a:r>
              <a:rPr lang="en-US" altLang="zh-CN" dirty="0"/>
              <a:t>/</a:t>
            </a:r>
            <a:r>
              <a:rPr lang="zh-CN" altLang="en-US" dirty="0"/>
              <a:t>向上</a:t>
            </a:r>
          </a:p>
          <a:p>
            <a:r>
              <a:rPr lang="en-US" altLang="zh-CN" dirty="0"/>
              <a:t>f / m</a:t>
            </a:r>
            <a:r>
              <a:rPr lang="zh-CN" altLang="en-US" dirty="0"/>
              <a:t>：翻转</a:t>
            </a:r>
            <a:r>
              <a:rPr lang="en-US" altLang="zh-CN" dirty="0"/>
              <a:t>/</a:t>
            </a:r>
            <a:r>
              <a:rPr lang="zh-CN" altLang="en-US" dirty="0"/>
              <a:t>镜像</a:t>
            </a:r>
          </a:p>
          <a:p>
            <a:r>
              <a:rPr lang="en-US" altLang="zh-CN" dirty="0"/>
              <a:t>r / R</a:t>
            </a:r>
            <a:r>
              <a:rPr lang="zh-CN" altLang="en-US" dirty="0"/>
              <a:t>：旋转（顺时针</a:t>
            </a:r>
            <a:r>
              <a:rPr lang="en-US" altLang="zh-CN" dirty="0"/>
              <a:t>/</a:t>
            </a:r>
            <a:r>
              <a:rPr lang="zh-CN" altLang="en-US" dirty="0"/>
              <a:t>逆时针）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B7AE77-B290-4FC5-AAA1-29DEF525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29" y="1637880"/>
            <a:ext cx="3975234" cy="29512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A57C1E-A0A3-4D88-BDEB-70283756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202" y="1637880"/>
            <a:ext cx="4034207" cy="29512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E6D959-5CDF-4327-9623-F2D725C02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159" y="2299341"/>
            <a:ext cx="6115050" cy="39433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6D5B14-EDEB-4F6A-8F53-A0E856F4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496" y="2537466"/>
            <a:ext cx="6048375" cy="3705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CF63036-384D-40A5-8F52-2E15F609C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611" y="2537466"/>
            <a:ext cx="4334600" cy="36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154</TotalTime>
  <Words>301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方正姚体</vt:lpstr>
      <vt:lpstr>Arial</vt:lpstr>
      <vt:lpstr>Rockwell</vt:lpstr>
      <vt:lpstr>Rockwell Condensed</vt:lpstr>
      <vt:lpstr>Wingdings</vt:lpstr>
      <vt:lpstr>木活字</vt:lpstr>
      <vt:lpstr>使用fim在终端中显示图像</vt:lpstr>
      <vt:lpstr>什么是fim？</vt:lpstr>
      <vt:lpstr>安装 fim</vt:lpstr>
      <vt:lpstr>Fim的使用</vt:lpstr>
      <vt:lpstr>Fim的使用</vt:lpstr>
      <vt:lpstr>Fim的使用</vt:lpstr>
      <vt:lpstr>Fim的使用</vt:lpstr>
      <vt:lpstr>Fim的使用</vt:lpstr>
      <vt:lpstr>Fim窗口快捷操作</vt:lpstr>
      <vt:lpstr>Man fim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使用fim在终端中显示图像</dc:title>
  <dc:creator>m</dc:creator>
  <cp:lastModifiedBy>m</cp:lastModifiedBy>
  <cp:revision>15</cp:revision>
  <dcterms:created xsi:type="dcterms:W3CDTF">2018-11-04T13:03:29Z</dcterms:created>
  <dcterms:modified xsi:type="dcterms:W3CDTF">2018-11-04T15:38:23Z</dcterms:modified>
</cp:coreProperties>
</file>