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E28EC-433A-4070-B13C-0C0F3A8E3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3E669-C021-46B0-B77C-655085FA5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75810-8721-4A65-8F9C-8D56F75B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74250-84D2-4203-BC6F-139FF942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8BA6F-D022-49C6-B6C8-9E7B5AAF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B51C8-9440-4528-9E73-D7B9D5C6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9E3D0-E1F7-4C00-BEB5-2E2C712E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F5021-1227-4BA2-A355-0AD8368F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2589A-D0DD-49A8-8502-7B3A4FFC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04060-78BB-4C49-BD30-E2140626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3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992FD6-A0C3-4A1E-B84A-9E4167E1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809041-707B-46B1-9BCC-1A01D012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6450F-FF06-48D1-9561-82312341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BD4FD-ACCF-4C35-A4F0-05E8964B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1DC20-2C4D-4445-A0D1-2979434A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2D22-C710-4410-A0D3-3250FF8C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24253-7128-43C8-9A32-5BC9914E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E1860-5840-4E05-B9DB-BEB2F2D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1658-F9CA-4179-8C6B-1447CA19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1F64B-5C41-4634-A5D6-C6C8D7E9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9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3FE1-CA87-4EC7-BFB9-622B9FCE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0FCA8-30F6-4FB8-88F8-2D018AFF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315A15-5B5D-4285-9971-649F4DA0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12CD-24C8-43FF-8633-1CA7C7E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5019B-709A-4661-81BA-6EE9C7DD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6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4DE5F-3C85-43C4-9809-38A00008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80983-E023-4342-8F10-ED9A5899D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B19FF-8C0B-482F-A6A0-1B8DC151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38ECA-A880-4CD5-A8E8-06D4A62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86EBB-336B-4A6B-ADE2-17B9AA1E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9DCE9-F955-49F6-9491-B8485954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4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4D9BD-FD17-4FFE-AE5D-D7F42D60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0153E-B7B4-4BB5-A973-C93DAAAF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701B8-1F5B-4771-A83A-67CF8A9D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D6ED15-BAC2-42CC-A5FB-F4803978C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92A584-1D7F-4F83-947C-346F602FE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4591A6-720E-4D09-8C5A-52A51EA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414CF-604C-4F65-9C8A-97D8F225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566EF-D8EA-481D-8E6C-7AA2D21D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311C3-092E-4511-A4BD-B37CA43F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29751-665D-466E-8889-793F6F3C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AF632-380E-4278-88A1-E768E67D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AB7BA-D13C-4537-A0B0-3C0EA679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1B8DF-03D9-42D4-8395-7C9C618E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BC2177-D44A-47F1-8AEE-A7F8C233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CA64D-0BA5-49BF-9C0B-7680A3F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71AAF-B67C-4492-8605-4BA64DCE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147C1-C126-474C-B854-0F973EFB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FA054-8908-4BF3-B033-552BB08D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2A8A4-D671-4647-9D93-1946DE22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4FD77-641A-4348-A2D2-88215B75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C6D7F-5703-4932-BE06-9A2EBED5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9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F145D-BCD4-43FF-B458-FFAF3EE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0DA19-EFD7-4E43-B3EA-D01E7993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30BB48-86E1-4E25-842A-5874BD8F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6A7AE-3108-42C2-9D8A-8C9929CA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78D30-D2F9-42AA-846D-FD542532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CFB16-ECB1-4EF0-8A80-E871841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2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F40D54-79F1-4B46-B9AE-1F3B29FE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5647-E34A-4848-8413-9E84858BA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4B03E-99AC-4C98-8D8F-85822812B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53B5-341F-4C7F-B747-56034CF4D3BB}" type="datetimeFigureOut">
              <a:rPr lang="zh-CN" altLang="en-US" smtClean="0"/>
              <a:t>18-10-31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27D02-DCDD-4B8C-95AA-44EB87086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B0D3A-5CC2-4847-9C64-DA9C69F1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AD27-7AA3-4334-9842-ADBBE8BAD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.com/s?q=%E6%95%B0%E6%8D%AE%E7%BB%93%E6%9E%84&amp;ie=utf-8&amp;src=internal_wenda_recommend_textn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so.com/s?q=%E5%A4%84%E7%90%86%E6%96%87%E4%BB%B6&amp;ie=utf-8&amp;src=internal_wenda_recommend_text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.com/s?q=%E6%96%87%E4%BB%B6%E5%90%8D&amp;ie=utf-8&amp;src=internal_wenda_recommend_textn" TargetMode="External"/><Relationship Id="rId5" Type="http://schemas.openxmlformats.org/officeDocument/2006/relationships/hyperlink" Target="http://www.so.com/s?q=%E6%8C%87%E9%92%88&amp;ie=utf-8&amp;src=internal_wenda_recommend_textn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711EAF-A13F-4853-8455-58BA8CE88FFD}"/>
              </a:ext>
            </a:extLst>
          </p:cNvPr>
          <p:cNvSpPr txBox="1"/>
          <p:nvPr/>
        </p:nvSpPr>
        <p:spPr>
          <a:xfrm>
            <a:off x="1441939" y="1125415"/>
            <a:ext cx="9223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Linux</a:t>
            </a:r>
            <a:r>
              <a:rPr lang="zh-CN" altLang="en-US" sz="3200" b="1" dirty="0"/>
              <a:t>的基本</a:t>
            </a:r>
            <a:r>
              <a:rPr lang="en-US" altLang="zh-CN" sz="3200" b="1" dirty="0"/>
              <a:t>ls</a:t>
            </a:r>
            <a:r>
              <a:rPr lang="zh-CN" altLang="en-US" sz="3200" b="1" dirty="0"/>
              <a:t>命令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r>
              <a:rPr lang="en-US" altLang="zh-CN" sz="2400" dirty="0"/>
              <a:t>Ls</a:t>
            </a:r>
            <a:r>
              <a:rPr lang="zh-CN" altLang="en-US" sz="2400" dirty="0"/>
              <a:t>（</a:t>
            </a:r>
            <a:r>
              <a:rPr lang="en-US" altLang="zh-CN" sz="2400" dirty="0"/>
              <a:t>list</a:t>
            </a:r>
            <a:r>
              <a:rPr lang="zh-CN" altLang="en-US" sz="2400" dirty="0"/>
              <a:t>）命令是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下最常用的命令之一，</a:t>
            </a:r>
            <a:r>
              <a:rPr lang="en-US" altLang="zh-CN" sz="2400" dirty="0"/>
              <a:t>ls</a:t>
            </a:r>
            <a:r>
              <a:rPr lang="zh-CN" altLang="en-US" sz="2400" dirty="0"/>
              <a:t>跟</a:t>
            </a:r>
            <a:r>
              <a:rPr lang="en-US" altLang="zh-CN" sz="2400" dirty="0"/>
              <a:t>dos</a:t>
            </a:r>
            <a:r>
              <a:rPr lang="zh-CN" altLang="en-US" sz="2400" dirty="0"/>
              <a:t>下的</a:t>
            </a:r>
            <a:r>
              <a:rPr lang="en-US" altLang="zh-CN" sz="2400" dirty="0" err="1"/>
              <a:t>dir</a:t>
            </a:r>
            <a:r>
              <a:rPr lang="zh-CN" altLang="en-US" sz="2400" dirty="0"/>
              <a:t>命令是一样的，都是用来列出目录下的文件。</a:t>
            </a:r>
          </a:p>
        </p:txBody>
      </p:sp>
    </p:spTree>
    <p:extLst>
      <p:ext uri="{BB962C8B-B14F-4D97-AF65-F5344CB8AC3E}">
        <p14:creationId xmlns:p14="http://schemas.microsoft.com/office/powerpoint/2010/main" val="304544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E18A9-E2C5-4FF2-8171-D0311E25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 –l 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1800" dirty="0"/>
              <a:t>列出文件的详细信息，如创建者，创建时间，文件的读写权限列表等。</a:t>
            </a:r>
            <a:br>
              <a:rPr lang="en-US" altLang="zh-CN" sz="1800" dirty="0"/>
            </a:br>
            <a:r>
              <a:rPr lang="en-US" altLang="zh-CN" sz="1800" dirty="0"/>
              <a:t>total</a:t>
            </a:r>
            <a:r>
              <a:rPr lang="zh-CN" altLang="en-US" sz="1800" dirty="0"/>
              <a:t>后面的数字是指当前目录下所有文件所占用的空间的总和。</a:t>
            </a:r>
            <a:endParaRPr lang="zh-CN" altLang="en-US" sz="32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CBAF5F6-01CB-4E48-8B26-7245BC512A60}"/>
              </a:ext>
            </a:extLst>
          </p:cNvPr>
          <p:cNvSpPr txBox="1">
            <a:spLocks/>
          </p:cNvSpPr>
          <p:nvPr/>
        </p:nvSpPr>
        <p:spPr>
          <a:xfrm>
            <a:off x="838200" y="624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2000" dirty="0"/>
              <a:t>不带选项的</a:t>
            </a:r>
            <a:r>
              <a:rPr lang="en-US" altLang="zh-CN" sz="2000" dirty="0"/>
              <a:t>ls</a:t>
            </a:r>
            <a:r>
              <a:rPr lang="zh-CN" altLang="en-US" sz="2000" dirty="0"/>
              <a:t>命令是光秃秃的列出文件和目录，我们是不能看到文件类型、大小、修改日期和时间、权限以及链接这样的具体信息的。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75CE68-E3BC-4588-AA9A-7573A713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0" y="2094585"/>
            <a:ext cx="6896100" cy="706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7AD513-0ECF-4159-AECF-2C1FA2B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47" y="4126221"/>
            <a:ext cx="5010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12686-FF53-4B3E-AFA5-BC1DBD13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16815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 –a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2400" dirty="0">
                <a:latin typeface="+mn-ea"/>
                <a:ea typeface="+mn-ea"/>
              </a:rPr>
              <a:t>列出目录下的所有文件，包括以 ‘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  <a:r>
              <a:rPr lang="zh-CN" altLang="en-US" sz="2400" dirty="0">
                <a:latin typeface="+mn-ea"/>
                <a:ea typeface="+mn-ea"/>
              </a:rPr>
              <a:t>’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开头的隐含文件。</a:t>
            </a:r>
            <a:endParaRPr lang="zh-CN" altLang="en-US" sz="3600" b="1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560B88-C196-4E1B-93F4-08AD79295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7012"/>
            <a:ext cx="6877050" cy="16573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C60C6B4-4FBA-4629-A23D-9956F6D6655E}"/>
              </a:ext>
            </a:extLst>
          </p:cNvPr>
          <p:cNvSpPr txBox="1">
            <a:spLocks/>
          </p:cNvSpPr>
          <p:nvPr/>
        </p:nvSpPr>
        <p:spPr>
          <a:xfrm>
            <a:off x="838199" y="3244362"/>
            <a:ext cx="85168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</a:t>
            </a:r>
            <a:r>
              <a:rPr lang="en-US" altLang="zh-CN" sz="3600" b="1" dirty="0" err="1"/>
              <a:t>lh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1800" dirty="0">
                <a:latin typeface="+mn-ea"/>
                <a:ea typeface="+mn-ea"/>
              </a:rPr>
              <a:t>以易读的方式显示文件大小。</a:t>
            </a:r>
            <a:endParaRPr lang="zh-CN" altLang="en-US" sz="36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FE5DAA-38B3-44C0-9419-4846D7AB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67" y="4300903"/>
            <a:ext cx="4859217" cy="2332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E3D80-5BB0-4882-ACD8-A63AB609F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48" y="4083051"/>
            <a:ext cx="5010150" cy="258127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757957-9400-480F-99D8-B68B0D8227E8}"/>
              </a:ext>
            </a:extLst>
          </p:cNvPr>
          <p:cNvGrpSpPr/>
          <p:nvPr/>
        </p:nvGrpSpPr>
        <p:grpSpPr>
          <a:xfrm>
            <a:off x="2074612" y="3338271"/>
            <a:ext cx="5051914" cy="1775920"/>
            <a:chOff x="2129936" y="3381133"/>
            <a:chExt cx="5051914" cy="177592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40EFB11-ACEE-4089-86B6-318F658FCF03}"/>
                </a:ext>
              </a:extLst>
            </p:cNvPr>
            <p:cNvGrpSpPr/>
            <p:nvPr/>
          </p:nvGrpSpPr>
          <p:grpSpPr>
            <a:xfrm>
              <a:off x="2129936" y="3754315"/>
              <a:ext cx="1606795" cy="1402738"/>
              <a:chOff x="2129936" y="3754315"/>
              <a:chExt cx="1606795" cy="1402738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B36232-4048-4B88-BBF2-9482947599A7}"/>
                  </a:ext>
                </a:extLst>
              </p:cNvPr>
              <p:cNvSpPr/>
              <p:nvPr/>
            </p:nvSpPr>
            <p:spPr>
              <a:xfrm>
                <a:off x="2129936" y="4617792"/>
                <a:ext cx="410308" cy="53926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B049D852-5B41-47F2-B5AD-265486F20181}"/>
                  </a:ext>
                </a:extLst>
              </p:cNvPr>
              <p:cNvCxnSpPr/>
              <p:nvPr/>
            </p:nvCxnSpPr>
            <p:spPr>
              <a:xfrm flipV="1">
                <a:off x="2417885" y="3754315"/>
                <a:ext cx="1318846" cy="8634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12824D-9E18-4760-81F5-5ED38B1250CA}"/>
                </a:ext>
              </a:extLst>
            </p:cNvPr>
            <p:cNvSpPr txBox="1"/>
            <p:nvPr/>
          </p:nvSpPr>
          <p:spPr>
            <a:xfrm>
              <a:off x="3735274" y="3381133"/>
              <a:ext cx="3446576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文件大小转换成以</a:t>
              </a:r>
              <a:r>
                <a:rPr lang="en-US" altLang="zh-CN" dirty="0"/>
                <a:t>K</a:t>
              </a:r>
              <a:r>
                <a:rPr lang="zh-CN" altLang="en-US" dirty="0"/>
                <a:t>为单位，不足</a:t>
              </a:r>
              <a:r>
                <a:rPr lang="en-US" altLang="zh-CN" dirty="0"/>
                <a:t>1K</a:t>
              </a:r>
              <a:r>
                <a:rPr lang="zh-CN" altLang="en-US" dirty="0"/>
                <a:t>的文件按照字节显示。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18B401-91D6-4492-8B59-823EA2B5C6E1}"/>
              </a:ext>
            </a:extLst>
          </p:cNvPr>
          <p:cNvGrpSpPr/>
          <p:nvPr/>
        </p:nvGrpSpPr>
        <p:grpSpPr>
          <a:xfrm>
            <a:off x="8106507" y="3216514"/>
            <a:ext cx="3651730" cy="1670909"/>
            <a:chOff x="8106507" y="3216514"/>
            <a:chExt cx="3651730" cy="167090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7DB9E02-7658-422D-BE91-6BF52E30EA61}"/>
                </a:ext>
              </a:extLst>
            </p:cNvPr>
            <p:cNvGrpSpPr/>
            <p:nvPr/>
          </p:nvGrpSpPr>
          <p:grpSpPr>
            <a:xfrm>
              <a:off x="8106507" y="3613639"/>
              <a:ext cx="1327639" cy="1273784"/>
              <a:chOff x="8106507" y="3613639"/>
              <a:chExt cx="1327639" cy="12737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5A8F90F-F1CC-4BE3-8622-FD20B955BE6C}"/>
                  </a:ext>
                </a:extLst>
              </p:cNvPr>
              <p:cNvSpPr/>
              <p:nvPr/>
            </p:nvSpPr>
            <p:spPr>
              <a:xfrm>
                <a:off x="8106507" y="4348162"/>
                <a:ext cx="410308" cy="539261"/>
              </a:xfrm>
              <a:prstGeom prst="ellipse">
                <a:avLst/>
              </a:prstGeom>
              <a:noFill/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5D65FAD-FEE5-4F09-B2A8-DD740EC5051C}"/>
                  </a:ext>
                </a:extLst>
              </p:cNvPr>
              <p:cNvCxnSpPr>
                <a:stCxn id="8" idx="7"/>
              </p:cNvCxnSpPr>
              <p:nvPr/>
            </p:nvCxnSpPr>
            <p:spPr>
              <a:xfrm flipV="1">
                <a:off x="8456727" y="3613639"/>
                <a:ext cx="977419" cy="813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01FED9F-4728-403D-839D-318BE7F93D6B}"/>
                </a:ext>
              </a:extLst>
            </p:cNvPr>
            <p:cNvSpPr txBox="1"/>
            <p:nvPr/>
          </p:nvSpPr>
          <p:spPr>
            <a:xfrm>
              <a:off x="8311661" y="3216514"/>
              <a:ext cx="344657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文件大小按照字节显示。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3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5939-DC26-4F84-9D6A-8066B424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39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 –F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2400" dirty="0">
                <a:latin typeface="+mn-ea"/>
                <a:ea typeface="+mn-ea"/>
              </a:rPr>
              <a:t>在列出的文件名称后加一符号；例如可执行档则加 </a:t>
            </a:r>
            <a:r>
              <a:rPr lang="en-US" altLang="zh-CN" sz="2400" dirty="0">
                <a:latin typeface="+mn-ea"/>
                <a:ea typeface="+mn-ea"/>
              </a:rPr>
              <a:t>“*”, </a:t>
            </a:r>
            <a:r>
              <a:rPr lang="zh-CN" altLang="en-US" sz="2400" dirty="0">
                <a:latin typeface="+mn-ea"/>
                <a:ea typeface="+mn-ea"/>
              </a:rPr>
              <a:t>目录则加 </a:t>
            </a:r>
            <a:r>
              <a:rPr lang="en-US" altLang="zh-CN" sz="2400" dirty="0">
                <a:latin typeface="+mn-ea"/>
                <a:ea typeface="+mn-ea"/>
              </a:rPr>
              <a:t>“/”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7CC14-199A-4BE9-BA51-D03B06E2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52" y="2089943"/>
            <a:ext cx="5276850" cy="67627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0306FDF-12BD-46F1-9162-B2C01AA99853}"/>
              </a:ext>
            </a:extLst>
          </p:cNvPr>
          <p:cNvSpPr txBox="1">
            <a:spLocks/>
          </p:cNvSpPr>
          <p:nvPr/>
        </p:nvSpPr>
        <p:spPr>
          <a:xfrm>
            <a:off x="838200" y="28952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–r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zh-CN" altLang="en-US" sz="2400" dirty="0">
                <a:latin typeface="+mn-ea"/>
                <a:ea typeface="+mn-ea"/>
              </a:rPr>
              <a:t>将文件以相反次序显示（原定依英文字母次序），即倒序显示。</a:t>
            </a:r>
            <a:endParaRPr lang="zh-CN" altLang="en-US" sz="3600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6F46EB-4820-4C04-9784-8F8FDEB8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52" y="4556246"/>
            <a:ext cx="6562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BD068-B821-45DD-896B-518590B7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9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ls –R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 </a:t>
            </a:r>
            <a:r>
              <a:rPr lang="zh-CN" altLang="en-US" sz="2400" dirty="0"/>
              <a:t>列出目录树，若目录下有文件，则以下的文件皆 依序 列出。（递归列出子目录）</a:t>
            </a:r>
            <a:br>
              <a:rPr lang="en-US" altLang="zh-CN" sz="2400" dirty="0"/>
            </a:br>
            <a:r>
              <a:rPr lang="zh-CN" altLang="en-US" sz="2400" dirty="0"/>
              <a:t>‘</a:t>
            </a:r>
            <a:r>
              <a:rPr lang="en-US" altLang="zh-CN" sz="2400" dirty="0"/>
              <a:t>.</a:t>
            </a:r>
            <a:r>
              <a:rPr lang="zh-CN" altLang="en-US" sz="2400" dirty="0"/>
              <a:t>’表示当先目录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5D490A-3F26-4D38-BA30-47210868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007211"/>
            <a:ext cx="6734175" cy="39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7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0AE2B8-36F0-45A4-9DD4-06E0A18F31C8}"/>
              </a:ext>
            </a:extLst>
          </p:cNvPr>
          <p:cNvSpPr txBox="1">
            <a:spLocks/>
          </p:cNvSpPr>
          <p:nvPr/>
        </p:nvSpPr>
        <p:spPr>
          <a:xfrm>
            <a:off x="838200" y="3592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</a:t>
            </a:r>
            <a:r>
              <a:rPr lang="en-US" altLang="zh-CN" sz="3600" b="1" dirty="0" err="1"/>
              <a:t>ltr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r>
              <a:rPr lang="zh-CN" altLang="en-US" sz="2400" dirty="0"/>
              <a:t>以文件或目录的最新修改时间倒序输出（越新的排在越后面）。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19B1DE-11A5-4AA9-863C-668CD7DD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84827"/>
            <a:ext cx="4991100" cy="26479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072920A-E9B0-4E50-B12A-0CF3383EB916}"/>
              </a:ext>
            </a:extLst>
          </p:cNvPr>
          <p:cNvSpPr txBox="1">
            <a:spLocks/>
          </p:cNvSpPr>
          <p:nvPr/>
        </p:nvSpPr>
        <p:spPr>
          <a:xfrm>
            <a:off x="946638" y="4635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</a:t>
            </a:r>
            <a:r>
              <a:rPr lang="en-US" altLang="zh-CN" sz="3600" b="1" dirty="0" err="1"/>
              <a:t>lS</a:t>
            </a:r>
            <a:r>
              <a:rPr lang="zh-CN" altLang="en-US" sz="3600" b="1" dirty="0"/>
              <a:t>：</a:t>
            </a:r>
            <a:endParaRPr lang="en-US" altLang="zh-CN" sz="3600" b="1" dirty="0"/>
          </a:p>
          <a:p>
            <a:r>
              <a:rPr lang="zh-CN" altLang="en-US" sz="2400" dirty="0"/>
              <a:t>按文件从大到小的次序显示。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47B55E-EF24-49DE-9CBD-AB08B006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438" y="1684827"/>
            <a:ext cx="512131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1BA26AC-88AC-4E7C-A25C-05507C7B5FC2}"/>
              </a:ext>
            </a:extLst>
          </p:cNvPr>
          <p:cNvSpPr txBox="1">
            <a:spLocks/>
          </p:cNvSpPr>
          <p:nvPr/>
        </p:nvSpPr>
        <p:spPr>
          <a:xfrm>
            <a:off x="838200" y="442542"/>
            <a:ext cx="4472354" cy="10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ls –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1800" dirty="0"/>
              <a:t>列出文件或目录的索引节点号。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A7D76-35E0-458B-97F4-0B5A0749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002"/>
            <a:ext cx="5870255" cy="82867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A2CE874-E1BA-4444-A2A3-0300AA9D5113}"/>
              </a:ext>
            </a:extLst>
          </p:cNvPr>
          <p:cNvSpPr txBox="1">
            <a:spLocks/>
          </p:cNvSpPr>
          <p:nvPr/>
        </p:nvSpPr>
        <p:spPr>
          <a:xfrm>
            <a:off x="660523" y="2893524"/>
            <a:ext cx="2318238" cy="10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ls --version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1800" dirty="0"/>
              <a:t>显示</a:t>
            </a:r>
            <a:r>
              <a:rPr lang="en-US" altLang="zh-CN" sz="1800" dirty="0"/>
              <a:t>ls</a:t>
            </a:r>
            <a:r>
              <a:rPr lang="zh-CN" altLang="en-US" sz="1800" dirty="0"/>
              <a:t>命令的版本。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D24F545-A164-410D-B852-E88A7361710B}"/>
              </a:ext>
            </a:extLst>
          </p:cNvPr>
          <p:cNvSpPr txBox="1">
            <a:spLocks/>
          </p:cNvSpPr>
          <p:nvPr/>
        </p:nvSpPr>
        <p:spPr>
          <a:xfrm>
            <a:off x="8516816" y="442542"/>
            <a:ext cx="2318238" cy="107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ls --help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1800" dirty="0"/>
              <a:t>列出</a:t>
            </a:r>
            <a:r>
              <a:rPr lang="en-US" altLang="zh-CN" sz="1800" dirty="0"/>
              <a:t>ls</a:t>
            </a:r>
            <a:r>
              <a:rPr lang="zh-CN" altLang="en-US" sz="1800" dirty="0"/>
              <a:t>命令的选项帮助页面。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837FB3-BB1A-46A3-83E4-AAA8D5D3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3" y="4308691"/>
            <a:ext cx="5740278" cy="1304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D059F9-A8CF-4DDE-9E17-FB32CC00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758" y="1678410"/>
            <a:ext cx="4453687" cy="47370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0C38B16-7569-4D00-B83B-C557EFDB351F}"/>
              </a:ext>
            </a:extLst>
          </p:cNvPr>
          <p:cNvSpPr txBox="1"/>
          <p:nvPr/>
        </p:nvSpPr>
        <p:spPr>
          <a:xfrm>
            <a:off x="4486934" y="442542"/>
            <a:ext cx="5442439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Linux </a:t>
            </a:r>
            <a:r>
              <a:rPr lang="zh-CN" altLang="en-US" dirty="0"/>
              <a:t>为每个文件分配一个称为索引节点的号码</a:t>
            </a:r>
            <a:r>
              <a:rPr lang="en-US" altLang="zh-CN" dirty="0" err="1"/>
              <a:t>inode</a:t>
            </a:r>
            <a:r>
              <a:rPr lang="zh-CN" altLang="en-US" dirty="0"/>
              <a:t>，可以将</a:t>
            </a:r>
            <a:r>
              <a:rPr lang="en-US" altLang="zh-CN" dirty="0" err="1"/>
              <a:t>inode</a:t>
            </a:r>
            <a:r>
              <a:rPr lang="zh-CN" altLang="en-US" dirty="0"/>
              <a:t>简单理解成一个</a:t>
            </a:r>
            <a:r>
              <a:rPr lang="zh-CN" altLang="en-US" dirty="0">
                <a:hlinkClick r:id="rId5"/>
              </a:rPr>
              <a:t>指针</a:t>
            </a:r>
            <a:r>
              <a:rPr lang="zh-CN" altLang="en-US" dirty="0"/>
              <a:t>，它永远指向本文件的具体存储位置。系统是通过索引节点</a:t>
            </a:r>
            <a:r>
              <a:rPr lang="en-US" altLang="zh-CN" dirty="0"/>
              <a:t>(</a:t>
            </a:r>
            <a:r>
              <a:rPr lang="zh-CN" altLang="en-US" dirty="0"/>
              <a:t>而不是</a:t>
            </a:r>
            <a:r>
              <a:rPr lang="zh-CN" altLang="en-US" dirty="0">
                <a:hlinkClick r:id="rId6"/>
              </a:rPr>
              <a:t>文件名</a:t>
            </a:r>
            <a:r>
              <a:rPr lang="en-US" altLang="zh-CN" dirty="0"/>
              <a:t>)</a:t>
            </a:r>
            <a:r>
              <a:rPr lang="zh-CN" altLang="en-US" dirty="0"/>
              <a:t>来定位每一个文件。文件系统</a:t>
            </a:r>
            <a:r>
              <a:rPr lang="zh-CN" altLang="en-US" dirty="0">
                <a:hlinkClick r:id="rId7"/>
              </a:rPr>
              <a:t>处理文件</a:t>
            </a:r>
            <a:r>
              <a:rPr lang="zh-CN" altLang="en-US" dirty="0"/>
              <a:t>所需要的所有信息都放在称为索引节点的</a:t>
            </a:r>
            <a:r>
              <a:rPr lang="zh-CN" altLang="en-US" dirty="0">
                <a:hlinkClick r:id="rId8"/>
              </a:rPr>
              <a:t>数据结构</a:t>
            </a:r>
            <a:r>
              <a:rPr lang="zh-CN" altLang="en-US" dirty="0"/>
              <a:t>中。文件名可以随时更改，但是索引节点对文件是唯一的，并且随文件的存在而存在。</a:t>
            </a:r>
          </a:p>
        </p:txBody>
      </p:sp>
    </p:spTree>
    <p:extLst>
      <p:ext uri="{BB962C8B-B14F-4D97-AF65-F5344CB8AC3E}">
        <p14:creationId xmlns:p14="http://schemas.microsoft.com/office/powerpoint/2010/main" val="3934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8A88E3-1D8C-4360-80DD-79E781AC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75" y="1002323"/>
            <a:ext cx="4471255" cy="3987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72DE50-36D6-4E3B-89FD-80123717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72" y="1002323"/>
            <a:ext cx="4747847" cy="398730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E6A880D-707A-4190-B786-C571C4023F7A}"/>
              </a:ext>
            </a:extLst>
          </p:cNvPr>
          <p:cNvSpPr txBox="1">
            <a:spLocks/>
          </p:cNvSpPr>
          <p:nvPr/>
        </p:nvSpPr>
        <p:spPr>
          <a:xfrm>
            <a:off x="838200" y="359265"/>
            <a:ext cx="10515600" cy="64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–l /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tmp</a:t>
            </a:r>
            <a:r>
              <a:rPr lang="zh-CN" altLang="en-US" sz="3600" b="1" dirty="0"/>
              <a:t>：</a:t>
            </a:r>
            <a:r>
              <a:rPr lang="zh-CN" altLang="en-US" sz="2400" dirty="0"/>
              <a:t>列出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目录下的文件。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4695497-F180-4F6D-9547-DA7DEAB6845C}"/>
              </a:ext>
            </a:extLst>
          </p:cNvPr>
          <p:cNvSpPr txBox="1">
            <a:spLocks/>
          </p:cNvSpPr>
          <p:nvPr/>
        </p:nvSpPr>
        <p:spPr>
          <a:xfrm>
            <a:off x="934919" y="5534148"/>
            <a:ext cx="10515600" cy="643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ls –</a:t>
            </a:r>
            <a:r>
              <a:rPr lang="en-US" altLang="zh-CN" sz="3600" b="1" dirty="0" err="1"/>
              <a:t>ld</a:t>
            </a:r>
            <a:r>
              <a:rPr lang="en-US" altLang="zh-CN" sz="3600" b="1" dirty="0"/>
              <a:t> /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tmp</a:t>
            </a:r>
            <a:r>
              <a:rPr lang="zh-CN" altLang="en-US" sz="3600" b="1" dirty="0"/>
              <a:t>：</a:t>
            </a:r>
            <a:r>
              <a:rPr lang="zh-CN" altLang="en-US" sz="2400" dirty="0"/>
              <a:t>只显示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目录的信息。</a:t>
            </a:r>
            <a:r>
              <a:rPr lang="en-US" altLang="zh-CN" sz="3200" dirty="0"/>
              <a:t> </a:t>
            </a:r>
            <a:endParaRPr lang="zh-CN" altLang="en-US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AD5D8-4BAB-4B14-A1EF-D5F7C10D1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280" y="4576576"/>
            <a:ext cx="6468877" cy="8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B80EDE1-ED68-434B-8EBE-DC52EB43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9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ls –n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 </a:t>
            </a:r>
            <a:r>
              <a:rPr lang="zh-CN" altLang="en-US" sz="2400" dirty="0"/>
              <a:t>显示文件和目录的</a:t>
            </a:r>
            <a:r>
              <a:rPr lang="en-US" altLang="zh-CN" sz="2400" dirty="0"/>
              <a:t>UID</a:t>
            </a:r>
            <a:r>
              <a:rPr lang="zh-CN" altLang="en-US" sz="2400" dirty="0"/>
              <a:t>（</a:t>
            </a:r>
            <a:r>
              <a:rPr lang="en-US" altLang="zh-CN" sz="2000" dirty="0" err="1"/>
              <a:t>userid</a:t>
            </a:r>
            <a:r>
              <a:rPr lang="zh-CN" altLang="en-US" sz="2000" dirty="0"/>
              <a:t>，用户</a:t>
            </a:r>
            <a:r>
              <a:rPr lang="en-US" altLang="zh-CN" sz="2000" dirty="0"/>
              <a:t>ID</a:t>
            </a:r>
            <a:r>
              <a:rPr lang="zh-CN" altLang="en-US" sz="2400" dirty="0"/>
              <a:t>）和</a:t>
            </a:r>
            <a:r>
              <a:rPr lang="en-US" altLang="zh-CN" sz="2400" dirty="0"/>
              <a:t>GID</a:t>
            </a:r>
            <a:r>
              <a:rPr lang="zh-CN" altLang="en-US" sz="2400" dirty="0"/>
              <a:t>（</a:t>
            </a:r>
            <a:r>
              <a:rPr lang="en-US" altLang="zh-CN" sz="2000" dirty="0" err="1"/>
              <a:t>groupid</a:t>
            </a:r>
            <a:r>
              <a:rPr lang="zh-CN" altLang="en-US" sz="2000" dirty="0"/>
              <a:t>，组</a:t>
            </a:r>
            <a:r>
              <a:rPr lang="en-US" altLang="zh-CN" sz="2000" dirty="0"/>
              <a:t>ID</a:t>
            </a:r>
            <a:r>
              <a:rPr lang="zh-CN" altLang="en-US" sz="2400" dirty="0"/>
              <a:t>）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A7C62F-C56A-4269-A871-E835C6B6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128837"/>
            <a:ext cx="5210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281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ls –l ： 列出文件的详细信息，如创建者，创建时间，文件的读写权限列表等。 total后面的数字是指当前目录下所有文件所占用的空间的总和。</vt:lpstr>
      <vt:lpstr>ls –a： 列出目录下的所有文件，包括以 ‘.’ 开头的隐含文件。</vt:lpstr>
      <vt:lpstr>ls –F： 在列出的文件名称后加一符号；例如可执行档则加 “*”, 目录则加 “/”。</vt:lpstr>
      <vt:lpstr>ls –R：  列出目录树，若目录下有文件，则以下的文件皆 依序 列出。（递归列出子目录） ‘.’表示当先目录</vt:lpstr>
      <vt:lpstr>PowerPoint 演示文稿</vt:lpstr>
      <vt:lpstr>PowerPoint 演示文稿</vt:lpstr>
      <vt:lpstr>PowerPoint 演示文稿</vt:lpstr>
      <vt:lpstr>ls –n：  显示文件和目录的UID（userid，用户ID）和GID（groupid，组ID）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Linux中的基本ls命令</dc:title>
  <dc:creator>张晋瑞</dc:creator>
  <cp:lastModifiedBy>张晋瑞</cp:lastModifiedBy>
  <cp:revision>20</cp:revision>
  <dcterms:created xsi:type="dcterms:W3CDTF">2018-10-30T10:43:30Z</dcterms:created>
  <dcterms:modified xsi:type="dcterms:W3CDTF">2018-10-31T03:47:28Z</dcterms:modified>
</cp:coreProperties>
</file>