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57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5" r:id="rId15"/>
    <p:sldId id="276" r:id="rId16"/>
    <p:sldId id="277" r:id="rId17"/>
    <p:sldId id="278" r:id="rId18"/>
    <p:sldId id="279" r:id="rId19"/>
    <p:sldId id="281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7620" y="-635"/>
            <a:ext cx="12198350" cy="1310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620" y="-635"/>
            <a:ext cx="12198985" cy="13182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6985" y="1316990"/>
            <a:ext cx="12197715" cy="485203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7145" y="-64770"/>
            <a:ext cx="12226925" cy="1377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7780" y="-64770"/>
            <a:ext cx="12226925" cy="1254125"/>
          </a:xfrm>
        </p:spPr>
        <p:txBody>
          <a:bodyPr/>
          <a:p>
            <a:r>
              <a:rPr lang="en-US" altLang="zh-CN" sz="5400"/>
              <a:t>Linux</a:t>
            </a:r>
            <a:r>
              <a:rPr lang="zh-CN" altLang="en-US" sz="5400"/>
              <a:t>文件操作</a:t>
            </a:r>
            <a:endParaRPr lang="en-US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6315" y="1430020"/>
            <a:ext cx="10147300" cy="4467860"/>
          </a:xfrm>
        </p:spPr>
        <p:txBody>
          <a:bodyPr/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●在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系统中，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概念设计的内容很广，既包含普通文件，也包含目录、硬件设备。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对普通文件的操作包括创建、打开、读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写、关闭；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对目录的操作包括创建、删除、改变目录、链接、更改权限；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对设备的操作包括打开、读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写、关闭等。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●常用的有关文件操作的系统调用有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creat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open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close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read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write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lseek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un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link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mkdir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rmdir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chdir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chmod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022350" y="530860"/>
            <a:ext cx="10147300" cy="5202555"/>
          </a:xfrm>
        </p:spPr>
        <p:txBody>
          <a:bodyPr>
            <a:normAutofit/>
          </a:bodyPr>
          <a:p>
            <a:pPr marL="0" indent="0" algn="ctr" fontAlgn="auto">
              <a:lnSpc>
                <a:spcPct val="150000"/>
              </a:lnSpc>
              <a:buNone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lseek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★ offset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可取负值，例如下述调用可将文件指针相对当前位置向前移动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个字节；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lseek(fd,-5,SEEK_CUP);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★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lseek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函数的返回值为文件指针相对于文件头的位置，因此下列调用的返回值就是                     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文件的长度；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lseek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fd,0,SEEK_END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7145" y="-64770"/>
            <a:ext cx="12226925" cy="133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43180" y="-74930"/>
            <a:ext cx="12226925" cy="133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7"/>
          <p:cNvSpPr>
            <a:spLocks noGrp="1"/>
          </p:cNvSpPr>
          <p:nvPr/>
        </p:nvSpPr>
        <p:spPr>
          <a:xfrm>
            <a:off x="-17780" y="-74930"/>
            <a:ext cx="12226925" cy="133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Linux</a:t>
            </a:r>
            <a:r>
              <a:rPr lang="zh-CN" altLang="en-US"/>
              <a:t>文件操作</a:t>
            </a:r>
            <a:r>
              <a:rPr lang="en-US" altLang="zh-CN"/>
              <a:t>—link</a:t>
            </a:r>
            <a:endParaRPr lang="en-US"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96315" y="1430020"/>
            <a:ext cx="10147300" cy="5202555"/>
          </a:xfrm>
        </p:spPr>
        <p:txBody>
          <a:bodyPr>
            <a:normAutofit lnSpcReduction="10000"/>
          </a:bodyPr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头文件：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#include &lt;unistd.h&gt;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函数原型：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int link(const char*path1,const char*path2);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函数说明：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建立文件链接，参数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path1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指向现有文件，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path2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表示新目录数据项。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如果成功，则返回值为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；否则，返回值为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96315" y="1430020"/>
            <a:ext cx="10147300" cy="5202555"/>
          </a:xfrm>
        </p:spPr>
        <p:txBody>
          <a:bodyPr>
            <a:normAutofit/>
          </a:bodyPr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头文件：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#include &lt;unistd.h&gt;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函数原型：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int unlink(const char*path);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函数说明：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删除文件。通过减少指定文件（由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path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指定）上的链接计数，实现删除目录项。删除文件需要拥有对其目录的写和执行权限。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如果成功，则返回值为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；否则，返回值为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标题 7"/>
          <p:cNvSpPr>
            <a:spLocks noGrp="1"/>
          </p:cNvSpPr>
          <p:nvPr/>
        </p:nvSpPr>
        <p:spPr>
          <a:xfrm>
            <a:off x="-101600" y="-21590"/>
            <a:ext cx="12226925" cy="133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Linux</a:t>
            </a:r>
            <a:r>
              <a:rPr lang="zh-CN" altLang="en-US"/>
              <a:t>文件操作</a:t>
            </a:r>
            <a:r>
              <a:rPr lang="en-US" altLang="zh-CN"/>
              <a:t>—unlink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620" y="-635"/>
            <a:ext cx="12198985" cy="906780"/>
          </a:xfrm>
        </p:spPr>
        <p:txBody>
          <a:bodyPr>
            <a:normAutofit fontScale="90000"/>
          </a:bodyPr>
          <a:p>
            <a:br>
              <a:rPr lang="en-US" altLang="zh-CN">
                <a:sym typeface="+mn-ea"/>
              </a:rPr>
            </a:br>
            <a:endParaRPr lang="zh-CN" altLang="en-US"/>
          </a:p>
        </p:txBody>
      </p:sp>
      <p:sp>
        <p:nvSpPr>
          <p:cNvPr id="9" name="标题 7"/>
          <p:cNvSpPr>
            <a:spLocks noGrp="1"/>
          </p:cNvSpPr>
          <p:nvPr/>
        </p:nvSpPr>
        <p:spPr>
          <a:xfrm>
            <a:off x="-101600" y="-21590"/>
            <a:ext cx="12226925" cy="133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Linux</a:t>
            </a:r>
            <a:r>
              <a:rPr lang="zh-CN" altLang="en-US"/>
              <a:t>文件操作</a:t>
            </a:r>
            <a:r>
              <a:rPr lang="en-US" altLang="zh-CN"/>
              <a:t>—mkdir</a:t>
            </a:r>
            <a:endParaRPr lang="en-US"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96315" y="1430020"/>
            <a:ext cx="10147300" cy="5202555"/>
          </a:xfrm>
        </p:spPr>
        <p:txBody>
          <a:bodyPr>
            <a:normAutofit lnSpcReduction="20000"/>
          </a:bodyPr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头文件：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#include&lt;sys/types.h&gt;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#include&lt;sys/stat.h&gt;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 b="1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函数原型：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int mkdir(const char*path,mode_t mode);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函数说明：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创建目录。目录名由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peth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指出，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mode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表示赋予该目录的权限。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如果成功，则返回值为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；否则，返回值为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7"/>
          <p:cNvSpPr>
            <a:spLocks noGrp="1"/>
          </p:cNvSpPr>
          <p:nvPr/>
        </p:nvSpPr>
        <p:spPr>
          <a:xfrm>
            <a:off x="-101600" y="-21590"/>
            <a:ext cx="12226925" cy="133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Linux</a:t>
            </a:r>
            <a:r>
              <a:rPr lang="zh-CN" altLang="en-US"/>
              <a:t>文件操作</a:t>
            </a:r>
            <a:r>
              <a:rPr lang="en-US" altLang="zh-CN"/>
              <a:t>—rmdir</a:t>
            </a:r>
            <a:endParaRPr lang="en-US"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96315" y="1430020"/>
            <a:ext cx="10147300" cy="5202555"/>
          </a:xfrm>
        </p:spPr>
        <p:txBody>
          <a:bodyPr>
            <a:normAutofit/>
          </a:bodyPr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头文件：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#include&lt;unistd.h&gt;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#include&lt;sys/types.h&gt;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#include&lt;sys/stat.h&gt;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函数原型：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int rmdir(const char*path);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函数说明：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删除由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path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所指示的子目录（该目录必须是空目录）。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如果成功，则返回值为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；否则，返回值为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7"/>
          <p:cNvSpPr>
            <a:spLocks noGrp="1"/>
          </p:cNvSpPr>
          <p:nvPr/>
        </p:nvSpPr>
        <p:spPr>
          <a:xfrm>
            <a:off x="-101600" y="-21590"/>
            <a:ext cx="12226925" cy="133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Linux</a:t>
            </a:r>
            <a:r>
              <a:rPr lang="zh-CN" altLang="en-US"/>
              <a:t>文件操作</a:t>
            </a:r>
            <a:r>
              <a:rPr lang="en-US" altLang="zh-CN"/>
              <a:t>—chdir</a:t>
            </a:r>
            <a:endParaRPr lang="en-US"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96315" y="1430020"/>
            <a:ext cx="10147300" cy="5202555"/>
          </a:xfrm>
        </p:spPr>
        <p:txBody>
          <a:bodyPr>
            <a:normAutofit lnSpcReduction="10000"/>
          </a:bodyPr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头文件：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#include&lt;unistd.h&gt;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函数原型：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int chdir(const char*path);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函数说明：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将当前工作目录改到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path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所指示的目录上。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如果成功，则返回值为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；否则，返回值为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7"/>
          <p:cNvSpPr>
            <a:spLocks noGrp="1"/>
          </p:cNvSpPr>
          <p:nvPr/>
        </p:nvSpPr>
        <p:spPr>
          <a:xfrm>
            <a:off x="-101600" y="-21590"/>
            <a:ext cx="12226925" cy="133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Linux</a:t>
            </a:r>
            <a:r>
              <a:rPr lang="zh-CN" altLang="en-US"/>
              <a:t>文件操作</a:t>
            </a:r>
            <a:r>
              <a:rPr lang="en-US" altLang="zh-CN"/>
              <a:t>—chmod</a:t>
            </a:r>
            <a:endParaRPr lang="en-US"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96315" y="1430020"/>
            <a:ext cx="10147300" cy="5202555"/>
          </a:xfrm>
        </p:spPr>
        <p:txBody>
          <a:bodyPr>
            <a:normAutofit/>
          </a:bodyPr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头文件：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#include&lt;unistd.h&gt;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#include&lt;sys/types.h&gt;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函数原型：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int chmod(const char*path,mode_t mode);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函数说明：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修改由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path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所指示的文件或子目录的访问权限，新权限由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mode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参数给出。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如果成功，则返回值为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；否则，返回值为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。只有文件属主或超级用户才能修改该文件的权限。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69570" y="1564640"/>
            <a:ext cx="7033260" cy="1568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/>
            <a:r>
              <a:rPr lang="zh-CN" altLang="en-US" sz="9600" b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</a:rPr>
              <a:t>感谢观看</a:t>
            </a:r>
            <a:endParaRPr lang="zh-CN" altLang="en-US" sz="9600" b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-17145" y="-74930"/>
            <a:ext cx="12226925" cy="133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-17780" y="-74930"/>
            <a:ext cx="12226925" cy="1334135"/>
          </a:xfrm>
        </p:spPr>
        <p:txBody>
          <a:bodyPr/>
          <a:p>
            <a:pPr algn="ctr"/>
            <a:r>
              <a:rPr lang="en-US" altLang="zh-CN"/>
              <a:t>Linux</a:t>
            </a:r>
            <a:r>
              <a:rPr lang="zh-CN" altLang="en-US"/>
              <a:t>文件操作</a:t>
            </a:r>
            <a:r>
              <a:rPr lang="en-US" altLang="zh-CN"/>
              <a:t>—creat</a:t>
            </a:r>
            <a:endParaRPr lang="en-US"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96315" y="1430020"/>
            <a:ext cx="10147300" cy="4879340"/>
          </a:xfrm>
        </p:spPr>
        <p:txBody>
          <a:bodyPr>
            <a:normAutofit/>
          </a:bodyPr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头文件：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#include&lt;sys/types.h&gt;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       #include&lt;sys/stat.h&gt;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         #include&lt;fnctl.h&gt;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函数原型：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int creat(const char*pathname,mode_t mode);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函数说明：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创建新文件。其中，参数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pathname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为指向文件名字符串的指针，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mode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为表示文件权限的标志。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返回值：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若成功，则返回值为只写打开的文件描述符；若出错，则为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/>
        </p:nvGraphicFramePr>
        <p:xfrm>
          <a:off x="1336040" y="1737360"/>
          <a:ext cx="9415780" cy="476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890"/>
                <a:gridCol w="4707890"/>
              </a:tblGrid>
              <a:tr h="4597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标志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S_IRUSR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用户可以读</a:t>
                      </a:r>
                      <a:endParaRPr lang="zh-CN" altLang="en-US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S_IWUSR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用户可以写</a:t>
                      </a:r>
                      <a:endParaRPr lang="zh-CN" altLang="en-US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S_IXUSR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用户可以执行</a:t>
                      </a:r>
                      <a:endParaRPr lang="zh-CN" altLang="en-US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S_IRWUX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用户可以读、写、执行</a:t>
                      </a:r>
                      <a:endParaRPr lang="zh-CN" altLang="en-US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S_IRGRP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组可以读</a:t>
                      </a:r>
                      <a:endParaRPr lang="zh-CN" altLang="en-US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S_IWGRP`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组可以写</a:t>
                      </a:r>
                      <a:endParaRPr lang="zh-CN" altLang="en-US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S_IXGRP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组可以执行</a:t>
                      </a:r>
                      <a:endParaRPr lang="zh-CN" altLang="en-US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S_IRWXG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组可以读写执行</a:t>
                      </a:r>
                      <a:endParaRPr lang="zh-CN" altLang="en-US"/>
                    </a:p>
                  </a:txBody>
                  <a:tcPr/>
                </a:tc>
              </a:tr>
              <a:tr h="478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73050" y="674370"/>
            <a:ext cx="10710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    ●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mode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可以是以下情况的组合，可以通过宏进行或逻辑产生标志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96315" y="1430020"/>
            <a:ext cx="10147300" cy="5237480"/>
          </a:xfrm>
        </p:spPr>
        <p:txBody>
          <a:bodyPr>
            <a:normAutofit fontScale="90000"/>
          </a:bodyPr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头文件：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#include&lt;sys/types.h&gt;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#include&lt;sys/stat.h&gt;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#include&lt;fnctl.h&gt;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函数原型：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int open(const char*path,int oflags);</a:t>
            </a:r>
            <a:endParaRPr lang="en-US" altLang="zh-CN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int open(const char*path,int oflags,mode_t mode);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函数说明：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打开文件。指针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path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标示要打开的文件名或设备名，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oflags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定义对该文件要进行的操作。在打开一个未存在的文件时（即创建文件），才用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mode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参数指定文件的权限（其值与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creat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相同）。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若成功，则返回一个文件描述符，以后对该文件的所有操作就可以通过对这个描述符进行操作来实现；否则，返回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-1.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7145" y="-81915"/>
            <a:ext cx="12226925" cy="133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145" y="-74930"/>
            <a:ext cx="12226925" cy="133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-17780" y="-74930"/>
            <a:ext cx="12226925" cy="1334135"/>
          </a:xfrm>
        </p:spPr>
        <p:txBody>
          <a:bodyPr/>
          <a:p>
            <a:pPr algn="ctr"/>
            <a:r>
              <a:rPr lang="en-US" altLang="zh-CN"/>
              <a:t>Linux</a:t>
            </a:r>
            <a:r>
              <a:rPr lang="zh-CN" altLang="en-US"/>
              <a:t>文件操作</a:t>
            </a:r>
            <a:r>
              <a:rPr lang="en-US" altLang="zh-CN"/>
              <a:t>—open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996315" y="436880"/>
            <a:ext cx="10147300" cy="1747520"/>
          </a:xfrm>
        </p:spPr>
        <p:txBody>
          <a:bodyPr>
            <a:normAutofit/>
          </a:bodyPr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●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oflags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可以是下面的一个值或者是几个值的组合，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O_RDONLY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O_WRONLY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O_RDWR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三个标志只能使用任意一个。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828800" y="1524000"/>
          <a:ext cx="8533765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标志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O_RDONLY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以只读的方式打开文件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O_WRONLY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以只写的方式打开文件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O_RDWY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以读写的方式打开文件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O_APPEND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以追加的方式打开文件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O_CREAT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创建一个文件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O_EXEC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如果使用</a:t>
                      </a:r>
                      <a:r>
                        <a:rPr lang="en-US" altLang="zh-CN"/>
                        <a:t>O_CREAT</a:t>
                      </a:r>
                      <a:r>
                        <a:rPr lang="zh-CN" altLang="en-US"/>
                        <a:t>而且文件已经存在，就会发生一个错误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O_NOBLOCK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以非阻塞的方式打开一个文件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O_TRUNC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如果文件已经存在，则删除文件的内容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7145" y="-64770"/>
            <a:ext cx="12226925" cy="133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996315" y="1430020"/>
            <a:ext cx="10147300" cy="4467860"/>
          </a:xfrm>
        </p:spPr>
        <p:txBody>
          <a:bodyPr>
            <a:normAutofit/>
          </a:bodyPr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头文件：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#include&lt;unistd.h&gt;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函数原型：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int close(int fd);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函数说明：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关闭由文件描述符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fd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指定的文件。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若成功，则返回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；否则，返回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7145" y="-64770"/>
            <a:ext cx="12226925" cy="133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17145" y="-64770"/>
            <a:ext cx="12226925" cy="133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7"/>
          <p:cNvSpPr>
            <a:spLocks noGrp="1"/>
          </p:cNvSpPr>
          <p:nvPr/>
        </p:nvSpPr>
        <p:spPr>
          <a:xfrm>
            <a:off x="-17780" y="-74930"/>
            <a:ext cx="12226925" cy="133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Linux</a:t>
            </a:r>
            <a:r>
              <a:rPr lang="zh-CN" altLang="en-US"/>
              <a:t>文件操作</a:t>
            </a:r>
            <a:r>
              <a:rPr lang="en-US" altLang="zh-CN"/>
              <a:t>—close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996315" y="1430020"/>
            <a:ext cx="10147300" cy="5202555"/>
          </a:xfrm>
        </p:spPr>
        <p:txBody>
          <a:bodyPr>
            <a:normAutofit/>
          </a:bodyPr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头文件：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#include &lt;unistd.h&gt;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#include&lt;sys/types.h&gt;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#include&lt;sys/stat.h&gt;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#include&lt;fnctl.h&gt;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函数原型：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size_t read(int fd, void *buf, size_t count);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函数说明：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从文件描述符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fd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所表示的文件中读取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count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字节的数据，放到缓冲区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buf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其返回值是实际读取的字节数，可能会小于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count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。如果返回值为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，则表示读到文件末尾；若为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，则表示出错。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7145" y="-64770"/>
            <a:ext cx="12226925" cy="133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7"/>
          <p:cNvSpPr>
            <a:spLocks noGrp="1"/>
          </p:cNvSpPr>
          <p:nvPr/>
        </p:nvSpPr>
        <p:spPr>
          <a:xfrm>
            <a:off x="-17780" y="-74930"/>
            <a:ext cx="12226925" cy="133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Linux</a:t>
            </a:r>
            <a:r>
              <a:rPr lang="zh-CN" altLang="en-US"/>
              <a:t>文件操作</a:t>
            </a:r>
            <a:r>
              <a:rPr lang="en-US" altLang="zh-CN"/>
              <a:t>—read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7145" y="-64770"/>
            <a:ext cx="12226925" cy="133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145" y="-74930"/>
            <a:ext cx="12226925" cy="133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7"/>
          <p:cNvSpPr>
            <a:spLocks noGrp="1"/>
          </p:cNvSpPr>
          <p:nvPr/>
        </p:nvSpPr>
        <p:spPr>
          <a:xfrm>
            <a:off x="-17780" y="-74930"/>
            <a:ext cx="12226925" cy="133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Linux</a:t>
            </a:r>
            <a:r>
              <a:rPr lang="zh-CN" altLang="en-US"/>
              <a:t>文件操作</a:t>
            </a:r>
            <a:r>
              <a:rPr lang="en-US" altLang="zh-CN"/>
              <a:t>—write</a:t>
            </a:r>
            <a:endParaRPr lang="en-US"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96315" y="1430020"/>
            <a:ext cx="10147300" cy="5202555"/>
          </a:xfrm>
        </p:spPr>
        <p:txBody>
          <a:bodyPr>
            <a:normAutofit/>
          </a:bodyPr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头文件：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#include &lt;unistd.h&gt;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#include&lt;sys/types.h&gt;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#include&lt;sys/stat.h&gt;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#include&lt;fnctl.h&gt;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函数原型：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size_t 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write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(int fd, void *buf, size_t count);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函数说明：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将缓冲区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buf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count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字节写入文件描述符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fd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所表示的文件中去。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其返回值是实际写入的字节数。如果发生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fd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有误或磁盘已满等问题，则返回值会小于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count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；如果没有写入任何数据，则返回值为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；如果在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write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调用中出现错误，则返回值为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17145" y="-64770"/>
            <a:ext cx="12226925" cy="133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17145" y="-74930"/>
            <a:ext cx="12226925" cy="1334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标题 7"/>
          <p:cNvSpPr>
            <a:spLocks noGrp="1"/>
          </p:cNvSpPr>
          <p:nvPr/>
        </p:nvSpPr>
        <p:spPr>
          <a:xfrm>
            <a:off x="-17780" y="-74930"/>
            <a:ext cx="12226925" cy="1334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/>
              <a:t>Linux</a:t>
            </a:r>
            <a:r>
              <a:rPr lang="zh-CN" altLang="en-US"/>
              <a:t>文件操作</a:t>
            </a:r>
            <a:r>
              <a:rPr lang="en-US" altLang="zh-CN"/>
              <a:t>—lseek</a:t>
            </a:r>
            <a:endParaRPr lang="en-US"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96315" y="1430020"/>
            <a:ext cx="10147300" cy="5202555"/>
          </a:xfrm>
        </p:spPr>
        <p:txBody>
          <a:bodyPr>
            <a:normAutofit/>
          </a:bodyPr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头文件：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#include &lt;unistd.h&gt;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#include&lt;sys/types.h&gt;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函数原型：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off_t lseek(int fd,off_t offset,int whence);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函数说明：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对文件描述符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fd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所表示文件的读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写指针进行设置：若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whence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取值为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SEEK_SET(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，则读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写指针从文件开头算起移动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offset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位置；若取值为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SEEK_CUR(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1)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，则指针从文件的当前位置起移动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offset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位置；若取值为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SEEK_END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（值为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），则指针从文件结尾算起移动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offset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位置。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off_t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表示有符号整型量类型。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zh-CN" altLang="en-US" sz="2000" b="1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返回值：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大于等于0表示离文件开始处的偏移量，-1表示失败 </a:t>
            </a:r>
            <a:endParaRPr lang="zh-CN" altLang="en-US" sz="2000" b="1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3404</Words>
  <Application>WPS 演示</Application>
  <PresentationFormat>宽屏</PresentationFormat>
  <Paragraphs>236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Calibri Light</vt:lpstr>
      <vt:lpstr>Arial Unicode MS</vt:lpstr>
      <vt:lpstr>Office 主题</vt:lpstr>
      <vt:lpstr>自定义设计方案</vt:lpstr>
      <vt:lpstr>Linux文件操作</vt:lpstr>
      <vt:lpstr>Linux文件操作—creat</vt:lpstr>
      <vt:lpstr>PowerPoint 演示文稿</vt:lpstr>
      <vt:lpstr>Linux文件操作—open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yetingxiang</dc:creator>
  <cp:lastModifiedBy>被风吹散的思念丶</cp:lastModifiedBy>
  <cp:revision>8</cp:revision>
  <dcterms:created xsi:type="dcterms:W3CDTF">2018-10-13T05:42:00Z</dcterms:created>
  <dcterms:modified xsi:type="dcterms:W3CDTF">2018-10-24T01:33:12Z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